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269" r:id="rId2"/>
    <p:sldId id="270" r:id="rId3"/>
    <p:sldId id="271" r:id="rId4"/>
    <p:sldId id="272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A045E5A-9DCA-47A8-A737-A98C105DDE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6561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C2CD069-A5F2-4D78-B878-180BE5C97896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915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8AFFA3-9362-47CF-9A79-4E9D300A73D5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134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BEEF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 userDrawn="1"/>
        </p:nvSpPr>
        <p:spPr bwMode="auto">
          <a:xfrm>
            <a:off x="1714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5" name="AutoShape 8"/>
          <p:cNvSpPr>
            <a:spLocks noChangeArrowheads="1"/>
          </p:cNvSpPr>
          <p:nvPr userDrawn="1"/>
        </p:nvSpPr>
        <p:spPr bwMode="auto">
          <a:xfrm>
            <a:off x="8445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6" name="AutoShape 9"/>
          <p:cNvSpPr>
            <a:spLocks noChangeArrowheads="1"/>
          </p:cNvSpPr>
          <p:nvPr userDrawn="1"/>
        </p:nvSpPr>
        <p:spPr bwMode="auto">
          <a:xfrm>
            <a:off x="15176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7" name="AutoShape 10"/>
          <p:cNvSpPr>
            <a:spLocks noChangeArrowheads="1"/>
          </p:cNvSpPr>
          <p:nvPr userDrawn="1"/>
        </p:nvSpPr>
        <p:spPr bwMode="auto">
          <a:xfrm>
            <a:off x="21907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8" name="AutoShape 11"/>
          <p:cNvSpPr>
            <a:spLocks noChangeArrowheads="1"/>
          </p:cNvSpPr>
          <p:nvPr userDrawn="1"/>
        </p:nvSpPr>
        <p:spPr bwMode="auto">
          <a:xfrm>
            <a:off x="28638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9" name="AutoShape 12"/>
          <p:cNvSpPr>
            <a:spLocks noChangeArrowheads="1"/>
          </p:cNvSpPr>
          <p:nvPr userDrawn="1"/>
        </p:nvSpPr>
        <p:spPr bwMode="auto">
          <a:xfrm>
            <a:off x="35369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" name="AutoShape 13"/>
          <p:cNvSpPr>
            <a:spLocks noChangeArrowheads="1"/>
          </p:cNvSpPr>
          <p:nvPr userDrawn="1"/>
        </p:nvSpPr>
        <p:spPr bwMode="auto">
          <a:xfrm>
            <a:off x="42100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1" name="AutoShape 14"/>
          <p:cNvSpPr>
            <a:spLocks noChangeArrowheads="1"/>
          </p:cNvSpPr>
          <p:nvPr userDrawn="1"/>
        </p:nvSpPr>
        <p:spPr bwMode="auto">
          <a:xfrm>
            <a:off x="55562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2" name="AutoShape 15"/>
          <p:cNvSpPr>
            <a:spLocks noChangeArrowheads="1"/>
          </p:cNvSpPr>
          <p:nvPr userDrawn="1"/>
        </p:nvSpPr>
        <p:spPr bwMode="auto">
          <a:xfrm>
            <a:off x="48831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3" name="AutoShape 16"/>
          <p:cNvSpPr>
            <a:spLocks noChangeArrowheads="1"/>
          </p:cNvSpPr>
          <p:nvPr userDrawn="1"/>
        </p:nvSpPr>
        <p:spPr bwMode="auto">
          <a:xfrm>
            <a:off x="62293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4" name="AutoShape 17"/>
          <p:cNvSpPr>
            <a:spLocks noChangeArrowheads="1"/>
          </p:cNvSpPr>
          <p:nvPr userDrawn="1"/>
        </p:nvSpPr>
        <p:spPr bwMode="auto">
          <a:xfrm>
            <a:off x="69024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5" name="AutoShape 18"/>
          <p:cNvSpPr>
            <a:spLocks noChangeArrowheads="1"/>
          </p:cNvSpPr>
          <p:nvPr userDrawn="1"/>
        </p:nvSpPr>
        <p:spPr bwMode="auto">
          <a:xfrm>
            <a:off x="7575550" y="6640513"/>
            <a:ext cx="608013" cy="217487"/>
          </a:xfrm>
          <a:prstGeom prst="parallelogram">
            <a:avLst>
              <a:gd name="adj" fmla="val 69891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6" name="AutoShape 19"/>
          <p:cNvSpPr>
            <a:spLocks noChangeArrowheads="1"/>
          </p:cNvSpPr>
          <p:nvPr userDrawn="1"/>
        </p:nvSpPr>
        <p:spPr bwMode="auto">
          <a:xfrm rot="20071252">
            <a:off x="8782050" y="5656263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7" name="AutoShape 20"/>
          <p:cNvSpPr>
            <a:spLocks noChangeArrowheads="1"/>
          </p:cNvSpPr>
          <p:nvPr userDrawn="1"/>
        </p:nvSpPr>
        <p:spPr bwMode="auto">
          <a:xfrm>
            <a:off x="8250238" y="6640513"/>
            <a:ext cx="608012" cy="217487"/>
          </a:xfrm>
          <a:prstGeom prst="parallelogram">
            <a:avLst>
              <a:gd name="adj" fmla="val 69891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8" name="AutoShape 21"/>
          <p:cNvSpPr>
            <a:spLocks noChangeArrowheads="1"/>
          </p:cNvSpPr>
          <p:nvPr userDrawn="1"/>
        </p:nvSpPr>
        <p:spPr bwMode="auto">
          <a:xfrm flipH="1">
            <a:off x="8943975" y="6648450"/>
            <a:ext cx="200025" cy="209550"/>
          </a:xfrm>
          <a:prstGeom prst="rtTriangle">
            <a:avLst/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9" name="AutoShape 22"/>
          <p:cNvSpPr>
            <a:spLocks noChangeArrowheads="1"/>
          </p:cNvSpPr>
          <p:nvPr userDrawn="1"/>
        </p:nvSpPr>
        <p:spPr bwMode="auto">
          <a:xfrm rot="20071252">
            <a:off x="8782050" y="4603750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0" name="AutoShape 23"/>
          <p:cNvSpPr>
            <a:spLocks noChangeArrowheads="1"/>
          </p:cNvSpPr>
          <p:nvPr userDrawn="1"/>
        </p:nvSpPr>
        <p:spPr bwMode="auto">
          <a:xfrm rot="20071252">
            <a:off x="8782050" y="5129213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1" name="AutoShape 24"/>
          <p:cNvSpPr>
            <a:spLocks noChangeArrowheads="1"/>
          </p:cNvSpPr>
          <p:nvPr userDrawn="1"/>
        </p:nvSpPr>
        <p:spPr bwMode="auto">
          <a:xfrm rot="20071252">
            <a:off x="8782050" y="3549650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2" name="AutoShape 25"/>
          <p:cNvSpPr>
            <a:spLocks noChangeArrowheads="1"/>
          </p:cNvSpPr>
          <p:nvPr userDrawn="1"/>
        </p:nvSpPr>
        <p:spPr bwMode="auto">
          <a:xfrm rot="20071252">
            <a:off x="8782050" y="4076700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3" name="AutoShape 26"/>
          <p:cNvSpPr>
            <a:spLocks noChangeArrowheads="1"/>
          </p:cNvSpPr>
          <p:nvPr userDrawn="1"/>
        </p:nvSpPr>
        <p:spPr bwMode="auto">
          <a:xfrm rot="20071252">
            <a:off x="8782050" y="2497138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4" name="AutoShape 27"/>
          <p:cNvSpPr>
            <a:spLocks noChangeArrowheads="1"/>
          </p:cNvSpPr>
          <p:nvPr userDrawn="1"/>
        </p:nvSpPr>
        <p:spPr bwMode="auto">
          <a:xfrm rot="20071252">
            <a:off x="8782050" y="3024188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5" name="AutoShape 28"/>
          <p:cNvSpPr>
            <a:spLocks noChangeArrowheads="1"/>
          </p:cNvSpPr>
          <p:nvPr userDrawn="1"/>
        </p:nvSpPr>
        <p:spPr bwMode="auto">
          <a:xfrm rot="20071252">
            <a:off x="8782050" y="6183313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6" name="AutoShape 29"/>
          <p:cNvSpPr>
            <a:spLocks noChangeArrowheads="1"/>
          </p:cNvSpPr>
          <p:nvPr userDrawn="1"/>
        </p:nvSpPr>
        <p:spPr bwMode="auto">
          <a:xfrm rot="20071252">
            <a:off x="8782050" y="1444625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7" name="AutoShape 30"/>
          <p:cNvSpPr>
            <a:spLocks noChangeArrowheads="1"/>
          </p:cNvSpPr>
          <p:nvPr userDrawn="1"/>
        </p:nvSpPr>
        <p:spPr bwMode="auto">
          <a:xfrm rot="20071252">
            <a:off x="8782050" y="392113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8" name="AutoShape 31"/>
          <p:cNvSpPr>
            <a:spLocks noChangeArrowheads="1"/>
          </p:cNvSpPr>
          <p:nvPr userDrawn="1"/>
        </p:nvSpPr>
        <p:spPr bwMode="auto">
          <a:xfrm rot="20071252">
            <a:off x="8782050" y="917575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9" name="AutoShape 32"/>
          <p:cNvSpPr>
            <a:spLocks noChangeArrowheads="1"/>
          </p:cNvSpPr>
          <p:nvPr userDrawn="1"/>
        </p:nvSpPr>
        <p:spPr bwMode="auto">
          <a:xfrm rot="20071252">
            <a:off x="8782050" y="1970088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30" name="AutoShape 33"/>
          <p:cNvSpPr>
            <a:spLocks noChangeArrowheads="1"/>
          </p:cNvSpPr>
          <p:nvPr userDrawn="1"/>
        </p:nvSpPr>
        <p:spPr bwMode="auto">
          <a:xfrm>
            <a:off x="4572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31" name="AutoShape 34"/>
          <p:cNvSpPr>
            <a:spLocks noChangeArrowheads="1"/>
          </p:cNvSpPr>
          <p:nvPr userDrawn="1"/>
        </p:nvSpPr>
        <p:spPr bwMode="auto">
          <a:xfrm>
            <a:off x="11303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32" name="AutoShape 35"/>
          <p:cNvSpPr>
            <a:spLocks noChangeArrowheads="1"/>
          </p:cNvSpPr>
          <p:nvPr userDrawn="1"/>
        </p:nvSpPr>
        <p:spPr bwMode="auto">
          <a:xfrm>
            <a:off x="18034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33" name="AutoShape 36"/>
          <p:cNvSpPr>
            <a:spLocks noChangeArrowheads="1"/>
          </p:cNvSpPr>
          <p:nvPr userDrawn="1"/>
        </p:nvSpPr>
        <p:spPr bwMode="auto">
          <a:xfrm>
            <a:off x="24765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34" name="AutoShape 37"/>
          <p:cNvSpPr>
            <a:spLocks noChangeArrowheads="1"/>
          </p:cNvSpPr>
          <p:nvPr userDrawn="1"/>
        </p:nvSpPr>
        <p:spPr bwMode="auto">
          <a:xfrm>
            <a:off x="31496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35" name="AutoShape 38"/>
          <p:cNvSpPr>
            <a:spLocks noChangeArrowheads="1"/>
          </p:cNvSpPr>
          <p:nvPr userDrawn="1"/>
        </p:nvSpPr>
        <p:spPr bwMode="auto">
          <a:xfrm>
            <a:off x="38227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36" name="AutoShape 39"/>
          <p:cNvSpPr>
            <a:spLocks noChangeArrowheads="1"/>
          </p:cNvSpPr>
          <p:nvPr userDrawn="1"/>
        </p:nvSpPr>
        <p:spPr bwMode="auto">
          <a:xfrm>
            <a:off x="44958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37" name="AutoShape 40"/>
          <p:cNvSpPr>
            <a:spLocks noChangeArrowheads="1"/>
          </p:cNvSpPr>
          <p:nvPr userDrawn="1"/>
        </p:nvSpPr>
        <p:spPr bwMode="auto">
          <a:xfrm>
            <a:off x="58420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38" name="AutoShape 41"/>
          <p:cNvSpPr>
            <a:spLocks noChangeArrowheads="1"/>
          </p:cNvSpPr>
          <p:nvPr userDrawn="1"/>
        </p:nvSpPr>
        <p:spPr bwMode="auto">
          <a:xfrm>
            <a:off x="51689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39" name="AutoShape 42"/>
          <p:cNvSpPr>
            <a:spLocks noChangeArrowheads="1"/>
          </p:cNvSpPr>
          <p:nvPr userDrawn="1"/>
        </p:nvSpPr>
        <p:spPr bwMode="auto">
          <a:xfrm>
            <a:off x="65151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40" name="AutoShape 43"/>
          <p:cNvSpPr>
            <a:spLocks noChangeArrowheads="1"/>
          </p:cNvSpPr>
          <p:nvPr userDrawn="1"/>
        </p:nvSpPr>
        <p:spPr bwMode="auto">
          <a:xfrm>
            <a:off x="71882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41" name="AutoShape 44"/>
          <p:cNvSpPr>
            <a:spLocks noChangeArrowheads="1"/>
          </p:cNvSpPr>
          <p:nvPr userDrawn="1"/>
        </p:nvSpPr>
        <p:spPr bwMode="auto">
          <a:xfrm>
            <a:off x="78613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42" name="AutoShape 45"/>
          <p:cNvSpPr>
            <a:spLocks noChangeArrowheads="1"/>
          </p:cNvSpPr>
          <p:nvPr userDrawn="1"/>
        </p:nvSpPr>
        <p:spPr bwMode="auto">
          <a:xfrm>
            <a:off x="8535988" y="0"/>
            <a:ext cx="608012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43" name="AutoShape 46"/>
          <p:cNvSpPr>
            <a:spLocks noChangeArrowheads="1"/>
          </p:cNvSpPr>
          <p:nvPr userDrawn="1"/>
        </p:nvSpPr>
        <p:spPr bwMode="auto">
          <a:xfrm rot="20071252">
            <a:off x="-87313" y="6318250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44" name="AutoShape 47"/>
          <p:cNvSpPr>
            <a:spLocks noChangeArrowheads="1"/>
          </p:cNvSpPr>
          <p:nvPr userDrawn="1"/>
        </p:nvSpPr>
        <p:spPr bwMode="auto">
          <a:xfrm rot="20071252">
            <a:off x="-87313" y="5243513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45" name="AutoShape 48"/>
          <p:cNvSpPr>
            <a:spLocks noChangeArrowheads="1"/>
          </p:cNvSpPr>
          <p:nvPr userDrawn="1"/>
        </p:nvSpPr>
        <p:spPr bwMode="auto">
          <a:xfrm rot="20071252">
            <a:off x="-87313" y="578008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46" name="AutoShape 49"/>
          <p:cNvSpPr>
            <a:spLocks noChangeArrowheads="1"/>
          </p:cNvSpPr>
          <p:nvPr userDrawn="1"/>
        </p:nvSpPr>
        <p:spPr bwMode="auto">
          <a:xfrm rot="20071252">
            <a:off x="-87313" y="4170363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47" name="AutoShape 50"/>
          <p:cNvSpPr>
            <a:spLocks noChangeArrowheads="1"/>
          </p:cNvSpPr>
          <p:nvPr userDrawn="1"/>
        </p:nvSpPr>
        <p:spPr bwMode="auto">
          <a:xfrm rot="20071252">
            <a:off x="-87313" y="470693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48" name="AutoShape 51"/>
          <p:cNvSpPr>
            <a:spLocks noChangeArrowheads="1"/>
          </p:cNvSpPr>
          <p:nvPr userDrawn="1"/>
        </p:nvSpPr>
        <p:spPr bwMode="auto">
          <a:xfrm rot="20071252">
            <a:off x="-87313" y="3097213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49" name="AutoShape 52"/>
          <p:cNvSpPr>
            <a:spLocks noChangeArrowheads="1"/>
          </p:cNvSpPr>
          <p:nvPr userDrawn="1"/>
        </p:nvSpPr>
        <p:spPr bwMode="auto">
          <a:xfrm rot="20071252">
            <a:off x="-87313" y="363378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50" name="AutoShape 53"/>
          <p:cNvSpPr>
            <a:spLocks noChangeArrowheads="1"/>
          </p:cNvSpPr>
          <p:nvPr userDrawn="1"/>
        </p:nvSpPr>
        <p:spPr bwMode="auto">
          <a:xfrm rot="20071252">
            <a:off x="-87313" y="41433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51" name="AutoShape 54"/>
          <p:cNvSpPr>
            <a:spLocks noChangeArrowheads="1"/>
          </p:cNvSpPr>
          <p:nvPr userDrawn="1"/>
        </p:nvSpPr>
        <p:spPr bwMode="auto">
          <a:xfrm rot="20071252">
            <a:off x="-87313" y="2024063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52" name="AutoShape 55"/>
          <p:cNvSpPr>
            <a:spLocks noChangeArrowheads="1"/>
          </p:cNvSpPr>
          <p:nvPr userDrawn="1"/>
        </p:nvSpPr>
        <p:spPr bwMode="auto">
          <a:xfrm rot="20071252">
            <a:off x="-87313" y="950913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53" name="AutoShape 56"/>
          <p:cNvSpPr>
            <a:spLocks noChangeArrowheads="1"/>
          </p:cNvSpPr>
          <p:nvPr userDrawn="1"/>
        </p:nvSpPr>
        <p:spPr bwMode="auto">
          <a:xfrm rot="20071252">
            <a:off x="-87313" y="148748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54" name="AutoShape 57"/>
          <p:cNvSpPr>
            <a:spLocks noChangeArrowheads="1"/>
          </p:cNvSpPr>
          <p:nvPr userDrawn="1"/>
        </p:nvSpPr>
        <p:spPr bwMode="auto">
          <a:xfrm rot="20071252">
            <a:off x="-87313" y="256063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55" name="AutoShape 58"/>
          <p:cNvSpPr>
            <a:spLocks noChangeArrowheads="1"/>
          </p:cNvSpPr>
          <p:nvPr userDrawn="1"/>
        </p:nvSpPr>
        <p:spPr bwMode="auto">
          <a:xfrm flipV="1">
            <a:off x="0" y="0"/>
            <a:ext cx="360363" cy="360363"/>
          </a:xfrm>
          <a:prstGeom prst="rtTriangle">
            <a:avLst/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grpSp>
        <p:nvGrpSpPr>
          <p:cNvPr id="56" name="Group 59"/>
          <p:cNvGrpSpPr>
            <a:grpSpLocks/>
          </p:cNvGrpSpPr>
          <p:nvPr userDrawn="1"/>
        </p:nvGrpSpPr>
        <p:grpSpPr bwMode="auto">
          <a:xfrm>
            <a:off x="3671888" y="547688"/>
            <a:ext cx="1798637" cy="890587"/>
            <a:chOff x="3107" y="345"/>
            <a:chExt cx="1133" cy="561"/>
          </a:xfrm>
        </p:grpSpPr>
        <p:sp>
          <p:nvSpPr>
            <p:cNvPr id="57" name="Freeform 60"/>
            <p:cNvSpPr>
              <a:spLocks/>
            </p:cNvSpPr>
            <p:nvPr/>
          </p:nvSpPr>
          <p:spPr bwMode="auto">
            <a:xfrm rot="10800000">
              <a:off x="3107" y="821"/>
              <a:ext cx="1133" cy="85"/>
            </a:xfrm>
            <a:custGeom>
              <a:avLst/>
              <a:gdLst>
                <a:gd name="T0" fmla="*/ 0 w 3628"/>
                <a:gd name="T1" fmla="*/ 0 h 453"/>
                <a:gd name="T2" fmla="*/ 14 w 3628"/>
                <a:gd name="T3" fmla="*/ 3 h 453"/>
                <a:gd name="T4" fmla="*/ 27 w 3628"/>
                <a:gd name="T5" fmla="*/ 0 h 453"/>
                <a:gd name="T6" fmla="*/ 42 w 3628"/>
                <a:gd name="T7" fmla="*/ 3 h 453"/>
                <a:gd name="T8" fmla="*/ 55 w 3628"/>
                <a:gd name="T9" fmla="*/ 0 h 453"/>
                <a:gd name="T10" fmla="*/ 69 w 3628"/>
                <a:gd name="T11" fmla="*/ 3 h 453"/>
                <a:gd name="T12" fmla="*/ 83 w 3628"/>
                <a:gd name="T13" fmla="*/ 0 h 453"/>
                <a:gd name="T14" fmla="*/ 97 w 3628"/>
                <a:gd name="T15" fmla="*/ 3 h 453"/>
                <a:gd name="T16" fmla="*/ 111 w 3628"/>
                <a:gd name="T17" fmla="*/ 0 h 4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628" h="453">
                  <a:moveTo>
                    <a:pt x="0" y="0"/>
                  </a:moveTo>
                  <a:cubicBezTo>
                    <a:pt x="151" y="226"/>
                    <a:pt x="302" y="453"/>
                    <a:pt x="453" y="453"/>
                  </a:cubicBezTo>
                  <a:cubicBezTo>
                    <a:pt x="604" y="453"/>
                    <a:pt x="756" y="0"/>
                    <a:pt x="907" y="0"/>
                  </a:cubicBezTo>
                  <a:cubicBezTo>
                    <a:pt x="1058" y="0"/>
                    <a:pt x="1209" y="453"/>
                    <a:pt x="1360" y="453"/>
                  </a:cubicBezTo>
                  <a:cubicBezTo>
                    <a:pt x="1511" y="453"/>
                    <a:pt x="1663" y="0"/>
                    <a:pt x="1814" y="0"/>
                  </a:cubicBezTo>
                  <a:cubicBezTo>
                    <a:pt x="1965" y="0"/>
                    <a:pt x="2117" y="453"/>
                    <a:pt x="2268" y="453"/>
                  </a:cubicBezTo>
                  <a:cubicBezTo>
                    <a:pt x="2419" y="453"/>
                    <a:pt x="2570" y="0"/>
                    <a:pt x="2721" y="0"/>
                  </a:cubicBezTo>
                  <a:cubicBezTo>
                    <a:pt x="2872" y="0"/>
                    <a:pt x="3024" y="453"/>
                    <a:pt x="3175" y="453"/>
                  </a:cubicBezTo>
                  <a:cubicBezTo>
                    <a:pt x="3326" y="453"/>
                    <a:pt x="3477" y="226"/>
                    <a:pt x="3628" y="0"/>
                  </a:cubicBezTo>
                </a:path>
              </a:pathLst>
            </a:custGeom>
            <a:noFill/>
            <a:ln w="28575" cmpd="sng">
              <a:solidFill>
                <a:srgbClr val="C81E2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Freeform 61"/>
            <p:cNvSpPr>
              <a:spLocks/>
            </p:cNvSpPr>
            <p:nvPr/>
          </p:nvSpPr>
          <p:spPr bwMode="auto">
            <a:xfrm rot="10800000">
              <a:off x="3107" y="702"/>
              <a:ext cx="1133" cy="85"/>
            </a:xfrm>
            <a:custGeom>
              <a:avLst/>
              <a:gdLst>
                <a:gd name="T0" fmla="*/ 0 w 3628"/>
                <a:gd name="T1" fmla="*/ 0 h 453"/>
                <a:gd name="T2" fmla="*/ 14 w 3628"/>
                <a:gd name="T3" fmla="*/ 3 h 453"/>
                <a:gd name="T4" fmla="*/ 27 w 3628"/>
                <a:gd name="T5" fmla="*/ 0 h 453"/>
                <a:gd name="T6" fmla="*/ 42 w 3628"/>
                <a:gd name="T7" fmla="*/ 3 h 453"/>
                <a:gd name="T8" fmla="*/ 55 w 3628"/>
                <a:gd name="T9" fmla="*/ 0 h 453"/>
                <a:gd name="T10" fmla="*/ 69 w 3628"/>
                <a:gd name="T11" fmla="*/ 3 h 453"/>
                <a:gd name="T12" fmla="*/ 83 w 3628"/>
                <a:gd name="T13" fmla="*/ 0 h 453"/>
                <a:gd name="T14" fmla="*/ 97 w 3628"/>
                <a:gd name="T15" fmla="*/ 3 h 453"/>
                <a:gd name="T16" fmla="*/ 111 w 3628"/>
                <a:gd name="T17" fmla="*/ 0 h 4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628" h="453">
                  <a:moveTo>
                    <a:pt x="0" y="0"/>
                  </a:moveTo>
                  <a:cubicBezTo>
                    <a:pt x="151" y="226"/>
                    <a:pt x="302" y="453"/>
                    <a:pt x="453" y="453"/>
                  </a:cubicBezTo>
                  <a:cubicBezTo>
                    <a:pt x="604" y="453"/>
                    <a:pt x="756" y="0"/>
                    <a:pt x="907" y="0"/>
                  </a:cubicBezTo>
                  <a:cubicBezTo>
                    <a:pt x="1058" y="0"/>
                    <a:pt x="1209" y="453"/>
                    <a:pt x="1360" y="453"/>
                  </a:cubicBezTo>
                  <a:cubicBezTo>
                    <a:pt x="1511" y="453"/>
                    <a:pt x="1663" y="0"/>
                    <a:pt x="1814" y="0"/>
                  </a:cubicBezTo>
                  <a:cubicBezTo>
                    <a:pt x="1965" y="0"/>
                    <a:pt x="2117" y="453"/>
                    <a:pt x="2268" y="453"/>
                  </a:cubicBezTo>
                  <a:cubicBezTo>
                    <a:pt x="2419" y="453"/>
                    <a:pt x="2570" y="0"/>
                    <a:pt x="2721" y="0"/>
                  </a:cubicBezTo>
                  <a:cubicBezTo>
                    <a:pt x="2872" y="0"/>
                    <a:pt x="3024" y="453"/>
                    <a:pt x="3175" y="453"/>
                  </a:cubicBezTo>
                  <a:cubicBezTo>
                    <a:pt x="3326" y="453"/>
                    <a:pt x="3477" y="226"/>
                    <a:pt x="3628" y="0"/>
                  </a:cubicBezTo>
                </a:path>
              </a:pathLst>
            </a:custGeom>
            <a:noFill/>
            <a:ln w="28575" cmpd="sng">
              <a:solidFill>
                <a:srgbClr val="C81E2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Freeform 62"/>
            <p:cNvSpPr>
              <a:spLocks/>
            </p:cNvSpPr>
            <p:nvPr/>
          </p:nvSpPr>
          <p:spPr bwMode="auto">
            <a:xfrm rot="10800000">
              <a:off x="3107" y="583"/>
              <a:ext cx="1133" cy="85"/>
            </a:xfrm>
            <a:custGeom>
              <a:avLst/>
              <a:gdLst>
                <a:gd name="T0" fmla="*/ 0 w 3628"/>
                <a:gd name="T1" fmla="*/ 0 h 453"/>
                <a:gd name="T2" fmla="*/ 14 w 3628"/>
                <a:gd name="T3" fmla="*/ 3 h 453"/>
                <a:gd name="T4" fmla="*/ 27 w 3628"/>
                <a:gd name="T5" fmla="*/ 0 h 453"/>
                <a:gd name="T6" fmla="*/ 42 w 3628"/>
                <a:gd name="T7" fmla="*/ 3 h 453"/>
                <a:gd name="T8" fmla="*/ 55 w 3628"/>
                <a:gd name="T9" fmla="*/ 0 h 453"/>
                <a:gd name="T10" fmla="*/ 69 w 3628"/>
                <a:gd name="T11" fmla="*/ 3 h 453"/>
                <a:gd name="T12" fmla="*/ 83 w 3628"/>
                <a:gd name="T13" fmla="*/ 0 h 453"/>
                <a:gd name="T14" fmla="*/ 97 w 3628"/>
                <a:gd name="T15" fmla="*/ 3 h 453"/>
                <a:gd name="T16" fmla="*/ 111 w 3628"/>
                <a:gd name="T17" fmla="*/ 0 h 4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628" h="453">
                  <a:moveTo>
                    <a:pt x="0" y="0"/>
                  </a:moveTo>
                  <a:cubicBezTo>
                    <a:pt x="151" y="226"/>
                    <a:pt x="302" y="453"/>
                    <a:pt x="453" y="453"/>
                  </a:cubicBezTo>
                  <a:cubicBezTo>
                    <a:pt x="604" y="453"/>
                    <a:pt x="756" y="0"/>
                    <a:pt x="907" y="0"/>
                  </a:cubicBezTo>
                  <a:cubicBezTo>
                    <a:pt x="1058" y="0"/>
                    <a:pt x="1209" y="453"/>
                    <a:pt x="1360" y="453"/>
                  </a:cubicBezTo>
                  <a:cubicBezTo>
                    <a:pt x="1511" y="453"/>
                    <a:pt x="1663" y="0"/>
                    <a:pt x="1814" y="0"/>
                  </a:cubicBezTo>
                  <a:cubicBezTo>
                    <a:pt x="1965" y="0"/>
                    <a:pt x="2117" y="453"/>
                    <a:pt x="2268" y="453"/>
                  </a:cubicBezTo>
                  <a:cubicBezTo>
                    <a:pt x="2419" y="453"/>
                    <a:pt x="2570" y="0"/>
                    <a:pt x="2721" y="0"/>
                  </a:cubicBezTo>
                  <a:cubicBezTo>
                    <a:pt x="2872" y="0"/>
                    <a:pt x="3024" y="453"/>
                    <a:pt x="3175" y="453"/>
                  </a:cubicBezTo>
                  <a:cubicBezTo>
                    <a:pt x="3326" y="453"/>
                    <a:pt x="3477" y="226"/>
                    <a:pt x="3628" y="0"/>
                  </a:cubicBezTo>
                </a:path>
              </a:pathLst>
            </a:custGeom>
            <a:noFill/>
            <a:ln w="28575" cmpd="sng">
              <a:solidFill>
                <a:srgbClr val="C81E2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Freeform 63"/>
            <p:cNvSpPr>
              <a:spLocks/>
            </p:cNvSpPr>
            <p:nvPr/>
          </p:nvSpPr>
          <p:spPr bwMode="auto">
            <a:xfrm rot="10800000">
              <a:off x="3107" y="464"/>
              <a:ext cx="1133" cy="85"/>
            </a:xfrm>
            <a:custGeom>
              <a:avLst/>
              <a:gdLst>
                <a:gd name="T0" fmla="*/ 0 w 3628"/>
                <a:gd name="T1" fmla="*/ 0 h 453"/>
                <a:gd name="T2" fmla="*/ 14 w 3628"/>
                <a:gd name="T3" fmla="*/ 3 h 453"/>
                <a:gd name="T4" fmla="*/ 27 w 3628"/>
                <a:gd name="T5" fmla="*/ 0 h 453"/>
                <a:gd name="T6" fmla="*/ 42 w 3628"/>
                <a:gd name="T7" fmla="*/ 3 h 453"/>
                <a:gd name="T8" fmla="*/ 55 w 3628"/>
                <a:gd name="T9" fmla="*/ 0 h 453"/>
                <a:gd name="T10" fmla="*/ 69 w 3628"/>
                <a:gd name="T11" fmla="*/ 3 h 453"/>
                <a:gd name="T12" fmla="*/ 83 w 3628"/>
                <a:gd name="T13" fmla="*/ 0 h 453"/>
                <a:gd name="T14" fmla="*/ 97 w 3628"/>
                <a:gd name="T15" fmla="*/ 3 h 453"/>
                <a:gd name="T16" fmla="*/ 111 w 3628"/>
                <a:gd name="T17" fmla="*/ 0 h 4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628" h="453">
                  <a:moveTo>
                    <a:pt x="0" y="0"/>
                  </a:moveTo>
                  <a:cubicBezTo>
                    <a:pt x="151" y="226"/>
                    <a:pt x="302" y="453"/>
                    <a:pt x="453" y="453"/>
                  </a:cubicBezTo>
                  <a:cubicBezTo>
                    <a:pt x="604" y="453"/>
                    <a:pt x="756" y="0"/>
                    <a:pt x="907" y="0"/>
                  </a:cubicBezTo>
                  <a:cubicBezTo>
                    <a:pt x="1058" y="0"/>
                    <a:pt x="1209" y="453"/>
                    <a:pt x="1360" y="453"/>
                  </a:cubicBezTo>
                  <a:cubicBezTo>
                    <a:pt x="1511" y="453"/>
                    <a:pt x="1663" y="0"/>
                    <a:pt x="1814" y="0"/>
                  </a:cubicBezTo>
                  <a:cubicBezTo>
                    <a:pt x="1965" y="0"/>
                    <a:pt x="2117" y="453"/>
                    <a:pt x="2268" y="453"/>
                  </a:cubicBezTo>
                  <a:cubicBezTo>
                    <a:pt x="2419" y="453"/>
                    <a:pt x="2570" y="0"/>
                    <a:pt x="2721" y="0"/>
                  </a:cubicBezTo>
                  <a:cubicBezTo>
                    <a:pt x="2872" y="0"/>
                    <a:pt x="3024" y="453"/>
                    <a:pt x="3175" y="453"/>
                  </a:cubicBezTo>
                  <a:cubicBezTo>
                    <a:pt x="3326" y="453"/>
                    <a:pt x="3477" y="226"/>
                    <a:pt x="3628" y="0"/>
                  </a:cubicBezTo>
                </a:path>
              </a:pathLst>
            </a:custGeom>
            <a:noFill/>
            <a:ln w="28575" cmpd="sng">
              <a:solidFill>
                <a:srgbClr val="C81E2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Freeform 64"/>
            <p:cNvSpPr>
              <a:spLocks/>
            </p:cNvSpPr>
            <p:nvPr/>
          </p:nvSpPr>
          <p:spPr bwMode="auto">
            <a:xfrm rot="10800000">
              <a:off x="3107" y="345"/>
              <a:ext cx="1133" cy="85"/>
            </a:xfrm>
            <a:custGeom>
              <a:avLst/>
              <a:gdLst>
                <a:gd name="T0" fmla="*/ 0 w 3628"/>
                <a:gd name="T1" fmla="*/ 0 h 453"/>
                <a:gd name="T2" fmla="*/ 14 w 3628"/>
                <a:gd name="T3" fmla="*/ 3 h 453"/>
                <a:gd name="T4" fmla="*/ 27 w 3628"/>
                <a:gd name="T5" fmla="*/ 0 h 453"/>
                <a:gd name="T6" fmla="*/ 42 w 3628"/>
                <a:gd name="T7" fmla="*/ 3 h 453"/>
                <a:gd name="T8" fmla="*/ 55 w 3628"/>
                <a:gd name="T9" fmla="*/ 0 h 453"/>
                <a:gd name="T10" fmla="*/ 69 w 3628"/>
                <a:gd name="T11" fmla="*/ 3 h 453"/>
                <a:gd name="T12" fmla="*/ 83 w 3628"/>
                <a:gd name="T13" fmla="*/ 0 h 453"/>
                <a:gd name="T14" fmla="*/ 97 w 3628"/>
                <a:gd name="T15" fmla="*/ 3 h 453"/>
                <a:gd name="T16" fmla="*/ 111 w 3628"/>
                <a:gd name="T17" fmla="*/ 0 h 4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628" h="453">
                  <a:moveTo>
                    <a:pt x="0" y="0"/>
                  </a:moveTo>
                  <a:cubicBezTo>
                    <a:pt x="151" y="226"/>
                    <a:pt x="302" y="453"/>
                    <a:pt x="453" y="453"/>
                  </a:cubicBezTo>
                  <a:cubicBezTo>
                    <a:pt x="604" y="453"/>
                    <a:pt x="756" y="0"/>
                    <a:pt x="907" y="0"/>
                  </a:cubicBezTo>
                  <a:cubicBezTo>
                    <a:pt x="1058" y="0"/>
                    <a:pt x="1209" y="453"/>
                    <a:pt x="1360" y="453"/>
                  </a:cubicBezTo>
                  <a:cubicBezTo>
                    <a:pt x="1511" y="453"/>
                    <a:pt x="1663" y="0"/>
                    <a:pt x="1814" y="0"/>
                  </a:cubicBezTo>
                  <a:cubicBezTo>
                    <a:pt x="1965" y="0"/>
                    <a:pt x="2117" y="453"/>
                    <a:pt x="2268" y="453"/>
                  </a:cubicBezTo>
                  <a:cubicBezTo>
                    <a:pt x="2419" y="453"/>
                    <a:pt x="2570" y="0"/>
                    <a:pt x="2721" y="0"/>
                  </a:cubicBezTo>
                  <a:cubicBezTo>
                    <a:pt x="2872" y="0"/>
                    <a:pt x="3024" y="453"/>
                    <a:pt x="3175" y="453"/>
                  </a:cubicBezTo>
                  <a:cubicBezTo>
                    <a:pt x="3326" y="453"/>
                    <a:pt x="3477" y="226"/>
                    <a:pt x="3628" y="0"/>
                  </a:cubicBezTo>
                </a:path>
              </a:pathLst>
            </a:custGeom>
            <a:noFill/>
            <a:ln w="28575" cmpd="sng">
              <a:solidFill>
                <a:srgbClr val="C81E2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2" name="Rectangle 65"/>
          <p:cNvSpPr>
            <a:spLocks noChangeArrowheads="1"/>
          </p:cNvSpPr>
          <p:nvPr userDrawn="1"/>
        </p:nvSpPr>
        <p:spPr bwMode="auto">
          <a:xfrm>
            <a:off x="701675" y="1000125"/>
            <a:ext cx="1800225" cy="358775"/>
          </a:xfrm>
          <a:prstGeom prst="rect">
            <a:avLst/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fr-FR" altLang="en-US" b="1" smtClean="0">
                <a:solidFill>
                  <a:schemeClr val="bg1"/>
                </a:solidFill>
              </a:rPr>
              <a:t>Par Avion</a:t>
            </a:r>
          </a:p>
        </p:txBody>
      </p:sp>
      <p:sp>
        <p:nvSpPr>
          <p:cNvPr id="63" name="Rectangle 66"/>
          <p:cNvSpPr>
            <a:spLocks noChangeArrowheads="1"/>
          </p:cNvSpPr>
          <p:nvPr userDrawn="1"/>
        </p:nvSpPr>
        <p:spPr bwMode="auto">
          <a:xfrm>
            <a:off x="701675" y="550863"/>
            <a:ext cx="1800225" cy="358775"/>
          </a:xfrm>
          <a:prstGeom prst="rect">
            <a:avLst/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b="1" smtClean="0">
                <a:solidFill>
                  <a:schemeClr val="bg1"/>
                </a:solidFill>
              </a:rPr>
              <a:t>Air Mail</a:t>
            </a:r>
          </a:p>
        </p:txBody>
      </p:sp>
      <p:sp>
        <p:nvSpPr>
          <p:cNvPr id="64" name="Oval 67"/>
          <p:cNvSpPr>
            <a:spLocks noChangeArrowheads="1"/>
          </p:cNvSpPr>
          <p:nvPr userDrawn="1"/>
        </p:nvSpPr>
        <p:spPr bwMode="auto">
          <a:xfrm>
            <a:off x="5922963" y="407988"/>
            <a:ext cx="1169987" cy="1169987"/>
          </a:xfrm>
          <a:prstGeom prst="ellipse">
            <a:avLst/>
          </a:prstGeom>
          <a:noFill/>
          <a:ln w="28575">
            <a:solidFill>
              <a:srgbClr val="C81E2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65" name="Text Box 68"/>
          <p:cNvSpPr txBox="1">
            <a:spLocks noChangeArrowheads="1"/>
          </p:cNvSpPr>
          <p:nvPr userDrawn="1"/>
        </p:nvSpPr>
        <p:spPr bwMode="auto">
          <a:xfrm rot="20520000">
            <a:off x="6192838" y="388938"/>
            <a:ext cx="2936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200" b="1" smtClean="0">
                <a:solidFill>
                  <a:srgbClr val="C81E28"/>
                </a:solidFill>
              </a:rPr>
              <a:t>A</a:t>
            </a:r>
          </a:p>
        </p:txBody>
      </p:sp>
      <p:sp>
        <p:nvSpPr>
          <p:cNvPr id="66" name="Text Box 69"/>
          <p:cNvSpPr txBox="1">
            <a:spLocks noChangeArrowheads="1"/>
          </p:cNvSpPr>
          <p:nvPr userDrawn="1"/>
        </p:nvSpPr>
        <p:spPr bwMode="auto">
          <a:xfrm>
            <a:off x="6394450" y="368300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200" b="1" smtClean="0">
                <a:solidFill>
                  <a:srgbClr val="C81E28"/>
                </a:solidFill>
              </a:rPr>
              <a:t>I</a:t>
            </a:r>
          </a:p>
        </p:txBody>
      </p:sp>
      <p:sp>
        <p:nvSpPr>
          <p:cNvPr id="67" name="Text Box 70"/>
          <p:cNvSpPr txBox="1">
            <a:spLocks noChangeArrowheads="1"/>
          </p:cNvSpPr>
          <p:nvPr userDrawn="1"/>
        </p:nvSpPr>
        <p:spPr bwMode="auto">
          <a:xfrm rot="1080000">
            <a:off x="6529388" y="398463"/>
            <a:ext cx="2936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200" b="1" smtClean="0">
                <a:solidFill>
                  <a:srgbClr val="C81E28"/>
                </a:solidFill>
              </a:rPr>
              <a:t>R</a:t>
            </a:r>
          </a:p>
        </p:txBody>
      </p:sp>
      <p:sp>
        <p:nvSpPr>
          <p:cNvPr id="68" name="Text Box 71"/>
          <p:cNvSpPr txBox="1">
            <a:spLocks noChangeArrowheads="1"/>
          </p:cNvSpPr>
          <p:nvPr userDrawn="1"/>
        </p:nvSpPr>
        <p:spPr bwMode="auto">
          <a:xfrm rot="2160000">
            <a:off x="6061075" y="1243013"/>
            <a:ext cx="311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200" b="1" smtClean="0">
                <a:solidFill>
                  <a:srgbClr val="C81E28"/>
                </a:solidFill>
              </a:rPr>
              <a:t>M</a:t>
            </a:r>
          </a:p>
        </p:txBody>
      </p:sp>
      <p:sp>
        <p:nvSpPr>
          <p:cNvPr id="69" name="Text Box 72"/>
          <p:cNvSpPr txBox="1">
            <a:spLocks noChangeArrowheads="1"/>
          </p:cNvSpPr>
          <p:nvPr userDrawn="1"/>
        </p:nvSpPr>
        <p:spPr bwMode="auto">
          <a:xfrm rot="671860">
            <a:off x="6257925" y="1327150"/>
            <a:ext cx="2936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200" b="1" smtClean="0">
                <a:solidFill>
                  <a:srgbClr val="C81E28"/>
                </a:solidFill>
              </a:rPr>
              <a:t>A</a:t>
            </a:r>
          </a:p>
        </p:txBody>
      </p:sp>
      <p:sp>
        <p:nvSpPr>
          <p:cNvPr id="70" name="Text Box 73"/>
          <p:cNvSpPr txBox="1">
            <a:spLocks noChangeArrowheads="1"/>
          </p:cNvSpPr>
          <p:nvPr userDrawn="1"/>
        </p:nvSpPr>
        <p:spPr bwMode="auto">
          <a:xfrm rot="20713350">
            <a:off x="6486525" y="1327150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200" b="1" smtClean="0">
                <a:solidFill>
                  <a:srgbClr val="C81E28"/>
                </a:solidFill>
              </a:rPr>
              <a:t>I</a:t>
            </a:r>
          </a:p>
        </p:txBody>
      </p:sp>
      <p:sp>
        <p:nvSpPr>
          <p:cNvPr id="71" name="Text Box 74"/>
          <p:cNvSpPr txBox="1">
            <a:spLocks noChangeArrowheads="1"/>
          </p:cNvSpPr>
          <p:nvPr userDrawn="1"/>
        </p:nvSpPr>
        <p:spPr bwMode="auto">
          <a:xfrm rot="19440000">
            <a:off x="6634163" y="1239838"/>
            <a:ext cx="2778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200" b="1" smtClean="0">
                <a:solidFill>
                  <a:srgbClr val="C81E28"/>
                </a:solidFill>
              </a:rPr>
              <a:t>L</a:t>
            </a:r>
          </a:p>
        </p:txBody>
      </p:sp>
      <p:sp>
        <p:nvSpPr>
          <p:cNvPr id="72" name="Oval 75"/>
          <p:cNvSpPr>
            <a:spLocks noChangeArrowheads="1"/>
          </p:cNvSpPr>
          <p:nvPr userDrawn="1"/>
        </p:nvSpPr>
        <p:spPr bwMode="auto">
          <a:xfrm>
            <a:off x="6124575" y="609600"/>
            <a:ext cx="765175" cy="765175"/>
          </a:xfrm>
          <a:prstGeom prst="ellipse">
            <a:avLst/>
          </a:prstGeom>
          <a:noFill/>
          <a:ln w="28575">
            <a:solidFill>
              <a:srgbClr val="C81E2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200" b="1" smtClean="0">
              <a:solidFill>
                <a:srgbClr val="C81E28"/>
              </a:solidFill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08E3DD-6CA7-4304-8852-9F11276DF01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5594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6C791-00B3-43D2-953B-CBABA88B6F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2742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95288"/>
            <a:ext cx="2057400" cy="5849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95288"/>
            <a:ext cx="6019800" cy="5849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49FF8-BBBA-4635-B7AE-0361A86FA9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9454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1A40C-0A30-4DC8-8191-CDA9A7E7E2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8576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CFAFE-7204-414D-AFAA-D8EE7E905D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685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8471D-9843-475B-BE1B-6DCE800FA5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3446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B6283-868C-40E1-A646-32AB48E273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1480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5D7A5-F8E0-41FF-A647-AB3C98B09B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2604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68002-9771-4996-8700-9B3039DA3E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0224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1E694-715B-47BF-8294-15863D0AB3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7257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5D8A9-2B38-49A7-B64B-242622200E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3464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9528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E77D264-D9C1-4A8C-8952-4681904E77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AutoShape 7"/>
          <p:cNvSpPr>
            <a:spLocks noChangeArrowheads="1"/>
          </p:cNvSpPr>
          <p:nvPr userDrawn="1"/>
        </p:nvSpPr>
        <p:spPr bwMode="auto">
          <a:xfrm>
            <a:off x="1714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2" name="AutoShape 8"/>
          <p:cNvSpPr>
            <a:spLocks noChangeArrowheads="1"/>
          </p:cNvSpPr>
          <p:nvPr userDrawn="1"/>
        </p:nvSpPr>
        <p:spPr bwMode="auto">
          <a:xfrm>
            <a:off x="8445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3" name="AutoShape 9"/>
          <p:cNvSpPr>
            <a:spLocks noChangeArrowheads="1"/>
          </p:cNvSpPr>
          <p:nvPr userDrawn="1"/>
        </p:nvSpPr>
        <p:spPr bwMode="auto">
          <a:xfrm>
            <a:off x="15176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4" name="AutoShape 10"/>
          <p:cNvSpPr>
            <a:spLocks noChangeArrowheads="1"/>
          </p:cNvSpPr>
          <p:nvPr userDrawn="1"/>
        </p:nvSpPr>
        <p:spPr bwMode="auto">
          <a:xfrm>
            <a:off x="21907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28638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6" name="AutoShape 12"/>
          <p:cNvSpPr>
            <a:spLocks noChangeArrowheads="1"/>
          </p:cNvSpPr>
          <p:nvPr userDrawn="1"/>
        </p:nvSpPr>
        <p:spPr bwMode="auto">
          <a:xfrm>
            <a:off x="35369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7" name="AutoShape 13"/>
          <p:cNvSpPr>
            <a:spLocks noChangeArrowheads="1"/>
          </p:cNvSpPr>
          <p:nvPr userDrawn="1"/>
        </p:nvSpPr>
        <p:spPr bwMode="auto">
          <a:xfrm>
            <a:off x="42100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8" name="AutoShape 14"/>
          <p:cNvSpPr>
            <a:spLocks noChangeArrowheads="1"/>
          </p:cNvSpPr>
          <p:nvPr userDrawn="1"/>
        </p:nvSpPr>
        <p:spPr bwMode="auto">
          <a:xfrm>
            <a:off x="55562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9" name="AutoShape 15"/>
          <p:cNvSpPr>
            <a:spLocks noChangeArrowheads="1"/>
          </p:cNvSpPr>
          <p:nvPr userDrawn="1"/>
        </p:nvSpPr>
        <p:spPr bwMode="auto">
          <a:xfrm>
            <a:off x="48831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40" name="AutoShape 16"/>
          <p:cNvSpPr>
            <a:spLocks noChangeArrowheads="1"/>
          </p:cNvSpPr>
          <p:nvPr userDrawn="1"/>
        </p:nvSpPr>
        <p:spPr bwMode="auto">
          <a:xfrm>
            <a:off x="62293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41" name="AutoShape 17"/>
          <p:cNvSpPr>
            <a:spLocks noChangeArrowheads="1"/>
          </p:cNvSpPr>
          <p:nvPr userDrawn="1"/>
        </p:nvSpPr>
        <p:spPr bwMode="auto">
          <a:xfrm>
            <a:off x="6902450" y="665480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42" name="AutoShape 18"/>
          <p:cNvSpPr>
            <a:spLocks noChangeArrowheads="1"/>
          </p:cNvSpPr>
          <p:nvPr userDrawn="1"/>
        </p:nvSpPr>
        <p:spPr bwMode="auto">
          <a:xfrm>
            <a:off x="7575550" y="6640513"/>
            <a:ext cx="608013" cy="217487"/>
          </a:xfrm>
          <a:prstGeom prst="parallelogram">
            <a:avLst>
              <a:gd name="adj" fmla="val 69891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43" name="AutoShape 19"/>
          <p:cNvSpPr>
            <a:spLocks noChangeArrowheads="1"/>
          </p:cNvSpPr>
          <p:nvPr userDrawn="1"/>
        </p:nvSpPr>
        <p:spPr bwMode="auto">
          <a:xfrm rot="-1528748">
            <a:off x="8782050" y="5656263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44" name="AutoShape 20"/>
          <p:cNvSpPr>
            <a:spLocks noChangeArrowheads="1"/>
          </p:cNvSpPr>
          <p:nvPr userDrawn="1"/>
        </p:nvSpPr>
        <p:spPr bwMode="auto">
          <a:xfrm>
            <a:off x="8250238" y="6640513"/>
            <a:ext cx="608012" cy="217487"/>
          </a:xfrm>
          <a:prstGeom prst="parallelogram">
            <a:avLst>
              <a:gd name="adj" fmla="val 69891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45" name="AutoShape 21"/>
          <p:cNvSpPr>
            <a:spLocks noChangeArrowheads="1"/>
          </p:cNvSpPr>
          <p:nvPr userDrawn="1"/>
        </p:nvSpPr>
        <p:spPr bwMode="auto">
          <a:xfrm flipH="1">
            <a:off x="8943975" y="6648450"/>
            <a:ext cx="200025" cy="209550"/>
          </a:xfrm>
          <a:prstGeom prst="rtTriangle">
            <a:avLst/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46" name="AutoShape 22"/>
          <p:cNvSpPr>
            <a:spLocks noChangeArrowheads="1"/>
          </p:cNvSpPr>
          <p:nvPr userDrawn="1"/>
        </p:nvSpPr>
        <p:spPr bwMode="auto">
          <a:xfrm rot="-1528748">
            <a:off x="8782050" y="4603750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47" name="AutoShape 23"/>
          <p:cNvSpPr>
            <a:spLocks noChangeArrowheads="1"/>
          </p:cNvSpPr>
          <p:nvPr userDrawn="1"/>
        </p:nvSpPr>
        <p:spPr bwMode="auto">
          <a:xfrm rot="-1528748">
            <a:off x="8782050" y="5129213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48" name="AutoShape 24"/>
          <p:cNvSpPr>
            <a:spLocks noChangeArrowheads="1"/>
          </p:cNvSpPr>
          <p:nvPr userDrawn="1"/>
        </p:nvSpPr>
        <p:spPr bwMode="auto">
          <a:xfrm rot="-1528748">
            <a:off x="8782050" y="3549650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49" name="AutoShape 25"/>
          <p:cNvSpPr>
            <a:spLocks noChangeArrowheads="1"/>
          </p:cNvSpPr>
          <p:nvPr userDrawn="1"/>
        </p:nvSpPr>
        <p:spPr bwMode="auto">
          <a:xfrm rot="-1528748">
            <a:off x="8782050" y="4076700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50" name="AutoShape 26"/>
          <p:cNvSpPr>
            <a:spLocks noChangeArrowheads="1"/>
          </p:cNvSpPr>
          <p:nvPr userDrawn="1"/>
        </p:nvSpPr>
        <p:spPr bwMode="auto">
          <a:xfrm rot="-1528748">
            <a:off x="8782050" y="2497138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51" name="AutoShape 27"/>
          <p:cNvSpPr>
            <a:spLocks noChangeArrowheads="1"/>
          </p:cNvSpPr>
          <p:nvPr userDrawn="1"/>
        </p:nvSpPr>
        <p:spPr bwMode="auto">
          <a:xfrm rot="-1528748">
            <a:off x="8782050" y="3024188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52" name="AutoShape 28"/>
          <p:cNvSpPr>
            <a:spLocks noChangeArrowheads="1"/>
          </p:cNvSpPr>
          <p:nvPr userDrawn="1"/>
        </p:nvSpPr>
        <p:spPr bwMode="auto">
          <a:xfrm rot="-1528748">
            <a:off x="8782050" y="6183313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53" name="AutoShape 29"/>
          <p:cNvSpPr>
            <a:spLocks noChangeArrowheads="1"/>
          </p:cNvSpPr>
          <p:nvPr userDrawn="1"/>
        </p:nvSpPr>
        <p:spPr bwMode="auto">
          <a:xfrm rot="-1528748">
            <a:off x="8782050" y="1444625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54" name="AutoShape 30"/>
          <p:cNvSpPr>
            <a:spLocks noChangeArrowheads="1"/>
          </p:cNvSpPr>
          <p:nvPr userDrawn="1"/>
        </p:nvSpPr>
        <p:spPr bwMode="auto">
          <a:xfrm rot="-1528748">
            <a:off x="8782050" y="392113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55" name="AutoShape 31"/>
          <p:cNvSpPr>
            <a:spLocks noChangeArrowheads="1"/>
          </p:cNvSpPr>
          <p:nvPr userDrawn="1"/>
        </p:nvSpPr>
        <p:spPr bwMode="auto">
          <a:xfrm rot="-1528748">
            <a:off x="8782050" y="917575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56" name="AutoShape 32"/>
          <p:cNvSpPr>
            <a:spLocks noChangeArrowheads="1"/>
          </p:cNvSpPr>
          <p:nvPr userDrawn="1"/>
        </p:nvSpPr>
        <p:spPr bwMode="auto">
          <a:xfrm rot="-1528748">
            <a:off x="8782050" y="1970088"/>
            <a:ext cx="438150" cy="219075"/>
          </a:xfrm>
          <a:prstGeom prst="parallelogram">
            <a:avLst>
              <a:gd name="adj" fmla="val 5000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57" name="AutoShape 33"/>
          <p:cNvSpPr>
            <a:spLocks noChangeArrowheads="1"/>
          </p:cNvSpPr>
          <p:nvPr userDrawn="1"/>
        </p:nvSpPr>
        <p:spPr bwMode="auto">
          <a:xfrm>
            <a:off x="4572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58" name="AutoShape 34"/>
          <p:cNvSpPr>
            <a:spLocks noChangeArrowheads="1"/>
          </p:cNvSpPr>
          <p:nvPr userDrawn="1"/>
        </p:nvSpPr>
        <p:spPr bwMode="auto">
          <a:xfrm>
            <a:off x="11303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59" name="AutoShape 35"/>
          <p:cNvSpPr>
            <a:spLocks noChangeArrowheads="1"/>
          </p:cNvSpPr>
          <p:nvPr userDrawn="1"/>
        </p:nvSpPr>
        <p:spPr bwMode="auto">
          <a:xfrm>
            <a:off x="18034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60" name="AutoShape 36"/>
          <p:cNvSpPr>
            <a:spLocks noChangeArrowheads="1"/>
          </p:cNvSpPr>
          <p:nvPr userDrawn="1"/>
        </p:nvSpPr>
        <p:spPr bwMode="auto">
          <a:xfrm>
            <a:off x="24765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61" name="AutoShape 37"/>
          <p:cNvSpPr>
            <a:spLocks noChangeArrowheads="1"/>
          </p:cNvSpPr>
          <p:nvPr userDrawn="1"/>
        </p:nvSpPr>
        <p:spPr bwMode="auto">
          <a:xfrm>
            <a:off x="31496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62" name="AutoShape 38"/>
          <p:cNvSpPr>
            <a:spLocks noChangeArrowheads="1"/>
          </p:cNvSpPr>
          <p:nvPr userDrawn="1"/>
        </p:nvSpPr>
        <p:spPr bwMode="auto">
          <a:xfrm>
            <a:off x="38227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63" name="AutoShape 39"/>
          <p:cNvSpPr>
            <a:spLocks noChangeArrowheads="1"/>
          </p:cNvSpPr>
          <p:nvPr userDrawn="1"/>
        </p:nvSpPr>
        <p:spPr bwMode="auto">
          <a:xfrm>
            <a:off x="44958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64" name="AutoShape 40"/>
          <p:cNvSpPr>
            <a:spLocks noChangeArrowheads="1"/>
          </p:cNvSpPr>
          <p:nvPr userDrawn="1"/>
        </p:nvSpPr>
        <p:spPr bwMode="auto">
          <a:xfrm>
            <a:off x="58420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65" name="AutoShape 41"/>
          <p:cNvSpPr>
            <a:spLocks noChangeArrowheads="1"/>
          </p:cNvSpPr>
          <p:nvPr userDrawn="1"/>
        </p:nvSpPr>
        <p:spPr bwMode="auto">
          <a:xfrm>
            <a:off x="51689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66" name="AutoShape 42"/>
          <p:cNvSpPr>
            <a:spLocks noChangeArrowheads="1"/>
          </p:cNvSpPr>
          <p:nvPr userDrawn="1"/>
        </p:nvSpPr>
        <p:spPr bwMode="auto">
          <a:xfrm>
            <a:off x="65151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67" name="AutoShape 43"/>
          <p:cNvSpPr>
            <a:spLocks noChangeArrowheads="1"/>
          </p:cNvSpPr>
          <p:nvPr userDrawn="1"/>
        </p:nvSpPr>
        <p:spPr bwMode="auto">
          <a:xfrm>
            <a:off x="71882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68" name="AutoShape 44"/>
          <p:cNvSpPr>
            <a:spLocks noChangeArrowheads="1"/>
          </p:cNvSpPr>
          <p:nvPr userDrawn="1"/>
        </p:nvSpPr>
        <p:spPr bwMode="auto">
          <a:xfrm>
            <a:off x="7861300" y="0"/>
            <a:ext cx="608013" cy="217488"/>
          </a:xfrm>
          <a:prstGeom prst="parallelogram">
            <a:avLst>
              <a:gd name="adj" fmla="val 69890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69" name="AutoShape 45"/>
          <p:cNvSpPr>
            <a:spLocks noChangeArrowheads="1"/>
          </p:cNvSpPr>
          <p:nvPr userDrawn="1"/>
        </p:nvSpPr>
        <p:spPr bwMode="auto">
          <a:xfrm>
            <a:off x="8535988" y="0"/>
            <a:ext cx="608012" cy="217488"/>
          </a:xfrm>
          <a:prstGeom prst="parallelogram">
            <a:avLst>
              <a:gd name="adj" fmla="val 69890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70" name="AutoShape 46"/>
          <p:cNvSpPr>
            <a:spLocks noChangeArrowheads="1"/>
          </p:cNvSpPr>
          <p:nvPr userDrawn="1"/>
        </p:nvSpPr>
        <p:spPr bwMode="auto">
          <a:xfrm rot="-1528748">
            <a:off x="-87313" y="6318250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71" name="AutoShape 47"/>
          <p:cNvSpPr>
            <a:spLocks noChangeArrowheads="1"/>
          </p:cNvSpPr>
          <p:nvPr userDrawn="1"/>
        </p:nvSpPr>
        <p:spPr bwMode="auto">
          <a:xfrm rot="-1528748">
            <a:off x="-87313" y="5243513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72" name="AutoShape 48"/>
          <p:cNvSpPr>
            <a:spLocks noChangeArrowheads="1"/>
          </p:cNvSpPr>
          <p:nvPr userDrawn="1"/>
        </p:nvSpPr>
        <p:spPr bwMode="auto">
          <a:xfrm rot="-1528748">
            <a:off x="-87313" y="578008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73" name="AutoShape 49"/>
          <p:cNvSpPr>
            <a:spLocks noChangeArrowheads="1"/>
          </p:cNvSpPr>
          <p:nvPr userDrawn="1"/>
        </p:nvSpPr>
        <p:spPr bwMode="auto">
          <a:xfrm rot="-1528748">
            <a:off x="-87313" y="4170363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74" name="AutoShape 50"/>
          <p:cNvSpPr>
            <a:spLocks noChangeArrowheads="1"/>
          </p:cNvSpPr>
          <p:nvPr userDrawn="1"/>
        </p:nvSpPr>
        <p:spPr bwMode="auto">
          <a:xfrm rot="-1528748">
            <a:off x="-87313" y="470693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75" name="AutoShape 51"/>
          <p:cNvSpPr>
            <a:spLocks noChangeArrowheads="1"/>
          </p:cNvSpPr>
          <p:nvPr userDrawn="1"/>
        </p:nvSpPr>
        <p:spPr bwMode="auto">
          <a:xfrm rot="-1528748">
            <a:off x="-87313" y="3097213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76" name="AutoShape 52"/>
          <p:cNvSpPr>
            <a:spLocks noChangeArrowheads="1"/>
          </p:cNvSpPr>
          <p:nvPr userDrawn="1"/>
        </p:nvSpPr>
        <p:spPr bwMode="auto">
          <a:xfrm rot="-1528748">
            <a:off x="-87313" y="363378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77" name="AutoShape 53"/>
          <p:cNvSpPr>
            <a:spLocks noChangeArrowheads="1"/>
          </p:cNvSpPr>
          <p:nvPr userDrawn="1"/>
        </p:nvSpPr>
        <p:spPr bwMode="auto">
          <a:xfrm rot="-1528748">
            <a:off x="-87313" y="41433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78" name="AutoShape 54"/>
          <p:cNvSpPr>
            <a:spLocks noChangeArrowheads="1"/>
          </p:cNvSpPr>
          <p:nvPr userDrawn="1"/>
        </p:nvSpPr>
        <p:spPr bwMode="auto">
          <a:xfrm rot="-1528748">
            <a:off x="-87313" y="2024063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79" name="AutoShape 55"/>
          <p:cNvSpPr>
            <a:spLocks noChangeArrowheads="1"/>
          </p:cNvSpPr>
          <p:nvPr userDrawn="1"/>
        </p:nvSpPr>
        <p:spPr bwMode="auto">
          <a:xfrm rot="-1528748">
            <a:off x="-87313" y="950913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80" name="AutoShape 56"/>
          <p:cNvSpPr>
            <a:spLocks noChangeArrowheads="1"/>
          </p:cNvSpPr>
          <p:nvPr userDrawn="1"/>
        </p:nvSpPr>
        <p:spPr bwMode="auto">
          <a:xfrm rot="-1528748">
            <a:off x="-87313" y="148748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81" name="AutoShape 57"/>
          <p:cNvSpPr>
            <a:spLocks noChangeArrowheads="1"/>
          </p:cNvSpPr>
          <p:nvPr userDrawn="1"/>
        </p:nvSpPr>
        <p:spPr bwMode="auto">
          <a:xfrm rot="-1528748">
            <a:off x="-87313" y="2560638"/>
            <a:ext cx="512763" cy="254000"/>
          </a:xfrm>
          <a:prstGeom prst="parallelogram">
            <a:avLst>
              <a:gd name="adj" fmla="val 50469"/>
            </a:avLst>
          </a:prstGeom>
          <a:solidFill>
            <a:srgbClr val="283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82" name="AutoShape 58"/>
          <p:cNvSpPr>
            <a:spLocks noChangeArrowheads="1"/>
          </p:cNvSpPr>
          <p:nvPr userDrawn="1"/>
        </p:nvSpPr>
        <p:spPr bwMode="auto">
          <a:xfrm flipV="1">
            <a:off x="0" y="0"/>
            <a:ext cx="360363" cy="360363"/>
          </a:xfrm>
          <a:prstGeom prst="rtTriangle">
            <a:avLst/>
          </a:prstGeom>
          <a:solidFill>
            <a:srgbClr val="C81E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628650" indent="-628650" algn="l" rtl="0" eaLnBrk="0" fontAlgn="base" hangingPunct="0">
        <a:spcBef>
          <a:spcPct val="20000"/>
        </a:spcBef>
        <a:spcAft>
          <a:spcPct val="0"/>
        </a:spcAft>
        <a:buClr>
          <a:srgbClr val="283C99"/>
        </a:buClr>
        <a:buFont typeface="Wingdings" panose="05000000000000000000" pitchFamily="2" charset="2"/>
        <a:buChar char="*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352550" indent="-544513" algn="l" rtl="0" eaLnBrk="0" fontAlgn="base" hangingPunct="0">
        <a:spcBef>
          <a:spcPct val="20000"/>
        </a:spcBef>
        <a:spcAft>
          <a:spcPct val="0"/>
        </a:spcAft>
        <a:buClr>
          <a:srgbClr val="283C99"/>
        </a:buClr>
        <a:buFont typeface="Wingdings" panose="05000000000000000000" pitchFamily="2" charset="2"/>
        <a:buChar char="*"/>
        <a:defRPr sz="2800">
          <a:solidFill>
            <a:schemeClr val="tx1"/>
          </a:solidFill>
          <a:latin typeface="+mn-lt"/>
        </a:defRPr>
      </a:lvl2pPr>
      <a:lvl3pPr marL="1604963" indent="-73025" algn="l" rtl="0" eaLnBrk="0" fontAlgn="base" hangingPunct="0">
        <a:spcBef>
          <a:spcPct val="20000"/>
        </a:spcBef>
        <a:spcAft>
          <a:spcPct val="0"/>
        </a:spcAft>
        <a:buClr>
          <a:srgbClr val="283C99"/>
        </a:buClr>
        <a:buFont typeface="Wingdings" panose="05000000000000000000" pitchFamily="2" charset="2"/>
        <a:buChar char="*"/>
        <a:defRPr sz="2400">
          <a:solidFill>
            <a:schemeClr val="tx1"/>
          </a:solidFill>
          <a:latin typeface="+mn-lt"/>
        </a:defRPr>
      </a:lvl3pPr>
      <a:lvl4pPr marL="2012950" indent="-228600" algn="l" rtl="0" eaLnBrk="0" fontAlgn="base" hangingPunct="0">
        <a:spcBef>
          <a:spcPct val="20000"/>
        </a:spcBef>
        <a:spcAft>
          <a:spcPct val="0"/>
        </a:spcAft>
        <a:buClr>
          <a:srgbClr val="283C99"/>
        </a:buClr>
        <a:buFont typeface="Wingdings" panose="05000000000000000000" pitchFamily="2" charset="2"/>
        <a:buChar char="*"/>
        <a:defRPr sz="2000">
          <a:solidFill>
            <a:schemeClr val="tx1"/>
          </a:solidFill>
          <a:latin typeface="+mn-lt"/>
        </a:defRPr>
      </a:lvl4pPr>
      <a:lvl5pPr marL="2420938" indent="-228600" algn="l" rtl="0" eaLnBrk="0" fontAlgn="base" hangingPunct="0">
        <a:spcBef>
          <a:spcPct val="20000"/>
        </a:spcBef>
        <a:spcAft>
          <a:spcPct val="0"/>
        </a:spcAft>
        <a:buClr>
          <a:srgbClr val="283C99"/>
        </a:buClr>
        <a:buFont typeface="Wingdings" panose="05000000000000000000" pitchFamily="2" charset="2"/>
        <a:buChar char="*"/>
        <a:defRPr sz="2000">
          <a:solidFill>
            <a:schemeClr val="tx1"/>
          </a:solidFill>
          <a:latin typeface="+mn-lt"/>
        </a:defRPr>
      </a:lvl5pPr>
      <a:lvl6pPr marL="2878138" indent="-228600" algn="l" rtl="0" fontAlgn="base">
        <a:spcBef>
          <a:spcPct val="20000"/>
        </a:spcBef>
        <a:spcAft>
          <a:spcPct val="0"/>
        </a:spcAft>
        <a:buClr>
          <a:srgbClr val="283C99"/>
        </a:buClr>
        <a:buFont typeface="Wingdings" pitchFamily="2" charset="2"/>
        <a:buChar char="*"/>
        <a:defRPr sz="2000">
          <a:solidFill>
            <a:schemeClr val="tx1"/>
          </a:solidFill>
          <a:latin typeface="+mn-lt"/>
        </a:defRPr>
      </a:lvl6pPr>
      <a:lvl7pPr marL="3335338" indent="-228600" algn="l" rtl="0" fontAlgn="base">
        <a:spcBef>
          <a:spcPct val="20000"/>
        </a:spcBef>
        <a:spcAft>
          <a:spcPct val="0"/>
        </a:spcAft>
        <a:buClr>
          <a:srgbClr val="283C99"/>
        </a:buClr>
        <a:buFont typeface="Wingdings" pitchFamily="2" charset="2"/>
        <a:buChar char="*"/>
        <a:defRPr sz="2000">
          <a:solidFill>
            <a:schemeClr val="tx1"/>
          </a:solidFill>
          <a:latin typeface="+mn-lt"/>
        </a:defRPr>
      </a:lvl7pPr>
      <a:lvl8pPr marL="3792538" indent="-228600" algn="l" rtl="0" fontAlgn="base">
        <a:spcBef>
          <a:spcPct val="20000"/>
        </a:spcBef>
        <a:spcAft>
          <a:spcPct val="0"/>
        </a:spcAft>
        <a:buClr>
          <a:srgbClr val="283C99"/>
        </a:buClr>
        <a:buFont typeface="Wingdings" pitchFamily="2" charset="2"/>
        <a:buChar char="*"/>
        <a:defRPr sz="2000">
          <a:solidFill>
            <a:schemeClr val="tx1"/>
          </a:solidFill>
          <a:latin typeface="+mn-lt"/>
        </a:defRPr>
      </a:lvl8pPr>
      <a:lvl9pPr marL="4249738" indent="-228600" algn="l" rtl="0" fontAlgn="base">
        <a:spcBef>
          <a:spcPct val="20000"/>
        </a:spcBef>
        <a:spcAft>
          <a:spcPct val="0"/>
        </a:spcAft>
        <a:buClr>
          <a:srgbClr val="283C99"/>
        </a:buClr>
        <a:buFont typeface="Wingdings" pitchFamily="2" charset="2"/>
        <a:buChar char="*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540125" y="2306638"/>
            <a:ext cx="2339975" cy="2879725"/>
          </a:xfrm>
          <a:prstGeom prst="rect">
            <a:avLst/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4099" name="Freeform 133"/>
          <p:cNvSpPr>
            <a:spLocks noEditPoints="1"/>
          </p:cNvSpPr>
          <p:nvPr/>
        </p:nvSpPr>
        <p:spPr bwMode="auto">
          <a:xfrm>
            <a:off x="3943350" y="3068638"/>
            <a:ext cx="1530350" cy="2071687"/>
          </a:xfrm>
          <a:custGeom>
            <a:avLst/>
            <a:gdLst>
              <a:gd name="T0" fmla="*/ 2147483646 w 1154"/>
              <a:gd name="T1" fmla="*/ 2147483646 h 1498"/>
              <a:gd name="T2" fmla="*/ 2147483646 w 1154"/>
              <a:gd name="T3" fmla="*/ 2147483646 h 1498"/>
              <a:gd name="T4" fmla="*/ 2147483646 w 1154"/>
              <a:gd name="T5" fmla="*/ 2147483646 h 1498"/>
              <a:gd name="T6" fmla="*/ 2147483646 w 1154"/>
              <a:gd name="T7" fmla="*/ 2147483646 h 1498"/>
              <a:gd name="T8" fmla="*/ 2147483646 w 1154"/>
              <a:gd name="T9" fmla="*/ 2147483646 h 1498"/>
              <a:gd name="T10" fmla="*/ 2147483646 w 1154"/>
              <a:gd name="T11" fmla="*/ 2147483646 h 1498"/>
              <a:gd name="T12" fmla="*/ 2147483646 w 1154"/>
              <a:gd name="T13" fmla="*/ 2147483646 h 1498"/>
              <a:gd name="T14" fmla="*/ 2147483646 w 1154"/>
              <a:gd name="T15" fmla="*/ 2147483646 h 1498"/>
              <a:gd name="T16" fmla="*/ 2147483646 w 1154"/>
              <a:gd name="T17" fmla="*/ 2147483646 h 1498"/>
              <a:gd name="T18" fmla="*/ 2147483646 w 1154"/>
              <a:gd name="T19" fmla="*/ 2147483646 h 1498"/>
              <a:gd name="T20" fmla="*/ 2147483646 w 1154"/>
              <a:gd name="T21" fmla="*/ 2147483646 h 1498"/>
              <a:gd name="T22" fmla="*/ 2147483646 w 1154"/>
              <a:gd name="T23" fmla="*/ 2147483646 h 1498"/>
              <a:gd name="T24" fmla="*/ 2147483646 w 1154"/>
              <a:gd name="T25" fmla="*/ 2147483646 h 1498"/>
              <a:gd name="T26" fmla="*/ 2147483646 w 1154"/>
              <a:gd name="T27" fmla="*/ 2147483646 h 1498"/>
              <a:gd name="T28" fmla="*/ 2147483646 w 1154"/>
              <a:gd name="T29" fmla="*/ 2147483646 h 1498"/>
              <a:gd name="T30" fmla="*/ 2147483646 w 1154"/>
              <a:gd name="T31" fmla="*/ 2147483646 h 1498"/>
              <a:gd name="T32" fmla="*/ 2147483646 w 1154"/>
              <a:gd name="T33" fmla="*/ 2147483646 h 1498"/>
              <a:gd name="T34" fmla="*/ 2147483646 w 1154"/>
              <a:gd name="T35" fmla="*/ 2147483646 h 1498"/>
              <a:gd name="T36" fmla="*/ 2147483646 w 1154"/>
              <a:gd name="T37" fmla="*/ 2147483646 h 1498"/>
              <a:gd name="T38" fmla="*/ 2147483646 w 1154"/>
              <a:gd name="T39" fmla="*/ 2147483646 h 1498"/>
              <a:gd name="T40" fmla="*/ 2147483646 w 1154"/>
              <a:gd name="T41" fmla="*/ 2147483646 h 1498"/>
              <a:gd name="T42" fmla="*/ 2147483646 w 1154"/>
              <a:gd name="T43" fmla="*/ 2147483646 h 1498"/>
              <a:gd name="T44" fmla="*/ 2147483646 w 1154"/>
              <a:gd name="T45" fmla="*/ 2147483646 h 1498"/>
              <a:gd name="T46" fmla="*/ 2147483646 w 1154"/>
              <a:gd name="T47" fmla="*/ 2147483646 h 1498"/>
              <a:gd name="T48" fmla="*/ 2147483646 w 1154"/>
              <a:gd name="T49" fmla="*/ 2147483646 h 1498"/>
              <a:gd name="T50" fmla="*/ 2147483646 w 1154"/>
              <a:gd name="T51" fmla="*/ 2147483646 h 1498"/>
              <a:gd name="T52" fmla="*/ 2147483646 w 1154"/>
              <a:gd name="T53" fmla="*/ 2147483646 h 1498"/>
              <a:gd name="T54" fmla="*/ 2147483646 w 1154"/>
              <a:gd name="T55" fmla="*/ 2147483646 h 1498"/>
              <a:gd name="T56" fmla="*/ 2147483646 w 1154"/>
              <a:gd name="T57" fmla="*/ 2147483646 h 1498"/>
              <a:gd name="T58" fmla="*/ 2147483646 w 1154"/>
              <a:gd name="T59" fmla="*/ 2147483646 h 1498"/>
              <a:gd name="T60" fmla="*/ 2147483646 w 1154"/>
              <a:gd name="T61" fmla="*/ 2147483646 h 1498"/>
              <a:gd name="T62" fmla="*/ 2147483646 w 1154"/>
              <a:gd name="T63" fmla="*/ 2147483646 h 1498"/>
              <a:gd name="T64" fmla="*/ 2147483646 w 1154"/>
              <a:gd name="T65" fmla="*/ 2147483646 h 1498"/>
              <a:gd name="T66" fmla="*/ 2147483646 w 1154"/>
              <a:gd name="T67" fmla="*/ 2147483646 h 1498"/>
              <a:gd name="T68" fmla="*/ 2147483646 w 1154"/>
              <a:gd name="T69" fmla="*/ 2147483646 h 1498"/>
              <a:gd name="T70" fmla="*/ 2147483646 w 1154"/>
              <a:gd name="T71" fmla="*/ 2147483646 h 1498"/>
              <a:gd name="T72" fmla="*/ 2147483646 w 1154"/>
              <a:gd name="T73" fmla="*/ 2147483646 h 1498"/>
              <a:gd name="T74" fmla="*/ 2147483646 w 1154"/>
              <a:gd name="T75" fmla="*/ 2147483646 h 1498"/>
              <a:gd name="T76" fmla="*/ 2147483646 w 1154"/>
              <a:gd name="T77" fmla="*/ 2147483646 h 1498"/>
              <a:gd name="T78" fmla="*/ 2147483646 w 1154"/>
              <a:gd name="T79" fmla="*/ 2147483646 h 1498"/>
              <a:gd name="T80" fmla="*/ 2147483646 w 1154"/>
              <a:gd name="T81" fmla="*/ 2147483646 h 1498"/>
              <a:gd name="T82" fmla="*/ 2147483646 w 1154"/>
              <a:gd name="T83" fmla="*/ 2147483646 h 1498"/>
              <a:gd name="T84" fmla="*/ 2147483646 w 1154"/>
              <a:gd name="T85" fmla="*/ 2147483646 h 1498"/>
              <a:gd name="T86" fmla="*/ 2147483646 w 1154"/>
              <a:gd name="T87" fmla="*/ 2147483646 h 1498"/>
              <a:gd name="T88" fmla="*/ 2147483646 w 1154"/>
              <a:gd name="T89" fmla="*/ 2147483646 h 1498"/>
              <a:gd name="T90" fmla="*/ 2147483646 w 1154"/>
              <a:gd name="T91" fmla="*/ 2147483646 h 1498"/>
              <a:gd name="T92" fmla="*/ 2147483646 w 1154"/>
              <a:gd name="T93" fmla="*/ 2147483646 h 1498"/>
              <a:gd name="T94" fmla="*/ 2147483646 w 1154"/>
              <a:gd name="T95" fmla="*/ 2147483646 h 1498"/>
              <a:gd name="T96" fmla="*/ 2147483646 w 1154"/>
              <a:gd name="T97" fmla="*/ 2147483646 h 1498"/>
              <a:gd name="T98" fmla="*/ 2147483646 w 1154"/>
              <a:gd name="T99" fmla="*/ 2147483646 h 1498"/>
              <a:gd name="T100" fmla="*/ 2147483646 w 1154"/>
              <a:gd name="T101" fmla="*/ 2147483646 h 1498"/>
              <a:gd name="T102" fmla="*/ 2147483646 w 1154"/>
              <a:gd name="T103" fmla="*/ 2147483646 h 1498"/>
              <a:gd name="T104" fmla="*/ 2147483646 w 1154"/>
              <a:gd name="T105" fmla="*/ 2147483646 h 1498"/>
              <a:gd name="T106" fmla="*/ 2147483646 w 1154"/>
              <a:gd name="T107" fmla="*/ 2147483646 h 1498"/>
              <a:gd name="T108" fmla="*/ 2147483646 w 1154"/>
              <a:gd name="T109" fmla="*/ 2147483646 h 1498"/>
              <a:gd name="T110" fmla="*/ 2147483646 w 1154"/>
              <a:gd name="T111" fmla="*/ 2147483646 h 1498"/>
              <a:gd name="T112" fmla="*/ 2147483646 w 1154"/>
              <a:gd name="T113" fmla="*/ 2147483646 h 1498"/>
              <a:gd name="T114" fmla="*/ 2147483646 w 1154"/>
              <a:gd name="T115" fmla="*/ 2147483646 h 1498"/>
              <a:gd name="T116" fmla="*/ 2147483646 w 1154"/>
              <a:gd name="T117" fmla="*/ 2147483646 h 1498"/>
              <a:gd name="T118" fmla="*/ 2147483646 w 1154"/>
              <a:gd name="T119" fmla="*/ 2147483646 h 1498"/>
              <a:gd name="T120" fmla="*/ 2147483646 w 1154"/>
              <a:gd name="T121" fmla="*/ 2147483646 h 1498"/>
              <a:gd name="T122" fmla="*/ 2147483646 w 1154"/>
              <a:gd name="T123" fmla="*/ 2147483646 h 149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1154"/>
              <a:gd name="T187" fmla="*/ 0 h 1498"/>
              <a:gd name="T188" fmla="*/ 1154 w 1154"/>
              <a:gd name="T189" fmla="*/ 1498 h 1498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1154" h="1498">
                <a:moveTo>
                  <a:pt x="1154" y="1498"/>
                </a:moveTo>
                <a:lnTo>
                  <a:pt x="1154" y="1498"/>
                </a:lnTo>
                <a:lnTo>
                  <a:pt x="1149" y="1476"/>
                </a:lnTo>
                <a:lnTo>
                  <a:pt x="1144" y="1455"/>
                </a:lnTo>
                <a:lnTo>
                  <a:pt x="1137" y="1434"/>
                </a:lnTo>
                <a:lnTo>
                  <a:pt x="1128" y="1414"/>
                </a:lnTo>
                <a:lnTo>
                  <a:pt x="1117" y="1393"/>
                </a:lnTo>
                <a:lnTo>
                  <a:pt x="1107" y="1374"/>
                </a:lnTo>
                <a:lnTo>
                  <a:pt x="1096" y="1356"/>
                </a:lnTo>
                <a:lnTo>
                  <a:pt x="1082" y="1337"/>
                </a:lnTo>
                <a:lnTo>
                  <a:pt x="1061" y="1316"/>
                </a:lnTo>
                <a:lnTo>
                  <a:pt x="1040" y="1295"/>
                </a:lnTo>
                <a:lnTo>
                  <a:pt x="994" y="1254"/>
                </a:lnTo>
                <a:lnTo>
                  <a:pt x="889" y="1163"/>
                </a:lnTo>
                <a:lnTo>
                  <a:pt x="791" y="1079"/>
                </a:lnTo>
                <a:lnTo>
                  <a:pt x="743" y="1038"/>
                </a:lnTo>
                <a:lnTo>
                  <a:pt x="731" y="1030"/>
                </a:lnTo>
                <a:lnTo>
                  <a:pt x="720" y="1019"/>
                </a:lnTo>
                <a:lnTo>
                  <a:pt x="711" y="1009"/>
                </a:lnTo>
                <a:lnTo>
                  <a:pt x="708" y="1003"/>
                </a:lnTo>
                <a:lnTo>
                  <a:pt x="704" y="994"/>
                </a:lnTo>
                <a:lnTo>
                  <a:pt x="701" y="980"/>
                </a:lnTo>
                <a:lnTo>
                  <a:pt x="699" y="965"/>
                </a:lnTo>
                <a:lnTo>
                  <a:pt x="697" y="933"/>
                </a:lnTo>
                <a:lnTo>
                  <a:pt x="696" y="875"/>
                </a:lnTo>
                <a:lnTo>
                  <a:pt x="696" y="843"/>
                </a:lnTo>
                <a:lnTo>
                  <a:pt x="697" y="829"/>
                </a:lnTo>
                <a:lnTo>
                  <a:pt x="701" y="821"/>
                </a:lnTo>
                <a:lnTo>
                  <a:pt x="710" y="807"/>
                </a:lnTo>
                <a:lnTo>
                  <a:pt x="722" y="794"/>
                </a:lnTo>
                <a:lnTo>
                  <a:pt x="736" y="782"/>
                </a:lnTo>
                <a:lnTo>
                  <a:pt x="750" y="771"/>
                </a:lnTo>
                <a:lnTo>
                  <a:pt x="764" y="761"/>
                </a:lnTo>
                <a:lnTo>
                  <a:pt x="776" y="754"/>
                </a:lnTo>
                <a:lnTo>
                  <a:pt x="787" y="749"/>
                </a:lnTo>
                <a:lnTo>
                  <a:pt x="796" y="745"/>
                </a:lnTo>
                <a:lnTo>
                  <a:pt x="870" y="726"/>
                </a:lnTo>
                <a:lnTo>
                  <a:pt x="884" y="722"/>
                </a:lnTo>
                <a:lnTo>
                  <a:pt x="891" y="719"/>
                </a:lnTo>
                <a:lnTo>
                  <a:pt x="898" y="713"/>
                </a:lnTo>
                <a:lnTo>
                  <a:pt x="906" y="703"/>
                </a:lnTo>
                <a:lnTo>
                  <a:pt x="915" y="692"/>
                </a:lnTo>
                <a:lnTo>
                  <a:pt x="919" y="678"/>
                </a:lnTo>
                <a:lnTo>
                  <a:pt x="921" y="671"/>
                </a:lnTo>
                <a:lnTo>
                  <a:pt x="919" y="664"/>
                </a:lnTo>
                <a:lnTo>
                  <a:pt x="917" y="648"/>
                </a:lnTo>
                <a:lnTo>
                  <a:pt x="913" y="633"/>
                </a:lnTo>
                <a:lnTo>
                  <a:pt x="910" y="629"/>
                </a:lnTo>
                <a:lnTo>
                  <a:pt x="910" y="626"/>
                </a:lnTo>
                <a:lnTo>
                  <a:pt x="910" y="624"/>
                </a:lnTo>
                <a:lnTo>
                  <a:pt x="917" y="603"/>
                </a:lnTo>
                <a:lnTo>
                  <a:pt x="921" y="598"/>
                </a:lnTo>
                <a:lnTo>
                  <a:pt x="922" y="591"/>
                </a:lnTo>
                <a:lnTo>
                  <a:pt x="922" y="583"/>
                </a:lnTo>
                <a:lnTo>
                  <a:pt x="919" y="578"/>
                </a:lnTo>
                <a:lnTo>
                  <a:pt x="913" y="575"/>
                </a:lnTo>
                <a:lnTo>
                  <a:pt x="906" y="571"/>
                </a:lnTo>
                <a:lnTo>
                  <a:pt x="894" y="571"/>
                </a:lnTo>
                <a:lnTo>
                  <a:pt x="906" y="561"/>
                </a:lnTo>
                <a:lnTo>
                  <a:pt x="919" y="550"/>
                </a:lnTo>
                <a:lnTo>
                  <a:pt x="924" y="545"/>
                </a:lnTo>
                <a:lnTo>
                  <a:pt x="924" y="540"/>
                </a:lnTo>
                <a:lnTo>
                  <a:pt x="917" y="529"/>
                </a:lnTo>
                <a:lnTo>
                  <a:pt x="915" y="515"/>
                </a:lnTo>
                <a:lnTo>
                  <a:pt x="915" y="508"/>
                </a:lnTo>
                <a:lnTo>
                  <a:pt x="915" y="501"/>
                </a:lnTo>
                <a:lnTo>
                  <a:pt x="917" y="494"/>
                </a:lnTo>
                <a:lnTo>
                  <a:pt x="921" y="489"/>
                </a:lnTo>
                <a:lnTo>
                  <a:pt x="926" y="485"/>
                </a:lnTo>
                <a:lnTo>
                  <a:pt x="933" y="482"/>
                </a:lnTo>
                <a:lnTo>
                  <a:pt x="945" y="476"/>
                </a:lnTo>
                <a:lnTo>
                  <a:pt x="952" y="473"/>
                </a:lnTo>
                <a:lnTo>
                  <a:pt x="956" y="469"/>
                </a:lnTo>
                <a:lnTo>
                  <a:pt x="961" y="462"/>
                </a:lnTo>
                <a:lnTo>
                  <a:pt x="964" y="455"/>
                </a:lnTo>
                <a:lnTo>
                  <a:pt x="968" y="443"/>
                </a:lnTo>
                <a:lnTo>
                  <a:pt x="968" y="434"/>
                </a:lnTo>
                <a:lnTo>
                  <a:pt x="968" y="429"/>
                </a:lnTo>
                <a:lnTo>
                  <a:pt x="964" y="422"/>
                </a:lnTo>
                <a:lnTo>
                  <a:pt x="959" y="417"/>
                </a:lnTo>
                <a:lnTo>
                  <a:pt x="956" y="411"/>
                </a:lnTo>
                <a:lnTo>
                  <a:pt x="949" y="408"/>
                </a:lnTo>
                <a:lnTo>
                  <a:pt x="943" y="404"/>
                </a:lnTo>
                <a:lnTo>
                  <a:pt x="938" y="401"/>
                </a:lnTo>
                <a:lnTo>
                  <a:pt x="917" y="382"/>
                </a:lnTo>
                <a:lnTo>
                  <a:pt x="908" y="375"/>
                </a:lnTo>
                <a:lnTo>
                  <a:pt x="885" y="357"/>
                </a:lnTo>
                <a:lnTo>
                  <a:pt x="871" y="343"/>
                </a:lnTo>
                <a:lnTo>
                  <a:pt x="868" y="338"/>
                </a:lnTo>
                <a:lnTo>
                  <a:pt x="866" y="332"/>
                </a:lnTo>
                <a:lnTo>
                  <a:pt x="866" y="317"/>
                </a:lnTo>
                <a:lnTo>
                  <a:pt x="864" y="303"/>
                </a:lnTo>
                <a:lnTo>
                  <a:pt x="861" y="288"/>
                </a:lnTo>
                <a:lnTo>
                  <a:pt x="857" y="274"/>
                </a:lnTo>
                <a:lnTo>
                  <a:pt x="854" y="264"/>
                </a:lnTo>
                <a:lnTo>
                  <a:pt x="848" y="253"/>
                </a:lnTo>
                <a:lnTo>
                  <a:pt x="829" y="223"/>
                </a:lnTo>
                <a:lnTo>
                  <a:pt x="782" y="155"/>
                </a:lnTo>
                <a:lnTo>
                  <a:pt x="769" y="132"/>
                </a:lnTo>
                <a:lnTo>
                  <a:pt x="764" y="122"/>
                </a:lnTo>
                <a:lnTo>
                  <a:pt x="755" y="111"/>
                </a:lnTo>
                <a:lnTo>
                  <a:pt x="761" y="109"/>
                </a:lnTo>
                <a:lnTo>
                  <a:pt x="762" y="106"/>
                </a:lnTo>
                <a:lnTo>
                  <a:pt x="764" y="104"/>
                </a:lnTo>
                <a:lnTo>
                  <a:pt x="768" y="104"/>
                </a:lnTo>
                <a:lnTo>
                  <a:pt x="766" y="88"/>
                </a:lnTo>
                <a:lnTo>
                  <a:pt x="766" y="94"/>
                </a:lnTo>
                <a:lnTo>
                  <a:pt x="764" y="95"/>
                </a:lnTo>
                <a:lnTo>
                  <a:pt x="762" y="97"/>
                </a:lnTo>
                <a:lnTo>
                  <a:pt x="761" y="95"/>
                </a:lnTo>
                <a:lnTo>
                  <a:pt x="761" y="97"/>
                </a:lnTo>
                <a:lnTo>
                  <a:pt x="764" y="86"/>
                </a:lnTo>
                <a:lnTo>
                  <a:pt x="762" y="86"/>
                </a:lnTo>
                <a:lnTo>
                  <a:pt x="762" y="85"/>
                </a:lnTo>
                <a:lnTo>
                  <a:pt x="762" y="81"/>
                </a:lnTo>
                <a:lnTo>
                  <a:pt x="759" y="86"/>
                </a:lnTo>
                <a:lnTo>
                  <a:pt x="754" y="92"/>
                </a:lnTo>
                <a:lnTo>
                  <a:pt x="757" y="76"/>
                </a:lnTo>
                <a:lnTo>
                  <a:pt x="755" y="78"/>
                </a:lnTo>
                <a:lnTo>
                  <a:pt x="755" y="76"/>
                </a:lnTo>
                <a:lnTo>
                  <a:pt x="755" y="72"/>
                </a:lnTo>
                <a:lnTo>
                  <a:pt x="754" y="62"/>
                </a:lnTo>
                <a:lnTo>
                  <a:pt x="752" y="60"/>
                </a:lnTo>
                <a:lnTo>
                  <a:pt x="750" y="62"/>
                </a:lnTo>
                <a:lnTo>
                  <a:pt x="748" y="57"/>
                </a:lnTo>
                <a:lnTo>
                  <a:pt x="748" y="50"/>
                </a:lnTo>
                <a:lnTo>
                  <a:pt x="750" y="51"/>
                </a:lnTo>
                <a:lnTo>
                  <a:pt x="752" y="50"/>
                </a:lnTo>
                <a:lnTo>
                  <a:pt x="752" y="48"/>
                </a:lnTo>
                <a:lnTo>
                  <a:pt x="752" y="46"/>
                </a:lnTo>
                <a:lnTo>
                  <a:pt x="752" y="44"/>
                </a:lnTo>
                <a:lnTo>
                  <a:pt x="750" y="43"/>
                </a:lnTo>
                <a:lnTo>
                  <a:pt x="754" y="43"/>
                </a:lnTo>
                <a:lnTo>
                  <a:pt x="755" y="41"/>
                </a:lnTo>
                <a:lnTo>
                  <a:pt x="754" y="39"/>
                </a:lnTo>
                <a:lnTo>
                  <a:pt x="752" y="37"/>
                </a:lnTo>
                <a:lnTo>
                  <a:pt x="745" y="37"/>
                </a:lnTo>
                <a:lnTo>
                  <a:pt x="740" y="39"/>
                </a:lnTo>
                <a:lnTo>
                  <a:pt x="738" y="32"/>
                </a:lnTo>
                <a:lnTo>
                  <a:pt x="738" y="25"/>
                </a:lnTo>
                <a:lnTo>
                  <a:pt x="736" y="32"/>
                </a:lnTo>
                <a:lnTo>
                  <a:pt x="736" y="37"/>
                </a:lnTo>
                <a:lnTo>
                  <a:pt x="733" y="34"/>
                </a:lnTo>
                <a:lnTo>
                  <a:pt x="731" y="30"/>
                </a:lnTo>
                <a:lnTo>
                  <a:pt x="731" y="25"/>
                </a:lnTo>
                <a:lnTo>
                  <a:pt x="727" y="22"/>
                </a:lnTo>
                <a:lnTo>
                  <a:pt x="729" y="23"/>
                </a:lnTo>
                <a:lnTo>
                  <a:pt x="724" y="22"/>
                </a:lnTo>
                <a:lnTo>
                  <a:pt x="722" y="25"/>
                </a:lnTo>
                <a:lnTo>
                  <a:pt x="720" y="23"/>
                </a:lnTo>
                <a:lnTo>
                  <a:pt x="719" y="20"/>
                </a:lnTo>
                <a:lnTo>
                  <a:pt x="717" y="18"/>
                </a:lnTo>
                <a:lnTo>
                  <a:pt x="711" y="13"/>
                </a:lnTo>
                <a:lnTo>
                  <a:pt x="711" y="14"/>
                </a:lnTo>
                <a:lnTo>
                  <a:pt x="710" y="16"/>
                </a:lnTo>
                <a:lnTo>
                  <a:pt x="706" y="14"/>
                </a:lnTo>
                <a:lnTo>
                  <a:pt x="708" y="16"/>
                </a:lnTo>
                <a:lnTo>
                  <a:pt x="704" y="16"/>
                </a:lnTo>
                <a:lnTo>
                  <a:pt x="701" y="18"/>
                </a:lnTo>
                <a:lnTo>
                  <a:pt x="692" y="14"/>
                </a:lnTo>
                <a:lnTo>
                  <a:pt x="697" y="20"/>
                </a:lnTo>
                <a:lnTo>
                  <a:pt x="696" y="20"/>
                </a:lnTo>
                <a:lnTo>
                  <a:pt x="697" y="20"/>
                </a:lnTo>
                <a:lnTo>
                  <a:pt x="696" y="20"/>
                </a:lnTo>
                <a:lnTo>
                  <a:pt x="696" y="22"/>
                </a:lnTo>
                <a:lnTo>
                  <a:pt x="694" y="20"/>
                </a:lnTo>
                <a:lnTo>
                  <a:pt x="694" y="18"/>
                </a:lnTo>
                <a:lnTo>
                  <a:pt x="692" y="18"/>
                </a:lnTo>
                <a:lnTo>
                  <a:pt x="687" y="22"/>
                </a:lnTo>
                <a:lnTo>
                  <a:pt x="685" y="22"/>
                </a:lnTo>
                <a:lnTo>
                  <a:pt x="683" y="22"/>
                </a:lnTo>
                <a:lnTo>
                  <a:pt x="682" y="23"/>
                </a:lnTo>
                <a:lnTo>
                  <a:pt x="680" y="23"/>
                </a:lnTo>
                <a:lnTo>
                  <a:pt x="687" y="20"/>
                </a:lnTo>
                <a:lnTo>
                  <a:pt x="678" y="22"/>
                </a:lnTo>
                <a:lnTo>
                  <a:pt x="673" y="20"/>
                </a:lnTo>
                <a:lnTo>
                  <a:pt x="669" y="18"/>
                </a:lnTo>
                <a:lnTo>
                  <a:pt x="664" y="14"/>
                </a:lnTo>
                <a:lnTo>
                  <a:pt x="666" y="14"/>
                </a:lnTo>
                <a:lnTo>
                  <a:pt x="664" y="14"/>
                </a:lnTo>
                <a:lnTo>
                  <a:pt x="652" y="13"/>
                </a:lnTo>
                <a:lnTo>
                  <a:pt x="650" y="11"/>
                </a:lnTo>
                <a:lnTo>
                  <a:pt x="646" y="13"/>
                </a:lnTo>
                <a:lnTo>
                  <a:pt x="645" y="13"/>
                </a:lnTo>
                <a:lnTo>
                  <a:pt x="645" y="11"/>
                </a:lnTo>
                <a:lnTo>
                  <a:pt x="646" y="11"/>
                </a:lnTo>
                <a:lnTo>
                  <a:pt x="650" y="11"/>
                </a:lnTo>
                <a:lnTo>
                  <a:pt x="652" y="9"/>
                </a:lnTo>
                <a:lnTo>
                  <a:pt x="654" y="7"/>
                </a:lnTo>
                <a:lnTo>
                  <a:pt x="638" y="9"/>
                </a:lnTo>
                <a:lnTo>
                  <a:pt x="636" y="11"/>
                </a:lnTo>
                <a:lnTo>
                  <a:pt x="638" y="9"/>
                </a:lnTo>
                <a:lnTo>
                  <a:pt x="639" y="7"/>
                </a:lnTo>
                <a:lnTo>
                  <a:pt x="599" y="13"/>
                </a:lnTo>
                <a:lnTo>
                  <a:pt x="592" y="16"/>
                </a:lnTo>
                <a:lnTo>
                  <a:pt x="585" y="20"/>
                </a:lnTo>
                <a:lnTo>
                  <a:pt x="581" y="18"/>
                </a:lnTo>
                <a:lnTo>
                  <a:pt x="583" y="16"/>
                </a:lnTo>
                <a:lnTo>
                  <a:pt x="578" y="18"/>
                </a:lnTo>
                <a:lnTo>
                  <a:pt x="529" y="6"/>
                </a:lnTo>
                <a:lnTo>
                  <a:pt x="508" y="2"/>
                </a:lnTo>
                <a:lnTo>
                  <a:pt x="487" y="0"/>
                </a:lnTo>
                <a:lnTo>
                  <a:pt x="466" y="2"/>
                </a:lnTo>
                <a:lnTo>
                  <a:pt x="446" y="4"/>
                </a:lnTo>
                <a:lnTo>
                  <a:pt x="444" y="4"/>
                </a:lnTo>
                <a:lnTo>
                  <a:pt x="416" y="9"/>
                </a:lnTo>
                <a:lnTo>
                  <a:pt x="392" y="18"/>
                </a:lnTo>
                <a:lnTo>
                  <a:pt x="387" y="18"/>
                </a:lnTo>
                <a:lnTo>
                  <a:pt x="378" y="22"/>
                </a:lnTo>
                <a:lnTo>
                  <a:pt x="355" y="34"/>
                </a:lnTo>
                <a:lnTo>
                  <a:pt x="337" y="44"/>
                </a:lnTo>
                <a:lnTo>
                  <a:pt x="323" y="53"/>
                </a:lnTo>
                <a:lnTo>
                  <a:pt x="299" y="72"/>
                </a:lnTo>
                <a:lnTo>
                  <a:pt x="283" y="86"/>
                </a:lnTo>
                <a:lnTo>
                  <a:pt x="278" y="92"/>
                </a:lnTo>
                <a:lnTo>
                  <a:pt x="251" y="113"/>
                </a:lnTo>
                <a:lnTo>
                  <a:pt x="227" y="136"/>
                </a:lnTo>
                <a:lnTo>
                  <a:pt x="202" y="160"/>
                </a:lnTo>
                <a:lnTo>
                  <a:pt x="179" y="185"/>
                </a:lnTo>
                <a:lnTo>
                  <a:pt x="158" y="213"/>
                </a:lnTo>
                <a:lnTo>
                  <a:pt x="148" y="229"/>
                </a:lnTo>
                <a:lnTo>
                  <a:pt x="137" y="245"/>
                </a:lnTo>
                <a:lnTo>
                  <a:pt x="128" y="260"/>
                </a:lnTo>
                <a:lnTo>
                  <a:pt x="121" y="278"/>
                </a:lnTo>
                <a:lnTo>
                  <a:pt x="116" y="295"/>
                </a:lnTo>
                <a:lnTo>
                  <a:pt x="111" y="313"/>
                </a:lnTo>
                <a:lnTo>
                  <a:pt x="109" y="324"/>
                </a:lnTo>
                <a:lnTo>
                  <a:pt x="105" y="334"/>
                </a:lnTo>
                <a:lnTo>
                  <a:pt x="97" y="355"/>
                </a:lnTo>
                <a:lnTo>
                  <a:pt x="90" y="378"/>
                </a:lnTo>
                <a:lnTo>
                  <a:pt x="86" y="389"/>
                </a:lnTo>
                <a:lnTo>
                  <a:pt x="86" y="401"/>
                </a:lnTo>
                <a:lnTo>
                  <a:pt x="90" y="397"/>
                </a:lnTo>
                <a:lnTo>
                  <a:pt x="91" y="396"/>
                </a:lnTo>
                <a:lnTo>
                  <a:pt x="93" y="397"/>
                </a:lnTo>
                <a:lnTo>
                  <a:pt x="93" y="401"/>
                </a:lnTo>
                <a:lnTo>
                  <a:pt x="91" y="406"/>
                </a:lnTo>
                <a:lnTo>
                  <a:pt x="90" y="401"/>
                </a:lnTo>
                <a:lnTo>
                  <a:pt x="84" y="429"/>
                </a:lnTo>
                <a:lnTo>
                  <a:pt x="77" y="455"/>
                </a:lnTo>
                <a:lnTo>
                  <a:pt x="72" y="482"/>
                </a:lnTo>
                <a:lnTo>
                  <a:pt x="70" y="496"/>
                </a:lnTo>
                <a:lnTo>
                  <a:pt x="69" y="510"/>
                </a:lnTo>
                <a:lnTo>
                  <a:pt x="70" y="503"/>
                </a:lnTo>
                <a:lnTo>
                  <a:pt x="74" y="496"/>
                </a:lnTo>
                <a:lnTo>
                  <a:pt x="74" y="511"/>
                </a:lnTo>
                <a:lnTo>
                  <a:pt x="72" y="519"/>
                </a:lnTo>
                <a:lnTo>
                  <a:pt x="70" y="519"/>
                </a:lnTo>
                <a:lnTo>
                  <a:pt x="67" y="517"/>
                </a:lnTo>
                <a:lnTo>
                  <a:pt x="69" y="531"/>
                </a:lnTo>
                <a:lnTo>
                  <a:pt x="67" y="529"/>
                </a:lnTo>
                <a:lnTo>
                  <a:pt x="65" y="529"/>
                </a:lnTo>
                <a:lnTo>
                  <a:pt x="62" y="541"/>
                </a:lnTo>
                <a:lnTo>
                  <a:pt x="65" y="541"/>
                </a:lnTo>
                <a:lnTo>
                  <a:pt x="67" y="540"/>
                </a:lnTo>
                <a:lnTo>
                  <a:pt x="65" y="550"/>
                </a:lnTo>
                <a:lnTo>
                  <a:pt x="63" y="566"/>
                </a:lnTo>
                <a:lnTo>
                  <a:pt x="55" y="606"/>
                </a:lnTo>
                <a:lnTo>
                  <a:pt x="51" y="627"/>
                </a:lnTo>
                <a:lnTo>
                  <a:pt x="49" y="647"/>
                </a:lnTo>
                <a:lnTo>
                  <a:pt x="51" y="663"/>
                </a:lnTo>
                <a:lnTo>
                  <a:pt x="53" y="668"/>
                </a:lnTo>
                <a:lnTo>
                  <a:pt x="56" y="673"/>
                </a:lnTo>
                <a:lnTo>
                  <a:pt x="60" y="691"/>
                </a:lnTo>
                <a:lnTo>
                  <a:pt x="69" y="722"/>
                </a:lnTo>
                <a:lnTo>
                  <a:pt x="72" y="735"/>
                </a:lnTo>
                <a:lnTo>
                  <a:pt x="74" y="740"/>
                </a:lnTo>
                <a:lnTo>
                  <a:pt x="74" y="745"/>
                </a:lnTo>
                <a:lnTo>
                  <a:pt x="77" y="747"/>
                </a:lnTo>
                <a:lnTo>
                  <a:pt x="79" y="750"/>
                </a:lnTo>
                <a:lnTo>
                  <a:pt x="81" y="752"/>
                </a:lnTo>
                <a:lnTo>
                  <a:pt x="81" y="756"/>
                </a:lnTo>
                <a:lnTo>
                  <a:pt x="79" y="759"/>
                </a:lnTo>
                <a:lnTo>
                  <a:pt x="76" y="763"/>
                </a:lnTo>
                <a:lnTo>
                  <a:pt x="72" y="764"/>
                </a:lnTo>
                <a:lnTo>
                  <a:pt x="69" y="764"/>
                </a:lnTo>
                <a:lnTo>
                  <a:pt x="72" y="766"/>
                </a:lnTo>
                <a:lnTo>
                  <a:pt x="79" y="766"/>
                </a:lnTo>
                <a:lnTo>
                  <a:pt x="77" y="773"/>
                </a:lnTo>
                <a:lnTo>
                  <a:pt x="72" y="773"/>
                </a:lnTo>
                <a:lnTo>
                  <a:pt x="72" y="771"/>
                </a:lnTo>
                <a:lnTo>
                  <a:pt x="76" y="770"/>
                </a:lnTo>
                <a:lnTo>
                  <a:pt x="72" y="770"/>
                </a:lnTo>
                <a:lnTo>
                  <a:pt x="70" y="771"/>
                </a:lnTo>
                <a:lnTo>
                  <a:pt x="69" y="773"/>
                </a:lnTo>
                <a:lnTo>
                  <a:pt x="72" y="775"/>
                </a:lnTo>
                <a:lnTo>
                  <a:pt x="67" y="780"/>
                </a:lnTo>
                <a:lnTo>
                  <a:pt x="60" y="782"/>
                </a:lnTo>
                <a:lnTo>
                  <a:pt x="55" y="782"/>
                </a:lnTo>
                <a:lnTo>
                  <a:pt x="49" y="782"/>
                </a:lnTo>
                <a:lnTo>
                  <a:pt x="42" y="778"/>
                </a:lnTo>
                <a:lnTo>
                  <a:pt x="35" y="775"/>
                </a:lnTo>
                <a:lnTo>
                  <a:pt x="37" y="777"/>
                </a:lnTo>
                <a:lnTo>
                  <a:pt x="39" y="778"/>
                </a:lnTo>
                <a:lnTo>
                  <a:pt x="37" y="778"/>
                </a:lnTo>
                <a:lnTo>
                  <a:pt x="32" y="778"/>
                </a:lnTo>
                <a:lnTo>
                  <a:pt x="30" y="777"/>
                </a:lnTo>
                <a:lnTo>
                  <a:pt x="21" y="775"/>
                </a:lnTo>
                <a:lnTo>
                  <a:pt x="25" y="778"/>
                </a:lnTo>
                <a:lnTo>
                  <a:pt x="21" y="778"/>
                </a:lnTo>
                <a:lnTo>
                  <a:pt x="14" y="777"/>
                </a:lnTo>
                <a:lnTo>
                  <a:pt x="23" y="782"/>
                </a:lnTo>
                <a:lnTo>
                  <a:pt x="28" y="785"/>
                </a:lnTo>
                <a:lnTo>
                  <a:pt x="32" y="789"/>
                </a:lnTo>
                <a:lnTo>
                  <a:pt x="30" y="789"/>
                </a:lnTo>
                <a:lnTo>
                  <a:pt x="14" y="785"/>
                </a:lnTo>
                <a:lnTo>
                  <a:pt x="19" y="789"/>
                </a:lnTo>
                <a:lnTo>
                  <a:pt x="25" y="791"/>
                </a:lnTo>
                <a:lnTo>
                  <a:pt x="0" y="785"/>
                </a:lnTo>
                <a:lnTo>
                  <a:pt x="12" y="792"/>
                </a:lnTo>
                <a:lnTo>
                  <a:pt x="26" y="798"/>
                </a:lnTo>
                <a:lnTo>
                  <a:pt x="23" y="800"/>
                </a:lnTo>
                <a:lnTo>
                  <a:pt x="25" y="801"/>
                </a:lnTo>
                <a:lnTo>
                  <a:pt x="39" y="801"/>
                </a:lnTo>
                <a:lnTo>
                  <a:pt x="40" y="803"/>
                </a:lnTo>
                <a:lnTo>
                  <a:pt x="40" y="801"/>
                </a:lnTo>
                <a:lnTo>
                  <a:pt x="42" y="801"/>
                </a:lnTo>
                <a:lnTo>
                  <a:pt x="42" y="803"/>
                </a:lnTo>
                <a:lnTo>
                  <a:pt x="47" y="801"/>
                </a:lnTo>
                <a:lnTo>
                  <a:pt x="58" y="801"/>
                </a:lnTo>
                <a:lnTo>
                  <a:pt x="58" y="805"/>
                </a:lnTo>
                <a:lnTo>
                  <a:pt x="67" y="803"/>
                </a:lnTo>
                <a:lnTo>
                  <a:pt x="67" y="805"/>
                </a:lnTo>
                <a:lnTo>
                  <a:pt x="70" y="805"/>
                </a:lnTo>
                <a:lnTo>
                  <a:pt x="70" y="803"/>
                </a:lnTo>
                <a:lnTo>
                  <a:pt x="79" y="803"/>
                </a:lnTo>
                <a:lnTo>
                  <a:pt x="74" y="807"/>
                </a:lnTo>
                <a:lnTo>
                  <a:pt x="69" y="808"/>
                </a:lnTo>
                <a:lnTo>
                  <a:pt x="65" y="810"/>
                </a:lnTo>
                <a:lnTo>
                  <a:pt x="62" y="814"/>
                </a:lnTo>
                <a:lnTo>
                  <a:pt x="69" y="815"/>
                </a:lnTo>
                <a:lnTo>
                  <a:pt x="76" y="815"/>
                </a:lnTo>
                <a:lnTo>
                  <a:pt x="86" y="814"/>
                </a:lnTo>
                <a:lnTo>
                  <a:pt x="84" y="815"/>
                </a:lnTo>
                <a:lnTo>
                  <a:pt x="83" y="817"/>
                </a:lnTo>
                <a:lnTo>
                  <a:pt x="86" y="824"/>
                </a:lnTo>
                <a:lnTo>
                  <a:pt x="91" y="833"/>
                </a:lnTo>
                <a:lnTo>
                  <a:pt x="91" y="835"/>
                </a:lnTo>
                <a:lnTo>
                  <a:pt x="91" y="838"/>
                </a:lnTo>
                <a:lnTo>
                  <a:pt x="91" y="835"/>
                </a:lnTo>
                <a:lnTo>
                  <a:pt x="88" y="833"/>
                </a:lnTo>
                <a:lnTo>
                  <a:pt x="93" y="850"/>
                </a:lnTo>
                <a:lnTo>
                  <a:pt x="93" y="847"/>
                </a:lnTo>
                <a:lnTo>
                  <a:pt x="95" y="842"/>
                </a:lnTo>
                <a:lnTo>
                  <a:pt x="100" y="842"/>
                </a:lnTo>
                <a:lnTo>
                  <a:pt x="104" y="842"/>
                </a:lnTo>
                <a:lnTo>
                  <a:pt x="104" y="843"/>
                </a:lnTo>
                <a:lnTo>
                  <a:pt x="102" y="847"/>
                </a:lnTo>
                <a:lnTo>
                  <a:pt x="98" y="850"/>
                </a:lnTo>
                <a:lnTo>
                  <a:pt x="95" y="854"/>
                </a:lnTo>
                <a:lnTo>
                  <a:pt x="95" y="857"/>
                </a:lnTo>
                <a:lnTo>
                  <a:pt x="98" y="861"/>
                </a:lnTo>
                <a:lnTo>
                  <a:pt x="102" y="863"/>
                </a:lnTo>
                <a:lnTo>
                  <a:pt x="105" y="868"/>
                </a:lnTo>
                <a:lnTo>
                  <a:pt x="105" y="873"/>
                </a:lnTo>
                <a:lnTo>
                  <a:pt x="105" y="879"/>
                </a:lnTo>
                <a:lnTo>
                  <a:pt x="104" y="884"/>
                </a:lnTo>
                <a:lnTo>
                  <a:pt x="102" y="889"/>
                </a:lnTo>
                <a:lnTo>
                  <a:pt x="98" y="894"/>
                </a:lnTo>
                <a:lnTo>
                  <a:pt x="93" y="900"/>
                </a:lnTo>
                <a:lnTo>
                  <a:pt x="88" y="901"/>
                </a:lnTo>
                <a:lnTo>
                  <a:pt x="81" y="901"/>
                </a:lnTo>
                <a:lnTo>
                  <a:pt x="83" y="903"/>
                </a:lnTo>
                <a:lnTo>
                  <a:pt x="76" y="903"/>
                </a:lnTo>
                <a:lnTo>
                  <a:pt x="67" y="901"/>
                </a:lnTo>
                <a:lnTo>
                  <a:pt x="67" y="907"/>
                </a:lnTo>
                <a:lnTo>
                  <a:pt x="63" y="912"/>
                </a:lnTo>
                <a:lnTo>
                  <a:pt x="60" y="910"/>
                </a:lnTo>
                <a:lnTo>
                  <a:pt x="58" y="910"/>
                </a:lnTo>
                <a:lnTo>
                  <a:pt x="56" y="912"/>
                </a:lnTo>
                <a:lnTo>
                  <a:pt x="55" y="915"/>
                </a:lnTo>
                <a:lnTo>
                  <a:pt x="56" y="915"/>
                </a:lnTo>
                <a:lnTo>
                  <a:pt x="60" y="914"/>
                </a:lnTo>
                <a:lnTo>
                  <a:pt x="60" y="915"/>
                </a:lnTo>
                <a:lnTo>
                  <a:pt x="62" y="919"/>
                </a:lnTo>
                <a:lnTo>
                  <a:pt x="56" y="917"/>
                </a:lnTo>
                <a:lnTo>
                  <a:pt x="51" y="919"/>
                </a:lnTo>
                <a:lnTo>
                  <a:pt x="55" y="919"/>
                </a:lnTo>
                <a:lnTo>
                  <a:pt x="55" y="921"/>
                </a:lnTo>
                <a:lnTo>
                  <a:pt x="55" y="922"/>
                </a:lnTo>
                <a:lnTo>
                  <a:pt x="51" y="924"/>
                </a:lnTo>
                <a:lnTo>
                  <a:pt x="77" y="929"/>
                </a:lnTo>
                <a:lnTo>
                  <a:pt x="70" y="931"/>
                </a:lnTo>
                <a:lnTo>
                  <a:pt x="70" y="933"/>
                </a:lnTo>
                <a:lnTo>
                  <a:pt x="86" y="933"/>
                </a:lnTo>
                <a:lnTo>
                  <a:pt x="90" y="935"/>
                </a:lnTo>
                <a:lnTo>
                  <a:pt x="95" y="936"/>
                </a:lnTo>
                <a:lnTo>
                  <a:pt x="91" y="938"/>
                </a:lnTo>
                <a:lnTo>
                  <a:pt x="95" y="938"/>
                </a:lnTo>
                <a:lnTo>
                  <a:pt x="98" y="936"/>
                </a:lnTo>
                <a:lnTo>
                  <a:pt x="102" y="933"/>
                </a:lnTo>
                <a:lnTo>
                  <a:pt x="102" y="931"/>
                </a:lnTo>
                <a:lnTo>
                  <a:pt x="107" y="931"/>
                </a:lnTo>
                <a:lnTo>
                  <a:pt x="112" y="935"/>
                </a:lnTo>
                <a:lnTo>
                  <a:pt x="107" y="935"/>
                </a:lnTo>
                <a:lnTo>
                  <a:pt x="104" y="936"/>
                </a:lnTo>
                <a:lnTo>
                  <a:pt x="109" y="936"/>
                </a:lnTo>
                <a:lnTo>
                  <a:pt x="111" y="938"/>
                </a:lnTo>
                <a:lnTo>
                  <a:pt x="112" y="940"/>
                </a:lnTo>
                <a:lnTo>
                  <a:pt x="120" y="926"/>
                </a:lnTo>
                <a:lnTo>
                  <a:pt x="120" y="922"/>
                </a:lnTo>
                <a:lnTo>
                  <a:pt x="123" y="919"/>
                </a:lnTo>
                <a:lnTo>
                  <a:pt x="128" y="912"/>
                </a:lnTo>
                <a:lnTo>
                  <a:pt x="134" y="901"/>
                </a:lnTo>
                <a:lnTo>
                  <a:pt x="142" y="907"/>
                </a:lnTo>
                <a:lnTo>
                  <a:pt x="155" y="910"/>
                </a:lnTo>
                <a:lnTo>
                  <a:pt x="165" y="914"/>
                </a:lnTo>
                <a:lnTo>
                  <a:pt x="176" y="919"/>
                </a:lnTo>
                <a:lnTo>
                  <a:pt x="177" y="919"/>
                </a:lnTo>
                <a:lnTo>
                  <a:pt x="183" y="914"/>
                </a:lnTo>
                <a:lnTo>
                  <a:pt x="190" y="917"/>
                </a:lnTo>
                <a:lnTo>
                  <a:pt x="190" y="914"/>
                </a:lnTo>
                <a:lnTo>
                  <a:pt x="193" y="912"/>
                </a:lnTo>
                <a:lnTo>
                  <a:pt x="197" y="910"/>
                </a:lnTo>
                <a:lnTo>
                  <a:pt x="202" y="910"/>
                </a:lnTo>
                <a:lnTo>
                  <a:pt x="200" y="907"/>
                </a:lnTo>
                <a:lnTo>
                  <a:pt x="204" y="905"/>
                </a:lnTo>
                <a:lnTo>
                  <a:pt x="211" y="905"/>
                </a:lnTo>
                <a:lnTo>
                  <a:pt x="211" y="900"/>
                </a:lnTo>
                <a:lnTo>
                  <a:pt x="211" y="898"/>
                </a:lnTo>
                <a:lnTo>
                  <a:pt x="213" y="896"/>
                </a:lnTo>
                <a:lnTo>
                  <a:pt x="211" y="891"/>
                </a:lnTo>
                <a:lnTo>
                  <a:pt x="209" y="887"/>
                </a:lnTo>
                <a:lnTo>
                  <a:pt x="206" y="887"/>
                </a:lnTo>
                <a:lnTo>
                  <a:pt x="207" y="889"/>
                </a:lnTo>
                <a:lnTo>
                  <a:pt x="209" y="891"/>
                </a:lnTo>
                <a:lnTo>
                  <a:pt x="207" y="891"/>
                </a:lnTo>
                <a:lnTo>
                  <a:pt x="202" y="882"/>
                </a:lnTo>
                <a:lnTo>
                  <a:pt x="204" y="882"/>
                </a:lnTo>
                <a:lnTo>
                  <a:pt x="207" y="886"/>
                </a:lnTo>
                <a:lnTo>
                  <a:pt x="207" y="884"/>
                </a:lnTo>
                <a:lnTo>
                  <a:pt x="211" y="884"/>
                </a:lnTo>
                <a:lnTo>
                  <a:pt x="213" y="880"/>
                </a:lnTo>
                <a:lnTo>
                  <a:pt x="220" y="882"/>
                </a:lnTo>
                <a:lnTo>
                  <a:pt x="225" y="884"/>
                </a:lnTo>
                <a:lnTo>
                  <a:pt x="225" y="880"/>
                </a:lnTo>
                <a:lnTo>
                  <a:pt x="235" y="891"/>
                </a:lnTo>
                <a:lnTo>
                  <a:pt x="239" y="896"/>
                </a:lnTo>
                <a:lnTo>
                  <a:pt x="241" y="896"/>
                </a:lnTo>
                <a:lnTo>
                  <a:pt x="241" y="901"/>
                </a:lnTo>
                <a:lnTo>
                  <a:pt x="241" y="908"/>
                </a:lnTo>
                <a:lnTo>
                  <a:pt x="235" y="922"/>
                </a:lnTo>
                <a:lnTo>
                  <a:pt x="228" y="938"/>
                </a:lnTo>
                <a:lnTo>
                  <a:pt x="220" y="954"/>
                </a:lnTo>
                <a:lnTo>
                  <a:pt x="200" y="984"/>
                </a:lnTo>
                <a:lnTo>
                  <a:pt x="186" y="1009"/>
                </a:lnTo>
                <a:lnTo>
                  <a:pt x="146" y="1084"/>
                </a:lnTo>
                <a:lnTo>
                  <a:pt x="127" y="1121"/>
                </a:lnTo>
                <a:lnTo>
                  <a:pt x="107" y="1160"/>
                </a:lnTo>
                <a:lnTo>
                  <a:pt x="91" y="1198"/>
                </a:lnTo>
                <a:lnTo>
                  <a:pt x="77" y="1237"/>
                </a:lnTo>
                <a:lnTo>
                  <a:pt x="47" y="1316"/>
                </a:lnTo>
                <a:lnTo>
                  <a:pt x="40" y="1337"/>
                </a:lnTo>
                <a:lnTo>
                  <a:pt x="35" y="1360"/>
                </a:lnTo>
                <a:lnTo>
                  <a:pt x="32" y="1383"/>
                </a:lnTo>
                <a:lnTo>
                  <a:pt x="28" y="1405"/>
                </a:lnTo>
                <a:lnTo>
                  <a:pt x="23" y="1453"/>
                </a:lnTo>
                <a:lnTo>
                  <a:pt x="18" y="1498"/>
                </a:lnTo>
                <a:lnTo>
                  <a:pt x="1140" y="1498"/>
                </a:lnTo>
                <a:lnTo>
                  <a:pt x="1154" y="1498"/>
                </a:lnTo>
                <a:close/>
                <a:moveTo>
                  <a:pt x="72" y="601"/>
                </a:moveTo>
                <a:lnTo>
                  <a:pt x="72" y="601"/>
                </a:lnTo>
                <a:lnTo>
                  <a:pt x="74" y="603"/>
                </a:lnTo>
                <a:lnTo>
                  <a:pt x="72" y="610"/>
                </a:lnTo>
                <a:lnTo>
                  <a:pt x="72" y="606"/>
                </a:lnTo>
                <a:lnTo>
                  <a:pt x="72" y="601"/>
                </a:lnTo>
                <a:close/>
                <a:moveTo>
                  <a:pt x="69" y="533"/>
                </a:moveTo>
                <a:lnTo>
                  <a:pt x="69" y="533"/>
                </a:lnTo>
                <a:lnTo>
                  <a:pt x="70" y="534"/>
                </a:lnTo>
                <a:lnTo>
                  <a:pt x="70" y="536"/>
                </a:lnTo>
                <a:lnTo>
                  <a:pt x="69" y="541"/>
                </a:lnTo>
                <a:lnTo>
                  <a:pt x="69" y="540"/>
                </a:lnTo>
                <a:lnTo>
                  <a:pt x="69" y="538"/>
                </a:lnTo>
                <a:lnTo>
                  <a:pt x="69" y="533"/>
                </a:lnTo>
                <a:close/>
                <a:moveTo>
                  <a:pt x="67" y="619"/>
                </a:moveTo>
                <a:lnTo>
                  <a:pt x="67" y="619"/>
                </a:lnTo>
                <a:lnTo>
                  <a:pt x="69" y="629"/>
                </a:lnTo>
                <a:lnTo>
                  <a:pt x="69" y="640"/>
                </a:lnTo>
                <a:lnTo>
                  <a:pt x="69" y="643"/>
                </a:lnTo>
                <a:lnTo>
                  <a:pt x="69" y="652"/>
                </a:lnTo>
                <a:lnTo>
                  <a:pt x="65" y="648"/>
                </a:lnTo>
                <a:lnTo>
                  <a:pt x="65" y="645"/>
                </a:lnTo>
                <a:lnTo>
                  <a:pt x="65" y="641"/>
                </a:lnTo>
                <a:lnTo>
                  <a:pt x="65" y="633"/>
                </a:lnTo>
                <a:lnTo>
                  <a:pt x="67" y="619"/>
                </a:lnTo>
                <a:close/>
                <a:moveTo>
                  <a:pt x="70" y="664"/>
                </a:moveTo>
                <a:lnTo>
                  <a:pt x="70" y="664"/>
                </a:lnTo>
                <a:lnTo>
                  <a:pt x="69" y="666"/>
                </a:lnTo>
                <a:lnTo>
                  <a:pt x="67" y="664"/>
                </a:lnTo>
                <a:lnTo>
                  <a:pt x="65" y="663"/>
                </a:lnTo>
                <a:lnTo>
                  <a:pt x="65" y="657"/>
                </a:lnTo>
                <a:lnTo>
                  <a:pt x="67" y="659"/>
                </a:lnTo>
                <a:lnTo>
                  <a:pt x="69" y="661"/>
                </a:lnTo>
                <a:lnTo>
                  <a:pt x="70" y="664"/>
                </a:lnTo>
                <a:close/>
                <a:moveTo>
                  <a:pt x="67" y="666"/>
                </a:moveTo>
                <a:lnTo>
                  <a:pt x="67" y="666"/>
                </a:lnTo>
                <a:lnTo>
                  <a:pt x="69" y="670"/>
                </a:lnTo>
                <a:lnTo>
                  <a:pt x="70" y="673"/>
                </a:lnTo>
                <a:lnTo>
                  <a:pt x="72" y="678"/>
                </a:lnTo>
                <a:lnTo>
                  <a:pt x="74" y="685"/>
                </a:lnTo>
                <a:lnTo>
                  <a:pt x="69" y="677"/>
                </a:lnTo>
                <a:lnTo>
                  <a:pt x="67" y="666"/>
                </a:lnTo>
                <a:close/>
                <a:moveTo>
                  <a:pt x="79" y="763"/>
                </a:moveTo>
                <a:lnTo>
                  <a:pt x="79" y="763"/>
                </a:lnTo>
                <a:lnTo>
                  <a:pt x="81" y="759"/>
                </a:lnTo>
                <a:lnTo>
                  <a:pt x="84" y="759"/>
                </a:lnTo>
                <a:lnTo>
                  <a:pt x="83" y="761"/>
                </a:lnTo>
                <a:lnTo>
                  <a:pt x="79" y="763"/>
                </a:lnTo>
                <a:close/>
                <a:moveTo>
                  <a:pt x="90" y="452"/>
                </a:moveTo>
                <a:lnTo>
                  <a:pt x="90" y="452"/>
                </a:lnTo>
                <a:lnTo>
                  <a:pt x="90" y="448"/>
                </a:lnTo>
                <a:lnTo>
                  <a:pt x="90" y="445"/>
                </a:lnTo>
                <a:lnTo>
                  <a:pt x="91" y="445"/>
                </a:lnTo>
                <a:lnTo>
                  <a:pt x="91" y="447"/>
                </a:lnTo>
                <a:lnTo>
                  <a:pt x="90" y="452"/>
                </a:lnTo>
                <a:close/>
                <a:moveTo>
                  <a:pt x="95" y="394"/>
                </a:moveTo>
                <a:lnTo>
                  <a:pt x="95" y="394"/>
                </a:lnTo>
                <a:lnTo>
                  <a:pt x="91" y="392"/>
                </a:lnTo>
                <a:lnTo>
                  <a:pt x="91" y="390"/>
                </a:lnTo>
                <a:lnTo>
                  <a:pt x="91" y="385"/>
                </a:lnTo>
                <a:lnTo>
                  <a:pt x="93" y="382"/>
                </a:lnTo>
                <a:lnTo>
                  <a:pt x="95" y="376"/>
                </a:lnTo>
                <a:lnTo>
                  <a:pt x="97" y="380"/>
                </a:lnTo>
                <a:lnTo>
                  <a:pt x="97" y="385"/>
                </a:lnTo>
                <a:lnTo>
                  <a:pt x="95" y="389"/>
                </a:lnTo>
                <a:lnTo>
                  <a:pt x="95" y="394"/>
                </a:lnTo>
                <a:close/>
                <a:moveTo>
                  <a:pt x="98" y="378"/>
                </a:moveTo>
                <a:lnTo>
                  <a:pt x="98" y="378"/>
                </a:lnTo>
                <a:lnTo>
                  <a:pt x="98" y="375"/>
                </a:lnTo>
                <a:lnTo>
                  <a:pt x="98" y="371"/>
                </a:lnTo>
                <a:lnTo>
                  <a:pt x="100" y="373"/>
                </a:lnTo>
                <a:lnTo>
                  <a:pt x="100" y="375"/>
                </a:lnTo>
                <a:lnTo>
                  <a:pt x="98" y="378"/>
                </a:lnTo>
                <a:close/>
                <a:moveTo>
                  <a:pt x="65" y="912"/>
                </a:moveTo>
                <a:lnTo>
                  <a:pt x="65" y="912"/>
                </a:lnTo>
                <a:lnTo>
                  <a:pt x="67" y="912"/>
                </a:lnTo>
                <a:lnTo>
                  <a:pt x="67" y="914"/>
                </a:lnTo>
                <a:lnTo>
                  <a:pt x="65" y="912"/>
                </a:lnTo>
                <a:close/>
                <a:moveTo>
                  <a:pt x="97" y="935"/>
                </a:moveTo>
                <a:lnTo>
                  <a:pt x="97" y="935"/>
                </a:lnTo>
                <a:lnTo>
                  <a:pt x="95" y="933"/>
                </a:lnTo>
                <a:lnTo>
                  <a:pt x="97" y="935"/>
                </a:lnTo>
                <a:close/>
                <a:moveTo>
                  <a:pt x="105" y="371"/>
                </a:moveTo>
                <a:lnTo>
                  <a:pt x="105" y="371"/>
                </a:lnTo>
                <a:lnTo>
                  <a:pt x="105" y="367"/>
                </a:lnTo>
                <a:lnTo>
                  <a:pt x="105" y="364"/>
                </a:lnTo>
                <a:lnTo>
                  <a:pt x="109" y="359"/>
                </a:lnTo>
                <a:lnTo>
                  <a:pt x="109" y="362"/>
                </a:lnTo>
                <a:lnTo>
                  <a:pt x="109" y="364"/>
                </a:lnTo>
                <a:lnTo>
                  <a:pt x="107" y="367"/>
                </a:lnTo>
                <a:lnTo>
                  <a:pt x="105" y="371"/>
                </a:lnTo>
                <a:close/>
                <a:moveTo>
                  <a:pt x="237" y="889"/>
                </a:moveTo>
                <a:lnTo>
                  <a:pt x="237" y="889"/>
                </a:lnTo>
                <a:lnTo>
                  <a:pt x="239" y="891"/>
                </a:lnTo>
                <a:lnTo>
                  <a:pt x="239" y="894"/>
                </a:lnTo>
                <a:lnTo>
                  <a:pt x="237" y="893"/>
                </a:lnTo>
                <a:lnTo>
                  <a:pt x="237" y="889"/>
                </a:lnTo>
                <a:close/>
                <a:moveTo>
                  <a:pt x="743" y="95"/>
                </a:moveTo>
                <a:lnTo>
                  <a:pt x="743" y="95"/>
                </a:lnTo>
                <a:lnTo>
                  <a:pt x="743" y="97"/>
                </a:lnTo>
                <a:lnTo>
                  <a:pt x="743" y="95"/>
                </a:lnTo>
                <a:close/>
                <a:moveTo>
                  <a:pt x="761" y="106"/>
                </a:moveTo>
                <a:lnTo>
                  <a:pt x="761" y="106"/>
                </a:lnTo>
                <a:lnTo>
                  <a:pt x="757" y="109"/>
                </a:lnTo>
                <a:lnTo>
                  <a:pt x="754" y="109"/>
                </a:lnTo>
                <a:lnTo>
                  <a:pt x="752" y="108"/>
                </a:lnTo>
                <a:lnTo>
                  <a:pt x="761" y="106"/>
                </a:lnTo>
                <a:close/>
                <a:moveTo>
                  <a:pt x="755" y="99"/>
                </a:moveTo>
                <a:lnTo>
                  <a:pt x="755" y="99"/>
                </a:lnTo>
                <a:lnTo>
                  <a:pt x="757" y="97"/>
                </a:lnTo>
                <a:lnTo>
                  <a:pt x="759" y="95"/>
                </a:lnTo>
                <a:lnTo>
                  <a:pt x="754" y="102"/>
                </a:lnTo>
                <a:lnTo>
                  <a:pt x="754" y="101"/>
                </a:lnTo>
                <a:lnTo>
                  <a:pt x="755" y="99"/>
                </a:lnTo>
                <a:close/>
                <a:moveTo>
                  <a:pt x="729" y="32"/>
                </a:moveTo>
                <a:lnTo>
                  <a:pt x="729" y="32"/>
                </a:lnTo>
                <a:lnTo>
                  <a:pt x="733" y="36"/>
                </a:lnTo>
                <a:lnTo>
                  <a:pt x="733" y="39"/>
                </a:lnTo>
                <a:lnTo>
                  <a:pt x="727" y="41"/>
                </a:lnTo>
                <a:lnTo>
                  <a:pt x="726" y="39"/>
                </a:lnTo>
                <a:lnTo>
                  <a:pt x="726" y="37"/>
                </a:lnTo>
                <a:lnTo>
                  <a:pt x="729" y="37"/>
                </a:lnTo>
                <a:lnTo>
                  <a:pt x="729" y="32"/>
                </a:lnTo>
                <a:close/>
                <a:moveTo>
                  <a:pt x="631" y="11"/>
                </a:moveTo>
                <a:lnTo>
                  <a:pt x="631" y="1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Make your own stamps</a:t>
            </a:r>
          </a:p>
        </p:txBody>
      </p:sp>
      <p:sp>
        <p:nvSpPr>
          <p:cNvPr id="4101" name="Freeform 5"/>
          <p:cNvSpPr>
            <a:spLocks noEditPoints="1"/>
          </p:cNvSpPr>
          <p:nvPr/>
        </p:nvSpPr>
        <p:spPr bwMode="auto">
          <a:xfrm>
            <a:off x="3402013" y="2168525"/>
            <a:ext cx="2559050" cy="3151188"/>
          </a:xfrm>
          <a:custGeom>
            <a:avLst/>
            <a:gdLst>
              <a:gd name="T0" fmla="*/ 2147483646 w 2616"/>
              <a:gd name="T1" fmla="*/ 1870968485 h 3222"/>
              <a:gd name="T2" fmla="*/ 2147483646 w 2616"/>
              <a:gd name="T3" fmla="*/ 0 h 3222"/>
              <a:gd name="T4" fmla="*/ 2147483646 w 2616"/>
              <a:gd name="T5" fmla="*/ 0 h 3222"/>
              <a:gd name="T6" fmla="*/ 2147483646 w 2616"/>
              <a:gd name="T7" fmla="*/ 1870968485 h 3222"/>
              <a:gd name="T8" fmla="*/ 2147483646 w 2616"/>
              <a:gd name="T9" fmla="*/ 2147483646 h 3222"/>
              <a:gd name="T10" fmla="*/ 2147483646 w 2616"/>
              <a:gd name="T11" fmla="*/ 2147483646 h 3222"/>
              <a:gd name="T12" fmla="*/ 2147483646 w 2616"/>
              <a:gd name="T13" fmla="*/ 2147483646 h 3222"/>
              <a:gd name="T14" fmla="*/ 2147483646 w 2616"/>
              <a:gd name="T15" fmla="*/ 2147483646 h 3222"/>
              <a:gd name="T16" fmla="*/ 2147483646 w 2616"/>
              <a:gd name="T17" fmla="*/ 2147483646 h 3222"/>
              <a:gd name="T18" fmla="*/ 2147483646 w 2616"/>
              <a:gd name="T19" fmla="*/ 2147483646 h 3222"/>
              <a:gd name="T20" fmla="*/ 2147483646 w 2616"/>
              <a:gd name="T21" fmla="*/ 2147483646 h 3222"/>
              <a:gd name="T22" fmla="*/ 2147483646 w 2616"/>
              <a:gd name="T23" fmla="*/ 2147483646 h 3222"/>
              <a:gd name="T24" fmla="*/ 2147483646 w 2616"/>
              <a:gd name="T25" fmla="*/ 1870968485 h 3222"/>
              <a:gd name="T26" fmla="*/ 2147483646 w 2616"/>
              <a:gd name="T27" fmla="*/ 0 h 3222"/>
              <a:gd name="T28" fmla="*/ 2147483646 w 2616"/>
              <a:gd name="T29" fmla="*/ 2147483646 h 3222"/>
              <a:gd name="T30" fmla="*/ 2147483646 w 2616"/>
              <a:gd name="T31" fmla="*/ 2147483646 h 3222"/>
              <a:gd name="T32" fmla="*/ 1871763124 w 2616"/>
              <a:gd name="T33" fmla="*/ 2147483646 h 3222"/>
              <a:gd name="T34" fmla="*/ 0 w 2616"/>
              <a:gd name="T35" fmla="*/ 2147483646 h 3222"/>
              <a:gd name="T36" fmla="*/ 0 w 2616"/>
              <a:gd name="T37" fmla="*/ 2147483646 h 3222"/>
              <a:gd name="T38" fmla="*/ 1871763124 w 2616"/>
              <a:gd name="T39" fmla="*/ 2147483646 h 3222"/>
              <a:gd name="T40" fmla="*/ 2147483646 w 2616"/>
              <a:gd name="T41" fmla="*/ 2147483646 h 3222"/>
              <a:gd name="T42" fmla="*/ 2147483646 w 2616"/>
              <a:gd name="T43" fmla="*/ 2147483646 h 3222"/>
              <a:gd name="T44" fmla="*/ 2147483646 w 2616"/>
              <a:gd name="T45" fmla="*/ 2147483646 h 3222"/>
              <a:gd name="T46" fmla="*/ 2147483646 w 2616"/>
              <a:gd name="T47" fmla="*/ 2147483646 h 3222"/>
              <a:gd name="T48" fmla="*/ 2147483646 w 2616"/>
              <a:gd name="T49" fmla="*/ 2147483646 h 3222"/>
              <a:gd name="T50" fmla="*/ 2147483646 w 2616"/>
              <a:gd name="T51" fmla="*/ 2147483646 h 3222"/>
              <a:gd name="T52" fmla="*/ 2147483646 w 2616"/>
              <a:gd name="T53" fmla="*/ 2147483646 h 3222"/>
              <a:gd name="T54" fmla="*/ 2147483646 w 2616"/>
              <a:gd name="T55" fmla="*/ 2147483646 h 3222"/>
              <a:gd name="T56" fmla="*/ 1871763124 w 2616"/>
              <a:gd name="T57" fmla="*/ 2147483646 h 3222"/>
              <a:gd name="T58" fmla="*/ 0 w 2616"/>
              <a:gd name="T59" fmla="*/ 2147483646 h 3222"/>
              <a:gd name="T60" fmla="*/ 1871763124 w 2616"/>
              <a:gd name="T61" fmla="*/ 2147483646 h 3222"/>
              <a:gd name="T62" fmla="*/ 2147483646 w 2616"/>
              <a:gd name="T63" fmla="*/ 2147483646 h 3222"/>
              <a:gd name="T64" fmla="*/ 2147483646 w 2616"/>
              <a:gd name="T65" fmla="*/ 2147483646 h 3222"/>
              <a:gd name="T66" fmla="*/ 2147483646 w 2616"/>
              <a:gd name="T67" fmla="*/ 2147483646 h 3222"/>
              <a:gd name="T68" fmla="*/ 2147483646 w 2616"/>
              <a:gd name="T69" fmla="*/ 2147483646 h 3222"/>
              <a:gd name="T70" fmla="*/ 2147483646 w 2616"/>
              <a:gd name="T71" fmla="*/ 2147483646 h 3222"/>
              <a:gd name="T72" fmla="*/ 2147483646 w 2616"/>
              <a:gd name="T73" fmla="*/ 2147483646 h 3222"/>
              <a:gd name="T74" fmla="*/ 2147483646 w 2616"/>
              <a:gd name="T75" fmla="*/ 2147483646 h 3222"/>
              <a:gd name="T76" fmla="*/ 2147483646 w 2616"/>
              <a:gd name="T77" fmla="*/ 2147483646 h 3222"/>
              <a:gd name="T78" fmla="*/ 2147483646 w 2616"/>
              <a:gd name="T79" fmla="*/ 2147483646 h 3222"/>
              <a:gd name="T80" fmla="*/ 2147483646 w 2616"/>
              <a:gd name="T81" fmla="*/ 2147483646 h 3222"/>
              <a:gd name="T82" fmla="*/ 2147483646 w 2616"/>
              <a:gd name="T83" fmla="*/ 2147483646 h 3222"/>
              <a:gd name="T84" fmla="*/ 2147483646 w 2616"/>
              <a:gd name="T85" fmla="*/ 2147483646 h 3222"/>
              <a:gd name="T86" fmla="*/ 2147483646 w 2616"/>
              <a:gd name="T87" fmla="*/ 2147483646 h 3222"/>
              <a:gd name="T88" fmla="*/ 2147483646 w 2616"/>
              <a:gd name="T89" fmla="*/ 2147483646 h 3222"/>
              <a:gd name="T90" fmla="*/ 2147483646 w 2616"/>
              <a:gd name="T91" fmla="*/ 2147483646 h 3222"/>
              <a:gd name="T92" fmla="*/ 2147483646 w 2616"/>
              <a:gd name="T93" fmla="*/ 2147483646 h 3222"/>
              <a:gd name="T94" fmla="*/ 2147483646 w 2616"/>
              <a:gd name="T95" fmla="*/ 2147483646 h 3222"/>
              <a:gd name="T96" fmla="*/ 2147483646 w 2616"/>
              <a:gd name="T97" fmla="*/ 2147483646 h 3222"/>
              <a:gd name="T98" fmla="*/ 2147483646 w 2616"/>
              <a:gd name="T99" fmla="*/ 2147483646 h 3222"/>
              <a:gd name="T100" fmla="*/ 2147483646 w 2616"/>
              <a:gd name="T101" fmla="*/ 2147483646 h 3222"/>
              <a:gd name="T102" fmla="*/ 2147483646 w 2616"/>
              <a:gd name="T103" fmla="*/ 2147483646 h 3222"/>
              <a:gd name="T104" fmla="*/ 2147483646 w 2616"/>
              <a:gd name="T105" fmla="*/ 2147483646 h 3222"/>
              <a:gd name="T106" fmla="*/ 2147483646 w 2616"/>
              <a:gd name="T107" fmla="*/ 2147483646 h 3222"/>
              <a:gd name="T108" fmla="*/ 2147483646 w 2616"/>
              <a:gd name="T109" fmla="*/ 2147483646 h 3222"/>
              <a:gd name="T110" fmla="*/ 2147483646 w 2616"/>
              <a:gd name="T111" fmla="*/ 2147483646 h 3222"/>
              <a:gd name="T112" fmla="*/ 2147483646 w 2616"/>
              <a:gd name="T113" fmla="*/ 2147483646 h 3222"/>
              <a:gd name="T114" fmla="*/ 2147483646 w 2616"/>
              <a:gd name="T115" fmla="*/ 2147483646 h 3222"/>
              <a:gd name="T116" fmla="*/ 2147483646 w 2616"/>
              <a:gd name="T117" fmla="*/ 2147483646 h 3222"/>
              <a:gd name="T118" fmla="*/ 2147483646 w 2616"/>
              <a:gd name="T119" fmla="*/ 2147483646 h 3222"/>
              <a:gd name="T120" fmla="*/ 2147483646 w 2616"/>
              <a:gd name="T121" fmla="*/ 2147483646 h 3222"/>
              <a:gd name="T122" fmla="*/ 2147483646 w 2616"/>
              <a:gd name="T123" fmla="*/ 2147483646 h 322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616" h="3222">
                <a:moveTo>
                  <a:pt x="2616" y="139"/>
                </a:moveTo>
                <a:lnTo>
                  <a:pt x="2616" y="139"/>
                </a:lnTo>
                <a:lnTo>
                  <a:pt x="2616" y="67"/>
                </a:lnTo>
                <a:lnTo>
                  <a:pt x="2603" y="65"/>
                </a:lnTo>
                <a:lnTo>
                  <a:pt x="2590" y="62"/>
                </a:lnTo>
                <a:lnTo>
                  <a:pt x="2578" y="56"/>
                </a:lnTo>
                <a:lnTo>
                  <a:pt x="2568" y="48"/>
                </a:lnTo>
                <a:lnTo>
                  <a:pt x="2560" y="38"/>
                </a:lnTo>
                <a:lnTo>
                  <a:pt x="2555" y="28"/>
                </a:lnTo>
                <a:lnTo>
                  <a:pt x="2551" y="15"/>
                </a:lnTo>
                <a:lnTo>
                  <a:pt x="2551" y="2"/>
                </a:lnTo>
                <a:lnTo>
                  <a:pt x="2551" y="0"/>
                </a:lnTo>
                <a:lnTo>
                  <a:pt x="2479" y="0"/>
                </a:lnTo>
                <a:lnTo>
                  <a:pt x="2479" y="2"/>
                </a:lnTo>
                <a:lnTo>
                  <a:pt x="2477" y="15"/>
                </a:lnTo>
                <a:lnTo>
                  <a:pt x="2474" y="28"/>
                </a:lnTo>
                <a:lnTo>
                  <a:pt x="2467" y="38"/>
                </a:lnTo>
                <a:lnTo>
                  <a:pt x="2461" y="48"/>
                </a:lnTo>
                <a:lnTo>
                  <a:pt x="2451" y="56"/>
                </a:lnTo>
                <a:lnTo>
                  <a:pt x="2440" y="62"/>
                </a:lnTo>
                <a:lnTo>
                  <a:pt x="2427" y="65"/>
                </a:lnTo>
                <a:lnTo>
                  <a:pt x="2414" y="67"/>
                </a:lnTo>
                <a:lnTo>
                  <a:pt x="2401" y="65"/>
                </a:lnTo>
                <a:lnTo>
                  <a:pt x="2389" y="62"/>
                </a:lnTo>
                <a:lnTo>
                  <a:pt x="2378" y="56"/>
                </a:lnTo>
                <a:lnTo>
                  <a:pt x="2368" y="48"/>
                </a:lnTo>
                <a:lnTo>
                  <a:pt x="2360" y="38"/>
                </a:lnTo>
                <a:lnTo>
                  <a:pt x="2353" y="28"/>
                </a:lnTo>
                <a:lnTo>
                  <a:pt x="2350" y="15"/>
                </a:lnTo>
                <a:lnTo>
                  <a:pt x="2348" y="2"/>
                </a:lnTo>
                <a:lnTo>
                  <a:pt x="2348" y="0"/>
                </a:lnTo>
                <a:lnTo>
                  <a:pt x="2278" y="0"/>
                </a:lnTo>
                <a:lnTo>
                  <a:pt x="2278" y="2"/>
                </a:lnTo>
                <a:lnTo>
                  <a:pt x="2277" y="15"/>
                </a:lnTo>
                <a:lnTo>
                  <a:pt x="2274" y="28"/>
                </a:lnTo>
                <a:lnTo>
                  <a:pt x="2267" y="38"/>
                </a:lnTo>
                <a:lnTo>
                  <a:pt x="2259" y="48"/>
                </a:lnTo>
                <a:lnTo>
                  <a:pt x="2249" y="56"/>
                </a:lnTo>
                <a:lnTo>
                  <a:pt x="2239" y="62"/>
                </a:lnTo>
                <a:lnTo>
                  <a:pt x="2226" y="65"/>
                </a:lnTo>
                <a:lnTo>
                  <a:pt x="2213" y="67"/>
                </a:lnTo>
                <a:lnTo>
                  <a:pt x="2200" y="65"/>
                </a:lnTo>
                <a:lnTo>
                  <a:pt x="2187" y="62"/>
                </a:lnTo>
                <a:lnTo>
                  <a:pt x="2177" y="56"/>
                </a:lnTo>
                <a:lnTo>
                  <a:pt x="2168" y="48"/>
                </a:lnTo>
                <a:lnTo>
                  <a:pt x="2159" y="38"/>
                </a:lnTo>
                <a:lnTo>
                  <a:pt x="2153" y="28"/>
                </a:lnTo>
                <a:lnTo>
                  <a:pt x="2150" y="15"/>
                </a:lnTo>
                <a:lnTo>
                  <a:pt x="2148" y="2"/>
                </a:lnTo>
                <a:lnTo>
                  <a:pt x="2148" y="0"/>
                </a:lnTo>
                <a:lnTo>
                  <a:pt x="2078" y="0"/>
                </a:lnTo>
                <a:lnTo>
                  <a:pt x="2078" y="2"/>
                </a:lnTo>
                <a:lnTo>
                  <a:pt x="2076" y="15"/>
                </a:lnTo>
                <a:lnTo>
                  <a:pt x="2071" y="28"/>
                </a:lnTo>
                <a:lnTo>
                  <a:pt x="2067" y="38"/>
                </a:lnTo>
                <a:lnTo>
                  <a:pt x="2058" y="48"/>
                </a:lnTo>
                <a:lnTo>
                  <a:pt x="2049" y="56"/>
                </a:lnTo>
                <a:lnTo>
                  <a:pt x="2037" y="62"/>
                </a:lnTo>
                <a:lnTo>
                  <a:pt x="2026" y="65"/>
                </a:lnTo>
                <a:lnTo>
                  <a:pt x="2013" y="67"/>
                </a:lnTo>
                <a:lnTo>
                  <a:pt x="2000" y="65"/>
                </a:lnTo>
                <a:lnTo>
                  <a:pt x="1987" y="62"/>
                </a:lnTo>
                <a:lnTo>
                  <a:pt x="1975" y="56"/>
                </a:lnTo>
                <a:lnTo>
                  <a:pt x="1966" y="48"/>
                </a:lnTo>
                <a:lnTo>
                  <a:pt x="1957" y="38"/>
                </a:lnTo>
                <a:lnTo>
                  <a:pt x="1953" y="28"/>
                </a:lnTo>
                <a:lnTo>
                  <a:pt x="1948" y="15"/>
                </a:lnTo>
                <a:lnTo>
                  <a:pt x="1948" y="2"/>
                </a:lnTo>
                <a:lnTo>
                  <a:pt x="1948" y="0"/>
                </a:lnTo>
                <a:lnTo>
                  <a:pt x="1876" y="0"/>
                </a:lnTo>
                <a:lnTo>
                  <a:pt x="1876" y="2"/>
                </a:lnTo>
                <a:lnTo>
                  <a:pt x="1874" y="15"/>
                </a:lnTo>
                <a:lnTo>
                  <a:pt x="1871" y="28"/>
                </a:lnTo>
                <a:lnTo>
                  <a:pt x="1865" y="38"/>
                </a:lnTo>
                <a:lnTo>
                  <a:pt x="1858" y="48"/>
                </a:lnTo>
                <a:lnTo>
                  <a:pt x="1848" y="56"/>
                </a:lnTo>
                <a:lnTo>
                  <a:pt x="1837" y="62"/>
                </a:lnTo>
                <a:lnTo>
                  <a:pt x="1824" y="65"/>
                </a:lnTo>
                <a:lnTo>
                  <a:pt x="1811" y="67"/>
                </a:lnTo>
                <a:lnTo>
                  <a:pt x="1798" y="65"/>
                </a:lnTo>
                <a:lnTo>
                  <a:pt x="1786" y="62"/>
                </a:lnTo>
                <a:lnTo>
                  <a:pt x="1775" y="56"/>
                </a:lnTo>
                <a:lnTo>
                  <a:pt x="1765" y="48"/>
                </a:lnTo>
                <a:lnTo>
                  <a:pt x="1757" y="38"/>
                </a:lnTo>
                <a:lnTo>
                  <a:pt x="1750" y="28"/>
                </a:lnTo>
                <a:lnTo>
                  <a:pt x="1747" y="15"/>
                </a:lnTo>
                <a:lnTo>
                  <a:pt x="1746" y="2"/>
                </a:lnTo>
                <a:lnTo>
                  <a:pt x="1746" y="0"/>
                </a:lnTo>
                <a:lnTo>
                  <a:pt x="1675" y="0"/>
                </a:lnTo>
                <a:lnTo>
                  <a:pt x="1675" y="2"/>
                </a:lnTo>
                <a:lnTo>
                  <a:pt x="1674" y="15"/>
                </a:lnTo>
                <a:lnTo>
                  <a:pt x="1671" y="28"/>
                </a:lnTo>
                <a:lnTo>
                  <a:pt x="1664" y="38"/>
                </a:lnTo>
                <a:lnTo>
                  <a:pt x="1656" y="48"/>
                </a:lnTo>
                <a:lnTo>
                  <a:pt x="1646" y="56"/>
                </a:lnTo>
                <a:lnTo>
                  <a:pt x="1636" y="62"/>
                </a:lnTo>
                <a:lnTo>
                  <a:pt x="1623" y="65"/>
                </a:lnTo>
                <a:lnTo>
                  <a:pt x="1610" y="67"/>
                </a:lnTo>
                <a:lnTo>
                  <a:pt x="1597" y="65"/>
                </a:lnTo>
                <a:lnTo>
                  <a:pt x="1584" y="62"/>
                </a:lnTo>
                <a:lnTo>
                  <a:pt x="1574" y="56"/>
                </a:lnTo>
                <a:lnTo>
                  <a:pt x="1565" y="48"/>
                </a:lnTo>
                <a:lnTo>
                  <a:pt x="1557" y="38"/>
                </a:lnTo>
                <a:lnTo>
                  <a:pt x="1550" y="28"/>
                </a:lnTo>
                <a:lnTo>
                  <a:pt x="1547" y="15"/>
                </a:lnTo>
                <a:lnTo>
                  <a:pt x="1545" y="2"/>
                </a:lnTo>
                <a:lnTo>
                  <a:pt x="1545" y="0"/>
                </a:lnTo>
                <a:lnTo>
                  <a:pt x="1475" y="0"/>
                </a:lnTo>
                <a:lnTo>
                  <a:pt x="1475" y="2"/>
                </a:lnTo>
                <a:lnTo>
                  <a:pt x="1473" y="15"/>
                </a:lnTo>
                <a:lnTo>
                  <a:pt x="1469" y="28"/>
                </a:lnTo>
                <a:lnTo>
                  <a:pt x="1464" y="38"/>
                </a:lnTo>
                <a:lnTo>
                  <a:pt x="1455" y="48"/>
                </a:lnTo>
                <a:lnTo>
                  <a:pt x="1446" y="56"/>
                </a:lnTo>
                <a:lnTo>
                  <a:pt x="1434" y="62"/>
                </a:lnTo>
                <a:lnTo>
                  <a:pt x="1423" y="65"/>
                </a:lnTo>
                <a:lnTo>
                  <a:pt x="1410" y="67"/>
                </a:lnTo>
                <a:lnTo>
                  <a:pt x="1397" y="65"/>
                </a:lnTo>
                <a:lnTo>
                  <a:pt x="1384" y="62"/>
                </a:lnTo>
                <a:lnTo>
                  <a:pt x="1372" y="56"/>
                </a:lnTo>
                <a:lnTo>
                  <a:pt x="1363" y="48"/>
                </a:lnTo>
                <a:lnTo>
                  <a:pt x="1354" y="38"/>
                </a:lnTo>
                <a:lnTo>
                  <a:pt x="1350" y="28"/>
                </a:lnTo>
                <a:lnTo>
                  <a:pt x="1345" y="15"/>
                </a:lnTo>
                <a:lnTo>
                  <a:pt x="1345" y="2"/>
                </a:lnTo>
                <a:lnTo>
                  <a:pt x="1345" y="0"/>
                </a:lnTo>
                <a:lnTo>
                  <a:pt x="1273" y="0"/>
                </a:lnTo>
                <a:lnTo>
                  <a:pt x="1273" y="2"/>
                </a:lnTo>
                <a:lnTo>
                  <a:pt x="1271" y="15"/>
                </a:lnTo>
                <a:lnTo>
                  <a:pt x="1268" y="28"/>
                </a:lnTo>
                <a:lnTo>
                  <a:pt x="1262" y="38"/>
                </a:lnTo>
                <a:lnTo>
                  <a:pt x="1255" y="48"/>
                </a:lnTo>
                <a:lnTo>
                  <a:pt x="1245" y="56"/>
                </a:lnTo>
                <a:lnTo>
                  <a:pt x="1234" y="62"/>
                </a:lnTo>
                <a:lnTo>
                  <a:pt x="1221" y="65"/>
                </a:lnTo>
                <a:lnTo>
                  <a:pt x="1208" y="67"/>
                </a:lnTo>
                <a:lnTo>
                  <a:pt x="1195" y="65"/>
                </a:lnTo>
                <a:lnTo>
                  <a:pt x="1183" y="62"/>
                </a:lnTo>
                <a:lnTo>
                  <a:pt x="1172" y="56"/>
                </a:lnTo>
                <a:lnTo>
                  <a:pt x="1162" y="48"/>
                </a:lnTo>
                <a:lnTo>
                  <a:pt x="1154" y="38"/>
                </a:lnTo>
                <a:lnTo>
                  <a:pt x="1147" y="28"/>
                </a:lnTo>
                <a:lnTo>
                  <a:pt x="1144" y="15"/>
                </a:lnTo>
                <a:lnTo>
                  <a:pt x="1143" y="2"/>
                </a:lnTo>
                <a:lnTo>
                  <a:pt x="1143" y="0"/>
                </a:lnTo>
                <a:lnTo>
                  <a:pt x="1073" y="0"/>
                </a:lnTo>
                <a:lnTo>
                  <a:pt x="1073" y="2"/>
                </a:lnTo>
                <a:lnTo>
                  <a:pt x="1071" y="15"/>
                </a:lnTo>
                <a:lnTo>
                  <a:pt x="1068" y="28"/>
                </a:lnTo>
                <a:lnTo>
                  <a:pt x="1061" y="38"/>
                </a:lnTo>
                <a:lnTo>
                  <a:pt x="1053" y="48"/>
                </a:lnTo>
                <a:lnTo>
                  <a:pt x="1043" y="56"/>
                </a:lnTo>
                <a:lnTo>
                  <a:pt x="1033" y="62"/>
                </a:lnTo>
                <a:lnTo>
                  <a:pt x="1020" y="65"/>
                </a:lnTo>
                <a:lnTo>
                  <a:pt x="1007" y="67"/>
                </a:lnTo>
                <a:lnTo>
                  <a:pt x="994" y="65"/>
                </a:lnTo>
                <a:lnTo>
                  <a:pt x="981" y="62"/>
                </a:lnTo>
                <a:lnTo>
                  <a:pt x="971" y="56"/>
                </a:lnTo>
                <a:lnTo>
                  <a:pt x="962" y="48"/>
                </a:lnTo>
                <a:lnTo>
                  <a:pt x="954" y="38"/>
                </a:lnTo>
                <a:lnTo>
                  <a:pt x="947" y="28"/>
                </a:lnTo>
                <a:lnTo>
                  <a:pt x="944" y="15"/>
                </a:lnTo>
                <a:lnTo>
                  <a:pt x="942" y="2"/>
                </a:lnTo>
                <a:lnTo>
                  <a:pt x="942" y="0"/>
                </a:lnTo>
                <a:lnTo>
                  <a:pt x="872" y="0"/>
                </a:lnTo>
                <a:lnTo>
                  <a:pt x="872" y="2"/>
                </a:lnTo>
                <a:lnTo>
                  <a:pt x="870" y="15"/>
                </a:lnTo>
                <a:lnTo>
                  <a:pt x="866" y="28"/>
                </a:lnTo>
                <a:lnTo>
                  <a:pt x="861" y="38"/>
                </a:lnTo>
                <a:lnTo>
                  <a:pt x="853" y="48"/>
                </a:lnTo>
                <a:lnTo>
                  <a:pt x="843" y="56"/>
                </a:lnTo>
                <a:lnTo>
                  <a:pt x="831" y="62"/>
                </a:lnTo>
                <a:lnTo>
                  <a:pt x="820" y="65"/>
                </a:lnTo>
                <a:lnTo>
                  <a:pt x="807" y="67"/>
                </a:lnTo>
                <a:lnTo>
                  <a:pt x="794" y="65"/>
                </a:lnTo>
                <a:lnTo>
                  <a:pt x="781" y="62"/>
                </a:lnTo>
                <a:lnTo>
                  <a:pt x="769" y="56"/>
                </a:lnTo>
                <a:lnTo>
                  <a:pt x="760" y="48"/>
                </a:lnTo>
                <a:lnTo>
                  <a:pt x="751" y="38"/>
                </a:lnTo>
                <a:lnTo>
                  <a:pt x="747" y="28"/>
                </a:lnTo>
                <a:lnTo>
                  <a:pt x="742" y="15"/>
                </a:lnTo>
                <a:lnTo>
                  <a:pt x="742" y="2"/>
                </a:lnTo>
                <a:lnTo>
                  <a:pt x="742" y="0"/>
                </a:lnTo>
                <a:lnTo>
                  <a:pt x="670" y="0"/>
                </a:lnTo>
                <a:lnTo>
                  <a:pt x="670" y="2"/>
                </a:lnTo>
                <a:lnTo>
                  <a:pt x="668" y="15"/>
                </a:lnTo>
                <a:lnTo>
                  <a:pt x="665" y="28"/>
                </a:lnTo>
                <a:lnTo>
                  <a:pt x="659" y="38"/>
                </a:lnTo>
                <a:lnTo>
                  <a:pt x="652" y="48"/>
                </a:lnTo>
                <a:lnTo>
                  <a:pt x="642" y="56"/>
                </a:lnTo>
                <a:lnTo>
                  <a:pt x="631" y="62"/>
                </a:lnTo>
                <a:lnTo>
                  <a:pt x="618" y="65"/>
                </a:lnTo>
                <a:lnTo>
                  <a:pt x="605" y="67"/>
                </a:lnTo>
                <a:lnTo>
                  <a:pt x="592" y="65"/>
                </a:lnTo>
                <a:lnTo>
                  <a:pt x="580" y="62"/>
                </a:lnTo>
                <a:lnTo>
                  <a:pt x="569" y="56"/>
                </a:lnTo>
                <a:lnTo>
                  <a:pt x="559" y="48"/>
                </a:lnTo>
                <a:lnTo>
                  <a:pt x="551" y="38"/>
                </a:lnTo>
                <a:lnTo>
                  <a:pt x="545" y="28"/>
                </a:lnTo>
                <a:lnTo>
                  <a:pt x="541" y="15"/>
                </a:lnTo>
                <a:lnTo>
                  <a:pt x="540" y="2"/>
                </a:lnTo>
                <a:lnTo>
                  <a:pt x="540" y="0"/>
                </a:lnTo>
                <a:lnTo>
                  <a:pt x="470" y="0"/>
                </a:lnTo>
                <a:lnTo>
                  <a:pt x="470" y="2"/>
                </a:lnTo>
                <a:lnTo>
                  <a:pt x="468" y="15"/>
                </a:lnTo>
                <a:lnTo>
                  <a:pt x="465" y="28"/>
                </a:lnTo>
                <a:lnTo>
                  <a:pt x="458" y="38"/>
                </a:lnTo>
                <a:lnTo>
                  <a:pt x="450" y="48"/>
                </a:lnTo>
                <a:lnTo>
                  <a:pt x="440" y="56"/>
                </a:lnTo>
                <a:lnTo>
                  <a:pt x="430" y="62"/>
                </a:lnTo>
                <a:lnTo>
                  <a:pt x="417" y="65"/>
                </a:lnTo>
                <a:lnTo>
                  <a:pt x="404" y="67"/>
                </a:lnTo>
                <a:lnTo>
                  <a:pt x="391" y="65"/>
                </a:lnTo>
                <a:lnTo>
                  <a:pt x="378" y="62"/>
                </a:lnTo>
                <a:lnTo>
                  <a:pt x="369" y="56"/>
                </a:lnTo>
                <a:lnTo>
                  <a:pt x="359" y="48"/>
                </a:lnTo>
                <a:lnTo>
                  <a:pt x="351" y="38"/>
                </a:lnTo>
                <a:lnTo>
                  <a:pt x="344" y="28"/>
                </a:lnTo>
                <a:lnTo>
                  <a:pt x="341" y="15"/>
                </a:lnTo>
                <a:lnTo>
                  <a:pt x="339" y="2"/>
                </a:lnTo>
                <a:lnTo>
                  <a:pt x="339" y="0"/>
                </a:lnTo>
                <a:lnTo>
                  <a:pt x="269" y="0"/>
                </a:lnTo>
                <a:lnTo>
                  <a:pt x="269" y="2"/>
                </a:lnTo>
                <a:lnTo>
                  <a:pt x="268" y="15"/>
                </a:lnTo>
                <a:lnTo>
                  <a:pt x="264" y="28"/>
                </a:lnTo>
                <a:lnTo>
                  <a:pt x="258" y="38"/>
                </a:lnTo>
                <a:lnTo>
                  <a:pt x="250" y="48"/>
                </a:lnTo>
                <a:lnTo>
                  <a:pt x="240" y="56"/>
                </a:lnTo>
                <a:lnTo>
                  <a:pt x="228" y="62"/>
                </a:lnTo>
                <a:lnTo>
                  <a:pt x="217" y="65"/>
                </a:lnTo>
                <a:lnTo>
                  <a:pt x="204" y="67"/>
                </a:lnTo>
                <a:lnTo>
                  <a:pt x="191" y="65"/>
                </a:lnTo>
                <a:lnTo>
                  <a:pt x="178" y="62"/>
                </a:lnTo>
                <a:lnTo>
                  <a:pt x="166" y="56"/>
                </a:lnTo>
                <a:lnTo>
                  <a:pt x="157" y="48"/>
                </a:lnTo>
                <a:lnTo>
                  <a:pt x="149" y="38"/>
                </a:lnTo>
                <a:lnTo>
                  <a:pt x="144" y="28"/>
                </a:lnTo>
                <a:lnTo>
                  <a:pt x="139" y="15"/>
                </a:lnTo>
                <a:lnTo>
                  <a:pt x="139" y="2"/>
                </a:lnTo>
                <a:lnTo>
                  <a:pt x="139" y="0"/>
                </a:lnTo>
                <a:lnTo>
                  <a:pt x="67" y="0"/>
                </a:lnTo>
                <a:lnTo>
                  <a:pt x="67" y="2"/>
                </a:lnTo>
                <a:lnTo>
                  <a:pt x="67" y="15"/>
                </a:lnTo>
                <a:lnTo>
                  <a:pt x="62" y="28"/>
                </a:lnTo>
                <a:lnTo>
                  <a:pt x="56" y="38"/>
                </a:lnTo>
                <a:lnTo>
                  <a:pt x="49" y="48"/>
                </a:lnTo>
                <a:lnTo>
                  <a:pt x="39" y="56"/>
                </a:lnTo>
                <a:lnTo>
                  <a:pt x="28" y="62"/>
                </a:lnTo>
                <a:lnTo>
                  <a:pt x="15" y="65"/>
                </a:lnTo>
                <a:lnTo>
                  <a:pt x="2" y="67"/>
                </a:lnTo>
                <a:lnTo>
                  <a:pt x="0" y="67"/>
                </a:lnTo>
                <a:lnTo>
                  <a:pt x="0" y="139"/>
                </a:lnTo>
                <a:lnTo>
                  <a:pt x="2" y="139"/>
                </a:lnTo>
                <a:lnTo>
                  <a:pt x="15" y="139"/>
                </a:lnTo>
                <a:lnTo>
                  <a:pt x="28" y="144"/>
                </a:lnTo>
                <a:lnTo>
                  <a:pt x="39" y="149"/>
                </a:lnTo>
                <a:lnTo>
                  <a:pt x="49" y="157"/>
                </a:lnTo>
                <a:lnTo>
                  <a:pt x="56" y="166"/>
                </a:lnTo>
                <a:lnTo>
                  <a:pt x="62" y="178"/>
                </a:lnTo>
                <a:lnTo>
                  <a:pt x="67" y="189"/>
                </a:lnTo>
                <a:lnTo>
                  <a:pt x="67" y="204"/>
                </a:lnTo>
                <a:lnTo>
                  <a:pt x="67" y="217"/>
                </a:lnTo>
                <a:lnTo>
                  <a:pt x="62" y="228"/>
                </a:lnTo>
                <a:lnTo>
                  <a:pt x="56" y="240"/>
                </a:lnTo>
                <a:lnTo>
                  <a:pt x="49" y="250"/>
                </a:lnTo>
                <a:lnTo>
                  <a:pt x="39" y="258"/>
                </a:lnTo>
                <a:lnTo>
                  <a:pt x="28" y="263"/>
                </a:lnTo>
                <a:lnTo>
                  <a:pt x="15" y="267"/>
                </a:lnTo>
                <a:lnTo>
                  <a:pt x="2" y="269"/>
                </a:lnTo>
                <a:lnTo>
                  <a:pt x="0" y="267"/>
                </a:lnTo>
                <a:lnTo>
                  <a:pt x="0" y="339"/>
                </a:lnTo>
                <a:lnTo>
                  <a:pt x="2" y="339"/>
                </a:lnTo>
                <a:lnTo>
                  <a:pt x="15" y="341"/>
                </a:lnTo>
                <a:lnTo>
                  <a:pt x="28" y="344"/>
                </a:lnTo>
                <a:lnTo>
                  <a:pt x="39" y="351"/>
                </a:lnTo>
                <a:lnTo>
                  <a:pt x="49" y="359"/>
                </a:lnTo>
                <a:lnTo>
                  <a:pt x="56" y="369"/>
                </a:lnTo>
                <a:lnTo>
                  <a:pt x="62" y="378"/>
                </a:lnTo>
                <a:lnTo>
                  <a:pt x="67" y="391"/>
                </a:lnTo>
                <a:lnTo>
                  <a:pt x="67" y="404"/>
                </a:lnTo>
                <a:lnTo>
                  <a:pt x="67" y="417"/>
                </a:lnTo>
                <a:lnTo>
                  <a:pt x="62" y="430"/>
                </a:lnTo>
                <a:lnTo>
                  <a:pt x="56" y="440"/>
                </a:lnTo>
                <a:lnTo>
                  <a:pt x="49" y="450"/>
                </a:lnTo>
                <a:lnTo>
                  <a:pt x="39" y="458"/>
                </a:lnTo>
                <a:lnTo>
                  <a:pt x="28" y="465"/>
                </a:lnTo>
                <a:lnTo>
                  <a:pt x="15" y="468"/>
                </a:lnTo>
                <a:lnTo>
                  <a:pt x="2" y="470"/>
                </a:lnTo>
                <a:lnTo>
                  <a:pt x="0" y="470"/>
                </a:lnTo>
                <a:lnTo>
                  <a:pt x="0" y="540"/>
                </a:lnTo>
                <a:lnTo>
                  <a:pt x="2" y="540"/>
                </a:lnTo>
                <a:lnTo>
                  <a:pt x="15" y="541"/>
                </a:lnTo>
                <a:lnTo>
                  <a:pt x="28" y="546"/>
                </a:lnTo>
                <a:lnTo>
                  <a:pt x="39" y="551"/>
                </a:lnTo>
                <a:lnTo>
                  <a:pt x="49" y="559"/>
                </a:lnTo>
                <a:lnTo>
                  <a:pt x="56" y="569"/>
                </a:lnTo>
                <a:lnTo>
                  <a:pt x="62" y="580"/>
                </a:lnTo>
                <a:lnTo>
                  <a:pt x="67" y="592"/>
                </a:lnTo>
                <a:lnTo>
                  <a:pt x="67" y="605"/>
                </a:lnTo>
                <a:lnTo>
                  <a:pt x="67" y="618"/>
                </a:lnTo>
                <a:lnTo>
                  <a:pt x="62" y="631"/>
                </a:lnTo>
                <a:lnTo>
                  <a:pt x="56" y="642"/>
                </a:lnTo>
                <a:lnTo>
                  <a:pt x="49" y="652"/>
                </a:lnTo>
                <a:lnTo>
                  <a:pt x="39" y="660"/>
                </a:lnTo>
                <a:lnTo>
                  <a:pt x="28" y="665"/>
                </a:lnTo>
                <a:lnTo>
                  <a:pt x="15" y="670"/>
                </a:lnTo>
                <a:lnTo>
                  <a:pt x="2" y="670"/>
                </a:lnTo>
                <a:lnTo>
                  <a:pt x="0" y="670"/>
                </a:lnTo>
                <a:lnTo>
                  <a:pt x="0" y="742"/>
                </a:lnTo>
                <a:lnTo>
                  <a:pt x="2" y="742"/>
                </a:lnTo>
                <a:lnTo>
                  <a:pt x="15" y="743"/>
                </a:lnTo>
                <a:lnTo>
                  <a:pt x="28" y="747"/>
                </a:lnTo>
                <a:lnTo>
                  <a:pt x="39" y="753"/>
                </a:lnTo>
                <a:lnTo>
                  <a:pt x="49" y="761"/>
                </a:lnTo>
                <a:lnTo>
                  <a:pt x="56" y="769"/>
                </a:lnTo>
                <a:lnTo>
                  <a:pt x="62" y="781"/>
                </a:lnTo>
                <a:lnTo>
                  <a:pt x="67" y="794"/>
                </a:lnTo>
                <a:lnTo>
                  <a:pt x="67" y="807"/>
                </a:lnTo>
                <a:lnTo>
                  <a:pt x="67" y="820"/>
                </a:lnTo>
                <a:lnTo>
                  <a:pt x="62" y="831"/>
                </a:lnTo>
                <a:lnTo>
                  <a:pt x="56" y="843"/>
                </a:lnTo>
                <a:lnTo>
                  <a:pt x="49" y="852"/>
                </a:lnTo>
                <a:lnTo>
                  <a:pt x="39" y="861"/>
                </a:lnTo>
                <a:lnTo>
                  <a:pt x="28" y="867"/>
                </a:lnTo>
                <a:lnTo>
                  <a:pt x="15" y="870"/>
                </a:lnTo>
                <a:lnTo>
                  <a:pt x="2" y="872"/>
                </a:lnTo>
                <a:lnTo>
                  <a:pt x="0" y="872"/>
                </a:lnTo>
                <a:lnTo>
                  <a:pt x="0" y="942"/>
                </a:lnTo>
                <a:lnTo>
                  <a:pt x="2" y="942"/>
                </a:lnTo>
                <a:lnTo>
                  <a:pt x="15" y="944"/>
                </a:lnTo>
                <a:lnTo>
                  <a:pt x="28" y="947"/>
                </a:lnTo>
                <a:lnTo>
                  <a:pt x="39" y="954"/>
                </a:lnTo>
                <a:lnTo>
                  <a:pt x="49" y="962"/>
                </a:lnTo>
                <a:lnTo>
                  <a:pt x="56" y="971"/>
                </a:lnTo>
                <a:lnTo>
                  <a:pt x="62" y="983"/>
                </a:lnTo>
                <a:lnTo>
                  <a:pt x="67" y="994"/>
                </a:lnTo>
                <a:lnTo>
                  <a:pt x="67" y="1007"/>
                </a:lnTo>
                <a:lnTo>
                  <a:pt x="67" y="1020"/>
                </a:lnTo>
                <a:lnTo>
                  <a:pt x="62" y="1033"/>
                </a:lnTo>
                <a:lnTo>
                  <a:pt x="56" y="1045"/>
                </a:lnTo>
                <a:lnTo>
                  <a:pt x="49" y="1055"/>
                </a:lnTo>
                <a:lnTo>
                  <a:pt x="39" y="1061"/>
                </a:lnTo>
                <a:lnTo>
                  <a:pt x="28" y="1068"/>
                </a:lnTo>
                <a:lnTo>
                  <a:pt x="15" y="1071"/>
                </a:lnTo>
                <a:lnTo>
                  <a:pt x="2" y="1072"/>
                </a:lnTo>
                <a:lnTo>
                  <a:pt x="0" y="1072"/>
                </a:lnTo>
                <a:lnTo>
                  <a:pt x="0" y="1144"/>
                </a:lnTo>
                <a:lnTo>
                  <a:pt x="2" y="1144"/>
                </a:lnTo>
                <a:lnTo>
                  <a:pt x="15" y="1144"/>
                </a:lnTo>
                <a:lnTo>
                  <a:pt x="28" y="1149"/>
                </a:lnTo>
                <a:lnTo>
                  <a:pt x="39" y="1154"/>
                </a:lnTo>
                <a:lnTo>
                  <a:pt x="49" y="1162"/>
                </a:lnTo>
                <a:lnTo>
                  <a:pt x="56" y="1172"/>
                </a:lnTo>
                <a:lnTo>
                  <a:pt x="62" y="1183"/>
                </a:lnTo>
                <a:lnTo>
                  <a:pt x="67" y="1196"/>
                </a:lnTo>
                <a:lnTo>
                  <a:pt x="67" y="1209"/>
                </a:lnTo>
                <a:lnTo>
                  <a:pt x="67" y="1222"/>
                </a:lnTo>
                <a:lnTo>
                  <a:pt x="62" y="1234"/>
                </a:lnTo>
                <a:lnTo>
                  <a:pt x="56" y="1245"/>
                </a:lnTo>
                <a:lnTo>
                  <a:pt x="49" y="1255"/>
                </a:lnTo>
                <a:lnTo>
                  <a:pt x="39" y="1263"/>
                </a:lnTo>
                <a:lnTo>
                  <a:pt x="28" y="1270"/>
                </a:lnTo>
                <a:lnTo>
                  <a:pt x="15" y="1273"/>
                </a:lnTo>
                <a:lnTo>
                  <a:pt x="2" y="1275"/>
                </a:lnTo>
                <a:lnTo>
                  <a:pt x="0" y="1275"/>
                </a:lnTo>
                <a:lnTo>
                  <a:pt x="0" y="1345"/>
                </a:lnTo>
                <a:lnTo>
                  <a:pt x="2" y="1345"/>
                </a:lnTo>
                <a:lnTo>
                  <a:pt x="15" y="1346"/>
                </a:lnTo>
                <a:lnTo>
                  <a:pt x="28" y="1349"/>
                </a:lnTo>
                <a:lnTo>
                  <a:pt x="39" y="1356"/>
                </a:lnTo>
                <a:lnTo>
                  <a:pt x="49" y="1364"/>
                </a:lnTo>
                <a:lnTo>
                  <a:pt x="56" y="1374"/>
                </a:lnTo>
                <a:lnTo>
                  <a:pt x="62" y="1385"/>
                </a:lnTo>
                <a:lnTo>
                  <a:pt x="67" y="1397"/>
                </a:lnTo>
                <a:lnTo>
                  <a:pt x="67" y="1410"/>
                </a:lnTo>
                <a:lnTo>
                  <a:pt x="67" y="1423"/>
                </a:lnTo>
                <a:lnTo>
                  <a:pt x="62" y="1436"/>
                </a:lnTo>
                <a:lnTo>
                  <a:pt x="56" y="1446"/>
                </a:lnTo>
                <a:lnTo>
                  <a:pt x="49" y="1455"/>
                </a:lnTo>
                <a:lnTo>
                  <a:pt x="39" y="1464"/>
                </a:lnTo>
                <a:lnTo>
                  <a:pt x="28" y="1470"/>
                </a:lnTo>
                <a:lnTo>
                  <a:pt x="15" y="1473"/>
                </a:lnTo>
                <a:lnTo>
                  <a:pt x="2" y="1475"/>
                </a:lnTo>
                <a:lnTo>
                  <a:pt x="0" y="1475"/>
                </a:lnTo>
                <a:lnTo>
                  <a:pt x="0" y="1547"/>
                </a:lnTo>
                <a:lnTo>
                  <a:pt x="2" y="1545"/>
                </a:lnTo>
                <a:lnTo>
                  <a:pt x="15" y="1547"/>
                </a:lnTo>
                <a:lnTo>
                  <a:pt x="28" y="1552"/>
                </a:lnTo>
                <a:lnTo>
                  <a:pt x="39" y="1556"/>
                </a:lnTo>
                <a:lnTo>
                  <a:pt x="49" y="1565"/>
                </a:lnTo>
                <a:lnTo>
                  <a:pt x="56" y="1574"/>
                </a:lnTo>
                <a:lnTo>
                  <a:pt x="62" y="1586"/>
                </a:lnTo>
                <a:lnTo>
                  <a:pt x="67" y="1597"/>
                </a:lnTo>
                <a:lnTo>
                  <a:pt x="67" y="1610"/>
                </a:lnTo>
                <a:lnTo>
                  <a:pt x="67" y="1625"/>
                </a:lnTo>
                <a:lnTo>
                  <a:pt x="62" y="1636"/>
                </a:lnTo>
                <a:lnTo>
                  <a:pt x="56" y="1648"/>
                </a:lnTo>
                <a:lnTo>
                  <a:pt x="49" y="1657"/>
                </a:lnTo>
                <a:lnTo>
                  <a:pt x="39" y="1666"/>
                </a:lnTo>
                <a:lnTo>
                  <a:pt x="28" y="1670"/>
                </a:lnTo>
                <a:lnTo>
                  <a:pt x="15" y="1675"/>
                </a:lnTo>
                <a:lnTo>
                  <a:pt x="2" y="1675"/>
                </a:lnTo>
                <a:lnTo>
                  <a:pt x="0" y="1675"/>
                </a:lnTo>
                <a:lnTo>
                  <a:pt x="0" y="1747"/>
                </a:lnTo>
                <a:lnTo>
                  <a:pt x="2" y="1747"/>
                </a:lnTo>
                <a:lnTo>
                  <a:pt x="15" y="1749"/>
                </a:lnTo>
                <a:lnTo>
                  <a:pt x="28" y="1752"/>
                </a:lnTo>
                <a:lnTo>
                  <a:pt x="39" y="1758"/>
                </a:lnTo>
                <a:lnTo>
                  <a:pt x="49" y="1767"/>
                </a:lnTo>
                <a:lnTo>
                  <a:pt x="56" y="1776"/>
                </a:lnTo>
                <a:lnTo>
                  <a:pt x="62" y="1786"/>
                </a:lnTo>
                <a:lnTo>
                  <a:pt x="67" y="1799"/>
                </a:lnTo>
                <a:lnTo>
                  <a:pt x="67" y="1812"/>
                </a:lnTo>
                <a:lnTo>
                  <a:pt x="67" y="1825"/>
                </a:lnTo>
                <a:lnTo>
                  <a:pt x="62" y="1837"/>
                </a:lnTo>
                <a:lnTo>
                  <a:pt x="56" y="1848"/>
                </a:lnTo>
                <a:lnTo>
                  <a:pt x="49" y="1858"/>
                </a:lnTo>
                <a:lnTo>
                  <a:pt x="39" y="1866"/>
                </a:lnTo>
                <a:lnTo>
                  <a:pt x="28" y="1873"/>
                </a:lnTo>
                <a:lnTo>
                  <a:pt x="15" y="1876"/>
                </a:lnTo>
                <a:lnTo>
                  <a:pt x="2" y="1877"/>
                </a:lnTo>
                <a:lnTo>
                  <a:pt x="0" y="1877"/>
                </a:lnTo>
                <a:lnTo>
                  <a:pt x="0" y="1947"/>
                </a:lnTo>
                <a:lnTo>
                  <a:pt x="2" y="1947"/>
                </a:lnTo>
                <a:lnTo>
                  <a:pt x="15" y="1949"/>
                </a:lnTo>
                <a:lnTo>
                  <a:pt x="28" y="1952"/>
                </a:lnTo>
                <a:lnTo>
                  <a:pt x="39" y="1959"/>
                </a:lnTo>
                <a:lnTo>
                  <a:pt x="49" y="1967"/>
                </a:lnTo>
                <a:lnTo>
                  <a:pt x="56" y="1977"/>
                </a:lnTo>
                <a:lnTo>
                  <a:pt x="62" y="1988"/>
                </a:lnTo>
                <a:lnTo>
                  <a:pt x="67" y="2000"/>
                </a:lnTo>
                <a:lnTo>
                  <a:pt x="67" y="2013"/>
                </a:lnTo>
                <a:lnTo>
                  <a:pt x="67" y="2026"/>
                </a:lnTo>
                <a:lnTo>
                  <a:pt x="62" y="2039"/>
                </a:lnTo>
                <a:lnTo>
                  <a:pt x="56" y="2050"/>
                </a:lnTo>
                <a:lnTo>
                  <a:pt x="49" y="2060"/>
                </a:lnTo>
                <a:lnTo>
                  <a:pt x="39" y="2068"/>
                </a:lnTo>
                <a:lnTo>
                  <a:pt x="28" y="2073"/>
                </a:lnTo>
                <a:lnTo>
                  <a:pt x="15" y="2078"/>
                </a:lnTo>
                <a:lnTo>
                  <a:pt x="2" y="2078"/>
                </a:lnTo>
                <a:lnTo>
                  <a:pt x="0" y="2078"/>
                </a:lnTo>
                <a:lnTo>
                  <a:pt x="0" y="2150"/>
                </a:lnTo>
                <a:lnTo>
                  <a:pt x="2" y="2150"/>
                </a:lnTo>
                <a:lnTo>
                  <a:pt x="15" y="2151"/>
                </a:lnTo>
                <a:lnTo>
                  <a:pt x="28" y="2154"/>
                </a:lnTo>
                <a:lnTo>
                  <a:pt x="39" y="2161"/>
                </a:lnTo>
                <a:lnTo>
                  <a:pt x="49" y="2167"/>
                </a:lnTo>
                <a:lnTo>
                  <a:pt x="56" y="2177"/>
                </a:lnTo>
                <a:lnTo>
                  <a:pt x="62" y="2189"/>
                </a:lnTo>
                <a:lnTo>
                  <a:pt x="67" y="2202"/>
                </a:lnTo>
                <a:lnTo>
                  <a:pt x="67" y="2215"/>
                </a:lnTo>
                <a:lnTo>
                  <a:pt x="67" y="2228"/>
                </a:lnTo>
                <a:lnTo>
                  <a:pt x="62" y="2239"/>
                </a:lnTo>
                <a:lnTo>
                  <a:pt x="56" y="2251"/>
                </a:lnTo>
                <a:lnTo>
                  <a:pt x="49" y="2260"/>
                </a:lnTo>
                <a:lnTo>
                  <a:pt x="39" y="2268"/>
                </a:lnTo>
                <a:lnTo>
                  <a:pt x="28" y="2275"/>
                </a:lnTo>
                <a:lnTo>
                  <a:pt x="15" y="2278"/>
                </a:lnTo>
                <a:lnTo>
                  <a:pt x="2" y="2280"/>
                </a:lnTo>
                <a:lnTo>
                  <a:pt x="0" y="2280"/>
                </a:lnTo>
                <a:lnTo>
                  <a:pt x="0" y="2350"/>
                </a:lnTo>
                <a:lnTo>
                  <a:pt x="2" y="2350"/>
                </a:lnTo>
                <a:lnTo>
                  <a:pt x="15" y="2352"/>
                </a:lnTo>
                <a:lnTo>
                  <a:pt x="28" y="2355"/>
                </a:lnTo>
                <a:lnTo>
                  <a:pt x="39" y="2361"/>
                </a:lnTo>
                <a:lnTo>
                  <a:pt x="49" y="2370"/>
                </a:lnTo>
                <a:lnTo>
                  <a:pt x="56" y="2379"/>
                </a:lnTo>
                <a:lnTo>
                  <a:pt x="62" y="2391"/>
                </a:lnTo>
                <a:lnTo>
                  <a:pt x="67" y="2402"/>
                </a:lnTo>
                <a:lnTo>
                  <a:pt x="67" y="2415"/>
                </a:lnTo>
                <a:lnTo>
                  <a:pt x="67" y="2428"/>
                </a:lnTo>
                <a:lnTo>
                  <a:pt x="62" y="2441"/>
                </a:lnTo>
                <a:lnTo>
                  <a:pt x="56" y="2453"/>
                </a:lnTo>
                <a:lnTo>
                  <a:pt x="49" y="2461"/>
                </a:lnTo>
                <a:lnTo>
                  <a:pt x="39" y="2469"/>
                </a:lnTo>
                <a:lnTo>
                  <a:pt x="28" y="2475"/>
                </a:lnTo>
                <a:lnTo>
                  <a:pt x="15" y="2479"/>
                </a:lnTo>
                <a:lnTo>
                  <a:pt x="2" y="2480"/>
                </a:lnTo>
                <a:lnTo>
                  <a:pt x="0" y="2480"/>
                </a:lnTo>
                <a:lnTo>
                  <a:pt x="0" y="2552"/>
                </a:lnTo>
                <a:lnTo>
                  <a:pt x="2" y="2552"/>
                </a:lnTo>
                <a:lnTo>
                  <a:pt x="15" y="2552"/>
                </a:lnTo>
                <a:lnTo>
                  <a:pt x="28" y="2557"/>
                </a:lnTo>
                <a:lnTo>
                  <a:pt x="39" y="2562"/>
                </a:lnTo>
                <a:lnTo>
                  <a:pt x="49" y="2570"/>
                </a:lnTo>
                <a:lnTo>
                  <a:pt x="56" y="2580"/>
                </a:lnTo>
                <a:lnTo>
                  <a:pt x="62" y="2591"/>
                </a:lnTo>
                <a:lnTo>
                  <a:pt x="67" y="2604"/>
                </a:lnTo>
                <a:lnTo>
                  <a:pt x="67" y="2617"/>
                </a:lnTo>
                <a:lnTo>
                  <a:pt x="67" y="2630"/>
                </a:lnTo>
                <a:lnTo>
                  <a:pt x="62" y="2642"/>
                </a:lnTo>
                <a:lnTo>
                  <a:pt x="56" y="2653"/>
                </a:lnTo>
                <a:lnTo>
                  <a:pt x="49" y="2663"/>
                </a:lnTo>
                <a:lnTo>
                  <a:pt x="39" y="2671"/>
                </a:lnTo>
                <a:lnTo>
                  <a:pt x="28" y="2676"/>
                </a:lnTo>
                <a:lnTo>
                  <a:pt x="15" y="2681"/>
                </a:lnTo>
                <a:lnTo>
                  <a:pt x="2" y="2682"/>
                </a:lnTo>
                <a:lnTo>
                  <a:pt x="0" y="2682"/>
                </a:lnTo>
                <a:lnTo>
                  <a:pt x="0" y="2752"/>
                </a:lnTo>
                <a:lnTo>
                  <a:pt x="2" y="2752"/>
                </a:lnTo>
                <a:lnTo>
                  <a:pt x="15" y="2754"/>
                </a:lnTo>
                <a:lnTo>
                  <a:pt x="28" y="2757"/>
                </a:lnTo>
                <a:lnTo>
                  <a:pt x="39" y="2764"/>
                </a:lnTo>
                <a:lnTo>
                  <a:pt x="49" y="2772"/>
                </a:lnTo>
                <a:lnTo>
                  <a:pt x="56" y="2782"/>
                </a:lnTo>
                <a:lnTo>
                  <a:pt x="62" y="2792"/>
                </a:lnTo>
                <a:lnTo>
                  <a:pt x="67" y="2805"/>
                </a:lnTo>
                <a:lnTo>
                  <a:pt x="67" y="2818"/>
                </a:lnTo>
                <a:lnTo>
                  <a:pt x="67" y="2831"/>
                </a:lnTo>
                <a:lnTo>
                  <a:pt x="62" y="2844"/>
                </a:lnTo>
                <a:lnTo>
                  <a:pt x="56" y="2853"/>
                </a:lnTo>
                <a:lnTo>
                  <a:pt x="49" y="2863"/>
                </a:lnTo>
                <a:lnTo>
                  <a:pt x="39" y="2871"/>
                </a:lnTo>
                <a:lnTo>
                  <a:pt x="28" y="2878"/>
                </a:lnTo>
                <a:lnTo>
                  <a:pt x="15" y="2881"/>
                </a:lnTo>
                <a:lnTo>
                  <a:pt x="2" y="2883"/>
                </a:lnTo>
                <a:lnTo>
                  <a:pt x="0" y="2883"/>
                </a:lnTo>
                <a:lnTo>
                  <a:pt x="0" y="2955"/>
                </a:lnTo>
                <a:lnTo>
                  <a:pt x="2" y="2953"/>
                </a:lnTo>
                <a:lnTo>
                  <a:pt x="15" y="2955"/>
                </a:lnTo>
                <a:lnTo>
                  <a:pt x="28" y="2959"/>
                </a:lnTo>
                <a:lnTo>
                  <a:pt x="39" y="2964"/>
                </a:lnTo>
                <a:lnTo>
                  <a:pt x="49" y="2972"/>
                </a:lnTo>
                <a:lnTo>
                  <a:pt x="56" y="2982"/>
                </a:lnTo>
                <a:lnTo>
                  <a:pt x="62" y="2994"/>
                </a:lnTo>
                <a:lnTo>
                  <a:pt x="67" y="3005"/>
                </a:lnTo>
                <a:lnTo>
                  <a:pt x="67" y="3018"/>
                </a:lnTo>
                <a:lnTo>
                  <a:pt x="67" y="3033"/>
                </a:lnTo>
                <a:lnTo>
                  <a:pt x="62" y="3044"/>
                </a:lnTo>
                <a:lnTo>
                  <a:pt x="56" y="3056"/>
                </a:lnTo>
                <a:lnTo>
                  <a:pt x="49" y="3065"/>
                </a:lnTo>
                <a:lnTo>
                  <a:pt x="39" y="3073"/>
                </a:lnTo>
                <a:lnTo>
                  <a:pt x="28" y="3078"/>
                </a:lnTo>
                <a:lnTo>
                  <a:pt x="15" y="3083"/>
                </a:lnTo>
                <a:lnTo>
                  <a:pt x="2" y="3083"/>
                </a:lnTo>
                <a:lnTo>
                  <a:pt x="0" y="3083"/>
                </a:lnTo>
                <a:lnTo>
                  <a:pt x="0" y="3155"/>
                </a:lnTo>
                <a:lnTo>
                  <a:pt x="2" y="3155"/>
                </a:lnTo>
                <a:lnTo>
                  <a:pt x="15" y="3157"/>
                </a:lnTo>
                <a:lnTo>
                  <a:pt x="28" y="3160"/>
                </a:lnTo>
                <a:lnTo>
                  <a:pt x="39" y="3166"/>
                </a:lnTo>
                <a:lnTo>
                  <a:pt x="49" y="3174"/>
                </a:lnTo>
                <a:lnTo>
                  <a:pt x="56" y="3184"/>
                </a:lnTo>
                <a:lnTo>
                  <a:pt x="62" y="3194"/>
                </a:lnTo>
                <a:lnTo>
                  <a:pt x="67" y="3207"/>
                </a:lnTo>
                <a:lnTo>
                  <a:pt x="67" y="3220"/>
                </a:lnTo>
                <a:lnTo>
                  <a:pt x="67" y="3222"/>
                </a:lnTo>
                <a:lnTo>
                  <a:pt x="139" y="3222"/>
                </a:lnTo>
                <a:lnTo>
                  <a:pt x="139" y="3220"/>
                </a:lnTo>
                <a:lnTo>
                  <a:pt x="139" y="3207"/>
                </a:lnTo>
                <a:lnTo>
                  <a:pt x="144" y="3194"/>
                </a:lnTo>
                <a:lnTo>
                  <a:pt x="149" y="3184"/>
                </a:lnTo>
                <a:lnTo>
                  <a:pt x="157" y="3174"/>
                </a:lnTo>
                <a:lnTo>
                  <a:pt x="166" y="3166"/>
                </a:lnTo>
                <a:lnTo>
                  <a:pt x="178" y="3160"/>
                </a:lnTo>
                <a:lnTo>
                  <a:pt x="191" y="3157"/>
                </a:lnTo>
                <a:lnTo>
                  <a:pt x="204" y="3155"/>
                </a:lnTo>
                <a:lnTo>
                  <a:pt x="217" y="3157"/>
                </a:lnTo>
                <a:lnTo>
                  <a:pt x="228" y="3160"/>
                </a:lnTo>
                <a:lnTo>
                  <a:pt x="240" y="3166"/>
                </a:lnTo>
                <a:lnTo>
                  <a:pt x="250" y="3174"/>
                </a:lnTo>
                <a:lnTo>
                  <a:pt x="258" y="3184"/>
                </a:lnTo>
                <a:lnTo>
                  <a:pt x="264" y="3194"/>
                </a:lnTo>
                <a:lnTo>
                  <a:pt x="268" y="3207"/>
                </a:lnTo>
                <a:lnTo>
                  <a:pt x="269" y="3220"/>
                </a:lnTo>
                <a:lnTo>
                  <a:pt x="269" y="3222"/>
                </a:lnTo>
                <a:lnTo>
                  <a:pt x="339" y="3222"/>
                </a:lnTo>
                <a:lnTo>
                  <a:pt x="339" y="3220"/>
                </a:lnTo>
                <a:lnTo>
                  <a:pt x="341" y="3207"/>
                </a:lnTo>
                <a:lnTo>
                  <a:pt x="344" y="3194"/>
                </a:lnTo>
                <a:lnTo>
                  <a:pt x="351" y="3184"/>
                </a:lnTo>
                <a:lnTo>
                  <a:pt x="359" y="3174"/>
                </a:lnTo>
                <a:lnTo>
                  <a:pt x="369" y="3166"/>
                </a:lnTo>
                <a:lnTo>
                  <a:pt x="378" y="3160"/>
                </a:lnTo>
                <a:lnTo>
                  <a:pt x="391" y="3157"/>
                </a:lnTo>
                <a:lnTo>
                  <a:pt x="404" y="3155"/>
                </a:lnTo>
                <a:lnTo>
                  <a:pt x="417" y="3157"/>
                </a:lnTo>
                <a:lnTo>
                  <a:pt x="430" y="3160"/>
                </a:lnTo>
                <a:lnTo>
                  <a:pt x="440" y="3166"/>
                </a:lnTo>
                <a:lnTo>
                  <a:pt x="450" y="3174"/>
                </a:lnTo>
                <a:lnTo>
                  <a:pt x="458" y="3184"/>
                </a:lnTo>
                <a:lnTo>
                  <a:pt x="465" y="3194"/>
                </a:lnTo>
                <a:lnTo>
                  <a:pt x="468" y="3207"/>
                </a:lnTo>
                <a:lnTo>
                  <a:pt x="470" y="3220"/>
                </a:lnTo>
                <a:lnTo>
                  <a:pt x="470" y="3222"/>
                </a:lnTo>
                <a:lnTo>
                  <a:pt x="540" y="3222"/>
                </a:lnTo>
                <a:lnTo>
                  <a:pt x="540" y="3220"/>
                </a:lnTo>
                <a:lnTo>
                  <a:pt x="541" y="3207"/>
                </a:lnTo>
                <a:lnTo>
                  <a:pt x="545" y="3194"/>
                </a:lnTo>
                <a:lnTo>
                  <a:pt x="551" y="3184"/>
                </a:lnTo>
                <a:lnTo>
                  <a:pt x="559" y="3174"/>
                </a:lnTo>
                <a:lnTo>
                  <a:pt x="569" y="3166"/>
                </a:lnTo>
                <a:lnTo>
                  <a:pt x="580" y="3160"/>
                </a:lnTo>
                <a:lnTo>
                  <a:pt x="592" y="3157"/>
                </a:lnTo>
                <a:lnTo>
                  <a:pt x="605" y="3155"/>
                </a:lnTo>
                <a:lnTo>
                  <a:pt x="618" y="3157"/>
                </a:lnTo>
                <a:lnTo>
                  <a:pt x="631" y="3160"/>
                </a:lnTo>
                <a:lnTo>
                  <a:pt x="642" y="3166"/>
                </a:lnTo>
                <a:lnTo>
                  <a:pt x="652" y="3174"/>
                </a:lnTo>
                <a:lnTo>
                  <a:pt x="659" y="3184"/>
                </a:lnTo>
                <a:lnTo>
                  <a:pt x="665" y="3194"/>
                </a:lnTo>
                <a:lnTo>
                  <a:pt x="668" y="3207"/>
                </a:lnTo>
                <a:lnTo>
                  <a:pt x="670" y="3220"/>
                </a:lnTo>
                <a:lnTo>
                  <a:pt x="670" y="3222"/>
                </a:lnTo>
                <a:lnTo>
                  <a:pt x="742" y="3222"/>
                </a:lnTo>
                <a:lnTo>
                  <a:pt x="742" y="3220"/>
                </a:lnTo>
                <a:lnTo>
                  <a:pt x="742" y="3207"/>
                </a:lnTo>
                <a:lnTo>
                  <a:pt x="747" y="3194"/>
                </a:lnTo>
                <a:lnTo>
                  <a:pt x="751" y="3184"/>
                </a:lnTo>
                <a:lnTo>
                  <a:pt x="760" y="3174"/>
                </a:lnTo>
                <a:lnTo>
                  <a:pt x="769" y="3166"/>
                </a:lnTo>
                <a:lnTo>
                  <a:pt x="781" y="3160"/>
                </a:lnTo>
                <a:lnTo>
                  <a:pt x="794" y="3157"/>
                </a:lnTo>
                <a:lnTo>
                  <a:pt x="807" y="3155"/>
                </a:lnTo>
                <a:lnTo>
                  <a:pt x="820" y="3157"/>
                </a:lnTo>
                <a:lnTo>
                  <a:pt x="831" y="3160"/>
                </a:lnTo>
                <a:lnTo>
                  <a:pt x="843" y="3166"/>
                </a:lnTo>
                <a:lnTo>
                  <a:pt x="853" y="3174"/>
                </a:lnTo>
                <a:lnTo>
                  <a:pt x="861" y="3184"/>
                </a:lnTo>
                <a:lnTo>
                  <a:pt x="866" y="3194"/>
                </a:lnTo>
                <a:lnTo>
                  <a:pt x="870" y="3207"/>
                </a:lnTo>
                <a:lnTo>
                  <a:pt x="872" y="3220"/>
                </a:lnTo>
                <a:lnTo>
                  <a:pt x="872" y="3222"/>
                </a:lnTo>
                <a:lnTo>
                  <a:pt x="942" y="3222"/>
                </a:lnTo>
                <a:lnTo>
                  <a:pt x="942" y="3220"/>
                </a:lnTo>
                <a:lnTo>
                  <a:pt x="944" y="3207"/>
                </a:lnTo>
                <a:lnTo>
                  <a:pt x="947" y="3194"/>
                </a:lnTo>
                <a:lnTo>
                  <a:pt x="954" y="3184"/>
                </a:lnTo>
                <a:lnTo>
                  <a:pt x="962" y="3174"/>
                </a:lnTo>
                <a:lnTo>
                  <a:pt x="971" y="3166"/>
                </a:lnTo>
                <a:lnTo>
                  <a:pt x="981" y="3160"/>
                </a:lnTo>
                <a:lnTo>
                  <a:pt x="994" y="3157"/>
                </a:lnTo>
                <a:lnTo>
                  <a:pt x="1007" y="3155"/>
                </a:lnTo>
                <a:lnTo>
                  <a:pt x="1020" y="3157"/>
                </a:lnTo>
                <a:lnTo>
                  <a:pt x="1033" y="3160"/>
                </a:lnTo>
                <a:lnTo>
                  <a:pt x="1043" y="3166"/>
                </a:lnTo>
                <a:lnTo>
                  <a:pt x="1053" y="3174"/>
                </a:lnTo>
                <a:lnTo>
                  <a:pt x="1061" y="3184"/>
                </a:lnTo>
                <a:lnTo>
                  <a:pt x="1068" y="3194"/>
                </a:lnTo>
                <a:lnTo>
                  <a:pt x="1071" y="3207"/>
                </a:lnTo>
                <a:lnTo>
                  <a:pt x="1073" y="3220"/>
                </a:lnTo>
                <a:lnTo>
                  <a:pt x="1073" y="3222"/>
                </a:lnTo>
                <a:lnTo>
                  <a:pt x="1143" y="3222"/>
                </a:lnTo>
                <a:lnTo>
                  <a:pt x="1143" y="3220"/>
                </a:lnTo>
                <a:lnTo>
                  <a:pt x="1144" y="3207"/>
                </a:lnTo>
                <a:lnTo>
                  <a:pt x="1147" y="3194"/>
                </a:lnTo>
                <a:lnTo>
                  <a:pt x="1154" y="3184"/>
                </a:lnTo>
                <a:lnTo>
                  <a:pt x="1162" y="3174"/>
                </a:lnTo>
                <a:lnTo>
                  <a:pt x="1172" y="3166"/>
                </a:lnTo>
                <a:lnTo>
                  <a:pt x="1183" y="3160"/>
                </a:lnTo>
                <a:lnTo>
                  <a:pt x="1195" y="3157"/>
                </a:lnTo>
                <a:lnTo>
                  <a:pt x="1208" y="3155"/>
                </a:lnTo>
                <a:lnTo>
                  <a:pt x="1221" y="3157"/>
                </a:lnTo>
                <a:lnTo>
                  <a:pt x="1234" y="3160"/>
                </a:lnTo>
                <a:lnTo>
                  <a:pt x="1245" y="3166"/>
                </a:lnTo>
                <a:lnTo>
                  <a:pt x="1255" y="3174"/>
                </a:lnTo>
                <a:lnTo>
                  <a:pt x="1262" y="3184"/>
                </a:lnTo>
                <a:lnTo>
                  <a:pt x="1268" y="3194"/>
                </a:lnTo>
                <a:lnTo>
                  <a:pt x="1271" y="3207"/>
                </a:lnTo>
                <a:lnTo>
                  <a:pt x="1273" y="3220"/>
                </a:lnTo>
                <a:lnTo>
                  <a:pt x="1273" y="3222"/>
                </a:lnTo>
                <a:lnTo>
                  <a:pt x="1345" y="3222"/>
                </a:lnTo>
                <a:lnTo>
                  <a:pt x="1345" y="3220"/>
                </a:lnTo>
                <a:lnTo>
                  <a:pt x="1345" y="3207"/>
                </a:lnTo>
                <a:lnTo>
                  <a:pt x="1350" y="3194"/>
                </a:lnTo>
                <a:lnTo>
                  <a:pt x="1354" y="3184"/>
                </a:lnTo>
                <a:lnTo>
                  <a:pt x="1363" y="3174"/>
                </a:lnTo>
                <a:lnTo>
                  <a:pt x="1372" y="3166"/>
                </a:lnTo>
                <a:lnTo>
                  <a:pt x="1384" y="3160"/>
                </a:lnTo>
                <a:lnTo>
                  <a:pt x="1397" y="3157"/>
                </a:lnTo>
                <a:lnTo>
                  <a:pt x="1410" y="3155"/>
                </a:lnTo>
                <a:lnTo>
                  <a:pt x="1423" y="3157"/>
                </a:lnTo>
                <a:lnTo>
                  <a:pt x="1434" y="3160"/>
                </a:lnTo>
                <a:lnTo>
                  <a:pt x="1446" y="3166"/>
                </a:lnTo>
                <a:lnTo>
                  <a:pt x="1455" y="3174"/>
                </a:lnTo>
                <a:lnTo>
                  <a:pt x="1464" y="3184"/>
                </a:lnTo>
                <a:lnTo>
                  <a:pt x="1469" y="3194"/>
                </a:lnTo>
                <a:lnTo>
                  <a:pt x="1473" y="3207"/>
                </a:lnTo>
                <a:lnTo>
                  <a:pt x="1475" y="3220"/>
                </a:lnTo>
                <a:lnTo>
                  <a:pt x="1475" y="3222"/>
                </a:lnTo>
                <a:lnTo>
                  <a:pt x="1545" y="3222"/>
                </a:lnTo>
                <a:lnTo>
                  <a:pt x="1545" y="3220"/>
                </a:lnTo>
                <a:lnTo>
                  <a:pt x="1547" y="3207"/>
                </a:lnTo>
                <a:lnTo>
                  <a:pt x="1550" y="3194"/>
                </a:lnTo>
                <a:lnTo>
                  <a:pt x="1557" y="3184"/>
                </a:lnTo>
                <a:lnTo>
                  <a:pt x="1565" y="3174"/>
                </a:lnTo>
                <a:lnTo>
                  <a:pt x="1574" y="3166"/>
                </a:lnTo>
                <a:lnTo>
                  <a:pt x="1584" y="3160"/>
                </a:lnTo>
                <a:lnTo>
                  <a:pt x="1597" y="3157"/>
                </a:lnTo>
                <a:lnTo>
                  <a:pt x="1610" y="3155"/>
                </a:lnTo>
                <a:lnTo>
                  <a:pt x="1623" y="3157"/>
                </a:lnTo>
                <a:lnTo>
                  <a:pt x="1636" y="3160"/>
                </a:lnTo>
                <a:lnTo>
                  <a:pt x="1646" y="3166"/>
                </a:lnTo>
                <a:lnTo>
                  <a:pt x="1656" y="3174"/>
                </a:lnTo>
                <a:lnTo>
                  <a:pt x="1664" y="3184"/>
                </a:lnTo>
                <a:lnTo>
                  <a:pt x="1671" y="3194"/>
                </a:lnTo>
                <a:lnTo>
                  <a:pt x="1674" y="3207"/>
                </a:lnTo>
                <a:lnTo>
                  <a:pt x="1675" y="3220"/>
                </a:lnTo>
                <a:lnTo>
                  <a:pt x="1675" y="3222"/>
                </a:lnTo>
                <a:lnTo>
                  <a:pt x="1746" y="3222"/>
                </a:lnTo>
                <a:lnTo>
                  <a:pt x="1746" y="3220"/>
                </a:lnTo>
                <a:lnTo>
                  <a:pt x="1747" y="3207"/>
                </a:lnTo>
                <a:lnTo>
                  <a:pt x="1750" y="3194"/>
                </a:lnTo>
                <a:lnTo>
                  <a:pt x="1757" y="3184"/>
                </a:lnTo>
                <a:lnTo>
                  <a:pt x="1765" y="3174"/>
                </a:lnTo>
                <a:lnTo>
                  <a:pt x="1775" y="3166"/>
                </a:lnTo>
                <a:lnTo>
                  <a:pt x="1786" y="3160"/>
                </a:lnTo>
                <a:lnTo>
                  <a:pt x="1798" y="3157"/>
                </a:lnTo>
                <a:lnTo>
                  <a:pt x="1811" y="3155"/>
                </a:lnTo>
                <a:lnTo>
                  <a:pt x="1824" y="3157"/>
                </a:lnTo>
                <a:lnTo>
                  <a:pt x="1837" y="3160"/>
                </a:lnTo>
                <a:lnTo>
                  <a:pt x="1848" y="3166"/>
                </a:lnTo>
                <a:lnTo>
                  <a:pt x="1858" y="3174"/>
                </a:lnTo>
                <a:lnTo>
                  <a:pt x="1865" y="3184"/>
                </a:lnTo>
                <a:lnTo>
                  <a:pt x="1871" y="3194"/>
                </a:lnTo>
                <a:lnTo>
                  <a:pt x="1874" y="3207"/>
                </a:lnTo>
                <a:lnTo>
                  <a:pt x="1876" y="3220"/>
                </a:lnTo>
                <a:lnTo>
                  <a:pt x="1876" y="3222"/>
                </a:lnTo>
                <a:lnTo>
                  <a:pt x="1948" y="3222"/>
                </a:lnTo>
                <a:lnTo>
                  <a:pt x="1948" y="3220"/>
                </a:lnTo>
                <a:lnTo>
                  <a:pt x="1948" y="3207"/>
                </a:lnTo>
                <a:lnTo>
                  <a:pt x="1953" y="3194"/>
                </a:lnTo>
                <a:lnTo>
                  <a:pt x="1957" y="3184"/>
                </a:lnTo>
                <a:lnTo>
                  <a:pt x="1966" y="3174"/>
                </a:lnTo>
                <a:lnTo>
                  <a:pt x="1975" y="3166"/>
                </a:lnTo>
                <a:lnTo>
                  <a:pt x="1987" y="3160"/>
                </a:lnTo>
                <a:lnTo>
                  <a:pt x="2000" y="3157"/>
                </a:lnTo>
                <a:lnTo>
                  <a:pt x="2013" y="3155"/>
                </a:lnTo>
                <a:lnTo>
                  <a:pt x="2026" y="3157"/>
                </a:lnTo>
                <a:lnTo>
                  <a:pt x="2037" y="3160"/>
                </a:lnTo>
                <a:lnTo>
                  <a:pt x="2049" y="3166"/>
                </a:lnTo>
                <a:lnTo>
                  <a:pt x="2058" y="3174"/>
                </a:lnTo>
                <a:lnTo>
                  <a:pt x="2067" y="3184"/>
                </a:lnTo>
                <a:lnTo>
                  <a:pt x="2071" y="3194"/>
                </a:lnTo>
                <a:lnTo>
                  <a:pt x="2076" y="3207"/>
                </a:lnTo>
                <a:lnTo>
                  <a:pt x="2078" y="3220"/>
                </a:lnTo>
                <a:lnTo>
                  <a:pt x="2078" y="3222"/>
                </a:lnTo>
                <a:lnTo>
                  <a:pt x="2148" y="3222"/>
                </a:lnTo>
                <a:lnTo>
                  <a:pt x="2148" y="3220"/>
                </a:lnTo>
                <a:lnTo>
                  <a:pt x="2150" y="3207"/>
                </a:lnTo>
                <a:lnTo>
                  <a:pt x="2153" y="3194"/>
                </a:lnTo>
                <a:lnTo>
                  <a:pt x="2159" y="3184"/>
                </a:lnTo>
                <a:lnTo>
                  <a:pt x="2168" y="3174"/>
                </a:lnTo>
                <a:lnTo>
                  <a:pt x="2177" y="3166"/>
                </a:lnTo>
                <a:lnTo>
                  <a:pt x="2187" y="3160"/>
                </a:lnTo>
                <a:lnTo>
                  <a:pt x="2200" y="3157"/>
                </a:lnTo>
                <a:lnTo>
                  <a:pt x="2213" y="3155"/>
                </a:lnTo>
                <a:lnTo>
                  <a:pt x="2226" y="3157"/>
                </a:lnTo>
                <a:lnTo>
                  <a:pt x="2239" y="3160"/>
                </a:lnTo>
                <a:lnTo>
                  <a:pt x="2249" y="3166"/>
                </a:lnTo>
                <a:lnTo>
                  <a:pt x="2259" y="3174"/>
                </a:lnTo>
                <a:lnTo>
                  <a:pt x="2267" y="3184"/>
                </a:lnTo>
                <a:lnTo>
                  <a:pt x="2274" y="3194"/>
                </a:lnTo>
                <a:lnTo>
                  <a:pt x="2277" y="3207"/>
                </a:lnTo>
                <a:lnTo>
                  <a:pt x="2278" y="3220"/>
                </a:lnTo>
                <a:lnTo>
                  <a:pt x="2278" y="3222"/>
                </a:lnTo>
                <a:lnTo>
                  <a:pt x="2348" y="3222"/>
                </a:lnTo>
                <a:lnTo>
                  <a:pt x="2348" y="3220"/>
                </a:lnTo>
                <a:lnTo>
                  <a:pt x="2350" y="3207"/>
                </a:lnTo>
                <a:lnTo>
                  <a:pt x="2353" y="3194"/>
                </a:lnTo>
                <a:lnTo>
                  <a:pt x="2360" y="3184"/>
                </a:lnTo>
                <a:lnTo>
                  <a:pt x="2368" y="3174"/>
                </a:lnTo>
                <a:lnTo>
                  <a:pt x="2378" y="3166"/>
                </a:lnTo>
                <a:lnTo>
                  <a:pt x="2389" y="3160"/>
                </a:lnTo>
                <a:lnTo>
                  <a:pt x="2401" y="3157"/>
                </a:lnTo>
                <a:lnTo>
                  <a:pt x="2414" y="3155"/>
                </a:lnTo>
                <a:lnTo>
                  <a:pt x="2427" y="3157"/>
                </a:lnTo>
                <a:lnTo>
                  <a:pt x="2440" y="3160"/>
                </a:lnTo>
                <a:lnTo>
                  <a:pt x="2451" y="3166"/>
                </a:lnTo>
                <a:lnTo>
                  <a:pt x="2461" y="3174"/>
                </a:lnTo>
                <a:lnTo>
                  <a:pt x="2467" y="3184"/>
                </a:lnTo>
                <a:lnTo>
                  <a:pt x="2474" y="3194"/>
                </a:lnTo>
                <a:lnTo>
                  <a:pt x="2477" y="3207"/>
                </a:lnTo>
                <a:lnTo>
                  <a:pt x="2479" y="3220"/>
                </a:lnTo>
                <a:lnTo>
                  <a:pt x="2479" y="3222"/>
                </a:lnTo>
                <a:lnTo>
                  <a:pt x="2551" y="3222"/>
                </a:lnTo>
                <a:lnTo>
                  <a:pt x="2551" y="3220"/>
                </a:lnTo>
                <a:lnTo>
                  <a:pt x="2551" y="3207"/>
                </a:lnTo>
                <a:lnTo>
                  <a:pt x="2555" y="3194"/>
                </a:lnTo>
                <a:lnTo>
                  <a:pt x="2560" y="3184"/>
                </a:lnTo>
                <a:lnTo>
                  <a:pt x="2568" y="3174"/>
                </a:lnTo>
                <a:lnTo>
                  <a:pt x="2578" y="3166"/>
                </a:lnTo>
                <a:lnTo>
                  <a:pt x="2590" y="3160"/>
                </a:lnTo>
                <a:lnTo>
                  <a:pt x="2603" y="3157"/>
                </a:lnTo>
                <a:lnTo>
                  <a:pt x="2616" y="3155"/>
                </a:lnTo>
                <a:lnTo>
                  <a:pt x="2616" y="3083"/>
                </a:lnTo>
                <a:lnTo>
                  <a:pt x="2603" y="3083"/>
                </a:lnTo>
                <a:lnTo>
                  <a:pt x="2590" y="3078"/>
                </a:lnTo>
                <a:lnTo>
                  <a:pt x="2578" y="3073"/>
                </a:lnTo>
                <a:lnTo>
                  <a:pt x="2568" y="3065"/>
                </a:lnTo>
                <a:lnTo>
                  <a:pt x="2560" y="3056"/>
                </a:lnTo>
                <a:lnTo>
                  <a:pt x="2555" y="3044"/>
                </a:lnTo>
                <a:lnTo>
                  <a:pt x="2551" y="3033"/>
                </a:lnTo>
                <a:lnTo>
                  <a:pt x="2551" y="3018"/>
                </a:lnTo>
                <a:lnTo>
                  <a:pt x="2551" y="3005"/>
                </a:lnTo>
                <a:lnTo>
                  <a:pt x="2555" y="2994"/>
                </a:lnTo>
                <a:lnTo>
                  <a:pt x="2560" y="2982"/>
                </a:lnTo>
                <a:lnTo>
                  <a:pt x="2568" y="2972"/>
                </a:lnTo>
                <a:lnTo>
                  <a:pt x="2578" y="2964"/>
                </a:lnTo>
                <a:lnTo>
                  <a:pt x="2590" y="2959"/>
                </a:lnTo>
                <a:lnTo>
                  <a:pt x="2603" y="2955"/>
                </a:lnTo>
                <a:lnTo>
                  <a:pt x="2616" y="2953"/>
                </a:lnTo>
                <a:lnTo>
                  <a:pt x="2616" y="2883"/>
                </a:lnTo>
                <a:lnTo>
                  <a:pt x="2603" y="2881"/>
                </a:lnTo>
                <a:lnTo>
                  <a:pt x="2590" y="2878"/>
                </a:lnTo>
                <a:lnTo>
                  <a:pt x="2578" y="2871"/>
                </a:lnTo>
                <a:lnTo>
                  <a:pt x="2568" y="2863"/>
                </a:lnTo>
                <a:lnTo>
                  <a:pt x="2560" y="2853"/>
                </a:lnTo>
                <a:lnTo>
                  <a:pt x="2555" y="2844"/>
                </a:lnTo>
                <a:lnTo>
                  <a:pt x="2551" y="2831"/>
                </a:lnTo>
                <a:lnTo>
                  <a:pt x="2551" y="2818"/>
                </a:lnTo>
                <a:lnTo>
                  <a:pt x="2551" y="2805"/>
                </a:lnTo>
                <a:lnTo>
                  <a:pt x="2555" y="2792"/>
                </a:lnTo>
                <a:lnTo>
                  <a:pt x="2560" y="2782"/>
                </a:lnTo>
                <a:lnTo>
                  <a:pt x="2568" y="2772"/>
                </a:lnTo>
                <a:lnTo>
                  <a:pt x="2578" y="2764"/>
                </a:lnTo>
                <a:lnTo>
                  <a:pt x="2590" y="2757"/>
                </a:lnTo>
                <a:lnTo>
                  <a:pt x="2603" y="2754"/>
                </a:lnTo>
                <a:lnTo>
                  <a:pt x="2616" y="2752"/>
                </a:lnTo>
                <a:lnTo>
                  <a:pt x="2616" y="2682"/>
                </a:lnTo>
                <a:lnTo>
                  <a:pt x="2603" y="2681"/>
                </a:lnTo>
                <a:lnTo>
                  <a:pt x="2590" y="2676"/>
                </a:lnTo>
                <a:lnTo>
                  <a:pt x="2578" y="2671"/>
                </a:lnTo>
                <a:lnTo>
                  <a:pt x="2568" y="2663"/>
                </a:lnTo>
                <a:lnTo>
                  <a:pt x="2560" y="2653"/>
                </a:lnTo>
                <a:lnTo>
                  <a:pt x="2555" y="2642"/>
                </a:lnTo>
                <a:lnTo>
                  <a:pt x="2551" y="2630"/>
                </a:lnTo>
                <a:lnTo>
                  <a:pt x="2551" y="2617"/>
                </a:lnTo>
                <a:lnTo>
                  <a:pt x="2551" y="2604"/>
                </a:lnTo>
                <a:lnTo>
                  <a:pt x="2555" y="2591"/>
                </a:lnTo>
                <a:lnTo>
                  <a:pt x="2560" y="2580"/>
                </a:lnTo>
                <a:lnTo>
                  <a:pt x="2568" y="2570"/>
                </a:lnTo>
                <a:lnTo>
                  <a:pt x="2578" y="2562"/>
                </a:lnTo>
                <a:lnTo>
                  <a:pt x="2590" y="2557"/>
                </a:lnTo>
                <a:lnTo>
                  <a:pt x="2603" y="2552"/>
                </a:lnTo>
                <a:lnTo>
                  <a:pt x="2616" y="2552"/>
                </a:lnTo>
                <a:lnTo>
                  <a:pt x="2616" y="2480"/>
                </a:lnTo>
                <a:lnTo>
                  <a:pt x="2603" y="2479"/>
                </a:lnTo>
                <a:lnTo>
                  <a:pt x="2590" y="2475"/>
                </a:lnTo>
                <a:lnTo>
                  <a:pt x="2578" y="2469"/>
                </a:lnTo>
                <a:lnTo>
                  <a:pt x="2568" y="2461"/>
                </a:lnTo>
                <a:lnTo>
                  <a:pt x="2560" y="2453"/>
                </a:lnTo>
                <a:lnTo>
                  <a:pt x="2555" y="2441"/>
                </a:lnTo>
                <a:lnTo>
                  <a:pt x="2551" y="2428"/>
                </a:lnTo>
                <a:lnTo>
                  <a:pt x="2551" y="2415"/>
                </a:lnTo>
                <a:lnTo>
                  <a:pt x="2551" y="2402"/>
                </a:lnTo>
                <a:lnTo>
                  <a:pt x="2555" y="2391"/>
                </a:lnTo>
                <a:lnTo>
                  <a:pt x="2560" y="2379"/>
                </a:lnTo>
                <a:lnTo>
                  <a:pt x="2568" y="2370"/>
                </a:lnTo>
                <a:lnTo>
                  <a:pt x="2578" y="2361"/>
                </a:lnTo>
                <a:lnTo>
                  <a:pt x="2590" y="2355"/>
                </a:lnTo>
                <a:lnTo>
                  <a:pt x="2603" y="2352"/>
                </a:lnTo>
                <a:lnTo>
                  <a:pt x="2616" y="2350"/>
                </a:lnTo>
                <a:lnTo>
                  <a:pt x="2616" y="2280"/>
                </a:lnTo>
                <a:lnTo>
                  <a:pt x="2603" y="2278"/>
                </a:lnTo>
                <a:lnTo>
                  <a:pt x="2590" y="2275"/>
                </a:lnTo>
                <a:lnTo>
                  <a:pt x="2578" y="2268"/>
                </a:lnTo>
                <a:lnTo>
                  <a:pt x="2568" y="2260"/>
                </a:lnTo>
                <a:lnTo>
                  <a:pt x="2560" y="2251"/>
                </a:lnTo>
                <a:lnTo>
                  <a:pt x="2555" y="2239"/>
                </a:lnTo>
                <a:lnTo>
                  <a:pt x="2551" y="2228"/>
                </a:lnTo>
                <a:lnTo>
                  <a:pt x="2551" y="2215"/>
                </a:lnTo>
                <a:lnTo>
                  <a:pt x="2551" y="2202"/>
                </a:lnTo>
                <a:lnTo>
                  <a:pt x="2555" y="2189"/>
                </a:lnTo>
                <a:lnTo>
                  <a:pt x="2560" y="2177"/>
                </a:lnTo>
                <a:lnTo>
                  <a:pt x="2568" y="2167"/>
                </a:lnTo>
                <a:lnTo>
                  <a:pt x="2578" y="2161"/>
                </a:lnTo>
                <a:lnTo>
                  <a:pt x="2590" y="2154"/>
                </a:lnTo>
                <a:lnTo>
                  <a:pt x="2603" y="2151"/>
                </a:lnTo>
                <a:lnTo>
                  <a:pt x="2616" y="2150"/>
                </a:lnTo>
                <a:lnTo>
                  <a:pt x="2616" y="2078"/>
                </a:lnTo>
                <a:lnTo>
                  <a:pt x="2603" y="2078"/>
                </a:lnTo>
                <a:lnTo>
                  <a:pt x="2590" y="2073"/>
                </a:lnTo>
                <a:lnTo>
                  <a:pt x="2578" y="2068"/>
                </a:lnTo>
                <a:lnTo>
                  <a:pt x="2568" y="2060"/>
                </a:lnTo>
                <a:lnTo>
                  <a:pt x="2560" y="2050"/>
                </a:lnTo>
                <a:lnTo>
                  <a:pt x="2555" y="2039"/>
                </a:lnTo>
                <a:lnTo>
                  <a:pt x="2551" y="2026"/>
                </a:lnTo>
                <a:lnTo>
                  <a:pt x="2551" y="2013"/>
                </a:lnTo>
                <a:lnTo>
                  <a:pt x="2551" y="2000"/>
                </a:lnTo>
                <a:lnTo>
                  <a:pt x="2555" y="1988"/>
                </a:lnTo>
                <a:lnTo>
                  <a:pt x="2560" y="1977"/>
                </a:lnTo>
                <a:lnTo>
                  <a:pt x="2568" y="1967"/>
                </a:lnTo>
                <a:lnTo>
                  <a:pt x="2578" y="1959"/>
                </a:lnTo>
                <a:lnTo>
                  <a:pt x="2590" y="1952"/>
                </a:lnTo>
                <a:lnTo>
                  <a:pt x="2603" y="1949"/>
                </a:lnTo>
                <a:lnTo>
                  <a:pt x="2616" y="1947"/>
                </a:lnTo>
                <a:lnTo>
                  <a:pt x="2616" y="1877"/>
                </a:lnTo>
                <a:lnTo>
                  <a:pt x="2603" y="1876"/>
                </a:lnTo>
                <a:lnTo>
                  <a:pt x="2590" y="1873"/>
                </a:lnTo>
                <a:lnTo>
                  <a:pt x="2578" y="1866"/>
                </a:lnTo>
                <a:lnTo>
                  <a:pt x="2568" y="1858"/>
                </a:lnTo>
                <a:lnTo>
                  <a:pt x="2560" y="1848"/>
                </a:lnTo>
                <a:lnTo>
                  <a:pt x="2555" y="1837"/>
                </a:lnTo>
                <a:lnTo>
                  <a:pt x="2551" y="1825"/>
                </a:lnTo>
                <a:lnTo>
                  <a:pt x="2551" y="1812"/>
                </a:lnTo>
                <a:lnTo>
                  <a:pt x="2551" y="1799"/>
                </a:lnTo>
                <a:lnTo>
                  <a:pt x="2555" y="1786"/>
                </a:lnTo>
                <a:lnTo>
                  <a:pt x="2560" y="1776"/>
                </a:lnTo>
                <a:lnTo>
                  <a:pt x="2568" y="1767"/>
                </a:lnTo>
                <a:lnTo>
                  <a:pt x="2578" y="1758"/>
                </a:lnTo>
                <a:lnTo>
                  <a:pt x="2590" y="1752"/>
                </a:lnTo>
                <a:lnTo>
                  <a:pt x="2603" y="1749"/>
                </a:lnTo>
                <a:lnTo>
                  <a:pt x="2616" y="1747"/>
                </a:lnTo>
                <a:lnTo>
                  <a:pt x="2616" y="1675"/>
                </a:lnTo>
                <a:lnTo>
                  <a:pt x="2603" y="1675"/>
                </a:lnTo>
                <a:lnTo>
                  <a:pt x="2590" y="1670"/>
                </a:lnTo>
                <a:lnTo>
                  <a:pt x="2578" y="1666"/>
                </a:lnTo>
                <a:lnTo>
                  <a:pt x="2568" y="1657"/>
                </a:lnTo>
                <a:lnTo>
                  <a:pt x="2560" y="1648"/>
                </a:lnTo>
                <a:lnTo>
                  <a:pt x="2555" y="1636"/>
                </a:lnTo>
                <a:lnTo>
                  <a:pt x="2551" y="1625"/>
                </a:lnTo>
                <a:lnTo>
                  <a:pt x="2551" y="1610"/>
                </a:lnTo>
                <a:lnTo>
                  <a:pt x="2551" y="1597"/>
                </a:lnTo>
                <a:lnTo>
                  <a:pt x="2555" y="1586"/>
                </a:lnTo>
                <a:lnTo>
                  <a:pt x="2560" y="1574"/>
                </a:lnTo>
                <a:lnTo>
                  <a:pt x="2568" y="1565"/>
                </a:lnTo>
                <a:lnTo>
                  <a:pt x="2578" y="1556"/>
                </a:lnTo>
                <a:lnTo>
                  <a:pt x="2590" y="1552"/>
                </a:lnTo>
                <a:lnTo>
                  <a:pt x="2603" y="1547"/>
                </a:lnTo>
                <a:lnTo>
                  <a:pt x="2616" y="1545"/>
                </a:lnTo>
                <a:lnTo>
                  <a:pt x="2616" y="1547"/>
                </a:lnTo>
                <a:lnTo>
                  <a:pt x="2616" y="1475"/>
                </a:lnTo>
                <a:lnTo>
                  <a:pt x="2603" y="1473"/>
                </a:lnTo>
                <a:lnTo>
                  <a:pt x="2590" y="1470"/>
                </a:lnTo>
                <a:lnTo>
                  <a:pt x="2578" y="1464"/>
                </a:lnTo>
                <a:lnTo>
                  <a:pt x="2568" y="1455"/>
                </a:lnTo>
                <a:lnTo>
                  <a:pt x="2560" y="1446"/>
                </a:lnTo>
                <a:lnTo>
                  <a:pt x="2555" y="1436"/>
                </a:lnTo>
                <a:lnTo>
                  <a:pt x="2551" y="1423"/>
                </a:lnTo>
                <a:lnTo>
                  <a:pt x="2551" y="1410"/>
                </a:lnTo>
                <a:lnTo>
                  <a:pt x="2551" y="1397"/>
                </a:lnTo>
                <a:lnTo>
                  <a:pt x="2555" y="1385"/>
                </a:lnTo>
                <a:lnTo>
                  <a:pt x="2560" y="1374"/>
                </a:lnTo>
                <a:lnTo>
                  <a:pt x="2568" y="1364"/>
                </a:lnTo>
                <a:lnTo>
                  <a:pt x="2578" y="1356"/>
                </a:lnTo>
                <a:lnTo>
                  <a:pt x="2590" y="1349"/>
                </a:lnTo>
                <a:lnTo>
                  <a:pt x="2603" y="1346"/>
                </a:lnTo>
                <a:lnTo>
                  <a:pt x="2616" y="1345"/>
                </a:lnTo>
                <a:lnTo>
                  <a:pt x="2616" y="1275"/>
                </a:lnTo>
                <a:lnTo>
                  <a:pt x="2603" y="1273"/>
                </a:lnTo>
                <a:lnTo>
                  <a:pt x="2590" y="1270"/>
                </a:lnTo>
                <a:lnTo>
                  <a:pt x="2578" y="1263"/>
                </a:lnTo>
                <a:lnTo>
                  <a:pt x="2568" y="1255"/>
                </a:lnTo>
                <a:lnTo>
                  <a:pt x="2560" y="1245"/>
                </a:lnTo>
                <a:lnTo>
                  <a:pt x="2555" y="1234"/>
                </a:lnTo>
                <a:lnTo>
                  <a:pt x="2551" y="1222"/>
                </a:lnTo>
                <a:lnTo>
                  <a:pt x="2551" y="1209"/>
                </a:lnTo>
                <a:lnTo>
                  <a:pt x="2551" y="1196"/>
                </a:lnTo>
                <a:lnTo>
                  <a:pt x="2555" y="1183"/>
                </a:lnTo>
                <a:lnTo>
                  <a:pt x="2560" y="1172"/>
                </a:lnTo>
                <a:lnTo>
                  <a:pt x="2568" y="1162"/>
                </a:lnTo>
                <a:lnTo>
                  <a:pt x="2578" y="1154"/>
                </a:lnTo>
                <a:lnTo>
                  <a:pt x="2590" y="1149"/>
                </a:lnTo>
                <a:lnTo>
                  <a:pt x="2603" y="1144"/>
                </a:lnTo>
                <a:lnTo>
                  <a:pt x="2616" y="1144"/>
                </a:lnTo>
                <a:lnTo>
                  <a:pt x="2616" y="1072"/>
                </a:lnTo>
                <a:lnTo>
                  <a:pt x="2603" y="1071"/>
                </a:lnTo>
                <a:lnTo>
                  <a:pt x="2590" y="1068"/>
                </a:lnTo>
                <a:lnTo>
                  <a:pt x="2578" y="1061"/>
                </a:lnTo>
                <a:lnTo>
                  <a:pt x="2568" y="1055"/>
                </a:lnTo>
                <a:lnTo>
                  <a:pt x="2560" y="1045"/>
                </a:lnTo>
                <a:lnTo>
                  <a:pt x="2555" y="1033"/>
                </a:lnTo>
                <a:lnTo>
                  <a:pt x="2551" y="1020"/>
                </a:lnTo>
                <a:lnTo>
                  <a:pt x="2551" y="1007"/>
                </a:lnTo>
                <a:lnTo>
                  <a:pt x="2551" y="994"/>
                </a:lnTo>
                <a:lnTo>
                  <a:pt x="2555" y="983"/>
                </a:lnTo>
                <a:lnTo>
                  <a:pt x="2560" y="971"/>
                </a:lnTo>
                <a:lnTo>
                  <a:pt x="2568" y="962"/>
                </a:lnTo>
                <a:lnTo>
                  <a:pt x="2578" y="954"/>
                </a:lnTo>
                <a:lnTo>
                  <a:pt x="2590" y="947"/>
                </a:lnTo>
                <a:lnTo>
                  <a:pt x="2603" y="944"/>
                </a:lnTo>
                <a:lnTo>
                  <a:pt x="2616" y="942"/>
                </a:lnTo>
                <a:lnTo>
                  <a:pt x="2616" y="872"/>
                </a:lnTo>
                <a:lnTo>
                  <a:pt x="2603" y="870"/>
                </a:lnTo>
                <a:lnTo>
                  <a:pt x="2590" y="867"/>
                </a:lnTo>
                <a:lnTo>
                  <a:pt x="2578" y="861"/>
                </a:lnTo>
                <a:lnTo>
                  <a:pt x="2568" y="852"/>
                </a:lnTo>
                <a:lnTo>
                  <a:pt x="2560" y="843"/>
                </a:lnTo>
                <a:lnTo>
                  <a:pt x="2555" y="831"/>
                </a:lnTo>
                <a:lnTo>
                  <a:pt x="2551" y="820"/>
                </a:lnTo>
                <a:lnTo>
                  <a:pt x="2551" y="807"/>
                </a:lnTo>
                <a:lnTo>
                  <a:pt x="2551" y="794"/>
                </a:lnTo>
                <a:lnTo>
                  <a:pt x="2555" y="781"/>
                </a:lnTo>
                <a:lnTo>
                  <a:pt x="2560" y="769"/>
                </a:lnTo>
                <a:lnTo>
                  <a:pt x="2568" y="761"/>
                </a:lnTo>
                <a:lnTo>
                  <a:pt x="2578" y="753"/>
                </a:lnTo>
                <a:lnTo>
                  <a:pt x="2590" y="747"/>
                </a:lnTo>
                <a:lnTo>
                  <a:pt x="2603" y="743"/>
                </a:lnTo>
                <a:lnTo>
                  <a:pt x="2616" y="742"/>
                </a:lnTo>
                <a:lnTo>
                  <a:pt x="2616" y="670"/>
                </a:lnTo>
                <a:lnTo>
                  <a:pt x="2603" y="670"/>
                </a:lnTo>
                <a:lnTo>
                  <a:pt x="2590" y="665"/>
                </a:lnTo>
                <a:lnTo>
                  <a:pt x="2578" y="660"/>
                </a:lnTo>
                <a:lnTo>
                  <a:pt x="2568" y="652"/>
                </a:lnTo>
                <a:lnTo>
                  <a:pt x="2560" y="642"/>
                </a:lnTo>
                <a:lnTo>
                  <a:pt x="2555" y="631"/>
                </a:lnTo>
                <a:lnTo>
                  <a:pt x="2551" y="618"/>
                </a:lnTo>
                <a:lnTo>
                  <a:pt x="2551" y="605"/>
                </a:lnTo>
                <a:lnTo>
                  <a:pt x="2551" y="592"/>
                </a:lnTo>
                <a:lnTo>
                  <a:pt x="2555" y="580"/>
                </a:lnTo>
                <a:lnTo>
                  <a:pt x="2560" y="569"/>
                </a:lnTo>
                <a:lnTo>
                  <a:pt x="2568" y="559"/>
                </a:lnTo>
                <a:lnTo>
                  <a:pt x="2578" y="551"/>
                </a:lnTo>
                <a:lnTo>
                  <a:pt x="2590" y="546"/>
                </a:lnTo>
                <a:lnTo>
                  <a:pt x="2603" y="541"/>
                </a:lnTo>
                <a:lnTo>
                  <a:pt x="2616" y="540"/>
                </a:lnTo>
                <a:lnTo>
                  <a:pt x="2616" y="470"/>
                </a:lnTo>
                <a:lnTo>
                  <a:pt x="2603" y="468"/>
                </a:lnTo>
                <a:lnTo>
                  <a:pt x="2590" y="465"/>
                </a:lnTo>
                <a:lnTo>
                  <a:pt x="2578" y="458"/>
                </a:lnTo>
                <a:lnTo>
                  <a:pt x="2568" y="450"/>
                </a:lnTo>
                <a:lnTo>
                  <a:pt x="2560" y="440"/>
                </a:lnTo>
                <a:lnTo>
                  <a:pt x="2555" y="430"/>
                </a:lnTo>
                <a:lnTo>
                  <a:pt x="2551" y="417"/>
                </a:lnTo>
                <a:lnTo>
                  <a:pt x="2551" y="404"/>
                </a:lnTo>
                <a:lnTo>
                  <a:pt x="2551" y="391"/>
                </a:lnTo>
                <a:lnTo>
                  <a:pt x="2555" y="378"/>
                </a:lnTo>
                <a:lnTo>
                  <a:pt x="2560" y="369"/>
                </a:lnTo>
                <a:lnTo>
                  <a:pt x="2568" y="359"/>
                </a:lnTo>
                <a:lnTo>
                  <a:pt x="2578" y="351"/>
                </a:lnTo>
                <a:lnTo>
                  <a:pt x="2590" y="344"/>
                </a:lnTo>
                <a:lnTo>
                  <a:pt x="2603" y="341"/>
                </a:lnTo>
                <a:lnTo>
                  <a:pt x="2616" y="339"/>
                </a:lnTo>
                <a:lnTo>
                  <a:pt x="2616" y="269"/>
                </a:lnTo>
                <a:lnTo>
                  <a:pt x="2603" y="267"/>
                </a:lnTo>
                <a:lnTo>
                  <a:pt x="2590" y="263"/>
                </a:lnTo>
                <a:lnTo>
                  <a:pt x="2578" y="258"/>
                </a:lnTo>
                <a:lnTo>
                  <a:pt x="2568" y="250"/>
                </a:lnTo>
                <a:lnTo>
                  <a:pt x="2560" y="240"/>
                </a:lnTo>
                <a:lnTo>
                  <a:pt x="2555" y="228"/>
                </a:lnTo>
                <a:lnTo>
                  <a:pt x="2551" y="217"/>
                </a:lnTo>
                <a:lnTo>
                  <a:pt x="2551" y="204"/>
                </a:lnTo>
                <a:lnTo>
                  <a:pt x="2551" y="189"/>
                </a:lnTo>
                <a:lnTo>
                  <a:pt x="2555" y="178"/>
                </a:lnTo>
                <a:lnTo>
                  <a:pt x="2560" y="166"/>
                </a:lnTo>
                <a:lnTo>
                  <a:pt x="2568" y="157"/>
                </a:lnTo>
                <a:lnTo>
                  <a:pt x="2578" y="149"/>
                </a:lnTo>
                <a:lnTo>
                  <a:pt x="2590" y="144"/>
                </a:lnTo>
                <a:lnTo>
                  <a:pt x="2603" y="139"/>
                </a:lnTo>
                <a:lnTo>
                  <a:pt x="2616" y="139"/>
                </a:lnTo>
                <a:close/>
                <a:moveTo>
                  <a:pt x="2423" y="3012"/>
                </a:moveTo>
                <a:lnTo>
                  <a:pt x="193" y="3012"/>
                </a:lnTo>
                <a:lnTo>
                  <a:pt x="193" y="210"/>
                </a:lnTo>
                <a:lnTo>
                  <a:pt x="2423" y="210"/>
                </a:lnTo>
                <a:lnTo>
                  <a:pt x="2423" y="3012"/>
                </a:lnTo>
                <a:close/>
              </a:path>
            </a:pathLst>
          </a:custGeom>
          <a:solidFill>
            <a:schemeClr val="bg1"/>
          </a:solidFill>
          <a:ln w="3175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843463" y="2438400"/>
            <a:ext cx="81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</a:rPr>
              <a:t>$ 3.00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671888" y="2438400"/>
            <a:ext cx="11191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</a:rPr>
              <a:t>1</a:t>
            </a:r>
            <a:r>
              <a:rPr lang="en-GB" altLang="en-US" sz="1800" b="1" baseline="30000">
                <a:solidFill>
                  <a:schemeClr val="bg1"/>
                </a:solidFill>
              </a:rPr>
              <a:t>st</a:t>
            </a:r>
            <a:r>
              <a:rPr lang="en-GB" altLang="en-US" sz="1800" b="1">
                <a:solidFill>
                  <a:schemeClr val="bg1"/>
                </a:solidFill>
              </a:rPr>
              <a:t> Class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657600" y="4689475"/>
            <a:ext cx="212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</a:rPr>
              <a:t>My Postal Service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23888" y="584200"/>
            <a:ext cx="2339975" cy="2879725"/>
          </a:xfrm>
          <a:prstGeom prst="rect">
            <a:avLst/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6147" name="Freeform 5"/>
          <p:cNvSpPr>
            <a:spLocks noEditPoints="1"/>
          </p:cNvSpPr>
          <p:nvPr/>
        </p:nvSpPr>
        <p:spPr bwMode="auto">
          <a:xfrm>
            <a:off x="485775" y="446088"/>
            <a:ext cx="2559050" cy="3151187"/>
          </a:xfrm>
          <a:custGeom>
            <a:avLst/>
            <a:gdLst>
              <a:gd name="T0" fmla="*/ 2147483646 w 2616"/>
              <a:gd name="T1" fmla="*/ 1870967891 h 3222"/>
              <a:gd name="T2" fmla="*/ 2147483646 w 2616"/>
              <a:gd name="T3" fmla="*/ 0 h 3222"/>
              <a:gd name="T4" fmla="*/ 2147483646 w 2616"/>
              <a:gd name="T5" fmla="*/ 0 h 3222"/>
              <a:gd name="T6" fmla="*/ 2147483646 w 2616"/>
              <a:gd name="T7" fmla="*/ 1870967891 h 3222"/>
              <a:gd name="T8" fmla="*/ 2147483646 w 2616"/>
              <a:gd name="T9" fmla="*/ 2147483646 h 3222"/>
              <a:gd name="T10" fmla="*/ 2147483646 w 2616"/>
              <a:gd name="T11" fmla="*/ 2147483646 h 3222"/>
              <a:gd name="T12" fmla="*/ 2147483646 w 2616"/>
              <a:gd name="T13" fmla="*/ 2147483646 h 3222"/>
              <a:gd name="T14" fmla="*/ 2147483646 w 2616"/>
              <a:gd name="T15" fmla="*/ 2147483646 h 3222"/>
              <a:gd name="T16" fmla="*/ 2147483646 w 2616"/>
              <a:gd name="T17" fmla="*/ 2147483646 h 3222"/>
              <a:gd name="T18" fmla="*/ 2147483646 w 2616"/>
              <a:gd name="T19" fmla="*/ 2147483646 h 3222"/>
              <a:gd name="T20" fmla="*/ 2147483646 w 2616"/>
              <a:gd name="T21" fmla="*/ 2147483646 h 3222"/>
              <a:gd name="T22" fmla="*/ 2147483646 w 2616"/>
              <a:gd name="T23" fmla="*/ 2147483646 h 3222"/>
              <a:gd name="T24" fmla="*/ 2147483646 w 2616"/>
              <a:gd name="T25" fmla="*/ 1870967891 h 3222"/>
              <a:gd name="T26" fmla="*/ 2147483646 w 2616"/>
              <a:gd name="T27" fmla="*/ 0 h 3222"/>
              <a:gd name="T28" fmla="*/ 2147483646 w 2616"/>
              <a:gd name="T29" fmla="*/ 2147483646 h 3222"/>
              <a:gd name="T30" fmla="*/ 2147483646 w 2616"/>
              <a:gd name="T31" fmla="*/ 2147483646 h 3222"/>
              <a:gd name="T32" fmla="*/ 1871763124 w 2616"/>
              <a:gd name="T33" fmla="*/ 2147483646 h 3222"/>
              <a:gd name="T34" fmla="*/ 0 w 2616"/>
              <a:gd name="T35" fmla="*/ 2147483646 h 3222"/>
              <a:gd name="T36" fmla="*/ 0 w 2616"/>
              <a:gd name="T37" fmla="*/ 2147483646 h 3222"/>
              <a:gd name="T38" fmla="*/ 1871763124 w 2616"/>
              <a:gd name="T39" fmla="*/ 2147483646 h 3222"/>
              <a:gd name="T40" fmla="*/ 2147483646 w 2616"/>
              <a:gd name="T41" fmla="*/ 2147483646 h 3222"/>
              <a:gd name="T42" fmla="*/ 2147483646 w 2616"/>
              <a:gd name="T43" fmla="*/ 2147483646 h 3222"/>
              <a:gd name="T44" fmla="*/ 2147483646 w 2616"/>
              <a:gd name="T45" fmla="*/ 2147483646 h 3222"/>
              <a:gd name="T46" fmla="*/ 2147483646 w 2616"/>
              <a:gd name="T47" fmla="*/ 2147483646 h 3222"/>
              <a:gd name="T48" fmla="*/ 2147483646 w 2616"/>
              <a:gd name="T49" fmla="*/ 2147483646 h 3222"/>
              <a:gd name="T50" fmla="*/ 2147483646 w 2616"/>
              <a:gd name="T51" fmla="*/ 2147483646 h 3222"/>
              <a:gd name="T52" fmla="*/ 2147483646 w 2616"/>
              <a:gd name="T53" fmla="*/ 2147483646 h 3222"/>
              <a:gd name="T54" fmla="*/ 2147483646 w 2616"/>
              <a:gd name="T55" fmla="*/ 2147483646 h 3222"/>
              <a:gd name="T56" fmla="*/ 1871763124 w 2616"/>
              <a:gd name="T57" fmla="*/ 2147483646 h 3222"/>
              <a:gd name="T58" fmla="*/ 0 w 2616"/>
              <a:gd name="T59" fmla="*/ 2147483646 h 3222"/>
              <a:gd name="T60" fmla="*/ 1871763124 w 2616"/>
              <a:gd name="T61" fmla="*/ 2147483646 h 3222"/>
              <a:gd name="T62" fmla="*/ 2147483646 w 2616"/>
              <a:gd name="T63" fmla="*/ 2147483646 h 3222"/>
              <a:gd name="T64" fmla="*/ 2147483646 w 2616"/>
              <a:gd name="T65" fmla="*/ 2147483646 h 3222"/>
              <a:gd name="T66" fmla="*/ 2147483646 w 2616"/>
              <a:gd name="T67" fmla="*/ 2147483646 h 3222"/>
              <a:gd name="T68" fmla="*/ 2147483646 w 2616"/>
              <a:gd name="T69" fmla="*/ 2147483646 h 3222"/>
              <a:gd name="T70" fmla="*/ 2147483646 w 2616"/>
              <a:gd name="T71" fmla="*/ 2147483646 h 3222"/>
              <a:gd name="T72" fmla="*/ 2147483646 w 2616"/>
              <a:gd name="T73" fmla="*/ 2147483646 h 3222"/>
              <a:gd name="T74" fmla="*/ 2147483646 w 2616"/>
              <a:gd name="T75" fmla="*/ 2147483646 h 3222"/>
              <a:gd name="T76" fmla="*/ 2147483646 w 2616"/>
              <a:gd name="T77" fmla="*/ 2147483646 h 3222"/>
              <a:gd name="T78" fmla="*/ 2147483646 w 2616"/>
              <a:gd name="T79" fmla="*/ 2147483646 h 3222"/>
              <a:gd name="T80" fmla="*/ 2147483646 w 2616"/>
              <a:gd name="T81" fmla="*/ 2147483646 h 3222"/>
              <a:gd name="T82" fmla="*/ 2147483646 w 2616"/>
              <a:gd name="T83" fmla="*/ 2147483646 h 3222"/>
              <a:gd name="T84" fmla="*/ 2147483646 w 2616"/>
              <a:gd name="T85" fmla="*/ 2147483646 h 3222"/>
              <a:gd name="T86" fmla="*/ 2147483646 w 2616"/>
              <a:gd name="T87" fmla="*/ 2147483646 h 3222"/>
              <a:gd name="T88" fmla="*/ 2147483646 w 2616"/>
              <a:gd name="T89" fmla="*/ 2147483646 h 3222"/>
              <a:gd name="T90" fmla="*/ 2147483646 w 2616"/>
              <a:gd name="T91" fmla="*/ 2147483646 h 3222"/>
              <a:gd name="T92" fmla="*/ 2147483646 w 2616"/>
              <a:gd name="T93" fmla="*/ 2147483646 h 3222"/>
              <a:gd name="T94" fmla="*/ 2147483646 w 2616"/>
              <a:gd name="T95" fmla="*/ 2147483646 h 3222"/>
              <a:gd name="T96" fmla="*/ 2147483646 w 2616"/>
              <a:gd name="T97" fmla="*/ 2147483646 h 3222"/>
              <a:gd name="T98" fmla="*/ 2147483646 w 2616"/>
              <a:gd name="T99" fmla="*/ 2147483646 h 3222"/>
              <a:gd name="T100" fmla="*/ 2147483646 w 2616"/>
              <a:gd name="T101" fmla="*/ 2147483646 h 3222"/>
              <a:gd name="T102" fmla="*/ 2147483646 w 2616"/>
              <a:gd name="T103" fmla="*/ 2147483646 h 3222"/>
              <a:gd name="T104" fmla="*/ 2147483646 w 2616"/>
              <a:gd name="T105" fmla="*/ 2147483646 h 3222"/>
              <a:gd name="T106" fmla="*/ 2147483646 w 2616"/>
              <a:gd name="T107" fmla="*/ 2147483646 h 3222"/>
              <a:gd name="T108" fmla="*/ 2147483646 w 2616"/>
              <a:gd name="T109" fmla="*/ 2147483646 h 3222"/>
              <a:gd name="T110" fmla="*/ 2147483646 w 2616"/>
              <a:gd name="T111" fmla="*/ 2147483646 h 3222"/>
              <a:gd name="T112" fmla="*/ 2147483646 w 2616"/>
              <a:gd name="T113" fmla="*/ 2147483646 h 3222"/>
              <a:gd name="T114" fmla="*/ 2147483646 w 2616"/>
              <a:gd name="T115" fmla="*/ 2147483646 h 3222"/>
              <a:gd name="T116" fmla="*/ 2147483646 w 2616"/>
              <a:gd name="T117" fmla="*/ 2147483646 h 3222"/>
              <a:gd name="T118" fmla="*/ 2147483646 w 2616"/>
              <a:gd name="T119" fmla="*/ 2147483646 h 3222"/>
              <a:gd name="T120" fmla="*/ 2147483646 w 2616"/>
              <a:gd name="T121" fmla="*/ 2147483646 h 3222"/>
              <a:gd name="T122" fmla="*/ 2147483646 w 2616"/>
              <a:gd name="T123" fmla="*/ 2147483646 h 322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616" h="3222">
                <a:moveTo>
                  <a:pt x="2616" y="139"/>
                </a:moveTo>
                <a:lnTo>
                  <a:pt x="2616" y="139"/>
                </a:lnTo>
                <a:lnTo>
                  <a:pt x="2616" y="67"/>
                </a:lnTo>
                <a:lnTo>
                  <a:pt x="2603" y="65"/>
                </a:lnTo>
                <a:lnTo>
                  <a:pt x="2590" y="62"/>
                </a:lnTo>
                <a:lnTo>
                  <a:pt x="2578" y="56"/>
                </a:lnTo>
                <a:lnTo>
                  <a:pt x="2568" y="48"/>
                </a:lnTo>
                <a:lnTo>
                  <a:pt x="2560" y="38"/>
                </a:lnTo>
                <a:lnTo>
                  <a:pt x="2555" y="28"/>
                </a:lnTo>
                <a:lnTo>
                  <a:pt x="2551" y="15"/>
                </a:lnTo>
                <a:lnTo>
                  <a:pt x="2551" y="2"/>
                </a:lnTo>
                <a:lnTo>
                  <a:pt x="2551" y="0"/>
                </a:lnTo>
                <a:lnTo>
                  <a:pt x="2479" y="0"/>
                </a:lnTo>
                <a:lnTo>
                  <a:pt x="2479" y="2"/>
                </a:lnTo>
                <a:lnTo>
                  <a:pt x="2477" y="15"/>
                </a:lnTo>
                <a:lnTo>
                  <a:pt x="2474" y="28"/>
                </a:lnTo>
                <a:lnTo>
                  <a:pt x="2467" y="38"/>
                </a:lnTo>
                <a:lnTo>
                  <a:pt x="2461" y="48"/>
                </a:lnTo>
                <a:lnTo>
                  <a:pt x="2451" y="56"/>
                </a:lnTo>
                <a:lnTo>
                  <a:pt x="2440" y="62"/>
                </a:lnTo>
                <a:lnTo>
                  <a:pt x="2427" y="65"/>
                </a:lnTo>
                <a:lnTo>
                  <a:pt x="2414" y="67"/>
                </a:lnTo>
                <a:lnTo>
                  <a:pt x="2401" y="65"/>
                </a:lnTo>
                <a:lnTo>
                  <a:pt x="2389" y="62"/>
                </a:lnTo>
                <a:lnTo>
                  <a:pt x="2378" y="56"/>
                </a:lnTo>
                <a:lnTo>
                  <a:pt x="2368" y="48"/>
                </a:lnTo>
                <a:lnTo>
                  <a:pt x="2360" y="38"/>
                </a:lnTo>
                <a:lnTo>
                  <a:pt x="2353" y="28"/>
                </a:lnTo>
                <a:lnTo>
                  <a:pt x="2350" y="15"/>
                </a:lnTo>
                <a:lnTo>
                  <a:pt x="2348" y="2"/>
                </a:lnTo>
                <a:lnTo>
                  <a:pt x="2348" y="0"/>
                </a:lnTo>
                <a:lnTo>
                  <a:pt x="2278" y="0"/>
                </a:lnTo>
                <a:lnTo>
                  <a:pt x="2278" y="2"/>
                </a:lnTo>
                <a:lnTo>
                  <a:pt x="2277" y="15"/>
                </a:lnTo>
                <a:lnTo>
                  <a:pt x="2274" y="28"/>
                </a:lnTo>
                <a:lnTo>
                  <a:pt x="2267" y="38"/>
                </a:lnTo>
                <a:lnTo>
                  <a:pt x="2259" y="48"/>
                </a:lnTo>
                <a:lnTo>
                  <a:pt x="2249" y="56"/>
                </a:lnTo>
                <a:lnTo>
                  <a:pt x="2239" y="62"/>
                </a:lnTo>
                <a:lnTo>
                  <a:pt x="2226" y="65"/>
                </a:lnTo>
                <a:lnTo>
                  <a:pt x="2213" y="67"/>
                </a:lnTo>
                <a:lnTo>
                  <a:pt x="2200" y="65"/>
                </a:lnTo>
                <a:lnTo>
                  <a:pt x="2187" y="62"/>
                </a:lnTo>
                <a:lnTo>
                  <a:pt x="2177" y="56"/>
                </a:lnTo>
                <a:lnTo>
                  <a:pt x="2168" y="48"/>
                </a:lnTo>
                <a:lnTo>
                  <a:pt x="2159" y="38"/>
                </a:lnTo>
                <a:lnTo>
                  <a:pt x="2153" y="28"/>
                </a:lnTo>
                <a:lnTo>
                  <a:pt x="2150" y="15"/>
                </a:lnTo>
                <a:lnTo>
                  <a:pt x="2148" y="2"/>
                </a:lnTo>
                <a:lnTo>
                  <a:pt x="2148" y="0"/>
                </a:lnTo>
                <a:lnTo>
                  <a:pt x="2078" y="0"/>
                </a:lnTo>
                <a:lnTo>
                  <a:pt x="2078" y="2"/>
                </a:lnTo>
                <a:lnTo>
                  <a:pt x="2076" y="15"/>
                </a:lnTo>
                <a:lnTo>
                  <a:pt x="2071" y="28"/>
                </a:lnTo>
                <a:lnTo>
                  <a:pt x="2067" y="38"/>
                </a:lnTo>
                <a:lnTo>
                  <a:pt x="2058" y="48"/>
                </a:lnTo>
                <a:lnTo>
                  <a:pt x="2049" y="56"/>
                </a:lnTo>
                <a:lnTo>
                  <a:pt x="2037" y="62"/>
                </a:lnTo>
                <a:lnTo>
                  <a:pt x="2026" y="65"/>
                </a:lnTo>
                <a:lnTo>
                  <a:pt x="2013" y="67"/>
                </a:lnTo>
                <a:lnTo>
                  <a:pt x="2000" y="65"/>
                </a:lnTo>
                <a:lnTo>
                  <a:pt x="1987" y="62"/>
                </a:lnTo>
                <a:lnTo>
                  <a:pt x="1975" y="56"/>
                </a:lnTo>
                <a:lnTo>
                  <a:pt x="1966" y="48"/>
                </a:lnTo>
                <a:lnTo>
                  <a:pt x="1957" y="38"/>
                </a:lnTo>
                <a:lnTo>
                  <a:pt x="1953" y="28"/>
                </a:lnTo>
                <a:lnTo>
                  <a:pt x="1948" y="15"/>
                </a:lnTo>
                <a:lnTo>
                  <a:pt x="1948" y="2"/>
                </a:lnTo>
                <a:lnTo>
                  <a:pt x="1948" y="0"/>
                </a:lnTo>
                <a:lnTo>
                  <a:pt x="1876" y="0"/>
                </a:lnTo>
                <a:lnTo>
                  <a:pt x="1876" y="2"/>
                </a:lnTo>
                <a:lnTo>
                  <a:pt x="1874" y="15"/>
                </a:lnTo>
                <a:lnTo>
                  <a:pt x="1871" y="28"/>
                </a:lnTo>
                <a:lnTo>
                  <a:pt x="1865" y="38"/>
                </a:lnTo>
                <a:lnTo>
                  <a:pt x="1858" y="48"/>
                </a:lnTo>
                <a:lnTo>
                  <a:pt x="1848" y="56"/>
                </a:lnTo>
                <a:lnTo>
                  <a:pt x="1837" y="62"/>
                </a:lnTo>
                <a:lnTo>
                  <a:pt x="1824" y="65"/>
                </a:lnTo>
                <a:lnTo>
                  <a:pt x="1811" y="67"/>
                </a:lnTo>
                <a:lnTo>
                  <a:pt x="1798" y="65"/>
                </a:lnTo>
                <a:lnTo>
                  <a:pt x="1786" y="62"/>
                </a:lnTo>
                <a:lnTo>
                  <a:pt x="1775" y="56"/>
                </a:lnTo>
                <a:lnTo>
                  <a:pt x="1765" y="48"/>
                </a:lnTo>
                <a:lnTo>
                  <a:pt x="1757" y="38"/>
                </a:lnTo>
                <a:lnTo>
                  <a:pt x="1750" y="28"/>
                </a:lnTo>
                <a:lnTo>
                  <a:pt x="1747" y="15"/>
                </a:lnTo>
                <a:lnTo>
                  <a:pt x="1746" y="2"/>
                </a:lnTo>
                <a:lnTo>
                  <a:pt x="1746" y="0"/>
                </a:lnTo>
                <a:lnTo>
                  <a:pt x="1675" y="0"/>
                </a:lnTo>
                <a:lnTo>
                  <a:pt x="1675" y="2"/>
                </a:lnTo>
                <a:lnTo>
                  <a:pt x="1674" y="15"/>
                </a:lnTo>
                <a:lnTo>
                  <a:pt x="1671" y="28"/>
                </a:lnTo>
                <a:lnTo>
                  <a:pt x="1664" y="38"/>
                </a:lnTo>
                <a:lnTo>
                  <a:pt x="1656" y="48"/>
                </a:lnTo>
                <a:lnTo>
                  <a:pt x="1646" y="56"/>
                </a:lnTo>
                <a:lnTo>
                  <a:pt x="1636" y="62"/>
                </a:lnTo>
                <a:lnTo>
                  <a:pt x="1623" y="65"/>
                </a:lnTo>
                <a:lnTo>
                  <a:pt x="1610" y="67"/>
                </a:lnTo>
                <a:lnTo>
                  <a:pt x="1597" y="65"/>
                </a:lnTo>
                <a:lnTo>
                  <a:pt x="1584" y="62"/>
                </a:lnTo>
                <a:lnTo>
                  <a:pt x="1574" y="56"/>
                </a:lnTo>
                <a:lnTo>
                  <a:pt x="1565" y="48"/>
                </a:lnTo>
                <a:lnTo>
                  <a:pt x="1557" y="38"/>
                </a:lnTo>
                <a:lnTo>
                  <a:pt x="1550" y="28"/>
                </a:lnTo>
                <a:lnTo>
                  <a:pt x="1547" y="15"/>
                </a:lnTo>
                <a:lnTo>
                  <a:pt x="1545" y="2"/>
                </a:lnTo>
                <a:lnTo>
                  <a:pt x="1545" y="0"/>
                </a:lnTo>
                <a:lnTo>
                  <a:pt x="1475" y="0"/>
                </a:lnTo>
                <a:lnTo>
                  <a:pt x="1475" y="2"/>
                </a:lnTo>
                <a:lnTo>
                  <a:pt x="1473" y="15"/>
                </a:lnTo>
                <a:lnTo>
                  <a:pt x="1469" y="28"/>
                </a:lnTo>
                <a:lnTo>
                  <a:pt x="1464" y="38"/>
                </a:lnTo>
                <a:lnTo>
                  <a:pt x="1455" y="48"/>
                </a:lnTo>
                <a:lnTo>
                  <a:pt x="1446" y="56"/>
                </a:lnTo>
                <a:lnTo>
                  <a:pt x="1434" y="62"/>
                </a:lnTo>
                <a:lnTo>
                  <a:pt x="1423" y="65"/>
                </a:lnTo>
                <a:lnTo>
                  <a:pt x="1410" y="67"/>
                </a:lnTo>
                <a:lnTo>
                  <a:pt x="1397" y="65"/>
                </a:lnTo>
                <a:lnTo>
                  <a:pt x="1384" y="62"/>
                </a:lnTo>
                <a:lnTo>
                  <a:pt x="1372" y="56"/>
                </a:lnTo>
                <a:lnTo>
                  <a:pt x="1363" y="48"/>
                </a:lnTo>
                <a:lnTo>
                  <a:pt x="1354" y="38"/>
                </a:lnTo>
                <a:lnTo>
                  <a:pt x="1350" y="28"/>
                </a:lnTo>
                <a:lnTo>
                  <a:pt x="1345" y="15"/>
                </a:lnTo>
                <a:lnTo>
                  <a:pt x="1345" y="2"/>
                </a:lnTo>
                <a:lnTo>
                  <a:pt x="1345" y="0"/>
                </a:lnTo>
                <a:lnTo>
                  <a:pt x="1273" y="0"/>
                </a:lnTo>
                <a:lnTo>
                  <a:pt x="1273" y="2"/>
                </a:lnTo>
                <a:lnTo>
                  <a:pt x="1271" y="15"/>
                </a:lnTo>
                <a:lnTo>
                  <a:pt x="1268" y="28"/>
                </a:lnTo>
                <a:lnTo>
                  <a:pt x="1262" y="38"/>
                </a:lnTo>
                <a:lnTo>
                  <a:pt x="1255" y="48"/>
                </a:lnTo>
                <a:lnTo>
                  <a:pt x="1245" y="56"/>
                </a:lnTo>
                <a:lnTo>
                  <a:pt x="1234" y="62"/>
                </a:lnTo>
                <a:lnTo>
                  <a:pt x="1221" y="65"/>
                </a:lnTo>
                <a:lnTo>
                  <a:pt x="1208" y="67"/>
                </a:lnTo>
                <a:lnTo>
                  <a:pt x="1195" y="65"/>
                </a:lnTo>
                <a:lnTo>
                  <a:pt x="1183" y="62"/>
                </a:lnTo>
                <a:lnTo>
                  <a:pt x="1172" y="56"/>
                </a:lnTo>
                <a:lnTo>
                  <a:pt x="1162" y="48"/>
                </a:lnTo>
                <a:lnTo>
                  <a:pt x="1154" y="38"/>
                </a:lnTo>
                <a:lnTo>
                  <a:pt x="1147" y="28"/>
                </a:lnTo>
                <a:lnTo>
                  <a:pt x="1144" y="15"/>
                </a:lnTo>
                <a:lnTo>
                  <a:pt x="1143" y="2"/>
                </a:lnTo>
                <a:lnTo>
                  <a:pt x="1143" y="0"/>
                </a:lnTo>
                <a:lnTo>
                  <a:pt x="1073" y="0"/>
                </a:lnTo>
                <a:lnTo>
                  <a:pt x="1073" y="2"/>
                </a:lnTo>
                <a:lnTo>
                  <a:pt x="1071" y="15"/>
                </a:lnTo>
                <a:lnTo>
                  <a:pt x="1068" y="28"/>
                </a:lnTo>
                <a:lnTo>
                  <a:pt x="1061" y="38"/>
                </a:lnTo>
                <a:lnTo>
                  <a:pt x="1053" y="48"/>
                </a:lnTo>
                <a:lnTo>
                  <a:pt x="1043" y="56"/>
                </a:lnTo>
                <a:lnTo>
                  <a:pt x="1033" y="62"/>
                </a:lnTo>
                <a:lnTo>
                  <a:pt x="1020" y="65"/>
                </a:lnTo>
                <a:lnTo>
                  <a:pt x="1007" y="67"/>
                </a:lnTo>
                <a:lnTo>
                  <a:pt x="994" y="65"/>
                </a:lnTo>
                <a:lnTo>
                  <a:pt x="981" y="62"/>
                </a:lnTo>
                <a:lnTo>
                  <a:pt x="971" y="56"/>
                </a:lnTo>
                <a:lnTo>
                  <a:pt x="962" y="48"/>
                </a:lnTo>
                <a:lnTo>
                  <a:pt x="954" y="38"/>
                </a:lnTo>
                <a:lnTo>
                  <a:pt x="947" y="28"/>
                </a:lnTo>
                <a:lnTo>
                  <a:pt x="944" y="15"/>
                </a:lnTo>
                <a:lnTo>
                  <a:pt x="942" y="2"/>
                </a:lnTo>
                <a:lnTo>
                  <a:pt x="942" y="0"/>
                </a:lnTo>
                <a:lnTo>
                  <a:pt x="872" y="0"/>
                </a:lnTo>
                <a:lnTo>
                  <a:pt x="872" y="2"/>
                </a:lnTo>
                <a:lnTo>
                  <a:pt x="870" y="15"/>
                </a:lnTo>
                <a:lnTo>
                  <a:pt x="866" y="28"/>
                </a:lnTo>
                <a:lnTo>
                  <a:pt x="861" y="38"/>
                </a:lnTo>
                <a:lnTo>
                  <a:pt x="853" y="48"/>
                </a:lnTo>
                <a:lnTo>
                  <a:pt x="843" y="56"/>
                </a:lnTo>
                <a:lnTo>
                  <a:pt x="831" y="62"/>
                </a:lnTo>
                <a:lnTo>
                  <a:pt x="820" y="65"/>
                </a:lnTo>
                <a:lnTo>
                  <a:pt x="807" y="67"/>
                </a:lnTo>
                <a:lnTo>
                  <a:pt x="794" y="65"/>
                </a:lnTo>
                <a:lnTo>
                  <a:pt x="781" y="62"/>
                </a:lnTo>
                <a:lnTo>
                  <a:pt x="769" y="56"/>
                </a:lnTo>
                <a:lnTo>
                  <a:pt x="760" y="48"/>
                </a:lnTo>
                <a:lnTo>
                  <a:pt x="751" y="38"/>
                </a:lnTo>
                <a:lnTo>
                  <a:pt x="747" y="28"/>
                </a:lnTo>
                <a:lnTo>
                  <a:pt x="742" y="15"/>
                </a:lnTo>
                <a:lnTo>
                  <a:pt x="742" y="2"/>
                </a:lnTo>
                <a:lnTo>
                  <a:pt x="742" y="0"/>
                </a:lnTo>
                <a:lnTo>
                  <a:pt x="670" y="0"/>
                </a:lnTo>
                <a:lnTo>
                  <a:pt x="670" y="2"/>
                </a:lnTo>
                <a:lnTo>
                  <a:pt x="668" y="15"/>
                </a:lnTo>
                <a:lnTo>
                  <a:pt x="665" y="28"/>
                </a:lnTo>
                <a:lnTo>
                  <a:pt x="659" y="38"/>
                </a:lnTo>
                <a:lnTo>
                  <a:pt x="652" y="48"/>
                </a:lnTo>
                <a:lnTo>
                  <a:pt x="642" y="56"/>
                </a:lnTo>
                <a:lnTo>
                  <a:pt x="631" y="62"/>
                </a:lnTo>
                <a:lnTo>
                  <a:pt x="618" y="65"/>
                </a:lnTo>
                <a:lnTo>
                  <a:pt x="605" y="67"/>
                </a:lnTo>
                <a:lnTo>
                  <a:pt x="592" y="65"/>
                </a:lnTo>
                <a:lnTo>
                  <a:pt x="580" y="62"/>
                </a:lnTo>
                <a:lnTo>
                  <a:pt x="569" y="56"/>
                </a:lnTo>
                <a:lnTo>
                  <a:pt x="559" y="48"/>
                </a:lnTo>
                <a:lnTo>
                  <a:pt x="551" y="38"/>
                </a:lnTo>
                <a:lnTo>
                  <a:pt x="545" y="28"/>
                </a:lnTo>
                <a:lnTo>
                  <a:pt x="541" y="15"/>
                </a:lnTo>
                <a:lnTo>
                  <a:pt x="540" y="2"/>
                </a:lnTo>
                <a:lnTo>
                  <a:pt x="540" y="0"/>
                </a:lnTo>
                <a:lnTo>
                  <a:pt x="470" y="0"/>
                </a:lnTo>
                <a:lnTo>
                  <a:pt x="470" y="2"/>
                </a:lnTo>
                <a:lnTo>
                  <a:pt x="468" y="15"/>
                </a:lnTo>
                <a:lnTo>
                  <a:pt x="465" y="28"/>
                </a:lnTo>
                <a:lnTo>
                  <a:pt x="458" y="38"/>
                </a:lnTo>
                <a:lnTo>
                  <a:pt x="450" y="48"/>
                </a:lnTo>
                <a:lnTo>
                  <a:pt x="440" y="56"/>
                </a:lnTo>
                <a:lnTo>
                  <a:pt x="430" y="62"/>
                </a:lnTo>
                <a:lnTo>
                  <a:pt x="417" y="65"/>
                </a:lnTo>
                <a:lnTo>
                  <a:pt x="404" y="67"/>
                </a:lnTo>
                <a:lnTo>
                  <a:pt x="391" y="65"/>
                </a:lnTo>
                <a:lnTo>
                  <a:pt x="378" y="62"/>
                </a:lnTo>
                <a:lnTo>
                  <a:pt x="369" y="56"/>
                </a:lnTo>
                <a:lnTo>
                  <a:pt x="359" y="48"/>
                </a:lnTo>
                <a:lnTo>
                  <a:pt x="351" y="38"/>
                </a:lnTo>
                <a:lnTo>
                  <a:pt x="344" y="28"/>
                </a:lnTo>
                <a:lnTo>
                  <a:pt x="341" y="15"/>
                </a:lnTo>
                <a:lnTo>
                  <a:pt x="339" y="2"/>
                </a:lnTo>
                <a:lnTo>
                  <a:pt x="339" y="0"/>
                </a:lnTo>
                <a:lnTo>
                  <a:pt x="269" y="0"/>
                </a:lnTo>
                <a:lnTo>
                  <a:pt x="269" y="2"/>
                </a:lnTo>
                <a:lnTo>
                  <a:pt x="268" y="15"/>
                </a:lnTo>
                <a:lnTo>
                  <a:pt x="264" y="28"/>
                </a:lnTo>
                <a:lnTo>
                  <a:pt x="258" y="38"/>
                </a:lnTo>
                <a:lnTo>
                  <a:pt x="250" y="48"/>
                </a:lnTo>
                <a:lnTo>
                  <a:pt x="240" y="56"/>
                </a:lnTo>
                <a:lnTo>
                  <a:pt x="228" y="62"/>
                </a:lnTo>
                <a:lnTo>
                  <a:pt x="217" y="65"/>
                </a:lnTo>
                <a:lnTo>
                  <a:pt x="204" y="67"/>
                </a:lnTo>
                <a:lnTo>
                  <a:pt x="191" y="65"/>
                </a:lnTo>
                <a:lnTo>
                  <a:pt x="178" y="62"/>
                </a:lnTo>
                <a:lnTo>
                  <a:pt x="166" y="56"/>
                </a:lnTo>
                <a:lnTo>
                  <a:pt x="157" y="48"/>
                </a:lnTo>
                <a:lnTo>
                  <a:pt x="149" y="38"/>
                </a:lnTo>
                <a:lnTo>
                  <a:pt x="144" y="28"/>
                </a:lnTo>
                <a:lnTo>
                  <a:pt x="139" y="15"/>
                </a:lnTo>
                <a:lnTo>
                  <a:pt x="139" y="2"/>
                </a:lnTo>
                <a:lnTo>
                  <a:pt x="139" y="0"/>
                </a:lnTo>
                <a:lnTo>
                  <a:pt x="67" y="0"/>
                </a:lnTo>
                <a:lnTo>
                  <a:pt x="67" y="2"/>
                </a:lnTo>
                <a:lnTo>
                  <a:pt x="67" y="15"/>
                </a:lnTo>
                <a:lnTo>
                  <a:pt x="62" y="28"/>
                </a:lnTo>
                <a:lnTo>
                  <a:pt x="56" y="38"/>
                </a:lnTo>
                <a:lnTo>
                  <a:pt x="49" y="48"/>
                </a:lnTo>
                <a:lnTo>
                  <a:pt x="39" y="56"/>
                </a:lnTo>
                <a:lnTo>
                  <a:pt x="28" y="62"/>
                </a:lnTo>
                <a:lnTo>
                  <a:pt x="15" y="65"/>
                </a:lnTo>
                <a:lnTo>
                  <a:pt x="2" y="67"/>
                </a:lnTo>
                <a:lnTo>
                  <a:pt x="0" y="67"/>
                </a:lnTo>
                <a:lnTo>
                  <a:pt x="0" y="139"/>
                </a:lnTo>
                <a:lnTo>
                  <a:pt x="2" y="139"/>
                </a:lnTo>
                <a:lnTo>
                  <a:pt x="15" y="139"/>
                </a:lnTo>
                <a:lnTo>
                  <a:pt x="28" y="144"/>
                </a:lnTo>
                <a:lnTo>
                  <a:pt x="39" y="149"/>
                </a:lnTo>
                <a:lnTo>
                  <a:pt x="49" y="157"/>
                </a:lnTo>
                <a:lnTo>
                  <a:pt x="56" y="166"/>
                </a:lnTo>
                <a:lnTo>
                  <a:pt x="62" y="178"/>
                </a:lnTo>
                <a:lnTo>
                  <a:pt x="67" y="189"/>
                </a:lnTo>
                <a:lnTo>
                  <a:pt x="67" y="204"/>
                </a:lnTo>
                <a:lnTo>
                  <a:pt x="67" y="217"/>
                </a:lnTo>
                <a:lnTo>
                  <a:pt x="62" y="228"/>
                </a:lnTo>
                <a:lnTo>
                  <a:pt x="56" y="240"/>
                </a:lnTo>
                <a:lnTo>
                  <a:pt x="49" y="250"/>
                </a:lnTo>
                <a:lnTo>
                  <a:pt x="39" y="258"/>
                </a:lnTo>
                <a:lnTo>
                  <a:pt x="28" y="263"/>
                </a:lnTo>
                <a:lnTo>
                  <a:pt x="15" y="267"/>
                </a:lnTo>
                <a:lnTo>
                  <a:pt x="2" y="269"/>
                </a:lnTo>
                <a:lnTo>
                  <a:pt x="0" y="267"/>
                </a:lnTo>
                <a:lnTo>
                  <a:pt x="0" y="339"/>
                </a:lnTo>
                <a:lnTo>
                  <a:pt x="2" y="339"/>
                </a:lnTo>
                <a:lnTo>
                  <a:pt x="15" y="341"/>
                </a:lnTo>
                <a:lnTo>
                  <a:pt x="28" y="344"/>
                </a:lnTo>
                <a:lnTo>
                  <a:pt x="39" y="351"/>
                </a:lnTo>
                <a:lnTo>
                  <a:pt x="49" y="359"/>
                </a:lnTo>
                <a:lnTo>
                  <a:pt x="56" y="369"/>
                </a:lnTo>
                <a:lnTo>
                  <a:pt x="62" y="378"/>
                </a:lnTo>
                <a:lnTo>
                  <a:pt x="67" y="391"/>
                </a:lnTo>
                <a:lnTo>
                  <a:pt x="67" y="404"/>
                </a:lnTo>
                <a:lnTo>
                  <a:pt x="67" y="417"/>
                </a:lnTo>
                <a:lnTo>
                  <a:pt x="62" y="430"/>
                </a:lnTo>
                <a:lnTo>
                  <a:pt x="56" y="440"/>
                </a:lnTo>
                <a:lnTo>
                  <a:pt x="49" y="450"/>
                </a:lnTo>
                <a:lnTo>
                  <a:pt x="39" y="458"/>
                </a:lnTo>
                <a:lnTo>
                  <a:pt x="28" y="465"/>
                </a:lnTo>
                <a:lnTo>
                  <a:pt x="15" y="468"/>
                </a:lnTo>
                <a:lnTo>
                  <a:pt x="2" y="470"/>
                </a:lnTo>
                <a:lnTo>
                  <a:pt x="0" y="470"/>
                </a:lnTo>
                <a:lnTo>
                  <a:pt x="0" y="540"/>
                </a:lnTo>
                <a:lnTo>
                  <a:pt x="2" y="540"/>
                </a:lnTo>
                <a:lnTo>
                  <a:pt x="15" y="541"/>
                </a:lnTo>
                <a:lnTo>
                  <a:pt x="28" y="546"/>
                </a:lnTo>
                <a:lnTo>
                  <a:pt x="39" y="551"/>
                </a:lnTo>
                <a:lnTo>
                  <a:pt x="49" y="559"/>
                </a:lnTo>
                <a:lnTo>
                  <a:pt x="56" y="569"/>
                </a:lnTo>
                <a:lnTo>
                  <a:pt x="62" y="580"/>
                </a:lnTo>
                <a:lnTo>
                  <a:pt x="67" y="592"/>
                </a:lnTo>
                <a:lnTo>
                  <a:pt x="67" y="605"/>
                </a:lnTo>
                <a:lnTo>
                  <a:pt x="67" y="618"/>
                </a:lnTo>
                <a:lnTo>
                  <a:pt x="62" y="631"/>
                </a:lnTo>
                <a:lnTo>
                  <a:pt x="56" y="642"/>
                </a:lnTo>
                <a:lnTo>
                  <a:pt x="49" y="652"/>
                </a:lnTo>
                <a:lnTo>
                  <a:pt x="39" y="660"/>
                </a:lnTo>
                <a:lnTo>
                  <a:pt x="28" y="665"/>
                </a:lnTo>
                <a:lnTo>
                  <a:pt x="15" y="670"/>
                </a:lnTo>
                <a:lnTo>
                  <a:pt x="2" y="670"/>
                </a:lnTo>
                <a:lnTo>
                  <a:pt x="0" y="670"/>
                </a:lnTo>
                <a:lnTo>
                  <a:pt x="0" y="742"/>
                </a:lnTo>
                <a:lnTo>
                  <a:pt x="2" y="742"/>
                </a:lnTo>
                <a:lnTo>
                  <a:pt x="15" y="743"/>
                </a:lnTo>
                <a:lnTo>
                  <a:pt x="28" y="747"/>
                </a:lnTo>
                <a:lnTo>
                  <a:pt x="39" y="753"/>
                </a:lnTo>
                <a:lnTo>
                  <a:pt x="49" y="761"/>
                </a:lnTo>
                <a:lnTo>
                  <a:pt x="56" y="769"/>
                </a:lnTo>
                <a:lnTo>
                  <a:pt x="62" y="781"/>
                </a:lnTo>
                <a:lnTo>
                  <a:pt x="67" y="794"/>
                </a:lnTo>
                <a:lnTo>
                  <a:pt x="67" y="807"/>
                </a:lnTo>
                <a:lnTo>
                  <a:pt x="67" y="820"/>
                </a:lnTo>
                <a:lnTo>
                  <a:pt x="62" y="831"/>
                </a:lnTo>
                <a:lnTo>
                  <a:pt x="56" y="843"/>
                </a:lnTo>
                <a:lnTo>
                  <a:pt x="49" y="852"/>
                </a:lnTo>
                <a:lnTo>
                  <a:pt x="39" y="861"/>
                </a:lnTo>
                <a:lnTo>
                  <a:pt x="28" y="867"/>
                </a:lnTo>
                <a:lnTo>
                  <a:pt x="15" y="870"/>
                </a:lnTo>
                <a:lnTo>
                  <a:pt x="2" y="872"/>
                </a:lnTo>
                <a:lnTo>
                  <a:pt x="0" y="872"/>
                </a:lnTo>
                <a:lnTo>
                  <a:pt x="0" y="942"/>
                </a:lnTo>
                <a:lnTo>
                  <a:pt x="2" y="942"/>
                </a:lnTo>
                <a:lnTo>
                  <a:pt x="15" y="944"/>
                </a:lnTo>
                <a:lnTo>
                  <a:pt x="28" y="947"/>
                </a:lnTo>
                <a:lnTo>
                  <a:pt x="39" y="954"/>
                </a:lnTo>
                <a:lnTo>
                  <a:pt x="49" y="962"/>
                </a:lnTo>
                <a:lnTo>
                  <a:pt x="56" y="971"/>
                </a:lnTo>
                <a:lnTo>
                  <a:pt x="62" y="983"/>
                </a:lnTo>
                <a:lnTo>
                  <a:pt x="67" y="994"/>
                </a:lnTo>
                <a:lnTo>
                  <a:pt x="67" y="1007"/>
                </a:lnTo>
                <a:lnTo>
                  <a:pt x="67" y="1020"/>
                </a:lnTo>
                <a:lnTo>
                  <a:pt x="62" y="1033"/>
                </a:lnTo>
                <a:lnTo>
                  <a:pt x="56" y="1045"/>
                </a:lnTo>
                <a:lnTo>
                  <a:pt x="49" y="1055"/>
                </a:lnTo>
                <a:lnTo>
                  <a:pt x="39" y="1061"/>
                </a:lnTo>
                <a:lnTo>
                  <a:pt x="28" y="1068"/>
                </a:lnTo>
                <a:lnTo>
                  <a:pt x="15" y="1071"/>
                </a:lnTo>
                <a:lnTo>
                  <a:pt x="2" y="1072"/>
                </a:lnTo>
                <a:lnTo>
                  <a:pt x="0" y="1072"/>
                </a:lnTo>
                <a:lnTo>
                  <a:pt x="0" y="1144"/>
                </a:lnTo>
                <a:lnTo>
                  <a:pt x="2" y="1144"/>
                </a:lnTo>
                <a:lnTo>
                  <a:pt x="15" y="1144"/>
                </a:lnTo>
                <a:lnTo>
                  <a:pt x="28" y="1149"/>
                </a:lnTo>
                <a:lnTo>
                  <a:pt x="39" y="1154"/>
                </a:lnTo>
                <a:lnTo>
                  <a:pt x="49" y="1162"/>
                </a:lnTo>
                <a:lnTo>
                  <a:pt x="56" y="1172"/>
                </a:lnTo>
                <a:lnTo>
                  <a:pt x="62" y="1183"/>
                </a:lnTo>
                <a:lnTo>
                  <a:pt x="67" y="1196"/>
                </a:lnTo>
                <a:lnTo>
                  <a:pt x="67" y="1209"/>
                </a:lnTo>
                <a:lnTo>
                  <a:pt x="67" y="1222"/>
                </a:lnTo>
                <a:lnTo>
                  <a:pt x="62" y="1234"/>
                </a:lnTo>
                <a:lnTo>
                  <a:pt x="56" y="1245"/>
                </a:lnTo>
                <a:lnTo>
                  <a:pt x="49" y="1255"/>
                </a:lnTo>
                <a:lnTo>
                  <a:pt x="39" y="1263"/>
                </a:lnTo>
                <a:lnTo>
                  <a:pt x="28" y="1270"/>
                </a:lnTo>
                <a:lnTo>
                  <a:pt x="15" y="1273"/>
                </a:lnTo>
                <a:lnTo>
                  <a:pt x="2" y="1275"/>
                </a:lnTo>
                <a:lnTo>
                  <a:pt x="0" y="1275"/>
                </a:lnTo>
                <a:lnTo>
                  <a:pt x="0" y="1345"/>
                </a:lnTo>
                <a:lnTo>
                  <a:pt x="2" y="1345"/>
                </a:lnTo>
                <a:lnTo>
                  <a:pt x="15" y="1346"/>
                </a:lnTo>
                <a:lnTo>
                  <a:pt x="28" y="1349"/>
                </a:lnTo>
                <a:lnTo>
                  <a:pt x="39" y="1356"/>
                </a:lnTo>
                <a:lnTo>
                  <a:pt x="49" y="1364"/>
                </a:lnTo>
                <a:lnTo>
                  <a:pt x="56" y="1374"/>
                </a:lnTo>
                <a:lnTo>
                  <a:pt x="62" y="1385"/>
                </a:lnTo>
                <a:lnTo>
                  <a:pt x="67" y="1397"/>
                </a:lnTo>
                <a:lnTo>
                  <a:pt x="67" y="1410"/>
                </a:lnTo>
                <a:lnTo>
                  <a:pt x="67" y="1423"/>
                </a:lnTo>
                <a:lnTo>
                  <a:pt x="62" y="1436"/>
                </a:lnTo>
                <a:lnTo>
                  <a:pt x="56" y="1446"/>
                </a:lnTo>
                <a:lnTo>
                  <a:pt x="49" y="1455"/>
                </a:lnTo>
                <a:lnTo>
                  <a:pt x="39" y="1464"/>
                </a:lnTo>
                <a:lnTo>
                  <a:pt x="28" y="1470"/>
                </a:lnTo>
                <a:lnTo>
                  <a:pt x="15" y="1473"/>
                </a:lnTo>
                <a:lnTo>
                  <a:pt x="2" y="1475"/>
                </a:lnTo>
                <a:lnTo>
                  <a:pt x="0" y="1475"/>
                </a:lnTo>
                <a:lnTo>
                  <a:pt x="0" y="1547"/>
                </a:lnTo>
                <a:lnTo>
                  <a:pt x="2" y="1545"/>
                </a:lnTo>
                <a:lnTo>
                  <a:pt x="15" y="1547"/>
                </a:lnTo>
                <a:lnTo>
                  <a:pt x="28" y="1552"/>
                </a:lnTo>
                <a:lnTo>
                  <a:pt x="39" y="1556"/>
                </a:lnTo>
                <a:lnTo>
                  <a:pt x="49" y="1565"/>
                </a:lnTo>
                <a:lnTo>
                  <a:pt x="56" y="1574"/>
                </a:lnTo>
                <a:lnTo>
                  <a:pt x="62" y="1586"/>
                </a:lnTo>
                <a:lnTo>
                  <a:pt x="67" y="1597"/>
                </a:lnTo>
                <a:lnTo>
                  <a:pt x="67" y="1610"/>
                </a:lnTo>
                <a:lnTo>
                  <a:pt x="67" y="1625"/>
                </a:lnTo>
                <a:lnTo>
                  <a:pt x="62" y="1636"/>
                </a:lnTo>
                <a:lnTo>
                  <a:pt x="56" y="1648"/>
                </a:lnTo>
                <a:lnTo>
                  <a:pt x="49" y="1657"/>
                </a:lnTo>
                <a:lnTo>
                  <a:pt x="39" y="1666"/>
                </a:lnTo>
                <a:lnTo>
                  <a:pt x="28" y="1670"/>
                </a:lnTo>
                <a:lnTo>
                  <a:pt x="15" y="1675"/>
                </a:lnTo>
                <a:lnTo>
                  <a:pt x="2" y="1675"/>
                </a:lnTo>
                <a:lnTo>
                  <a:pt x="0" y="1675"/>
                </a:lnTo>
                <a:lnTo>
                  <a:pt x="0" y="1747"/>
                </a:lnTo>
                <a:lnTo>
                  <a:pt x="2" y="1747"/>
                </a:lnTo>
                <a:lnTo>
                  <a:pt x="15" y="1749"/>
                </a:lnTo>
                <a:lnTo>
                  <a:pt x="28" y="1752"/>
                </a:lnTo>
                <a:lnTo>
                  <a:pt x="39" y="1758"/>
                </a:lnTo>
                <a:lnTo>
                  <a:pt x="49" y="1767"/>
                </a:lnTo>
                <a:lnTo>
                  <a:pt x="56" y="1776"/>
                </a:lnTo>
                <a:lnTo>
                  <a:pt x="62" y="1786"/>
                </a:lnTo>
                <a:lnTo>
                  <a:pt x="67" y="1799"/>
                </a:lnTo>
                <a:lnTo>
                  <a:pt x="67" y="1812"/>
                </a:lnTo>
                <a:lnTo>
                  <a:pt x="67" y="1825"/>
                </a:lnTo>
                <a:lnTo>
                  <a:pt x="62" y="1837"/>
                </a:lnTo>
                <a:lnTo>
                  <a:pt x="56" y="1848"/>
                </a:lnTo>
                <a:lnTo>
                  <a:pt x="49" y="1858"/>
                </a:lnTo>
                <a:lnTo>
                  <a:pt x="39" y="1866"/>
                </a:lnTo>
                <a:lnTo>
                  <a:pt x="28" y="1873"/>
                </a:lnTo>
                <a:lnTo>
                  <a:pt x="15" y="1876"/>
                </a:lnTo>
                <a:lnTo>
                  <a:pt x="2" y="1877"/>
                </a:lnTo>
                <a:lnTo>
                  <a:pt x="0" y="1877"/>
                </a:lnTo>
                <a:lnTo>
                  <a:pt x="0" y="1947"/>
                </a:lnTo>
                <a:lnTo>
                  <a:pt x="2" y="1947"/>
                </a:lnTo>
                <a:lnTo>
                  <a:pt x="15" y="1949"/>
                </a:lnTo>
                <a:lnTo>
                  <a:pt x="28" y="1952"/>
                </a:lnTo>
                <a:lnTo>
                  <a:pt x="39" y="1959"/>
                </a:lnTo>
                <a:lnTo>
                  <a:pt x="49" y="1967"/>
                </a:lnTo>
                <a:lnTo>
                  <a:pt x="56" y="1977"/>
                </a:lnTo>
                <a:lnTo>
                  <a:pt x="62" y="1988"/>
                </a:lnTo>
                <a:lnTo>
                  <a:pt x="67" y="2000"/>
                </a:lnTo>
                <a:lnTo>
                  <a:pt x="67" y="2013"/>
                </a:lnTo>
                <a:lnTo>
                  <a:pt x="67" y="2026"/>
                </a:lnTo>
                <a:lnTo>
                  <a:pt x="62" y="2039"/>
                </a:lnTo>
                <a:lnTo>
                  <a:pt x="56" y="2050"/>
                </a:lnTo>
                <a:lnTo>
                  <a:pt x="49" y="2060"/>
                </a:lnTo>
                <a:lnTo>
                  <a:pt x="39" y="2068"/>
                </a:lnTo>
                <a:lnTo>
                  <a:pt x="28" y="2073"/>
                </a:lnTo>
                <a:lnTo>
                  <a:pt x="15" y="2078"/>
                </a:lnTo>
                <a:lnTo>
                  <a:pt x="2" y="2078"/>
                </a:lnTo>
                <a:lnTo>
                  <a:pt x="0" y="2078"/>
                </a:lnTo>
                <a:lnTo>
                  <a:pt x="0" y="2150"/>
                </a:lnTo>
                <a:lnTo>
                  <a:pt x="2" y="2150"/>
                </a:lnTo>
                <a:lnTo>
                  <a:pt x="15" y="2151"/>
                </a:lnTo>
                <a:lnTo>
                  <a:pt x="28" y="2154"/>
                </a:lnTo>
                <a:lnTo>
                  <a:pt x="39" y="2161"/>
                </a:lnTo>
                <a:lnTo>
                  <a:pt x="49" y="2167"/>
                </a:lnTo>
                <a:lnTo>
                  <a:pt x="56" y="2177"/>
                </a:lnTo>
                <a:lnTo>
                  <a:pt x="62" y="2189"/>
                </a:lnTo>
                <a:lnTo>
                  <a:pt x="67" y="2202"/>
                </a:lnTo>
                <a:lnTo>
                  <a:pt x="67" y="2215"/>
                </a:lnTo>
                <a:lnTo>
                  <a:pt x="67" y="2228"/>
                </a:lnTo>
                <a:lnTo>
                  <a:pt x="62" y="2239"/>
                </a:lnTo>
                <a:lnTo>
                  <a:pt x="56" y="2251"/>
                </a:lnTo>
                <a:lnTo>
                  <a:pt x="49" y="2260"/>
                </a:lnTo>
                <a:lnTo>
                  <a:pt x="39" y="2268"/>
                </a:lnTo>
                <a:lnTo>
                  <a:pt x="28" y="2275"/>
                </a:lnTo>
                <a:lnTo>
                  <a:pt x="15" y="2278"/>
                </a:lnTo>
                <a:lnTo>
                  <a:pt x="2" y="2280"/>
                </a:lnTo>
                <a:lnTo>
                  <a:pt x="0" y="2280"/>
                </a:lnTo>
                <a:lnTo>
                  <a:pt x="0" y="2350"/>
                </a:lnTo>
                <a:lnTo>
                  <a:pt x="2" y="2350"/>
                </a:lnTo>
                <a:lnTo>
                  <a:pt x="15" y="2352"/>
                </a:lnTo>
                <a:lnTo>
                  <a:pt x="28" y="2355"/>
                </a:lnTo>
                <a:lnTo>
                  <a:pt x="39" y="2361"/>
                </a:lnTo>
                <a:lnTo>
                  <a:pt x="49" y="2370"/>
                </a:lnTo>
                <a:lnTo>
                  <a:pt x="56" y="2379"/>
                </a:lnTo>
                <a:lnTo>
                  <a:pt x="62" y="2391"/>
                </a:lnTo>
                <a:lnTo>
                  <a:pt x="67" y="2402"/>
                </a:lnTo>
                <a:lnTo>
                  <a:pt x="67" y="2415"/>
                </a:lnTo>
                <a:lnTo>
                  <a:pt x="67" y="2428"/>
                </a:lnTo>
                <a:lnTo>
                  <a:pt x="62" y="2441"/>
                </a:lnTo>
                <a:lnTo>
                  <a:pt x="56" y="2453"/>
                </a:lnTo>
                <a:lnTo>
                  <a:pt x="49" y="2461"/>
                </a:lnTo>
                <a:lnTo>
                  <a:pt x="39" y="2469"/>
                </a:lnTo>
                <a:lnTo>
                  <a:pt x="28" y="2475"/>
                </a:lnTo>
                <a:lnTo>
                  <a:pt x="15" y="2479"/>
                </a:lnTo>
                <a:lnTo>
                  <a:pt x="2" y="2480"/>
                </a:lnTo>
                <a:lnTo>
                  <a:pt x="0" y="2480"/>
                </a:lnTo>
                <a:lnTo>
                  <a:pt x="0" y="2552"/>
                </a:lnTo>
                <a:lnTo>
                  <a:pt x="2" y="2552"/>
                </a:lnTo>
                <a:lnTo>
                  <a:pt x="15" y="2552"/>
                </a:lnTo>
                <a:lnTo>
                  <a:pt x="28" y="2557"/>
                </a:lnTo>
                <a:lnTo>
                  <a:pt x="39" y="2562"/>
                </a:lnTo>
                <a:lnTo>
                  <a:pt x="49" y="2570"/>
                </a:lnTo>
                <a:lnTo>
                  <a:pt x="56" y="2580"/>
                </a:lnTo>
                <a:lnTo>
                  <a:pt x="62" y="2591"/>
                </a:lnTo>
                <a:lnTo>
                  <a:pt x="67" y="2604"/>
                </a:lnTo>
                <a:lnTo>
                  <a:pt x="67" y="2617"/>
                </a:lnTo>
                <a:lnTo>
                  <a:pt x="67" y="2630"/>
                </a:lnTo>
                <a:lnTo>
                  <a:pt x="62" y="2642"/>
                </a:lnTo>
                <a:lnTo>
                  <a:pt x="56" y="2653"/>
                </a:lnTo>
                <a:lnTo>
                  <a:pt x="49" y="2663"/>
                </a:lnTo>
                <a:lnTo>
                  <a:pt x="39" y="2671"/>
                </a:lnTo>
                <a:lnTo>
                  <a:pt x="28" y="2676"/>
                </a:lnTo>
                <a:lnTo>
                  <a:pt x="15" y="2681"/>
                </a:lnTo>
                <a:lnTo>
                  <a:pt x="2" y="2682"/>
                </a:lnTo>
                <a:lnTo>
                  <a:pt x="0" y="2682"/>
                </a:lnTo>
                <a:lnTo>
                  <a:pt x="0" y="2752"/>
                </a:lnTo>
                <a:lnTo>
                  <a:pt x="2" y="2752"/>
                </a:lnTo>
                <a:lnTo>
                  <a:pt x="15" y="2754"/>
                </a:lnTo>
                <a:lnTo>
                  <a:pt x="28" y="2757"/>
                </a:lnTo>
                <a:lnTo>
                  <a:pt x="39" y="2764"/>
                </a:lnTo>
                <a:lnTo>
                  <a:pt x="49" y="2772"/>
                </a:lnTo>
                <a:lnTo>
                  <a:pt x="56" y="2782"/>
                </a:lnTo>
                <a:lnTo>
                  <a:pt x="62" y="2792"/>
                </a:lnTo>
                <a:lnTo>
                  <a:pt x="67" y="2805"/>
                </a:lnTo>
                <a:lnTo>
                  <a:pt x="67" y="2818"/>
                </a:lnTo>
                <a:lnTo>
                  <a:pt x="67" y="2831"/>
                </a:lnTo>
                <a:lnTo>
                  <a:pt x="62" y="2844"/>
                </a:lnTo>
                <a:lnTo>
                  <a:pt x="56" y="2853"/>
                </a:lnTo>
                <a:lnTo>
                  <a:pt x="49" y="2863"/>
                </a:lnTo>
                <a:lnTo>
                  <a:pt x="39" y="2871"/>
                </a:lnTo>
                <a:lnTo>
                  <a:pt x="28" y="2878"/>
                </a:lnTo>
                <a:lnTo>
                  <a:pt x="15" y="2881"/>
                </a:lnTo>
                <a:lnTo>
                  <a:pt x="2" y="2883"/>
                </a:lnTo>
                <a:lnTo>
                  <a:pt x="0" y="2883"/>
                </a:lnTo>
                <a:lnTo>
                  <a:pt x="0" y="2955"/>
                </a:lnTo>
                <a:lnTo>
                  <a:pt x="2" y="2953"/>
                </a:lnTo>
                <a:lnTo>
                  <a:pt x="15" y="2955"/>
                </a:lnTo>
                <a:lnTo>
                  <a:pt x="28" y="2959"/>
                </a:lnTo>
                <a:lnTo>
                  <a:pt x="39" y="2964"/>
                </a:lnTo>
                <a:lnTo>
                  <a:pt x="49" y="2972"/>
                </a:lnTo>
                <a:lnTo>
                  <a:pt x="56" y="2982"/>
                </a:lnTo>
                <a:lnTo>
                  <a:pt x="62" y="2994"/>
                </a:lnTo>
                <a:lnTo>
                  <a:pt x="67" y="3005"/>
                </a:lnTo>
                <a:lnTo>
                  <a:pt x="67" y="3018"/>
                </a:lnTo>
                <a:lnTo>
                  <a:pt x="67" y="3033"/>
                </a:lnTo>
                <a:lnTo>
                  <a:pt x="62" y="3044"/>
                </a:lnTo>
                <a:lnTo>
                  <a:pt x="56" y="3056"/>
                </a:lnTo>
                <a:lnTo>
                  <a:pt x="49" y="3065"/>
                </a:lnTo>
                <a:lnTo>
                  <a:pt x="39" y="3073"/>
                </a:lnTo>
                <a:lnTo>
                  <a:pt x="28" y="3078"/>
                </a:lnTo>
                <a:lnTo>
                  <a:pt x="15" y="3083"/>
                </a:lnTo>
                <a:lnTo>
                  <a:pt x="2" y="3083"/>
                </a:lnTo>
                <a:lnTo>
                  <a:pt x="0" y="3083"/>
                </a:lnTo>
                <a:lnTo>
                  <a:pt x="0" y="3155"/>
                </a:lnTo>
                <a:lnTo>
                  <a:pt x="2" y="3155"/>
                </a:lnTo>
                <a:lnTo>
                  <a:pt x="15" y="3157"/>
                </a:lnTo>
                <a:lnTo>
                  <a:pt x="28" y="3160"/>
                </a:lnTo>
                <a:lnTo>
                  <a:pt x="39" y="3166"/>
                </a:lnTo>
                <a:lnTo>
                  <a:pt x="49" y="3174"/>
                </a:lnTo>
                <a:lnTo>
                  <a:pt x="56" y="3184"/>
                </a:lnTo>
                <a:lnTo>
                  <a:pt x="62" y="3194"/>
                </a:lnTo>
                <a:lnTo>
                  <a:pt x="67" y="3207"/>
                </a:lnTo>
                <a:lnTo>
                  <a:pt x="67" y="3220"/>
                </a:lnTo>
                <a:lnTo>
                  <a:pt x="67" y="3222"/>
                </a:lnTo>
                <a:lnTo>
                  <a:pt x="139" y="3222"/>
                </a:lnTo>
                <a:lnTo>
                  <a:pt x="139" y="3220"/>
                </a:lnTo>
                <a:lnTo>
                  <a:pt x="139" y="3207"/>
                </a:lnTo>
                <a:lnTo>
                  <a:pt x="144" y="3194"/>
                </a:lnTo>
                <a:lnTo>
                  <a:pt x="149" y="3184"/>
                </a:lnTo>
                <a:lnTo>
                  <a:pt x="157" y="3174"/>
                </a:lnTo>
                <a:lnTo>
                  <a:pt x="166" y="3166"/>
                </a:lnTo>
                <a:lnTo>
                  <a:pt x="178" y="3160"/>
                </a:lnTo>
                <a:lnTo>
                  <a:pt x="191" y="3157"/>
                </a:lnTo>
                <a:lnTo>
                  <a:pt x="204" y="3155"/>
                </a:lnTo>
                <a:lnTo>
                  <a:pt x="217" y="3157"/>
                </a:lnTo>
                <a:lnTo>
                  <a:pt x="228" y="3160"/>
                </a:lnTo>
                <a:lnTo>
                  <a:pt x="240" y="3166"/>
                </a:lnTo>
                <a:lnTo>
                  <a:pt x="250" y="3174"/>
                </a:lnTo>
                <a:lnTo>
                  <a:pt x="258" y="3184"/>
                </a:lnTo>
                <a:lnTo>
                  <a:pt x="264" y="3194"/>
                </a:lnTo>
                <a:lnTo>
                  <a:pt x="268" y="3207"/>
                </a:lnTo>
                <a:lnTo>
                  <a:pt x="269" y="3220"/>
                </a:lnTo>
                <a:lnTo>
                  <a:pt x="269" y="3222"/>
                </a:lnTo>
                <a:lnTo>
                  <a:pt x="339" y="3222"/>
                </a:lnTo>
                <a:lnTo>
                  <a:pt x="339" y="3220"/>
                </a:lnTo>
                <a:lnTo>
                  <a:pt x="341" y="3207"/>
                </a:lnTo>
                <a:lnTo>
                  <a:pt x="344" y="3194"/>
                </a:lnTo>
                <a:lnTo>
                  <a:pt x="351" y="3184"/>
                </a:lnTo>
                <a:lnTo>
                  <a:pt x="359" y="3174"/>
                </a:lnTo>
                <a:lnTo>
                  <a:pt x="369" y="3166"/>
                </a:lnTo>
                <a:lnTo>
                  <a:pt x="378" y="3160"/>
                </a:lnTo>
                <a:lnTo>
                  <a:pt x="391" y="3157"/>
                </a:lnTo>
                <a:lnTo>
                  <a:pt x="404" y="3155"/>
                </a:lnTo>
                <a:lnTo>
                  <a:pt x="417" y="3157"/>
                </a:lnTo>
                <a:lnTo>
                  <a:pt x="430" y="3160"/>
                </a:lnTo>
                <a:lnTo>
                  <a:pt x="440" y="3166"/>
                </a:lnTo>
                <a:lnTo>
                  <a:pt x="450" y="3174"/>
                </a:lnTo>
                <a:lnTo>
                  <a:pt x="458" y="3184"/>
                </a:lnTo>
                <a:lnTo>
                  <a:pt x="465" y="3194"/>
                </a:lnTo>
                <a:lnTo>
                  <a:pt x="468" y="3207"/>
                </a:lnTo>
                <a:lnTo>
                  <a:pt x="470" y="3220"/>
                </a:lnTo>
                <a:lnTo>
                  <a:pt x="470" y="3222"/>
                </a:lnTo>
                <a:lnTo>
                  <a:pt x="540" y="3222"/>
                </a:lnTo>
                <a:lnTo>
                  <a:pt x="540" y="3220"/>
                </a:lnTo>
                <a:lnTo>
                  <a:pt x="541" y="3207"/>
                </a:lnTo>
                <a:lnTo>
                  <a:pt x="545" y="3194"/>
                </a:lnTo>
                <a:lnTo>
                  <a:pt x="551" y="3184"/>
                </a:lnTo>
                <a:lnTo>
                  <a:pt x="559" y="3174"/>
                </a:lnTo>
                <a:lnTo>
                  <a:pt x="569" y="3166"/>
                </a:lnTo>
                <a:lnTo>
                  <a:pt x="580" y="3160"/>
                </a:lnTo>
                <a:lnTo>
                  <a:pt x="592" y="3157"/>
                </a:lnTo>
                <a:lnTo>
                  <a:pt x="605" y="3155"/>
                </a:lnTo>
                <a:lnTo>
                  <a:pt x="618" y="3157"/>
                </a:lnTo>
                <a:lnTo>
                  <a:pt x="631" y="3160"/>
                </a:lnTo>
                <a:lnTo>
                  <a:pt x="642" y="3166"/>
                </a:lnTo>
                <a:lnTo>
                  <a:pt x="652" y="3174"/>
                </a:lnTo>
                <a:lnTo>
                  <a:pt x="659" y="3184"/>
                </a:lnTo>
                <a:lnTo>
                  <a:pt x="665" y="3194"/>
                </a:lnTo>
                <a:lnTo>
                  <a:pt x="668" y="3207"/>
                </a:lnTo>
                <a:lnTo>
                  <a:pt x="670" y="3220"/>
                </a:lnTo>
                <a:lnTo>
                  <a:pt x="670" y="3222"/>
                </a:lnTo>
                <a:lnTo>
                  <a:pt x="742" y="3222"/>
                </a:lnTo>
                <a:lnTo>
                  <a:pt x="742" y="3220"/>
                </a:lnTo>
                <a:lnTo>
                  <a:pt x="742" y="3207"/>
                </a:lnTo>
                <a:lnTo>
                  <a:pt x="747" y="3194"/>
                </a:lnTo>
                <a:lnTo>
                  <a:pt x="751" y="3184"/>
                </a:lnTo>
                <a:lnTo>
                  <a:pt x="760" y="3174"/>
                </a:lnTo>
                <a:lnTo>
                  <a:pt x="769" y="3166"/>
                </a:lnTo>
                <a:lnTo>
                  <a:pt x="781" y="3160"/>
                </a:lnTo>
                <a:lnTo>
                  <a:pt x="794" y="3157"/>
                </a:lnTo>
                <a:lnTo>
                  <a:pt x="807" y="3155"/>
                </a:lnTo>
                <a:lnTo>
                  <a:pt x="820" y="3157"/>
                </a:lnTo>
                <a:lnTo>
                  <a:pt x="831" y="3160"/>
                </a:lnTo>
                <a:lnTo>
                  <a:pt x="843" y="3166"/>
                </a:lnTo>
                <a:lnTo>
                  <a:pt x="853" y="3174"/>
                </a:lnTo>
                <a:lnTo>
                  <a:pt x="861" y="3184"/>
                </a:lnTo>
                <a:lnTo>
                  <a:pt x="866" y="3194"/>
                </a:lnTo>
                <a:lnTo>
                  <a:pt x="870" y="3207"/>
                </a:lnTo>
                <a:lnTo>
                  <a:pt x="872" y="3220"/>
                </a:lnTo>
                <a:lnTo>
                  <a:pt x="872" y="3222"/>
                </a:lnTo>
                <a:lnTo>
                  <a:pt x="942" y="3222"/>
                </a:lnTo>
                <a:lnTo>
                  <a:pt x="942" y="3220"/>
                </a:lnTo>
                <a:lnTo>
                  <a:pt x="944" y="3207"/>
                </a:lnTo>
                <a:lnTo>
                  <a:pt x="947" y="3194"/>
                </a:lnTo>
                <a:lnTo>
                  <a:pt x="954" y="3184"/>
                </a:lnTo>
                <a:lnTo>
                  <a:pt x="962" y="3174"/>
                </a:lnTo>
                <a:lnTo>
                  <a:pt x="971" y="3166"/>
                </a:lnTo>
                <a:lnTo>
                  <a:pt x="981" y="3160"/>
                </a:lnTo>
                <a:lnTo>
                  <a:pt x="994" y="3157"/>
                </a:lnTo>
                <a:lnTo>
                  <a:pt x="1007" y="3155"/>
                </a:lnTo>
                <a:lnTo>
                  <a:pt x="1020" y="3157"/>
                </a:lnTo>
                <a:lnTo>
                  <a:pt x="1033" y="3160"/>
                </a:lnTo>
                <a:lnTo>
                  <a:pt x="1043" y="3166"/>
                </a:lnTo>
                <a:lnTo>
                  <a:pt x="1053" y="3174"/>
                </a:lnTo>
                <a:lnTo>
                  <a:pt x="1061" y="3184"/>
                </a:lnTo>
                <a:lnTo>
                  <a:pt x="1068" y="3194"/>
                </a:lnTo>
                <a:lnTo>
                  <a:pt x="1071" y="3207"/>
                </a:lnTo>
                <a:lnTo>
                  <a:pt x="1073" y="3220"/>
                </a:lnTo>
                <a:lnTo>
                  <a:pt x="1073" y="3222"/>
                </a:lnTo>
                <a:lnTo>
                  <a:pt x="1143" y="3222"/>
                </a:lnTo>
                <a:lnTo>
                  <a:pt x="1143" y="3220"/>
                </a:lnTo>
                <a:lnTo>
                  <a:pt x="1144" y="3207"/>
                </a:lnTo>
                <a:lnTo>
                  <a:pt x="1147" y="3194"/>
                </a:lnTo>
                <a:lnTo>
                  <a:pt x="1154" y="3184"/>
                </a:lnTo>
                <a:lnTo>
                  <a:pt x="1162" y="3174"/>
                </a:lnTo>
                <a:lnTo>
                  <a:pt x="1172" y="3166"/>
                </a:lnTo>
                <a:lnTo>
                  <a:pt x="1183" y="3160"/>
                </a:lnTo>
                <a:lnTo>
                  <a:pt x="1195" y="3157"/>
                </a:lnTo>
                <a:lnTo>
                  <a:pt x="1208" y="3155"/>
                </a:lnTo>
                <a:lnTo>
                  <a:pt x="1221" y="3157"/>
                </a:lnTo>
                <a:lnTo>
                  <a:pt x="1234" y="3160"/>
                </a:lnTo>
                <a:lnTo>
                  <a:pt x="1245" y="3166"/>
                </a:lnTo>
                <a:lnTo>
                  <a:pt x="1255" y="3174"/>
                </a:lnTo>
                <a:lnTo>
                  <a:pt x="1262" y="3184"/>
                </a:lnTo>
                <a:lnTo>
                  <a:pt x="1268" y="3194"/>
                </a:lnTo>
                <a:lnTo>
                  <a:pt x="1271" y="3207"/>
                </a:lnTo>
                <a:lnTo>
                  <a:pt x="1273" y="3220"/>
                </a:lnTo>
                <a:lnTo>
                  <a:pt x="1273" y="3222"/>
                </a:lnTo>
                <a:lnTo>
                  <a:pt x="1345" y="3222"/>
                </a:lnTo>
                <a:lnTo>
                  <a:pt x="1345" y="3220"/>
                </a:lnTo>
                <a:lnTo>
                  <a:pt x="1345" y="3207"/>
                </a:lnTo>
                <a:lnTo>
                  <a:pt x="1350" y="3194"/>
                </a:lnTo>
                <a:lnTo>
                  <a:pt x="1354" y="3184"/>
                </a:lnTo>
                <a:lnTo>
                  <a:pt x="1363" y="3174"/>
                </a:lnTo>
                <a:lnTo>
                  <a:pt x="1372" y="3166"/>
                </a:lnTo>
                <a:lnTo>
                  <a:pt x="1384" y="3160"/>
                </a:lnTo>
                <a:lnTo>
                  <a:pt x="1397" y="3157"/>
                </a:lnTo>
                <a:lnTo>
                  <a:pt x="1410" y="3155"/>
                </a:lnTo>
                <a:lnTo>
                  <a:pt x="1423" y="3157"/>
                </a:lnTo>
                <a:lnTo>
                  <a:pt x="1434" y="3160"/>
                </a:lnTo>
                <a:lnTo>
                  <a:pt x="1446" y="3166"/>
                </a:lnTo>
                <a:lnTo>
                  <a:pt x="1455" y="3174"/>
                </a:lnTo>
                <a:lnTo>
                  <a:pt x="1464" y="3184"/>
                </a:lnTo>
                <a:lnTo>
                  <a:pt x="1469" y="3194"/>
                </a:lnTo>
                <a:lnTo>
                  <a:pt x="1473" y="3207"/>
                </a:lnTo>
                <a:lnTo>
                  <a:pt x="1475" y="3220"/>
                </a:lnTo>
                <a:lnTo>
                  <a:pt x="1475" y="3222"/>
                </a:lnTo>
                <a:lnTo>
                  <a:pt x="1545" y="3222"/>
                </a:lnTo>
                <a:lnTo>
                  <a:pt x="1545" y="3220"/>
                </a:lnTo>
                <a:lnTo>
                  <a:pt x="1547" y="3207"/>
                </a:lnTo>
                <a:lnTo>
                  <a:pt x="1550" y="3194"/>
                </a:lnTo>
                <a:lnTo>
                  <a:pt x="1557" y="3184"/>
                </a:lnTo>
                <a:lnTo>
                  <a:pt x="1565" y="3174"/>
                </a:lnTo>
                <a:lnTo>
                  <a:pt x="1574" y="3166"/>
                </a:lnTo>
                <a:lnTo>
                  <a:pt x="1584" y="3160"/>
                </a:lnTo>
                <a:lnTo>
                  <a:pt x="1597" y="3157"/>
                </a:lnTo>
                <a:lnTo>
                  <a:pt x="1610" y="3155"/>
                </a:lnTo>
                <a:lnTo>
                  <a:pt x="1623" y="3157"/>
                </a:lnTo>
                <a:lnTo>
                  <a:pt x="1636" y="3160"/>
                </a:lnTo>
                <a:lnTo>
                  <a:pt x="1646" y="3166"/>
                </a:lnTo>
                <a:lnTo>
                  <a:pt x="1656" y="3174"/>
                </a:lnTo>
                <a:lnTo>
                  <a:pt x="1664" y="3184"/>
                </a:lnTo>
                <a:lnTo>
                  <a:pt x="1671" y="3194"/>
                </a:lnTo>
                <a:lnTo>
                  <a:pt x="1674" y="3207"/>
                </a:lnTo>
                <a:lnTo>
                  <a:pt x="1675" y="3220"/>
                </a:lnTo>
                <a:lnTo>
                  <a:pt x="1675" y="3222"/>
                </a:lnTo>
                <a:lnTo>
                  <a:pt x="1746" y="3222"/>
                </a:lnTo>
                <a:lnTo>
                  <a:pt x="1746" y="3220"/>
                </a:lnTo>
                <a:lnTo>
                  <a:pt x="1747" y="3207"/>
                </a:lnTo>
                <a:lnTo>
                  <a:pt x="1750" y="3194"/>
                </a:lnTo>
                <a:lnTo>
                  <a:pt x="1757" y="3184"/>
                </a:lnTo>
                <a:lnTo>
                  <a:pt x="1765" y="3174"/>
                </a:lnTo>
                <a:lnTo>
                  <a:pt x="1775" y="3166"/>
                </a:lnTo>
                <a:lnTo>
                  <a:pt x="1786" y="3160"/>
                </a:lnTo>
                <a:lnTo>
                  <a:pt x="1798" y="3157"/>
                </a:lnTo>
                <a:lnTo>
                  <a:pt x="1811" y="3155"/>
                </a:lnTo>
                <a:lnTo>
                  <a:pt x="1824" y="3157"/>
                </a:lnTo>
                <a:lnTo>
                  <a:pt x="1837" y="3160"/>
                </a:lnTo>
                <a:lnTo>
                  <a:pt x="1848" y="3166"/>
                </a:lnTo>
                <a:lnTo>
                  <a:pt x="1858" y="3174"/>
                </a:lnTo>
                <a:lnTo>
                  <a:pt x="1865" y="3184"/>
                </a:lnTo>
                <a:lnTo>
                  <a:pt x="1871" y="3194"/>
                </a:lnTo>
                <a:lnTo>
                  <a:pt x="1874" y="3207"/>
                </a:lnTo>
                <a:lnTo>
                  <a:pt x="1876" y="3220"/>
                </a:lnTo>
                <a:lnTo>
                  <a:pt x="1876" y="3222"/>
                </a:lnTo>
                <a:lnTo>
                  <a:pt x="1948" y="3222"/>
                </a:lnTo>
                <a:lnTo>
                  <a:pt x="1948" y="3220"/>
                </a:lnTo>
                <a:lnTo>
                  <a:pt x="1948" y="3207"/>
                </a:lnTo>
                <a:lnTo>
                  <a:pt x="1953" y="3194"/>
                </a:lnTo>
                <a:lnTo>
                  <a:pt x="1957" y="3184"/>
                </a:lnTo>
                <a:lnTo>
                  <a:pt x="1966" y="3174"/>
                </a:lnTo>
                <a:lnTo>
                  <a:pt x="1975" y="3166"/>
                </a:lnTo>
                <a:lnTo>
                  <a:pt x="1987" y="3160"/>
                </a:lnTo>
                <a:lnTo>
                  <a:pt x="2000" y="3157"/>
                </a:lnTo>
                <a:lnTo>
                  <a:pt x="2013" y="3155"/>
                </a:lnTo>
                <a:lnTo>
                  <a:pt x="2026" y="3157"/>
                </a:lnTo>
                <a:lnTo>
                  <a:pt x="2037" y="3160"/>
                </a:lnTo>
                <a:lnTo>
                  <a:pt x="2049" y="3166"/>
                </a:lnTo>
                <a:lnTo>
                  <a:pt x="2058" y="3174"/>
                </a:lnTo>
                <a:lnTo>
                  <a:pt x="2067" y="3184"/>
                </a:lnTo>
                <a:lnTo>
                  <a:pt x="2071" y="3194"/>
                </a:lnTo>
                <a:lnTo>
                  <a:pt x="2076" y="3207"/>
                </a:lnTo>
                <a:lnTo>
                  <a:pt x="2078" y="3220"/>
                </a:lnTo>
                <a:lnTo>
                  <a:pt x="2078" y="3222"/>
                </a:lnTo>
                <a:lnTo>
                  <a:pt x="2148" y="3222"/>
                </a:lnTo>
                <a:lnTo>
                  <a:pt x="2148" y="3220"/>
                </a:lnTo>
                <a:lnTo>
                  <a:pt x="2150" y="3207"/>
                </a:lnTo>
                <a:lnTo>
                  <a:pt x="2153" y="3194"/>
                </a:lnTo>
                <a:lnTo>
                  <a:pt x="2159" y="3184"/>
                </a:lnTo>
                <a:lnTo>
                  <a:pt x="2168" y="3174"/>
                </a:lnTo>
                <a:lnTo>
                  <a:pt x="2177" y="3166"/>
                </a:lnTo>
                <a:lnTo>
                  <a:pt x="2187" y="3160"/>
                </a:lnTo>
                <a:lnTo>
                  <a:pt x="2200" y="3157"/>
                </a:lnTo>
                <a:lnTo>
                  <a:pt x="2213" y="3155"/>
                </a:lnTo>
                <a:lnTo>
                  <a:pt x="2226" y="3157"/>
                </a:lnTo>
                <a:lnTo>
                  <a:pt x="2239" y="3160"/>
                </a:lnTo>
                <a:lnTo>
                  <a:pt x="2249" y="3166"/>
                </a:lnTo>
                <a:lnTo>
                  <a:pt x="2259" y="3174"/>
                </a:lnTo>
                <a:lnTo>
                  <a:pt x="2267" y="3184"/>
                </a:lnTo>
                <a:lnTo>
                  <a:pt x="2274" y="3194"/>
                </a:lnTo>
                <a:lnTo>
                  <a:pt x="2277" y="3207"/>
                </a:lnTo>
                <a:lnTo>
                  <a:pt x="2278" y="3220"/>
                </a:lnTo>
                <a:lnTo>
                  <a:pt x="2278" y="3222"/>
                </a:lnTo>
                <a:lnTo>
                  <a:pt x="2348" y="3222"/>
                </a:lnTo>
                <a:lnTo>
                  <a:pt x="2348" y="3220"/>
                </a:lnTo>
                <a:lnTo>
                  <a:pt x="2350" y="3207"/>
                </a:lnTo>
                <a:lnTo>
                  <a:pt x="2353" y="3194"/>
                </a:lnTo>
                <a:lnTo>
                  <a:pt x="2360" y="3184"/>
                </a:lnTo>
                <a:lnTo>
                  <a:pt x="2368" y="3174"/>
                </a:lnTo>
                <a:lnTo>
                  <a:pt x="2378" y="3166"/>
                </a:lnTo>
                <a:lnTo>
                  <a:pt x="2389" y="3160"/>
                </a:lnTo>
                <a:lnTo>
                  <a:pt x="2401" y="3157"/>
                </a:lnTo>
                <a:lnTo>
                  <a:pt x="2414" y="3155"/>
                </a:lnTo>
                <a:lnTo>
                  <a:pt x="2427" y="3157"/>
                </a:lnTo>
                <a:lnTo>
                  <a:pt x="2440" y="3160"/>
                </a:lnTo>
                <a:lnTo>
                  <a:pt x="2451" y="3166"/>
                </a:lnTo>
                <a:lnTo>
                  <a:pt x="2461" y="3174"/>
                </a:lnTo>
                <a:lnTo>
                  <a:pt x="2467" y="3184"/>
                </a:lnTo>
                <a:lnTo>
                  <a:pt x="2474" y="3194"/>
                </a:lnTo>
                <a:lnTo>
                  <a:pt x="2477" y="3207"/>
                </a:lnTo>
                <a:lnTo>
                  <a:pt x="2479" y="3220"/>
                </a:lnTo>
                <a:lnTo>
                  <a:pt x="2479" y="3222"/>
                </a:lnTo>
                <a:lnTo>
                  <a:pt x="2551" y="3222"/>
                </a:lnTo>
                <a:lnTo>
                  <a:pt x="2551" y="3220"/>
                </a:lnTo>
                <a:lnTo>
                  <a:pt x="2551" y="3207"/>
                </a:lnTo>
                <a:lnTo>
                  <a:pt x="2555" y="3194"/>
                </a:lnTo>
                <a:lnTo>
                  <a:pt x="2560" y="3184"/>
                </a:lnTo>
                <a:lnTo>
                  <a:pt x="2568" y="3174"/>
                </a:lnTo>
                <a:lnTo>
                  <a:pt x="2578" y="3166"/>
                </a:lnTo>
                <a:lnTo>
                  <a:pt x="2590" y="3160"/>
                </a:lnTo>
                <a:lnTo>
                  <a:pt x="2603" y="3157"/>
                </a:lnTo>
                <a:lnTo>
                  <a:pt x="2616" y="3155"/>
                </a:lnTo>
                <a:lnTo>
                  <a:pt x="2616" y="3083"/>
                </a:lnTo>
                <a:lnTo>
                  <a:pt x="2603" y="3083"/>
                </a:lnTo>
                <a:lnTo>
                  <a:pt x="2590" y="3078"/>
                </a:lnTo>
                <a:lnTo>
                  <a:pt x="2578" y="3073"/>
                </a:lnTo>
                <a:lnTo>
                  <a:pt x="2568" y="3065"/>
                </a:lnTo>
                <a:lnTo>
                  <a:pt x="2560" y="3056"/>
                </a:lnTo>
                <a:lnTo>
                  <a:pt x="2555" y="3044"/>
                </a:lnTo>
                <a:lnTo>
                  <a:pt x="2551" y="3033"/>
                </a:lnTo>
                <a:lnTo>
                  <a:pt x="2551" y="3018"/>
                </a:lnTo>
                <a:lnTo>
                  <a:pt x="2551" y="3005"/>
                </a:lnTo>
                <a:lnTo>
                  <a:pt x="2555" y="2994"/>
                </a:lnTo>
                <a:lnTo>
                  <a:pt x="2560" y="2982"/>
                </a:lnTo>
                <a:lnTo>
                  <a:pt x="2568" y="2972"/>
                </a:lnTo>
                <a:lnTo>
                  <a:pt x="2578" y="2964"/>
                </a:lnTo>
                <a:lnTo>
                  <a:pt x="2590" y="2959"/>
                </a:lnTo>
                <a:lnTo>
                  <a:pt x="2603" y="2955"/>
                </a:lnTo>
                <a:lnTo>
                  <a:pt x="2616" y="2953"/>
                </a:lnTo>
                <a:lnTo>
                  <a:pt x="2616" y="2883"/>
                </a:lnTo>
                <a:lnTo>
                  <a:pt x="2603" y="2881"/>
                </a:lnTo>
                <a:lnTo>
                  <a:pt x="2590" y="2878"/>
                </a:lnTo>
                <a:lnTo>
                  <a:pt x="2578" y="2871"/>
                </a:lnTo>
                <a:lnTo>
                  <a:pt x="2568" y="2863"/>
                </a:lnTo>
                <a:lnTo>
                  <a:pt x="2560" y="2853"/>
                </a:lnTo>
                <a:lnTo>
                  <a:pt x="2555" y="2844"/>
                </a:lnTo>
                <a:lnTo>
                  <a:pt x="2551" y="2831"/>
                </a:lnTo>
                <a:lnTo>
                  <a:pt x="2551" y="2818"/>
                </a:lnTo>
                <a:lnTo>
                  <a:pt x="2551" y="2805"/>
                </a:lnTo>
                <a:lnTo>
                  <a:pt x="2555" y="2792"/>
                </a:lnTo>
                <a:lnTo>
                  <a:pt x="2560" y="2782"/>
                </a:lnTo>
                <a:lnTo>
                  <a:pt x="2568" y="2772"/>
                </a:lnTo>
                <a:lnTo>
                  <a:pt x="2578" y="2764"/>
                </a:lnTo>
                <a:lnTo>
                  <a:pt x="2590" y="2757"/>
                </a:lnTo>
                <a:lnTo>
                  <a:pt x="2603" y="2754"/>
                </a:lnTo>
                <a:lnTo>
                  <a:pt x="2616" y="2752"/>
                </a:lnTo>
                <a:lnTo>
                  <a:pt x="2616" y="2682"/>
                </a:lnTo>
                <a:lnTo>
                  <a:pt x="2603" y="2681"/>
                </a:lnTo>
                <a:lnTo>
                  <a:pt x="2590" y="2676"/>
                </a:lnTo>
                <a:lnTo>
                  <a:pt x="2578" y="2671"/>
                </a:lnTo>
                <a:lnTo>
                  <a:pt x="2568" y="2663"/>
                </a:lnTo>
                <a:lnTo>
                  <a:pt x="2560" y="2653"/>
                </a:lnTo>
                <a:lnTo>
                  <a:pt x="2555" y="2642"/>
                </a:lnTo>
                <a:lnTo>
                  <a:pt x="2551" y="2630"/>
                </a:lnTo>
                <a:lnTo>
                  <a:pt x="2551" y="2617"/>
                </a:lnTo>
                <a:lnTo>
                  <a:pt x="2551" y="2604"/>
                </a:lnTo>
                <a:lnTo>
                  <a:pt x="2555" y="2591"/>
                </a:lnTo>
                <a:lnTo>
                  <a:pt x="2560" y="2580"/>
                </a:lnTo>
                <a:lnTo>
                  <a:pt x="2568" y="2570"/>
                </a:lnTo>
                <a:lnTo>
                  <a:pt x="2578" y="2562"/>
                </a:lnTo>
                <a:lnTo>
                  <a:pt x="2590" y="2557"/>
                </a:lnTo>
                <a:lnTo>
                  <a:pt x="2603" y="2552"/>
                </a:lnTo>
                <a:lnTo>
                  <a:pt x="2616" y="2552"/>
                </a:lnTo>
                <a:lnTo>
                  <a:pt x="2616" y="2480"/>
                </a:lnTo>
                <a:lnTo>
                  <a:pt x="2603" y="2479"/>
                </a:lnTo>
                <a:lnTo>
                  <a:pt x="2590" y="2475"/>
                </a:lnTo>
                <a:lnTo>
                  <a:pt x="2578" y="2469"/>
                </a:lnTo>
                <a:lnTo>
                  <a:pt x="2568" y="2461"/>
                </a:lnTo>
                <a:lnTo>
                  <a:pt x="2560" y="2453"/>
                </a:lnTo>
                <a:lnTo>
                  <a:pt x="2555" y="2441"/>
                </a:lnTo>
                <a:lnTo>
                  <a:pt x="2551" y="2428"/>
                </a:lnTo>
                <a:lnTo>
                  <a:pt x="2551" y="2415"/>
                </a:lnTo>
                <a:lnTo>
                  <a:pt x="2551" y="2402"/>
                </a:lnTo>
                <a:lnTo>
                  <a:pt x="2555" y="2391"/>
                </a:lnTo>
                <a:lnTo>
                  <a:pt x="2560" y="2379"/>
                </a:lnTo>
                <a:lnTo>
                  <a:pt x="2568" y="2370"/>
                </a:lnTo>
                <a:lnTo>
                  <a:pt x="2578" y="2361"/>
                </a:lnTo>
                <a:lnTo>
                  <a:pt x="2590" y="2355"/>
                </a:lnTo>
                <a:lnTo>
                  <a:pt x="2603" y="2352"/>
                </a:lnTo>
                <a:lnTo>
                  <a:pt x="2616" y="2350"/>
                </a:lnTo>
                <a:lnTo>
                  <a:pt x="2616" y="2280"/>
                </a:lnTo>
                <a:lnTo>
                  <a:pt x="2603" y="2278"/>
                </a:lnTo>
                <a:lnTo>
                  <a:pt x="2590" y="2275"/>
                </a:lnTo>
                <a:lnTo>
                  <a:pt x="2578" y="2268"/>
                </a:lnTo>
                <a:lnTo>
                  <a:pt x="2568" y="2260"/>
                </a:lnTo>
                <a:lnTo>
                  <a:pt x="2560" y="2251"/>
                </a:lnTo>
                <a:lnTo>
                  <a:pt x="2555" y="2239"/>
                </a:lnTo>
                <a:lnTo>
                  <a:pt x="2551" y="2228"/>
                </a:lnTo>
                <a:lnTo>
                  <a:pt x="2551" y="2215"/>
                </a:lnTo>
                <a:lnTo>
                  <a:pt x="2551" y="2202"/>
                </a:lnTo>
                <a:lnTo>
                  <a:pt x="2555" y="2189"/>
                </a:lnTo>
                <a:lnTo>
                  <a:pt x="2560" y="2177"/>
                </a:lnTo>
                <a:lnTo>
                  <a:pt x="2568" y="2167"/>
                </a:lnTo>
                <a:lnTo>
                  <a:pt x="2578" y="2161"/>
                </a:lnTo>
                <a:lnTo>
                  <a:pt x="2590" y="2154"/>
                </a:lnTo>
                <a:lnTo>
                  <a:pt x="2603" y="2151"/>
                </a:lnTo>
                <a:lnTo>
                  <a:pt x="2616" y="2150"/>
                </a:lnTo>
                <a:lnTo>
                  <a:pt x="2616" y="2078"/>
                </a:lnTo>
                <a:lnTo>
                  <a:pt x="2603" y="2078"/>
                </a:lnTo>
                <a:lnTo>
                  <a:pt x="2590" y="2073"/>
                </a:lnTo>
                <a:lnTo>
                  <a:pt x="2578" y="2068"/>
                </a:lnTo>
                <a:lnTo>
                  <a:pt x="2568" y="2060"/>
                </a:lnTo>
                <a:lnTo>
                  <a:pt x="2560" y="2050"/>
                </a:lnTo>
                <a:lnTo>
                  <a:pt x="2555" y="2039"/>
                </a:lnTo>
                <a:lnTo>
                  <a:pt x="2551" y="2026"/>
                </a:lnTo>
                <a:lnTo>
                  <a:pt x="2551" y="2013"/>
                </a:lnTo>
                <a:lnTo>
                  <a:pt x="2551" y="2000"/>
                </a:lnTo>
                <a:lnTo>
                  <a:pt x="2555" y="1988"/>
                </a:lnTo>
                <a:lnTo>
                  <a:pt x="2560" y="1977"/>
                </a:lnTo>
                <a:lnTo>
                  <a:pt x="2568" y="1967"/>
                </a:lnTo>
                <a:lnTo>
                  <a:pt x="2578" y="1959"/>
                </a:lnTo>
                <a:lnTo>
                  <a:pt x="2590" y="1952"/>
                </a:lnTo>
                <a:lnTo>
                  <a:pt x="2603" y="1949"/>
                </a:lnTo>
                <a:lnTo>
                  <a:pt x="2616" y="1947"/>
                </a:lnTo>
                <a:lnTo>
                  <a:pt x="2616" y="1877"/>
                </a:lnTo>
                <a:lnTo>
                  <a:pt x="2603" y="1876"/>
                </a:lnTo>
                <a:lnTo>
                  <a:pt x="2590" y="1873"/>
                </a:lnTo>
                <a:lnTo>
                  <a:pt x="2578" y="1866"/>
                </a:lnTo>
                <a:lnTo>
                  <a:pt x="2568" y="1858"/>
                </a:lnTo>
                <a:lnTo>
                  <a:pt x="2560" y="1848"/>
                </a:lnTo>
                <a:lnTo>
                  <a:pt x="2555" y="1837"/>
                </a:lnTo>
                <a:lnTo>
                  <a:pt x="2551" y="1825"/>
                </a:lnTo>
                <a:lnTo>
                  <a:pt x="2551" y="1812"/>
                </a:lnTo>
                <a:lnTo>
                  <a:pt x="2551" y="1799"/>
                </a:lnTo>
                <a:lnTo>
                  <a:pt x="2555" y="1786"/>
                </a:lnTo>
                <a:lnTo>
                  <a:pt x="2560" y="1776"/>
                </a:lnTo>
                <a:lnTo>
                  <a:pt x="2568" y="1767"/>
                </a:lnTo>
                <a:lnTo>
                  <a:pt x="2578" y="1758"/>
                </a:lnTo>
                <a:lnTo>
                  <a:pt x="2590" y="1752"/>
                </a:lnTo>
                <a:lnTo>
                  <a:pt x="2603" y="1749"/>
                </a:lnTo>
                <a:lnTo>
                  <a:pt x="2616" y="1747"/>
                </a:lnTo>
                <a:lnTo>
                  <a:pt x="2616" y="1675"/>
                </a:lnTo>
                <a:lnTo>
                  <a:pt x="2603" y="1675"/>
                </a:lnTo>
                <a:lnTo>
                  <a:pt x="2590" y="1670"/>
                </a:lnTo>
                <a:lnTo>
                  <a:pt x="2578" y="1666"/>
                </a:lnTo>
                <a:lnTo>
                  <a:pt x="2568" y="1657"/>
                </a:lnTo>
                <a:lnTo>
                  <a:pt x="2560" y="1648"/>
                </a:lnTo>
                <a:lnTo>
                  <a:pt x="2555" y="1636"/>
                </a:lnTo>
                <a:lnTo>
                  <a:pt x="2551" y="1625"/>
                </a:lnTo>
                <a:lnTo>
                  <a:pt x="2551" y="1610"/>
                </a:lnTo>
                <a:lnTo>
                  <a:pt x="2551" y="1597"/>
                </a:lnTo>
                <a:lnTo>
                  <a:pt x="2555" y="1586"/>
                </a:lnTo>
                <a:lnTo>
                  <a:pt x="2560" y="1574"/>
                </a:lnTo>
                <a:lnTo>
                  <a:pt x="2568" y="1565"/>
                </a:lnTo>
                <a:lnTo>
                  <a:pt x="2578" y="1556"/>
                </a:lnTo>
                <a:lnTo>
                  <a:pt x="2590" y="1552"/>
                </a:lnTo>
                <a:lnTo>
                  <a:pt x="2603" y="1547"/>
                </a:lnTo>
                <a:lnTo>
                  <a:pt x="2616" y="1545"/>
                </a:lnTo>
                <a:lnTo>
                  <a:pt x="2616" y="1547"/>
                </a:lnTo>
                <a:lnTo>
                  <a:pt x="2616" y="1475"/>
                </a:lnTo>
                <a:lnTo>
                  <a:pt x="2603" y="1473"/>
                </a:lnTo>
                <a:lnTo>
                  <a:pt x="2590" y="1470"/>
                </a:lnTo>
                <a:lnTo>
                  <a:pt x="2578" y="1464"/>
                </a:lnTo>
                <a:lnTo>
                  <a:pt x="2568" y="1455"/>
                </a:lnTo>
                <a:lnTo>
                  <a:pt x="2560" y="1446"/>
                </a:lnTo>
                <a:lnTo>
                  <a:pt x="2555" y="1436"/>
                </a:lnTo>
                <a:lnTo>
                  <a:pt x="2551" y="1423"/>
                </a:lnTo>
                <a:lnTo>
                  <a:pt x="2551" y="1410"/>
                </a:lnTo>
                <a:lnTo>
                  <a:pt x="2551" y="1397"/>
                </a:lnTo>
                <a:lnTo>
                  <a:pt x="2555" y="1385"/>
                </a:lnTo>
                <a:lnTo>
                  <a:pt x="2560" y="1374"/>
                </a:lnTo>
                <a:lnTo>
                  <a:pt x="2568" y="1364"/>
                </a:lnTo>
                <a:lnTo>
                  <a:pt x="2578" y="1356"/>
                </a:lnTo>
                <a:lnTo>
                  <a:pt x="2590" y="1349"/>
                </a:lnTo>
                <a:lnTo>
                  <a:pt x="2603" y="1346"/>
                </a:lnTo>
                <a:lnTo>
                  <a:pt x="2616" y="1345"/>
                </a:lnTo>
                <a:lnTo>
                  <a:pt x="2616" y="1275"/>
                </a:lnTo>
                <a:lnTo>
                  <a:pt x="2603" y="1273"/>
                </a:lnTo>
                <a:lnTo>
                  <a:pt x="2590" y="1270"/>
                </a:lnTo>
                <a:lnTo>
                  <a:pt x="2578" y="1263"/>
                </a:lnTo>
                <a:lnTo>
                  <a:pt x="2568" y="1255"/>
                </a:lnTo>
                <a:lnTo>
                  <a:pt x="2560" y="1245"/>
                </a:lnTo>
                <a:lnTo>
                  <a:pt x="2555" y="1234"/>
                </a:lnTo>
                <a:lnTo>
                  <a:pt x="2551" y="1222"/>
                </a:lnTo>
                <a:lnTo>
                  <a:pt x="2551" y="1209"/>
                </a:lnTo>
                <a:lnTo>
                  <a:pt x="2551" y="1196"/>
                </a:lnTo>
                <a:lnTo>
                  <a:pt x="2555" y="1183"/>
                </a:lnTo>
                <a:lnTo>
                  <a:pt x="2560" y="1172"/>
                </a:lnTo>
                <a:lnTo>
                  <a:pt x="2568" y="1162"/>
                </a:lnTo>
                <a:lnTo>
                  <a:pt x="2578" y="1154"/>
                </a:lnTo>
                <a:lnTo>
                  <a:pt x="2590" y="1149"/>
                </a:lnTo>
                <a:lnTo>
                  <a:pt x="2603" y="1144"/>
                </a:lnTo>
                <a:lnTo>
                  <a:pt x="2616" y="1144"/>
                </a:lnTo>
                <a:lnTo>
                  <a:pt x="2616" y="1072"/>
                </a:lnTo>
                <a:lnTo>
                  <a:pt x="2603" y="1071"/>
                </a:lnTo>
                <a:lnTo>
                  <a:pt x="2590" y="1068"/>
                </a:lnTo>
                <a:lnTo>
                  <a:pt x="2578" y="1061"/>
                </a:lnTo>
                <a:lnTo>
                  <a:pt x="2568" y="1055"/>
                </a:lnTo>
                <a:lnTo>
                  <a:pt x="2560" y="1045"/>
                </a:lnTo>
                <a:lnTo>
                  <a:pt x="2555" y="1033"/>
                </a:lnTo>
                <a:lnTo>
                  <a:pt x="2551" y="1020"/>
                </a:lnTo>
                <a:lnTo>
                  <a:pt x="2551" y="1007"/>
                </a:lnTo>
                <a:lnTo>
                  <a:pt x="2551" y="994"/>
                </a:lnTo>
                <a:lnTo>
                  <a:pt x="2555" y="983"/>
                </a:lnTo>
                <a:lnTo>
                  <a:pt x="2560" y="971"/>
                </a:lnTo>
                <a:lnTo>
                  <a:pt x="2568" y="962"/>
                </a:lnTo>
                <a:lnTo>
                  <a:pt x="2578" y="954"/>
                </a:lnTo>
                <a:lnTo>
                  <a:pt x="2590" y="947"/>
                </a:lnTo>
                <a:lnTo>
                  <a:pt x="2603" y="944"/>
                </a:lnTo>
                <a:lnTo>
                  <a:pt x="2616" y="942"/>
                </a:lnTo>
                <a:lnTo>
                  <a:pt x="2616" y="872"/>
                </a:lnTo>
                <a:lnTo>
                  <a:pt x="2603" y="870"/>
                </a:lnTo>
                <a:lnTo>
                  <a:pt x="2590" y="867"/>
                </a:lnTo>
                <a:lnTo>
                  <a:pt x="2578" y="861"/>
                </a:lnTo>
                <a:lnTo>
                  <a:pt x="2568" y="852"/>
                </a:lnTo>
                <a:lnTo>
                  <a:pt x="2560" y="843"/>
                </a:lnTo>
                <a:lnTo>
                  <a:pt x="2555" y="831"/>
                </a:lnTo>
                <a:lnTo>
                  <a:pt x="2551" y="820"/>
                </a:lnTo>
                <a:lnTo>
                  <a:pt x="2551" y="807"/>
                </a:lnTo>
                <a:lnTo>
                  <a:pt x="2551" y="794"/>
                </a:lnTo>
                <a:lnTo>
                  <a:pt x="2555" y="781"/>
                </a:lnTo>
                <a:lnTo>
                  <a:pt x="2560" y="769"/>
                </a:lnTo>
                <a:lnTo>
                  <a:pt x="2568" y="761"/>
                </a:lnTo>
                <a:lnTo>
                  <a:pt x="2578" y="753"/>
                </a:lnTo>
                <a:lnTo>
                  <a:pt x="2590" y="747"/>
                </a:lnTo>
                <a:lnTo>
                  <a:pt x="2603" y="743"/>
                </a:lnTo>
                <a:lnTo>
                  <a:pt x="2616" y="742"/>
                </a:lnTo>
                <a:lnTo>
                  <a:pt x="2616" y="670"/>
                </a:lnTo>
                <a:lnTo>
                  <a:pt x="2603" y="670"/>
                </a:lnTo>
                <a:lnTo>
                  <a:pt x="2590" y="665"/>
                </a:lnTo>
                <a:lnTo>
                  <a:pt x="2578" y="660"/>
                </a:lnTo>
                <a:lnTo>
                  <a:pt x="2568" y="652"/>
                </a:lnTo>
                <a:lnTo>
                  <a:pt x="2560" y="642"/>
                </a:lnTo>
                <a:lnTo>
                  <a:pt x="2555" y="631"/>
                </a:lnTo>
                <a:lnTo>
                  <a:pt x="2551" y="618"/>
                </a:lnTo>
                <a:lnTo>
                  <a:pt x="2551" y="605"/>
                </a:lnTo>
                <a:lnTo>
                  <a:pt x="2551" y="592"/>
                </a:lnTo>
                <a:lnTo>
                  <a:pt x="2555" y="580"/>
                </a:lnTo>
                <a:lnTo>
                  <a:pt x="2560" y="569"/>
                </a:lnTo>
                <a:lnTo>
                  <a:pt x="2568" y="559"/>
                </a:lnTo>
                <a:lnTo>
                  <a:pt x="2578" y="551"/>
                </a:lnTo>
                <a:lnTo>
                  <a:pt x="2590" y="546"/>
                </a:lnTo>
                <a:lnTo>
                  <a:pt x="2603" y="541"/>
                </a:lnTo>
                <a:lnTo>
                  <a:pt x="2616" y="540"/>
                </a:lnTo>
                <a:lnTo>
                  <a:pt x="2616" y="470"/>
                </a:lnTo>
                <a:lnTo>
                  <a:pt x="2603" y="468"/>
                </a:lnTo>
                <a:lnTo>
                  <a:pt x="2590" y="465"/>
                </a:lnTo>
                <a:lnTo>
                  <a:pt x="2578" y="458"/>
                </a:lnTo>
                <a:lnTo>
                  <a:pt x="2568" y="450"/>
                </a:lnTo>
                <a:lnTo>
                  <a:pt x="2560" y="440"/>
                </a:lnTo>
                <a:lnTo>
                  <a:pt x="2555" y="430"/>
                </a:lnTo>
                <a:lnTo>
                  <a:pt x="2551" y="417"/>
                </a:lnTo>
                <a:lnTo>
                  <a:pt x="2551" y="404"/>
                </a:lnTo>
                <a:lnTo>
                  <a:pt x="2551" y="391"/>
                </a:lnTo>
                <a:lnTo>
                  <a:pt x="2555" y="378"/>
                </a:lnTo>
                <a:lnTo>
                  <a:pt x="2560" y="369"/>
                </a:lnTo>
                <a:lnTo>
                  <a:pt x="2568" y="359"/>
                </a:lnTo>
                <a:lnTo>
                  <a:pt x="2578" y="351"/>
                </a:lnTo>
                <a:lnTo>
                  <a:pt x="2590" y="344"/>
                </a:lnTo>
                <a:lnTo>
                  <a:pt x="2603" y="341"/>
                </a:lnTo>
                <a:lnTo>
                  <a:pt x="2616" y="339"/>
                </a:lnTo>
                <a:lnTo>
                  <a:pt x="2616" y="269"/>
                </a:lnTo>
                <a:lnTo>
                  <a:pt x="2603" y="267"/>
                </a:lnTo>
                <a:lnTo>
                  <a:pt x="2590" y="263"/>
                </a:lnTo>
                <a:lnTo>
                  <a:pt x="2578" y="258"/>
                </a:lnTo>
                <a:lnTo>
                  <a:pt x="2568" y="250"/>
                </a:lnTo>
                <a:lnTo>
                  <a:pt x="2560" y="240"/>
                </a:lnTo>
                <a:lnTo>
                  <a:pt x="2555" y="228"/>
                </a:lnTo>
                <a:lnTo>
                  <a:pt x="2551" y="217"/>
                </a:lnTo>
                <a:lnTo>
                  <a:pt x="2551" y="204"/>
                </a:lnTo>
                <a:lnTo>
                  <a:pt x="2551" y="189"/>
                </a:lnTo>
                <a:lnTo>
                  <a:pt x="2555" y="178"/>
                </a:lnTo>
                <a:lnTo>
                  <a:pt x="2560" y="166"/>
                </a:lnTo>
                <a:lnTo>
                  <a:pt x="2568" y="157"/>
                </a:lnTo>
                <a:lnTo>
                  <a:pt x="2578" y="149"/>
                </a:lnTo>
                <a:lnTo>
                  <a:pt x="2590" y="144"/>
                </a:lnTo>
                <a:lnTo>
                  <a:pt x="2603" y="139"/>
                </a:lnTo>
                <a:lnTo>
                  <a:pt x="2616" y="139"/>
                </a:lnTo>
                <a:close/>
                <a:moveTo>
                  <a:pt x="2423" y="3012"/>
                </a:moveTo>
                <a:lnTo>
                  <a:pt x="193" y="3012"/>
                </a:lnTo>
                <a:lnTo>
                  <a:pt x="193" y="210"/>
                </a:lnTo>
                <a:lnTo>
                  <a:pt x="2423" y="210"/>
                </a:lnTo>
                <a:lnTo>
                  <a:pt x="2423" y="3012"/>
                </a:lnTo>
                <a:close/>
              </a:path>
            </a:pathLst>
          </a:custGeom>
          <a:solidFill>
            <a:schemeClr val="bg1"/>
          </a:solidFill>
          <a:ln w="3175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1927225" y="715963"/>
            <a:ext cx="819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</a:rPr>
              <a:t>$ 3.00</a:t>
            </a:r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755650" y="715963"/>
            <a:ext cx="11191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</a:rPr>
              <a:t>1</a:t>
            </a:r>
            <a:r>
              <a:rPr lang="en-GB" altLang="en-US" sz="1800" b="1" baseline="30000">
                <a:solidFill>
                  <a:schemeClr val="bg1"/>
                </a:solidFill>
              </a:rPr>
              <a:t>st</a:t>
            </a:r>
            <a:r>
              <a:rPr lang="en-GB" altLang="en-US" sz="1800" b="1">
                <a:solidFill>
                  <a:schemeClr val="bg1"/>
                </a:solidFill>
              </a:rPr>
              <a:t> Class</a:t>
            </a:r>
          </a:p>
        </p:txBody>
      </p:sp>
      <p:sp>
        <p:nvSpPr>
          <p:cNvPr id="6150" name="Text Box 8"/>
          <p:cNvSpPr txBox="1">
            <a:spLocks noChangeArrowheads="1"/>
          </p:cNvSpPr>
          <p:nvPr/>
        </p:nvSpPr>
        <p:spPr bwMode="auto">
          <a:xfrm>
            <a:off x="741363" y="2967038"/>
            <a:ext cx="2127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</a:rPr>
              <a:t>My Postal Service</a:t>
            </a:r>
          </a:p>
        </p:txBody>
      </p:sp>
      <p:sp>
        <p:nvSpPr>
          <p:cNvPr id="6151" name="Rectangle 2"/>
          <p:cNvSpPr>
            <a:spLocks noChangeArrowheads="1"/>
          </p:cNvSpPr>
          <p:nvPr/>
        </p:nvSpPr>
        <p:spPr bwMode="auto">
          <a:xfrm>
            <a:off x="3402013" y="581025"/>
            <a:ext cx="2339975" cy="2879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6152" name="Freeform 5"/>
          <p:cNvSpPr>
            <a:spLocks noEditPoints="1"/>
          </p:cNvSpPr>
          <p:nvPr/>
        </p:nvSpPr>
        <p:spPr bwMode="auto">
          <a:xfrm>
            <a:off x="3263900" y="442913"/>
            <a:ext cx="2559050" cy="3151187"/>
          </a:xfrm>
          <a:custGeom>
            <a:avLst/>
            <a:gdLst>
              <a:gd name="T0" fmla="*/ 2147483646 w 2616"/>
              <a:gd name="T1" fmla="*/ 1870967891 h 3222"/>
              <a:gd name="T2" fmla="*/ 2147483646 w 2616"/>
              <a:gd name="T3" fmla="*/ 0 h 3222"/>
              <a:gd name="T4" fmla="*/ 2147483646 w 2616"/>
              <a:gd name="T5" fmla="*/ 0 h 3222"/>
              <a:gd name="T6" fmla="*/ 2147483646 w 2616"/>
              <a:gd name="T7" fmla="*/ 1870967891 h 3222"/>
              <a:gd name="T8" fmla="*/ 2147483646 w 2616"/>
              <a:gd name="T9" fmla="*/ 2147483646 h 3222"/>
              <a:gd name="T10" fmla="*/ 2147483646 w 2616"/>
              <a:gd name="T11" fmla="*/ 2147483646 h 3222"/>
              <a:gd name="T12" fmla="*/ 2147483646 w 2616"/>
              <a:gd name="T13" fmla="*/ 2147483646 h 3222"/>
              <a:gd name="T14" fmla="*/ 2147483646 w 2616"/>
              <a:gd name="T15" fmla="*/ 2147483646 h 3222"/>
              <a:gd name="T16" fmla="*/ 2147483646 w 2616"/>
              <a:gd name="T17" fmla="*/ 2147483646 h 3222"/>
              <a:gd name="T18" fmla="*/ 2147483646 w 2616"/>
              <a:gd name="T19" fmla="*/ 2147483646 h 3222"/>
              <a:gd name="T20" fmla="*/ 2147483646 w 2616"/>
              <a:gd name="T21" fmla="*/ 2147483646 h 3222"/>
              <a:gd name="T22" fmla="*/ 2147483646 w 2616"/>
              <a:gd name="T23" fmla="*/ 2147483646 h 3222"/>
              <a:gd name="T24" fmla="*/ 2147483646 w 2616"/>
              <a:gd name="T25" fmla="*/ 1870967891 h 3222"/>
              <a:gd name="T26" fmla="*/ 2147483646 w 2616"/>
              <a:gd name="T27" fmla="*/ 0 h 3222"/>
              <a:gd name="T28" fmla="*/ 2147483646 w 2616"/>
              <a:gd name="T29" fmla="*/ 2147483646 h 3222"/>
              <a:gd name="T30" fmla="*/ 2147483646 w 2616"/>
              <a:gd name="T31" fmla="*/ 2147483646 h 3222"/>
              <a:gd name="T32" fmla="*/ 1871763124 w 2616"/>
              <a:gd name="T33" fmla="*/ 2147483646 h 3222"/>
              <a:gd name="T34" fmla="*/ 0 w 2616"/>
              <a:gd name="T35" fmla="*/ 2147483646 h 3222"/>
              <a:gd name="T36" fmla="*/ 0 w 2616"/>
              <a:gd name="T37" fmla="*/ 2147483646 h 3222"/>
              <a:gd name="T38" fmla="*/ 1871763124 w 2616"/>
              <a:gd name="T39" fmla="*/ 2147483646 h 3222"/>
              <a:gd name="T40" fmla="*/ 2147483646 w 2616"/>
              <a:gd name="T41" fmla="*/ 2147483646 h 3222"/>
              <a:gd name="T42" fmla="*/ 2147483646 w 2616"/>
              <a:gd name="T43" fmla="*/ 2147483646 h 3222"/>
              <a:gd name="T44" fmla="*/ 2147483646 w 2616"/>
              <a:gd name="T45" fmla="*/ 2147483646 h 3222"/>
              <a:gd name="T46" fmla="*/ 2147483646 w 2616"/>
              <a:gd name="T47" fmla="*/ 2147483646 h 3222"/>
              <a:gd name="T48" fmla="*/ 2147483646 w 2616"/>
              <a:gd name="T49" fmla="*/ 2147483646 h 3222"/>
              <a:gd name="T50" fmla="*/ 2147483646 w 2616"/>
              <a:gd name="T51" fmla="*/ 2147483646 h 3222"/>
              <a:gd name="T52" fmla="*/ 2147483646 w 2616"/>
              <a:gd name="T53" fmla="*/ 2147483646 h 3222"/>
              <a:gd name="T54" fmla="*/ 2147483646 w 2616"/>
              <a:gd name="T55" fmla="*/ 2147483646 h 3222"/>
              <a:gd name="T56" fmla="*/ 1871763124 w 2616"/>
              <a:gd name="T57" fmla="*/ 2147483646 h 3222"/>
              <a:gd name="T58" fmla="*/ 0 w 2616"/>
              <a:gd name="T59" fmla="*/ 2147483646 h 3222"/>
              <a:gd name="T60" fmla="*/ 1871763124 w 2616"/>
              <a:gd name="T61" fmla="*/ 2147483646 h 3222"/>
              <a:gd name="T62" fmla="*/ 2147483646 w 2616"/>
              <a:gd name="T63" fmla="*/ 2147483646 h 3222"/>
              <a:gd name="T64" fmla="*/ 2147483646 w 2616"/>
              <a:gd name="T65" fmla="*/ 2147483646 h 3222"/>
              <a:gd name="T66" fmla="*/ 2147483646 w 2616"/>
              <a:gd name="T67" fmla="*/ 2147483646 h 3222"/>
              <a:gd name="T68" fmla="*/ 2147483646 w 2616"/>
              <a:gd name="T69" fmla="*/ 2147483646 h 3222"/>
              <a:gd name="T70" fmla="*/ 2147483646 w 2616"/>
              <a:gd name="T71" fmla="*/ 2147483646 h 3222"/>
              <a:gd name="T72" fmla="*/ 2147483646 w 2616"/>
              <a:gd name="T73" fmla="*/ 2147483646 h 3222"/>
              <a:gd name="T74" fmla="*/ 2147483646 w 2616"/>
              <a:gd name="T75" fmla="*/ 2147483646 h 3222"/>
              <a:gd name="T76" fmla="*/ 2147483646 w 2616"/>
              <a:gd name="T77" fmla="*/ 2147483646 h 3222"/>
              <a:gd name="T78" fmla="*/ 2147483646 w 2616"/>
              <a:gd name="T79" fmla="*/ 2147483646 h 3222"/>
              <a:gd name="T80" fmla="*/ 2147483646 w 2616"/>
              <a:gd name="T81" fmla="*/ 2147483646 h 3222"/>
              <a:gd name="T82" fmla="*/ 2147483646 w 2616"/>
              <a:gd name="T83" fmla="*/ 2147483646 h 3222"/>
              <a:gd name="T84" fmla="*/ 2147483646 w 2616"/>
              <a:gd name="T85" fmla="*/ 2147483646 h 3222"/>
              <a:gd name="T86" fmla="*/ 2147483646 w 2616"/>
              <a:gd name="T87" fmla="*/ 2147483646 h 3222"/>
              <a:gd name="T88" fmla="*/ 2147483646 w 2616"/>
              <a:gd name="T89" fmla="*/ 2147483646 h 3222"/>
              <a:gd name="T90" fmla="*/ 2147483646 w 2616"/>
              <a:gd name="T91" fmla="*/ 2147483646 h 3222"/>
              <a:gd name="T92" fmla="*/ 2147483646 w 2616"/>
              <a:gd name="T93" fmla="*/ 2147483646 h 3222"/>
              <a:gd name="T94" fmla="*/ 2147483646 w 2616"/>
              <a:gd name="T95" fmla="*/ 2147483646 h 3222"/>
              <a:gd name="T96" fmla="*/ 2147483646 w 2616"/>
              <a:gd name="T97" fmla="*/ 2147483646 h 3222"/>
              <a:gd name="T98" fmla="*/ 2147483646 w 2616"/>
              <a:gd name="T99" fmla="*/ 2147483646 h 3222"/>
              <a:gd name="T100" fmla="*/ 2147483646 w 2616"/>
              <a:gd name="T101" fmla="*/ 2147483646 h 3222"/>
              <a:gd name="T102" fmla="*/ 2147483646 w 2616"/>
              <a:gd name="T103" fmla="*/ 2147483646 h 3222"/>
              <a:gd name="T104" fmla="*/ 2147483646 w 2616"/>
              <a:gd name="T105" fmla="*/ 2147483646 h 3222"/>
              <a:gd name="T106" fmla="*/ 2147483646 w 2616"/>
              <a:gd name="T107" fmla="*/ 2147483646 h 3222"/>
              <a:gd name="T108" fmla="*/ 2147483646 w 2616"/>
              <a:gd name="T109" fmla="*/ 2147483646 h 3222"/>
              <a:gd name="T110" fmla="*/ 2147483646 w 2616"/>
              <a:gd name="T111" fmla="*/ 2147483646 h 3222"/>
              <a:gd name="T112" fmla="*/ 2147483646 w 2616"/>
              <a:gd name="T113" fmla="*/ 2147483646 h 3222"/>
              <a:gd name="T114" fmla="*/ 2147483646 w 2616"/>
              <a:gd name="T115" fmla="*/ 2147483646 h 3222"/>
              <a:gd name="T116" fmla="*/ 2147483646 w 2616"/>
              <a:gd name="T117" fmla="*/ 2147483646 h 3222"/>
              <a:gd name="T118" fmla="*/ 2147483646 w 2616"/>
              <a:gd name="T119" fmla="*/ 2147483646 h 3222"/>
              <a:gd name="T120" fmla="*/ 2147483646 w 2616"/>
              <a:gd name="T121" fmla="*/ 2147483646 h 3222"/>
              <a:gd name="T122" fmla="*/ 2147483646 w 2616"/>
              <a:gd name="T123" fmla="*/ 2147483646 h 322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616" h="3222">
                <a:moveTo>
                  <a:pt x="2616" y="139"/>
                </a:moveTo>
                <a:lnTo>
                  <a:pt x="2616" y="139"/>
                </a:lnTo>
                <a:lnTo>
                  <a:pt x="2616" y="67"/>
                </a:lnTo>
                <a:lnTo>
                  <a:pt x="2603" y="65"/>
                </a:lnTo>
                <a:lnTo>
                  <a:pt x="2590" y="62"/>
                </a:lnTo>
                <a:lnTo>
                  <a:pt x="2578" y="56"/>
                </a:lnTo>
                <a:lnTo>
                  <a:pt x="2568" y="48"/>
                </a:lnTo>
                <a:lnTo>
                  <a:pt x="2560" y="38"/>
                </a:lnTo>
                <a:lnTo>
                  <a:pt x="2555" y="28"/>
                </a:lnTo>
                <a:lnTo>
                  <a:pt x="2551" y="15"/>
                </a:lnTo>
                <a:lnTo>
                  <a:pt x="2551" y="2"/>
                </a:lnTo>
                <a:lnTo>
                  <a:pt x="2551" y="0"/>
                </a:lnTo>
                <a:lnTo>
                  <a:pt x="2479" y="0"/>
                </a:lnTo>
                <a:lnTo>
                  <a:pt x="2479" y="2"/>
                </a:lnTo>
                <a:lnTo>
                  <a:pt x="2477" y="15"/>
                </a:lnTo>
                <a:lnTo>
                  <a:pt x="2474" y="28"/>
                </a:lnTo>
                <a:lnTo>
                  <a:pt x="2467" y="38"/>
                </a:lnTo>
                <a:lnTo>
                  <a:pt x="2461" y="48"/>
                </a:lnTo>
                <a:lnTo>
                  <a:pt x="2451" y="56"/>
                </a:lnTo>
                <a:lnTo>
                  <a:pt x="2440" y="62"/>
                </a:lnTo>
                <a:lnTo>
                  <a:pt x="2427" y="65"/>
                </a:lnTo>
                <a:lnTo>
                  <a:pt x="2414" y="67"/>
                </a:lnTo>
                <a:lnTo>
                  <a:pt x="2401" y="65"/>
                </a:lnTo>
                <a:lnTo>
                  <a:pt x="2389" y="62"/>
                </a:lnTo>
                <a:lnTo>
                  <a:pt x="2378" y="56"/>
                </a:lnTo>
                <a:lnTo>
                  <a:pt x="2368" y="48"/>
                </a:lnTo>
                <a:lnTo>
                  <a:pt x="2360" y="38"/>
                </a:lnTo>
                <a:lnTo>
                  <a:pt x="2353" y="28"/>
                </a:lnTo>
                <a:lnTo>
                  <a:pt x="2350" y="15"/>
                </a:lnTo>
                <a:lnTo>
                  <a:pt x="2348" y="2"/>
                </a:lnTo>
                <a:lnTo>
                  <a:pt x="2348" y="0"/>
                </a:lnTo>
                <a:lnTo>
                  <a:pt x="2278" y="0"/>
                </a:lnTo>
                <a:lnTo>
                  <a:pt x="2278" y="2"/>
                </a:lnTo>
                <a:lnTo>
                  <a:pt x="2277" y="15"/>
                </a:lnTo>
                <a:lnTo>
                  <a:pt x="2274" y="28"/>
                </a:lnTo>
                <a:lnTo>
                  <a:pt x="2267" y="38"/>
                </a:lnTo>
                <a:lnTo>
                  <a:pt x="2259" y="48"/>
                </a:lnTo>
                <a:lnTo>
                  <a:pt x="2249" y="56"/>
                </a:lnTo>
                <a:lnTo>
                  <a:pt x="2239" y="62"/>
                </a:lnTo>
                <a:lnTo>
                  <a:pt x="2226" y="65"/>
                </a:lnTo>
                <a:lnTo>
                  <a:pt x="2213" y="67"/>
                </a:lnTo>
                <a:lnTo>
                  <a:pt x="2200" y="65"/>
                </a:lnTo>
                <a:lnTo>
                  <a:pt x="2187" y="62"/>
                </a:lnTo>
                <a:lnTo>
                  <a:pt x="2177" y="56"/>
                </a:lnTo>
                <a:lnTo>
                  <a:pt x="2168" y="48"/>
                </a:lnTo>
                <a:lnTo>
                  <a:pt x="2159" y="38"/>
                </a:lnTo>
                <a:lnTo>
                  <a:pt x="2153" y="28"/>
                </a:lnTo>
                <a:lnTo>
                  <a:pt x="2150" y="15"/>
                </a:lnTo>
                <a:lnTo>
                  <a:pt x="2148" y="2"/>
                </a:lnTo>
                <a:lnTo>
                  <a:pt x="2148" y="0"/>
                </a:lnTo>
                <a:lnTo>
                  <a:pt x="2078" y="0"/>
                </a:lnTo>
                <a:lnTo>
                  <a:pt x="2078" y="2"/>
                </a:lnTo>
                <a:lnTo>
                  <a:pt x="2076" y="15"/>
                </a:lnTo>
                <a:lnTo>
                  <a:pt x="2071" y="28"/>
                </a:lnTo>
                <a:lnTo>
                  <a:pt x="2067" y="38"/>
                </a:lnTo>
                <a:lnTo>
                  <a:pt x="2058" y="48"/>
                </a:lnTo>
                <a:lnTo>
                  <a:pt x="2049" y="56"/>
                </a:lnTo>
                <a:lnTo>
                  <a:pt x="2037" y="62"/>
                </a:lnTo>
                <a:lnTo>
                  <a:pt x="2026" y="65"/>
                </a:lnTo>
                <a:lnTo>
                  <a:pt x="2013" y="67"/>
                </a:lnTo>
                <a:lnTo>
                  <a:pt x="2000" y="65"/>
                </a:lnTo>
                <a:lnTo>
                  <a:pt x="1987" y="62"/>
                </a:lnTo>
                <a:lnTo>
                  <a:pt x="1975" y="56"/>
                </a:lnTo>
                <a:lnTo>
                  <a:pt x="1966" y="48"/>
                </a:lnTo>
                <a:lnTo>
                  <a:pt x="1957" y="38"/>
                </a:lnTo>
                <a:lnTo>
                  <a:pt x="1953" y="28"/>
                </a:lnTo>
                <a:lnTo>
                  <a:pt x="1948" y="15"/>
                </a:lnTo>
                <a:lnTo>
                  <a:pt x="1948" y="2"/>
                </a:lnTo>
                <a:lnTo>
                  <a:pt x="1948" y="0"/>
                </a:lnTo>
                <a:lnTo>
                  <a:pt x="1876" y="0"/>
                </a:lnTo>
                <a:lnTo>
                  <a:pt x="1876" y="2"/>
                </a:lnTo>
                <a:lnTo>
                  <a:pt x="1874" y="15"/>
                </a:lnTo>
                <a:lnTo>
                  <a:pt x="1871" y="28"/>
                </a:lnTo>
                <a:lnTo>
                  <a:pt x="1865" y="38"/>
                </a:lnTo>
                <a:lnTo>
                  <a:pt x="1858" y="48"/>
                </a:lnTo>
                <a:lnTo>
                  <a:pt x="1848" y="56"/>
                </a:lnTo>
                <a:lnTo>
                  <a:pt x="1837" y="62"/>
                </a:lnTo>
                <a:lnTo>
                  <a:pt x="1824" y="65"/>
                </a:lnTo>
                <a:lnTo>
                  <a:pt x="1811" y="67"/>
                </a:lnTo>
                <a:lnTo>
                  <a:pt x="1798" y="65"/>
                </a:lnTo>
                <a:lnTo>
                  <a:pt x="1786" y="62"/>
                </a:lnTo>
                <a:lnTo>
                  <a:pt x="1775" y="56"/>
                </a:lnTo>
                <a:lnTo>
                  <a:pt x="1765" y="48"/>
                </a:lnTo>
                <a:lnTo>
                  <a:pt x="1757" y="38"/>
                </a:lnTo>
                <a:lnTo>
                  <a:pt x="1750" y="28"/>
                </a:lnTo>
                <a:lnTo>
                  <a:pt x="1747" y="15"/>
                </a:lnTo>
                <a:lnTo>
                  <a:pt x="1746" y="2"/>
                </a:lnTo>
                <a:lnTo>
                  <a:pt x="1746" y="0"/>
                </a:lnTo>
                <a:lnTo>
                  <a:pt x="1675" y="0"/>
                </a:lnTo>
                <a:lnTo>
                  <a:pt x="1675" y="2"/>
                </a:lnTo>
                <a:lnTo>
                  <a:pt x="1674" y="15"/>
                </a:lnTo>
                <a:lnTo>
                  <a:pt x="1671" y="28"/>
                </a:lnTo>
                <a:lnTo>
                  <a:pt x="1664" y="38"/>
                </a:lnTo>
                <a:lnTo>
                  <a:pt x="1656" y="48"/>
                </a:lnTo>
                <a:lnTo>
                  <a:pt x="1646" y="56"/>
                </a:lnTo>
                <a:lnTo>
                  <a:pt x="1636" y="62"/>
                </a:lnTo>
                <a:lnTo>
                  <a:pt x="1623" y="65"/>
                </a:lnTo>
                <a:lnTo>
                  <a:pt x="1610" y="67"/>
                </a:lnTo>
                <a:lnTo>
                  <a:pt x="1597" y="65"/>
                </a:lnTo>
                <a:lnTo>
                  <a:pt x="1584" y="62"/>
                </a:lnTo>
                <a:lnTo>
                  <a:pt x="1574" y="56"/>
                </a:lnTo>
                <a:lnTo>
                  <a:pt x="1565" y="48"/>
                </a:lnTo>
                <a:lnTo>
                  <a:pt x="1557" y="38"/>
                </a:lnTo>
                <a:lnTo>
                  <a:pt x="1550" y="28"/>
                </a:lnTo>
                <a:lnTo>
                  <a:pt x="1547" y="15"/>
                </a:lnTo>
                <a:lnTo>
                  <a:pt x="1545" y="2"/>
                </a:lnTo>
                <a:lnTo>
                  <a:pt x="1545" y="0"/>
                </a:lnTo>
                <a:lnTo>
                  <a:pt x="1475" y="0"/>
                </a:lnTo>
                <a:lnTo>
                  <a:pt x="1475" y="2"/>
                </a:lnTo>
                <a:lnTo>
                  <a:pt x="1473" y="15"/>
                </a:lnTo>
                <a:lnTo>
                  <a:pt x="1469" y="28"/>
                </a:lnTo>
                <a:lnTo>
                  <a:pt x="1464" y="38"/>
                </a:lnTo>
                <a:lnTo>
                  <a:pt x="1455" y="48"/>
                </a:lnTo>
                <a:lnTo>
                  <a:pt x="1446" y="56"/>
                </a:lnTo>
                <a:lnTo>
                  <a:pt x="1434" y="62"/>
                </a:lnTo>
                <a:lnTo>
                  <a:pt x="1423" y="65"/>
                </a:lnTo>
                <a:lnTo>
                  <a:pt x="1410" y="67"/>
                </a:lnTo>
                <a:lnTo>
                  <a:pt x="1397" y="65"/>
                </a:lnTo>
                <a:lnTo>
                  <a:pt x="1384" y="62"/>
                </a:lnTo>
                <a:lnTo>
                  <a:pt x="1372" y="56"/>
                </a:lnTo>
                <a:lnTo>
                  <a:pt x="1363" y="48"/>
                </a:lnTo>
                <a:lnTo>
                  <a:pt x="1354" y="38"/>
                </a:lnTo>
                <a:lnTo>
                  <a:pt x="1350" y="28"/>
                </a:lnTo>
                <a:lnTo>
                  <a:pt x="1345" y="15"/>
                </a:lnTo>
                <a:lnTo>
                  <a:pt x="1345" y="2"/>
                </a:lnTo>
                <a:lnTo>
                  <a:pt x="1345" y="0"/>
                </a:lnTo>
                <a:lnTo>
                  <a:pt x="1273" y="0"/>
                </a:lnTo>
                <a:lnTo>
                  <a:pt x="1273" y="2"/>
                </a:lnTo>
                <a:lnTo>
                  <a:pt x="1271" y="15"/>
                </a:lnTo>
                <a:lnTo>
                  <a:pt x="1268" y="28"/>
                </a:lnTo>
                <a:lnTo>
                  <a:pt x="1262" y="38"/>
                </a:lnTo>
                <a:lnTo>
                  <a:pt x="1255" y="48"/>
                </a:lnTo>
                <a:lnTo>
                  <a:pt x="1245" y="56"/>
                </a:lnTo>
                <a:lnTo>
                  <a:pt x="1234" y="62"/>
                </a:lnTo>
                <a:lnTo>
                  <a:pt x="1221" y="65"/>
                </a:lnTo>
                <a:lnTo>
                  <a:pt x="1208" y="67"/>
                </a:lnTo>
                <a:lnTo>
                  <a:pt x="1195" y="65"/>
                </a:lnTo>
                <a:lnTo>
                  <a:pt x="1183" y="62"/>
                </a:lnTo>
                <a:lnTo>
                  <a:pt x="1172" y="56"/>
                </a:lnTo>
                <a:lnTo>
                  <a:pt x="1162" y="48"/>
                </a:lnTo>
                <a:lnTo>
                  <a:pt x="1154" y="38"/>
                </a:lnTo>
                <a:lnTo>
                  <a:pt x="1147" y="28"/>
                </a:lnTo>
                <a:lnTo>
                  <a:pt x="1144" y="15"/>
                </a:lnTo>
                <a:lnTo>
                  <a:pt x="1143" y="2"/>
                </a:lnTo>
                <a:lnTo>
                  <a:pt x="1143" y="0"/>
                </a:lnTo>
                <a:lnTo>
                  <a:pt x="1073" y="0"/>
                </a:lnTo>
                <a:lnTo>
                  <a:pt x="1073" y="2"/>
                </a:lnTo>
                <a:lnTo>
                  <a:pt x="1071" y="15"/>
                </a:lnTo>
                <a:lnTo>
                  <a:pt x="1068" y="28"/>
                </a:lnTo>
                <a:lnTo>
                  <a:pt x="1061" y="38"/>
                </a:lnTo>
                <a:lnTo>
                  <a:pt x="1053" y="48"/>
                </a:lnTo>
                <a:lnTo>
                  <a:pt x="1043" y="56"/>
                </a:lnTo>
                <a:lnTo>
                  <a:pt x="1033" y="62"/>
                </a:lnTo>
                <a:lnTo>
                  <a:pt x="1020" y="65"/>
                </a:lnTo>
                <a:lnTo>
                  <a:pt x="1007" y="67"/>
                </a:lnTo>
                <a:lnTo>
                  <a:pt x="994" y="65"/>
                </a:lnTo>
                <a:lnTo>
                  <a:pt x="981" y="62"/>
                </a:lnTo>
                <a:lnTo>
                  <a:pt x="971" y="56"/>
                </a:lnTo>
                <a:lnTo>
                  <a:pt x="962" y="48"/>
                </a:lnTo>
                <a:lnTo>
                  <a:pt x="954" y="38"/>
                </a:lnTo>
                <a:lnTo>
                  <a:pt x="947" y="28"/>
                </a:lnTo>
                <a:lnTo>
                  <a:pt x="944" y="15"/>
                </a:lnTo>
                <a:lnTo>
                  <a:pt x="942" y="2"/>
                </a:lnTo>
                <a:lnTo>
                  <a:pt x="942" y="0"/>
                </a:lnTo>
                <a:lnTo>
                  <a:pt x="872" y="0"/>
                </a:lnTo>
                <a:lnTo>
                  <a:pt x="872" y="2"/>
                </a:lnTo>
                <a:lnTo>
                  <a:pt x="870" y="15"/>
                </a:lnTo>
                <a:lnTo>
                  <a:pt x="866" y="28"/>
                </a:lnTo>
                <a:lnTo>
                  <a:pt x="861" y="38"/>
                </a:lnTo>
                <a:lnTo>
                  <a:pt x="853" y="48"/>
                </a:lnTo>
                <a:lnTo>
                  <a:pt x="843" y="56"/>
                </a:lnTo>
                <a:lnTo>
                  <a:pt x="831" y="62"/>
                </a:lnTo>
                <a:lnTo>
                  <a:pt x="820" y="65"/>
                </a:lnTo>
                <a:lnTo>
                  <a:pt x="807" y="67"/>
                </a:lnTo>
                <a:lnTo>
                  <a:pt x="794" y="65"/>
                </a:lnTo>
                <a:lnTo>
                  <a:pt x="781" y="62"/>
                </a:lnTo>
                <a:lnTo>
                  <a:pt x="769" y="56"/>
                </a:lnTo>
                <a:lnTo>
                  <a:pt x="760" y="48"/>
                </a:lnTo>
                <a:lnTo>
                  <a:pt x="751" y="38"/>
                </a:lnTo>
                <a:lnTo>
                  <a:pt x="747" y="28"/>
                </a:lnTo>
                <a:lnTo>
                  <a:pt x="742" y="15"/>
                </a:lnTo>
                <a:lnTo>
                  <a:pt x="742" y="2"/>
                </a:lnTo>
                <a:lnTo>
                  <a:pt x="742" y="0"/>
                </a:lnTo>
                <a:lnTo>
                  <a:pt x="670" y="0"/>
                </a:lnTo>
                <a:lnTo>
                  <a:pt x="670" y="2"/>
                </a:lnTo>
                <a:lnTo>
                  <a:pt x="668" y="15"/>
                </a:lnTo>
                <a:lnTo>
                  <a:pt x="665" y="28"/>
                </a:lnTo>
                <a:lnTo>
                  <a:pt x="659" y="38"/>
                </a:lnTo>
                <a:lnTo>
                  <a:pt x="652" y="48"/>
                </a:lnTo>
                <a:lnTo>
                  <a:pt x="642" y="56"/>
                </a:lnTo>
                <a:lnTo>
                  <a:pt x="631" y="62"/>
                </a:lnTo>
                <a:lnTo>
                  <a:pt x="618" y="65"/>
                </a:lnTo>
                <a:lnTo>
                  <a:pt x="605" y="67"/>
                </a:lnTo>
                <a:lnTo>
                  <a:pt x="592" y="65"/>
                </a:lnTo>
                <a:lnTo>
                  <a:pt x="580" y="62"/>
                </a:lnTo>
                <a:lnTo>
                  <a:pt x="569" y="56"/>
                </a:lnTo>
                <a:lnTo>
                  <a:pt x="559" y="48"/>
                </a:lnTo>
                <a:lnTo>
                  <a:pt x="551" y="38"/>
                </a:lnTo>
                <a:lnTo>
                  <a:pt x="545" y="28"/>
                </a:lnTo>
                <a:lnTo>
                  <a:pt x="541" y="15"/>
                </a:lnTo>
                <a:lnTo>
                  <a:pt x="540" y="2"/>
                </a:lnTo>
                <a:lnTo>
                  <a:pt x="540" y="0"/>
                </a:lnTo>
                <a:lnTo>
                  <a:pt x="470" y="0"/>
                </a:lnTo>
                <a:lnTo>
                  <a:pt x="470" y="2"/>
                </a:lnTo>
                <a:lnTo>
                  <a:pt x="468" y="15"/>
                </a:lnTo>
                <a:lnTo>
                  <a:pt x="465" y="28"/>
                </a:lnTo>
                <a:lnTo>
                  <a:pt x="458" y="38"/>
                </a:lnTo>
                <a:lnTo>
                  <a:pt x="450" y="48"/>
                </a:lnTo>
                <a:lnTo>
                  <a:pt x="440" y="56"/>
                </a:lnTo>
                <a:lnTo>
                  <a:pt x="430" y="62"/>
                </a:lnTo>
                <a:lnTo>
                  <a:pt x="417" y="65"/>
                </a:lnTo>
                <a:lnTo>
                  <a:pt x="404" y="67"/>
                </a:lnTo>
                <a:lnTo>
                  <a:pt x="391" y="65"/>
                </a:lnTo>
                <a:lnTo>
                  <a:pt x="378" y="62"/>
                </a:lnTo>
                <a:lnTo>
                  <a:pt x="369" y="56"/>
                </a:lnTo>
                <a:lnTo>
                  <a:pt x="359" y="48"/>
                </a:lnTo>
                <a:lnTo>
                  <a:pt x="351" y="38"/>
                </a:lnTo>
                <a:lnTo>
                  <a:pt x="344" y="28"/>
                </a:lnTo>
                <a:lnTo>
                  <a:pt x="341" y="15"/>
                </a:lnTo>
                <a:lnTo>
                  <a:pt x="339" y="2"/>
                </a:lnTo>
                <a:lnTo>
                  <a:pt x="339" y="0"/>
                </a:lnTo>
                <a:lnTo>
                  <a:pt x="269" y="0"/>
                </a:lnTo>
                <a:lnTo>
                  <a:pt x="269" y="2"/>
                </a:lnTo>
                <a:lnTo>
                  <a:pt x="268" y="15"/>
                </a:lnTo>
                <a:lnTo>
                  <a:pt x="264" y="28"/>
                </a:lnTo>
                <a:lnTo>
                  <a:pt x="258" y="38"/>
                </a:lnTo>
                <a:lnTo>
                  <a:pt x="250" y="48"/>
                </a:lnTo>
                <a:lnTo>
                  <a:pt x="240" y="56"/>
                </a:lnTo>
                <a:lnTo>
                  <a:pt x="228" y="62"/>
                </a:lnTo>
                <a:lnTo>
                  <a:pt x="217" y="65"/>
                </a:lnTo>
                <a:lnTo>
                  <a:pt x="204" y="67"/>
                </a:lnTo>
                <a:lnTo>
                  <a:pt x="191" y="65"/>
                </a:lnTo>
                <a:lnTo>
                  <a:pt x="178" y="62"/>
                </a:lnTo>
                <a:lnTo>
                  <a:pt x="166" y="56"/>
                </a:lnTo>
                <a:lnTo>
                  <a:pt x="157" y="48"/>
                </a:lnTo>
                <a:lnTo>
                  <a:pt x="149" y="38"/>
                </a:lnTo>
                <a:lnTo>
                  <a:pt x="144" y="28"/>
                </a:lnTo>
                <a:lnTo>
                  <a:pt x="139" y="15"/>
                </a:lnTo>
                <a:lnTo>
                  <a:pt x="139" y="2"/>
                </a:lnTo>
                <a:lnTo>
                  <a:pt x="139" y="0"/>
                </a:lnTo>
                <a:lnTo>
                  <a:pt x="67" y="0"/>
                </a:lnTo>
                <a:lnTo>
                  <a:pt x="67" y="2"/>
                </a:lnTo>
                <a:lnTo>
                  <a:pt x="67" y="15"/>
                </a:lnTo>
                <a:lnTo>
                  <a:pt x="62" y="28"/>
                </a:lnTo>
                <a:lnTo>
                  <a:pt x="56" y="38"/>
                </a:lnTo>
                <a:lnTo>
                  <a:pt x="49" y="48"/>
                </a:lnTo>
                <a:lnTo>
                  <a:pt x="39" y="56"/>
                </a:lnTo>
                <a:lnTo>
                  <a:pt x="28" y="62"/>
                </a:lnTo>
                <a:lnTo>
                  <a:pt x="15" y="65"/>
                </a:lnTo>
                <a:lnTo>
                  <a:pt x="2" y="67"/>
                </a:lnTo>
                <a:lnTo>
                  <a:pt x="0" y="67"/>
                </a:lnTo>
                <a:lnTo>
                  <a:pt x="0" y="139"/>
                </a:lnTo>
                <a:lnTo>
                  <a:pt x="2" y="139"/>
                </a:lnTo>
                <a:lnTo>
                  <a:pt x="15" y="139"/>
                </a:lnTo>
                <a:lnTo>
                  <a:pt x="28" y="144"/>
                </a:lnTo>
                <a:lnTo>
                  <a:pt x="39" y="149"/>
                </a:lnTo>
                <a:lnTo>
                  <a:pt x="49" y="157"/>
                </a:lnTo>
                <a:lnTo>
                  <a:pt x="56" y="166"/>
                </a:lnTo>
                <a:lnTo>
                  <a:pt x="62" y="178"/>
                </a:lnTo>
                <a:lnTo>
                  <a:pt x="67" y="189"/>
                </a:lnTo>
                <a:lnTo>
                  <a:pt x="67" y="204"/>
                </a:lnTo>
                <a:lnTo>
                  <a:pt x="67" y="217"/>
                </a:lnTo>
                <a:lnTo>
                  <a:pt x="62" y="228"/>
                </a:lnTo>
                <a:lnTo>
                  <a:pt x="56" y="240"/>
                </a:lnTo>
                <a:lnTo>
                  <a:pt x="49" y="250"/>
                </a:lnTo>
                <a:lnTo>
                  <a:pt x="39" y="258"/>
                </a:lnTo>
                <a:lnTo>
                  <a:pt x="28" y="263"/>
                </a:lnTo>
                <a:lnTo>
                  <a:pt x="15" y="267"/>
                </a:lnTo>
                <a:lnTo>
                  <a:pt x="2" y="269"/>
                </a:lnTo>
                <a:lnTo>
                  <a:pt x="0" y="267"/>
                </a:lnTo>
                <a:lnTo>
                  <a:pt x="0" y="339"/>
                </a:lnTo>
                <a:lnTo>
                  <a:pt x="2" y="339"/>
                </a:lnTo>
                <a:lnTo>
                  <a:pt x="15" y="341"/>
                </a:lnTo>
                <a:lnTo>
                  <a:pt x="28" y="344"/>
                </a:lnTo>
                <a:lnTo>
                  <a:pt x="39" y="351"/>
                </a:lnTo>
                <a:lnTo>
                  <a:pt x="49" y="359"/>
                </a:lnTo>
                <a:lnTo>
                  <a:pt x="56" y="369"/>
                </a:lnTo>
                <a:lnTo>
                  <a:pt x="62" y="378"/>
                </a:lnTo>
                <a:lnTo>
                  <a:pt x="67" y="391"/>
                </a:lnTo>
                <a:lnTo>
                  <a:pt x="67" y="404"/>
                </a:lnTo>
                <a:lnTo>
                  <a:pt x="67" y="417"/>
                </a:lnTo>
                <a:lnTo>
                  <a:pt x="62" y="430"/>
                </a:lnTo>
                <a:lnTo>
                  <a:pt x="56" y="440"/>
                </a:lnTo>
                <a:lnTo>
                  <a:pt x="49" y="450"/>
                </a:lnTo>
                <a:lnTo>
                  <a:pt x="39" y="458"/>
                </a:lnTo>
                <a:lnTo>
                  <a:pt x="28" y="465"/>
                </a:lnTo>
                <a:lnTo>
                  <a:pt x="15" y="468"/>
                </a:lnTo>
                <a:lnTo>
                  <a:pt x="2" y="470"/>
                </a:lnTo>
                <a:lnTo>
                  <a:pt x="0" y="470"/>
                </a:lnTo>
                <a:lnTo>
                  <a:pt x="0" y="540"/>
                </a:lnTo>
                <a:lnTo>
                  <a:pt x="2" y="540"/>
                </a:lnTo>
                <a:lnTo>
                  <a:pt x="15" y="541"/>
                </a:lnTo>
                <a:lnTo>
                  <a:pt x="28" y="546"/>
                </a:lnTo>
                <a:lnTo>
                  <a:pt x="39" y="551"/>
                </a:lnTo>
                <a:lnTo>
                  <a:pt x="49" y="559"/>
                </a:lnTo>
                <a:lnTo>
                  <a:pt x="56" y="569"/>
                </a:lnTo>
                <a:lnTo>
                  <a:pt x="62" y="580"/>
                </a:lnTo>
                <a:lnTo>
                  <a:pt x="67" y="592"/>
                </a:lnTo>
                <a:lnTo>
                  <a:pt x="67" y="605"/>
                </a:lnTo>
                <a:lnTo>
                  <a:pt x="67" y="618"/>
                </a:lnTo>
                <a:lnTo>
                  <a:pt x="62" y="631"/>
                </a:lnTo>
                <a:lnTo>
                  <a:pt x="56" y="642"/>
                </a:lnTo>
                <a:lnTo>
                  <a:pt x="49" y="652"/>
                </a:lnTo>
                <a:lnTo>
                  <a:pt x="39" y="660"/>
                </a:lnTo>
                <a:lnTo>
                  <a:pt x="28" y="665"/>
                </a:lnTo>
                <a:lnTo>
                  <a:pt x="15" y="670"/>
                </a:lnTo>
                <a:lnTo>
                  <a:pt x="2" y="670"/>
                </a:lnTo>
                <a:lnTo>
                  <a:pt x="0" y="670"/>
                </a:lnTo>
                <a:lnTo>
                  <a:pt x="0" y="742"/>
                </a:lnTo>
                <a:lnTo>
                  <a:pt x="2" y="742"/>
                </a:lnTo>
                <a:lnTo>
                  <a:pt x="15" y="743"/>
                </a:lnTo>
                <a:lnTo>
                  <a:pt x="28" y="747"/>
                </a:lnTo>
                <a:lnTo>
                  <a:pt x="39" y="753"/>
                </a:lnTo>
                <a:lnTo>
                  <a:pt x="49" y="761"/>
                </a:lnTo>
                <a:lnTo>
                  <a:pt x="56" y="769"/>
                </a:lnTo>
                <a:lnTo>
                  <a:pt x="62" y="781"/>
                </a:lnTo>
                <a:lnTo>
                  <a:pt x="67" y="794"/>
                </a:lnTo>
                <a:lnTo>
                  <a:pt x="67" y="807"/>
                </a:lnTo>
                <a:lnTo>
                  <a:pt x="67" y="820"/>
                </a:lnTo>
                <a:lnTo>
                  <a:pt x="62" y="831"/>
                </a:lnTo>
                <a:lnTo>
                  <a:pt x="56" y="843"/>
                </a:lnTo>
                <a:lnTo>
                  <a:pt x="49" y="852"/>
                </a:lnTo>
                <a:lnTo>
                  <a:pt x="39" y="861"/>
                </a:lnTo>
                <a:lnTo>
                  <a:pt x="28" y="867"/>
                </a:lnTo>
                <a:lnTo>
                  <a:pt x="15" y="870"/>
                </a:lnTo>
                <a:lnTo>
                  <a:pt x="2" y="872"/>
                </a:lnTo>
                <a:lnTo>
                  <a:pt x="0" y="872"/>
                </a:lnTo>
                <a:lnTo>
                  <a:pt x="0" y="942"/>
                </a:lnTo>
                <a:lnTo>
                  <a:pt x="2" y="942"/>
                </a:lnTo>
                <a:lnTo>
                  <a:pt x="15" y="944"/>
                </a:lnTo>
                <a:lnTo>
                  <a:pt x="28" y="947"/>
                </a:lnTo>
                <a:lnTo>
                  <a:pt x="39" y="954"/>
                </a:lnTo>
                <a:lnTo>
                  <a:pt x="49" y="962"/>
                </a:lnTo>
                <a:lnTo>
                  <a:pt x="56" y="971"/>
                </a:lnTo>
                <a:lnTo>
                  <a:pt x="62" y="983"/>
                </a:lnTo>
                <a:lnTo>
                  <a:pt x="67" y="994"/>
                </a:lnTo>
                <a:lnTo>
                  <a:pt x="67" y="1007"/>
                </a:lnTo>
                <a:lnTo>
                  <a:pt x="67" y="1020"/>
                </a:lnTo>
                <a:lnTo>
                  <a:pt x="62" y="1033"/>
                </a:lnTo>
                <a:lnTo>
                  <a:pt x="56" y="1045"/>
                </a:lnTo>
                <a:lnTo>
                  <a:pt x="49" y="1055"/>
                </a:lnTo>
                <a:lnTo>
                  <a:pt x="39" y="1061"/>
                </a:lnTo>
                <a:lnTo>
                  <a:pt x="28" y="1068"/>
                </a:lnTo>
                <a:lnTo>
                  <a:pt x="15" y="1071"/>
                </a:lnTo>
                <a:lnTo>
                  <a:pt x="2" y="1072"/>
                </a:lnTo>
                <a:lnTo>
                  <a:pt x="0" y="1072"/>
                </a:lnTo>
                <a:lnTo>
                  <a:pt x="0" y="1144"/>
                </a:lnTo>
                <a:lnTo>
                  <a:pt x="2" y="1144"/>
                </a:lnTo>
                <a:lnTo>
                  <a:pt x="15" y="1144"/>
                </a:lnTo>
                <a:lnTo>
                  <a:pt x="28" y="1149"/>
                </a:lnTo>
                <a:lnTo>
                  <a:pt x="39" y="1154"/>
                </a:lnTo>
                <a:lnTo>
                  <a:pt x="49" y="1162"/>
                </a:lnTo>
                <a:lnTo>
                  <a:pt x="56" y="1172"/>
                </a:lnTo>
                <a:lnTo>
                  <a:pt x="62" y="1183"/>
                </a:lnTo>
                <a:lnTo>
                  <a:pt x="67" y="1196"/>
                </a:lnTo>
                <a:lnTo>
                  <a:pt x="67" y="1209"/>
                </a:lnTo>
                <a:lnTo>
                  <a:pt x="67" y="1222"/>
                </a:lnTo>
                <a:lnTo>
                  <a:pt x="62" y="1234"/>
                </a:lnTo>
                <a:lnTo>
                  <a:pt x="56" y="1245"/>
                </a:lnTo>
                <a:lnTo>
                  <a:pt x="49" y="1255"/>
                </a:lnTo>
                <a:lnTo>
                  <a:pt x="39" y="1263"/>
                </a:lnTo>
                <a:lnTo>
                  <a:pt x="28" y="1270"/>
                </a:lnTo>
                <a:lnTo>
                  <a:pt x="15" y="1273"/>
                </a:lnTo>
                <a:lnTo>
                  <a:pt x="2" y="1275"/>
                </a:lnTo>
                <a:lnTo>
                  <a:pt x="0" y="1275"/>
                </a:lnTo>
                <a:lnTo>
                  <a:pt x="0" y="1345"/>
                </a:lnTo>
                <a:lnTo>
                  <a:pt x="2" y="1345"/>
                </a:lnTo>
                <a:lnTo>
                  <a:pt x="15" y="1346"/>
                </a:lnTo>
                <a:lnTo>
                  <a:pt x="28" y="1349"/>
                </a:lnTo>
                <a:lnTo>
                  <a:pt x="39" y="1356"/>
                </a:lnTo>
                <a:lnTo>
                  <a:pt x="49" y="1364"/>
                </a:lnTo>
                <a:lnTo>
                  <a:pt x="56" y="1374"/>
                </a:lnTo>
                <a:lnTo>
                  <a:pt x="62" y="1385"/>
                </a:lnTo>
                <a:lnTo>
                  <a:pt x="67" y="1397"/>
                </a:lnTo>
                <a:lnTo>
                  <a:pt x="67" y="1410"/>
                </a:lnTo>
                <a:lnTo>
                  <a:pt x="67" y="1423"/>
                </a:lnTo>
                <a:lnTo>
                  <a:pt x="62" y="1436"/>
                </a:lnTo>
                <a:lnTo>
                  <a:pt x="56" y="1446"/>
                </a:lnTo>
                <a:lnTo>
                  <a:pt x="49" y="1455"/>
                </a:lnTo>
                <a:lnTo>
                  <a:pt x="39" y="1464"/>
                </a:lnTo>
                <a:lnTo>
                  <a:pt x="28" y="1470"/>
                </a:lnTo>
                <a:lnTo>
                  <a:pt x="15" y="1473"/>
                </a:lnTo>
                <a:lnTo>
                  <a:pt x="2" y="1475"/>
                </a:lnTo>
                <a:lnTo>
                  <a:pt x="0" y="1475"/>
                </a:lnTo>
                <a:lnTo>
                  <a:pt x="0" y="1547"/>
                </a:lnTo>
                <a:lnTo>
                  <a:pt x="2" y="1545"/>
                </a:lnTo>
                <a:lnTo>
                  <a:pt x="15" y="1547"/>
                </a:lnTo>
                <a:lnTo>
                  <a:pt x="28" y="1552"/>
                </a:lnTo>
                <a:lnTo>
                  <a:pt x="39" y="1556"/>
                </a:lnTo>
                <a:lnTo>
                  <a:pt x="49" y="1565"/>
                </a:lnTo>
                <a:lnTo>
                  <a:pt x="56" y="1574"/>
                </a:lnTo>
                <a:lnTo>
                  <a:pt x="62" y="1586"/>
                </a:lnTo>
                <a:lnTo>
                  <a:pt x="67" y="1597"/>
                </a:lnTo>
                <a:lnTo>
                  <a:pt x="67" y="1610"/>
                </a:lnTo>
                <a:lnTo>
                  <a:pt x="67" y="1625"/>
                </a:lnTo>
                <a:lnTo>
                  <a:pt x="62" y="1636"/>
                </a:lnTo>
                <a:lnTo>
                  <a:pt x="56" y="1648"/>
                </a:lnTo>
                <a:lnTo>
                  <a:pt x="49" y="1657"/>
                </a:lnTo>
                <a:lnTo>
                  <a:pt x="39" y="1666"/>
                </a:lnTo>
                <a:lnTo>
                  <a:pt x="28" y="1670"/>
                </a:lnTo>
                <a:lnTo>
                  <a:pt x="15" y="1675"/>
                </a:lnTo>
                <a:lnTo>
                  <a:pt x="2" y="1675"/>
                </a:lnTo>
                <a:lnTo>
                  <a:pt x="0" y="1675"/>
                </a:lnTo>
                <a:lnTo>
                  <a:pt x="0" y="1747"/>
                </a:lnTo>
                <a:lnTo>
                  <a:pt x="2" y="1747"/>
                </a:lnTo>
                <a:lnTo>
                  <a:pt x="15" y="1749"/>
                </a:lnTo>
                <a:lnTo>
                  <a:pt x="28" y="1752"/>
                </a:lnTo>
                <a:lnTo>
                  <a:pt x="39" y="1758"/>
                </a:lnTo>
                <a:lnTo>
                  <a:pt x="49" y="1767"/>
                </a:lnTo>
                <a:lnTo>
                  <a:pt x="56" y="1776"/>
                </a:lnTo>
                <a:lnTo>
                  <a:pt x="62" y="1786"/>
                </a:lnTo>
                <a:lnTo>
                  <a:pt x="67" y="1799"/>
                </a:lnTo>
                <a:lnTo>
                  <a:pt x="67" y="1812"/>
                </a:lnTo>
                <a:lnTo>
                  <a:pt x="67" y="1825"/>
                </a:lnTo>
                <a:lnTo>
                  <a:pt x="62" y="1837"/>
                </a:lnTo>
                <a:lnTo>
                  <a:pt x="56" y="1848"/>
                </a:lnTo>
                <a:lnTo>
                  <a:pt x="49" y="1858"/>
                </a:lnTo>
                <a:lnTo>
                  <a:pt x="39" y="1866"/>
                </a:lnTo>
                <a:lnTo>
                  <a:pt x="28" y="1873"/>
                </a:lnTo>
                <a:lnTo>
                  <a:pt x="15" y="1876"/>
                </a:lnTo>
                <a:lnTo>
                  <a:pt x="2" y="1877"/>
                </a:lnTo>
                <a:lnTo>
                  <a:pt x="0" y="1877"/>
                </a:lnTo>
                <a:lnTo>
                  <a:pt x="0" y="1947"/>
                </a:lnTo>
                <a:lnTo>
                  <a:pt x="2" y="1947"/>
                </a:lnTo>
                <a:lnTo>
                  <a:pt x="15" y="1949"/>
                </a:lnTo>
                <a:lnTo>
                  <a:pt x="28" y="1952"/>
                </a:lnTo>
                <a:lnTo>
                  <a:pt x="39" y="1959"/>
                </a:lnTo>
                <a:lnTo>
                  <a:pt x="49" y="1967"/>
                </a:lnTo>
                <a:lnTo>
                  <a:pt x="56" y="1977"/>
                </a:lnTo>
                <a:lnTo>
                  <a:pt x="62" y="1988"/>
                </a:lnTo>
                <a:lnTo>
                  <a:pt x="67" y="2000"/>
                </a:lnTo>
                <a:lnTo>
                  <a:pt x="67" y="2013"/>
                </a:lnTo>
                <a:lnTo>
                  <a:pt x="67" y="2026"/>
                </a:lnTo>
                <a:lnTo>
                  <a:pt x="62" y="2039"/>
                </a:lnTo>
                <a:lnTo>
                  <a:pt x="56" y="2050"/>
                </a:lnTo>
                <a:lnTo>
                  <a:pt x="49" y="2060"/>
                </a:lnTo>
                <a:lnTo>
                  <a:pt x="39" y="2068"/>
                </a:lnTo>
                <a:lnTo>
                  <a:pt x="28" y="2073"/>
                </a:lnTo>
                <a:lnTo>
                  <a:pt x="15" y="2078"/>
                </a:lnTo>
                <a:lnTo>
                  <a:pt x="2" y="2078"/>
                </a:lnTo>
                <a:lnTo>
                  <a:pt x="0" y="2078"/>
                </a:lnTo>
                <a:lnTo>
                  <a:pt x="0" y="2150"/>
                </a:lnTo>
                <a:lnTo>
                  <a:pt x="2" y="2150"/>
                </a:lnTo>
                <a:lnTo>
                  <a:pt x="15" y="2151"/>
                </a:lnTo>
                <a:lnTo>
                  <a:pt x="28" y="2154"/>
                </a:lnTo>
                <a:lnTo>
                  <a:pt x="39" y="2161"/>
                </a:lnTo>
                <a:lnTo>
                  <a:pt x="49" y="2167"/>
                </a:lnTo>
                <a:lnTo>
                  <a:pt x="56" y="2177"/>
                </a:lnTo>
                <a:lnTo>
                  <a:pt x="62" y="2189"/>
                </a:lnTo>
                <a:lnTo>
                  <a:pt x="67" y="2202"/>
                </a:lnTo>
                <a:lnTo>
                  <a:pt x="67" y="2215"/>
                </a:lnTo>
                <a:lnTo>
                  <a:pt x="67" y="2228"/>
                </a:lnTo>
                <a:lnTo>
                  <a:pt x="62" y="2239"/>
                </a:lnTo>
                <a:lnTo>
                  <a:pt x="56" y="2251"/>
                </a:lnTo>
                <a:lnTo>
                  <a:pt x="49" y="2260"/>
                </a:lnTo>
                <a:lnTo>
                  <a:pt x="39" y="2268"/>
                </a:lnTo>
                <a:lnTo>
                  <a:pt x="28" y="2275"/>
                </a:lnTo>
                <a:lnTo>
                  <a:pt x="15" y="2278"/>
                </a:lnTo>
                <a:lnTo>
                  <a:pt x="2" y="2280"/>
                </a:lnTo>
                <a:lnTo>
                  <a:pt x="0" y="2280"/>
                </a:lnTo>
                <a:lnTo>
                  <a:pt x="0" y="2350"/>
                </a:lnTo>
                <a:lnTo>
                  <a:pt x="2" y="2350"/>
                </a:lnTo>
                <a:lnTo>
                  <a:pt x="15" y="2352"/>
                </a:lnTo>
                <a:lnTo>
                  <a:pt x="28" y="2355"/>
                </a:lnTo>
                <a:lnTo>
                  <a:pt x="39" y="2361"/>
                </a:lnTo>
                <a:lnTo>
                  <a:pt x="49" y="2370"/>
                </a:lnTo>
                <a:lnTo>
                  <a:pt x="56" y="2379"/>
                </a:lnTo>
                <a:lnTo>
                  <a:pt x="62" y="2391"/>
                </a:lnTo>
                <a:lnTo>
                  <a:pt x="67" y="2402"/>
                </a:lnTo>
                <a:lnTo>
                  <a:pt x="67" y="2415"/>
                </a:lnTo>
                <a:lnTo>
                  <a:pt x="67" y="2428"/>
                </a:lnTo>
                <a:lnTo>
                  <a:pt x="62" y="2441"/>
                </a:lnTo>
                <a:lnTo>
                  <a:pt x="56" y="2453"/>
                </a:lnTo>
                <a:lnTo>
                  <a:pt x="49" y="2461"/>
                </a:lnTo>
                <a:lnTo>
                  <a:pt x="39" y="2469"/>
                </a:lnTo>
                <a:lnTo>
                  <a:pt x="28" y="2475"/>
                </a:lnTo>
                <a:lnTo>
                  <a:pt x="15" y="2479"/>
                </a:lnTo>
                <a:lnTo>
                  <a:pt x="2" y="2480"/>
                </a:lnTo>
                <a:lnTo>
                  <a:pt x="0" y="2480"/>
                </a:lnTo>
                <a:lnTo>
                  <a:pt x="0" y="2552"/>
                </a:lnTo>
                <a:lnTo>
                  <a:pt x="2" y="2552"/>
                </a:lnTo>
                <a:lnTo>
                  <a:pt x="15" y="2552"/>
                </a:lnTo>
                <a:lnTo>
                  <a:pt x="28" y="2557"/>
                </a:lnTo>
                <a:lnTo>
                  <a:pt x="39" y="2562"/>
                </a:lnTo>
                <a:lnTo>
                  <a:pt x="49" y="2570"/>
                </a:lnTo>
                <a:lnTo>
                  <a:pt x="56" y="2580"/>
                </a:lnTo>
                <a:lnTo>
                  <a:pt x="62" y="2591"/>
                </a:lnTo>
                <a:lnTo>
                  <a:pt x="67" y="2604"/>
                </a:lnTo>
                <a:lnTo>
                  <a:pt x="67" y="2617"/>
                </a:lnTo>
                <a:lnTo>
                  <a:pt x="67" y="2630"/>
                </a:lnTo>
                <a:lnTo>
                  <a:pt x="62" y="2642"/>
                </a:lnTo>
                <a:lnTo>
                  <a:pt x="56" y="2653"/>
                </a:lnTo>
                <a:lnTo>
                  <a:pt x="49" y="2663"/>
                </a:lnTo>
                <a:lnTo>
                  <a:pt x="39" y="2671"/>
                </a:lnTo>
                <a:lnTo>
                  <a:pt x="28" y="2676"/>
                </a:lnTo>
                <a:lnTo>
                  <a:pt x="15" y="2681"/>
                </a:lnTo>
                <a:lnTo>
                  <a:pt x="2" y="2682"/>
                </a:lnTo>
                <a:lnTo>
                  <a:pt x="0" y="2682"/>
                </a:lnTo>
                <a:lnTo>
                  <a:pt x="0" y="2752"/>
                </a:lnTo>
                <a:lnTo>
                  <a:pt x="2" y="2752"/>
                </a:lnTo>
                <a:lnTo>
                  <a:pt x="15" y="2754"/>
                </a:lnTo>
                <a:lnTo>
                  <a:pt x="28" y="2757"/>
                </a:lnTo>
                <a:lnTo>
                  <a:pt x="39" y="2764"/>
                </a:lnTo>
                <a:lnTo>
                  <a:pt x="49" y="2772"/>
                </a:lnTo>
                <a:lnTo>
                  <a:pt x="56" y="2782"/>
                </a:lnTo>
                <a:lnTo>
                  <a:pt x="62" y="2792"/>
                </a:lnTo>
                <a:lnTo>
                  <a:pt x="67" y="2805"/>
                </a:lnTo>
                <a:lnTo>
                  <a:pt x="67" y="2818"/>
                </a:lnTo>
                <a:lnTo>
                  <a:pt x="67" y="2831"/>
                </a:lnTo>
                <a:lnTo>
                  <a:pt x="62" y="2844"/>
                </a:lnTo>
                <a:lnTo>
                  <a:pt x="56" y="2853"/>
                </a:lnTo>
                <a:lnTo>
                  <a:pt x="49" y="2863"/>
                </a:lnTo>
                <a:lnTo>
                  <a:pt x="39" y="2871"/>
                </a:lnTo>
                <a:lnTo>
                  <a:pt x="28" y="2878"/>
                </a:lnTo>
                <a:lnTo>
                  <a:pt x="15" y="2881"/>
                </a:lnTo>
                <a:lnTo>
                  <a:pt x="2" y="2883"/>
                </a:lnTo>
                <a:lnTo>
                  <a:pt x="0" y="2883"/>
                </a:lnTo>
                <a:lnTo>
                  <a:pt x="0" y="2955"/>
                </a:lnTo>
                <a:lnTo>
                  <a:pt x="2" y="2953"/>
                </a:lnTo>
                <a:lnTo>
                  <a:pt x="15" y="2955"/>
                </a:lnTo>
                <a:lnTo>
                  <a:pt x="28" y="2959"/>
                </a:lnTo>
                <a:lnTo>
                  <a:pt x="39" y="2964"/>
                </a:lnTo>
                <a:lnTo>
                  <a:pt x="49" y="2972"/>
                </a:lnTo>
                <a:lnTo>
                  <a:pt x="56" y="2982"/>
                </a:lnTo>
                <a:lnTo>
                  <a:pt x="62" y="2994"/>
                </a:lnTo>
                <a:lnTo>
                  <a:pt x="67" y="3005"/>
                </a:lnTo>
                <a:lnTo>
                  <a:pt x="67" y="3018"/>
                </a:lnTo>
                <a:lnTo>
                  <a:pt x="67" y="3033"/>
                </a:lnTo>
                <a:lnTo>
                  <a:pt x="62" y="3044"/>
                </a:lnTo>
                <a:lnTo>
                  <a:pt x="56" y="3056"/>
                </a:lnTo>
                <a:lnTo>
                  <a:pt x="49" y="3065"/>
                </a:lnTo>
                <a:lnTo>
                  <a:pt x="39" y="3073"/>
                </a:lnTo>
                <a:lnTo>
                  <a:pt x="28" y="3078"/>
                </a:lnTo>
                <a:lnTo>
                  <a:pt x="15" y="3083"/>
                </a:lnTo>
                <a:lnTo>
                  <a:pt x="2" y="3083"/>
                </a:lnTo>
                <a:lnTo>
                  <a:pt x="0" y="3083"/>
                </a:lnTo>
                <a:lnTo>
                  <a:pt x="0" y="3155"/>
                </a:lnTo>
                <a:lnTo>
                  <a:pt x="2" y="3155"/>
                </a:lnTo>
                <a:lnTo>
                  <a:pt x="15" y="3157"/>
                </a:lnTo>
                <a:lnTo>
                  <a:pt x="28" y="3160"/>
                </a:lnTo>
                <a:lnTo>
                  <a:pt x="39" y="3166"/>
                </a:lnTo>
                <a:lnTo>
                  <a:pt x="49" y="3174"/>
                </a:lnTo>
                <a:lnTo>
                  <a:pt x="56" y="3184"/>
                </a:lnTo>
                <a:lnTo>
                  <a:pt x="62" y="3194"/>
                </a:lnTo>
                <a:lnTo>
                  <a:pt x="67" y="3207"/>
                </a:lnTo>
                <a:lnTo>
                  <a:pt x="67" y="3220"/>
                </a:lnTo>
                <a:lnTo>
                  <a:pt x="67" y="3222"/>
                </a:lnTo>
                <a:lnTo>
                  <a:pt x="139" y="3222"/>
                </a:lnTo>
                <a:lnTo>
                  <a:pt x="139" y="3220"/>
                </a:lnTo>
                <a:lnTo>
                  <a:pt x="139" y="3207"/>
                </a:lnTo>
                <a:lnTo>
                  <a:pt x="144" y="3194"/>
                </a:lnTo>
                <a:lnTo>
                  <a:pt x="149" y="3184"/>
                </a:lnTo>
                <a:lnTo>
                  <a:pt x="157" y="3174"/>
                </a:lnTo>
                <a:lnTo>
                  <a:pt x="166" y="3166"/>
                </a:lnTo>
                <a:lnTo>
                  <a:pt x="178" y="3160"/>
                </a:lnTo>
                <a:lnTo>
                  <a:pt x="191" y="3157"/>
                </a:lnTo>
                <a:lnTo>
                  <a:pt x="204" y="3155"/>
                </a:lnTo>
                <a:lnTo>
                  <a:pt x="217" y="3157"/>
                </a:lnTo>
                <a:lnTo>
                  <a:pt x="228" y="3160"/>
                </a:lnTo>
                <a:lnTo>
                  <a:pt x="240" y="3166"/>
                </a:lnTo>
                <a:lnTo>
                  <a:pt x="250" y="3174"/>
                </a:lnTo>
                <a:lnTo>
                  <a:pt x="258" y="3184"/>
                </a:lnTo>
                <a:lnTo>
                  <a:pt x="264" y="3194"/>
                </a:lnTo>
                <a:lnTo>
                  <a:pt x="268" y="3207"/>
                </a:lnTo>
                <a:lnTo>
                  <a:pt x="269" y="3220"/>
                </a:lnTo>
                <a:lnTo>
                  <a:pt x="269" y="3222"/>
                </a:lnTo>
                <a:lnTo>
                  <a:pt x="339" y="3222"/>
                </a:lnTo>
                <a:lnTo>
                  <a:pt x="339" y="3220"/>
                </a:lnTo>
                <a:lnTo>
                  <a:pt x="341" y="3207"/>
                </a:lnTo>
                <a:lnTo>
                  <a:pt x="344" y="3194"/>
                </a:lnTo>
                <a:lnTo>
                  <a:pt x="351" y="3184"/>
                </a:lnTo>
                <a:lnTo>
                  <a:pt x="359" y="3174"/>
                </a:lnTo>
                <a:lnTo>
                  <a:pt x="369" y="3166"/>
                </a:lnTo>
                <a:lnTo>
                  <a:pt x="378" y="3160"/>
                </a:lnTo>
                <a:lnTo>
                  <a:pt x="391" y="3157"/>
                </a:lnTo>
                <a:lnTo>
                  <a:pt x="404" y="3155"/>
                </a:lnTo>
                <a:lnTo>
                  <a:pt x="417" y="3157"/>
                </a:lnTo>
                <a:lnTo>
                  <a:pt x="430" y="3160"/>
                </a:lnTo>
                <a:lnTo>
                  <a:pt x="440" y="3166"/>
                </a:lnTo>
                <a:lnTo>
                  <a:pt x="450" y="3174"/>
                </a:lnTo>
                <a:lnTo>
                  <a:pt x="458" y="3184"/>
                </a:lnTo>
                <a:lnTo>
                  <a:pt x="465" y="3194"/>
                </a:lnTo>
                <a:lnTo>
                  <a:pt x="468" y="3207"/>
                </a:lnTo>
                <a:lnTo>
                  <a:pt x="470" y="3220"/>
                </a:lnTo>
                <a:lnTo>
                  <a:pt x="470" y="3222"/>
                </a:lnTo>
                <a:lnTo>
                  <a:pt x="540" y="3222"/>
                </a:lnTo>
                <a:lnTo>
                  <a:pt x="540" y="3220"/>
                </a:lnTo>
                <a:lnTo>
                  <a:pt x="541" y="3207"/>
                </a:lnTo>
                <a:lnTo>
                  <a:pt x="545" y="3194"/>
                </a:lnTo>
                <a:lnTo>
                  <a:pt x="551" y="3184"/>
                </a:lnTo>
                <a:lnTo>
                  <a:pt x="559" y="3174"/>
                </a:lnTo>
                <a:lnTo>
                  <a:pt x="569" y="3166"/>
                </a:lnTo>
                <a:lnTo>
                  <a:pt x="580" y="3160"/>
                </a:lnTo>
                <a:lnTo>
                  <a:pt x="592" y="3157"/>
                </a:lnTo>
                <a:lnTo>
                  <a:pt x="605" y="3155"/>
                </a:lnTo>
                <a:lnTo>
                  <a:pt x="618" y="3157"/>
                </a:lnTo>
                <a:lnTo>
                  <a:pt x="631" y="3160"/>
                </a:lnTo>
                <a:lnTo>
                  <a:pt x="642" y="3166"/>
                </a:lnTo>
                <a:lnTo>
                  <a:pt x="652" y="3174"/>
                </a:lnTo>
                <a:lnTo>
                  <a:pt x="659" y="3184"/>
                </a:lnTo>
                <a:lnTo>
                  <a:pt x="665" y="3194"/>
                </a:lnTo>
                <a:lnTo>
                  <a:pt x="668" y="3207"/>
                </a:lnTo>
                <a:lnTo>
                  <a:pt x="670" y="3220"/>
                </a:lnTo>
                <a:lnTo>
                  <a:pt x="670" y="3222"/>
                </a:lnTo>
                <a:lnTo>
                  <a:pt x="742" y="3222"/>
                </a:lnTo>
                <a:lnTo>
                  <a:pt x="742" y="3220"/>
                </a:lnTo>
                <a:lnTo>
                  <a:pt x="742" y="3207"/>
                </a:lnTo>
                <a:lnTo>
                  <a:pt x="747" y="3194"/>
                </a:lnTo>
                <a:lnTo>
                  <a:pt x="751" y="3184"/>
                </a:lnTo>
                <a:lnTo>
                  <a:pt x="760" y="3174"/>
                </a:lnTo>
                <a:lnTo>
                  <a:pt x="769" y="3166"/>
                </a:lnTo>
                <a:lnTo>
                  <a:pt x="781" y="3160"/>
                </a:lnTo>
                <a:lnTo>
                  <a:pt x="794" y="3157"/>
                </a:lnTo>
                <a:lnTo>
                  <a:pt x="807" y="3155"/>
                </a:lnTo>
                <a:lnTo>
                  <a:pt x="820" y="3157"/>
                </a:lnTo>
                <a:lnTo>
                  <a:pt x="831" y="3160"/>
                </a:lnTo>
                <a:lnTo>
                  <a:pt x="843" y="3166"/>
                </a:lnTo>
                <a:lnTo>
                  <a:pt x="853" y="3174"/>
                </a:lnTo>
                <a:lnTo>
                  <a:pt x="861" y="3184"/>
                </a:lnTo>
                <a:lnTo>
                  <a:pt x="866" y="3194"/>
                </a:lnTo>
                <a:lnTo>
                  <a:pt x="870" y="3207"/>
                </a:lnTo>
                <a:lnTo>
                  <a:pt x="872" y="3220"/>
                </a:lnTo>
                <a:lnTo>
                  <a:pt x="872" y="3222"/>
                </a:lnTo>
                <a:lnTo>
                  <a:pt x="942" y="3222"/>
                </a:lnTo>
                <a:lnTo>
                  <a:pt x="942" y="3220"/>
                </a:lnTo>
                <a:lnTo>
                  <a:pt x="944" y="3207"/>
                </a:lnTo>
                <a:lnTo>
                  <a:pt x="947" y="3194"/>
                </a:lnTo>
                <a:lnTo>
                  <a:pt x="954" y="3184"/>
                </a:lnTo>
                <a:lnTo>
                  <a:pt x="962" y="3174"/>
                </a:lnTo>
                <a:lnTo>
                  <a:pt x="971" y="3166"/>
                </a:lnTo>
                <a:lnTo>
                  <a:pt x="981" y="3160"/>
                </a:lnTo>
                <a:lnTo>
                  <a:pt x="994" y="3157"/>
                </a:lnTo>
                <a:lnTo>
                  <a:pt x="1007" y="3155"/>
                </a:lnTo>
                <a:lnTo>
                  <a:pt x="1020" y="3157"/>
                </a:lnTo>
                <a:lnTo>
                  <a:pt x="1033" y="3160"/>
                </a:lnTo>
                <a:lnTo>
                  <a:pt x="1043" y="3166"/>
                </a:lnTo>
                <a:lnTo>
                  <a:pt x="1053" y="3174"/>
                </a:lnTo>
                <a:lnTo>
                  <a:pt x="1061" y="3184"/>
                </a:lnTo>
                <a:lnTo>
                  <a:pt x="1068" y="3194"/>
                </a:lnTo>
                <a:lnTo>
                  <a:pt x="1071" y="3207"/>
                </a:lnTo>
                <a:lnTo>
                  <a:pt x="1073" y="3220"/>
                </a:lnTo>
                <a:lnTo>
                  <a:pt x="1073" y="3222"/>
                </a:lnTo>
                <a:lnTo>
                  <a:pt x="1143" y="3222"/>
                </a:lnTo>
                <a:lnTo>
                  <a:pt x="1143" y="3220"/>
                </a:lnTo>
                <a:lnTo>
                  <a:pt x="1144" y="3207"/>
                </a:lnTo>
                <a:lnTo>
                  <a:pt x="1147" y="3194"/>
                </a:lnTo>
                <a:lnTo>
                  <a:pt x="1154" y="3184"/>
                </a:lnTo>
                <a:lnTo>
                  <a:pt x="1162" y="3174"/>
                </a:lnTo>
                <a:lnTo>
                  <a:pt x="1172" y="3166"/>
                </a:lnTo>
                <a:lnTo>
                  <a:pt x="1183" y="3160"/>
                </a:lnTo>
                <a:lnTo>
                  <a:pt x="1195" y="3157"/>
                </a:lnTo>
                <a:lnTo>
                  <a:pt x="1208" y="3155"/>
                </a:lnTo>
                <a:lnTo>
                  <a:pt x="1221" y="3157"/>
                </a:lnTo>
                <a:lnTo>
                  <a:pt x="1234" y="3160"/>
                </a:lnTo>
                <a:lnTo>
                  <a:pt x="1245" y="3166"/>
                </a:lnTo>
                <a:lnTo>
                  <a:pt x="1255" y="3174"/>
                </a:lnTo>
                <a:lnTo>
                  <a:pt x="1262" y="3184"/>
                </a:lnTo>
                <a:lnTo>
                  <a:pt x="1268" y="3194"/>
                </a:lnTo>
                <a:lnTo>
                  <a:pt x="1271" y="3207"/>
                </a:lnTo>
                <a:lnTo>
                  <a:pt x="1273" y="3220"/>
                </a:lnTo>
                <a:lnTo>
                  <a:pt x="1273" y="3222"/>
                </a:lnTo>
                <a:lnTo>
                  <a:pt x="1345" y="3222"/>
                </a:lnTo>
                <a:lnTo>
                  <a:pt x="1345" y="3220"/>
                </a:lnTo>
                <a:lnTo>
                  <a:pt x="1345" y="3207"/>
                </a:lnTo>
                <a:lnTo>
                  <a:pt x="1350" y="3194"/>
                </a:lnTo>
                <a:lnTo>
                  <a:pt x="1354" y="3184"/>
                </a:lnTo>
                <a:lnTo>
                  <a:pt x="1363" y="3174"/>
                </a:lnTo>
                <a:lnTo>
                  <a:pt x="1372" y="3166"/>
                </a:lnTo>
                <a:lnTo>
                  <a:pt x="1384" y="3160"/>
                </a:lnTo>
                <a:lnTo>
                  <a:pt x="1397" y="3157"/>
                </a:lnTo>
                <a:lnTo>
                  <a:pt x="1410" y="3155"/>
                </a:lnTo>
                <a:lnTo>
                  <a:pt x="1423" y="3157"/>
                </a:lnTo>
                <a:lnTo>
                  <a:pt x="1434" y="3160"/>
                </a:lnTo>
                <a:lnTo>
                  <a:pt x="1446" y="3166"/>
                </a:lnTo>
                <a:lnTo>
                  <a:pt x="1455" y="3174"/>
                </a:lnTo>
                <a:lnTo>
                  <a:pt x="1464" y="3184"/>
                </a:lnTo>
                <a:lnTo>
                  <a:pt x="1469" y="3194"/>
                </a:lnTo>
                <a:lnTo>
                  <a:pt x="1473" y="3207"/>
                </a:lnTo>
                <a:lnTo>
                  <a:pt x="1475" y="3220"/>
                </a:lnTo>
                <a:lnTo>
                  <a:pt x="1475" y="3222"/>
                </a:lnTo>
                <a:lnTo>
                  <a:pt x="1545" y="3222"/>
                </a:lnTo>
                <a:lnTo>
                  <a:pt x="1545" y="3220"/>
                </a:lnTo>
                <a:lnTo>
                  <a:pt x="1547" y="3207"/>
                </a:lnTo>
                <a:lnTo>
                  <a:pt x="1550" y="3194"/>
                </a:lnTo>
                <a:lnTo>
                  <a:pt x="1557" y="3184"/>
                </a:lnTo>
                <a:lnTo>
                  <a:pt x="1565" y="3174"/>
                </a:lnTo>
                <a:lnTo>
                  <a:pt x="1574" y="3166"/>
                </a:lnTo>
                <a:lnTo>
                  <a:pt x="1584" y="3160"/>
                </a:lnTo>
                <a:lnTo>
                  <a:pt x="1597" y="3157"/>
                </a:lnTo>
                <a:lnTo>
                  <a:pt x="1610" y="3155"/>
                </a:lnTo>
                <a:lnTo>
                  <a:pt x="1623" y="3157"/>
                </a:lnTo>
                <a:lnTo>
                  <a:pt x="1636" y="3160"/>
                </a:lnTo>
                <a:lnTo>
                  <a:pt x="1646" y="3166"/>
                </a:lnTo>
                <a:lnTo>
                  <a:pt x="1656" y="3174"/>
                </a:lnTo>
                <a:lnTo>
                  <a:pt x="1664" y="3184"/>
                </a:lnTo>
                <a:lnTo>
                  <a:pt x="1671" y="3194"/>
                </a:lnTo>
                <a:lnTo>
                  <a:pt x="1674" y="3207"/>
                </a:lnTo>
                <a:lnTo>
                  <a:pt x="1675" y="3220"/>
                </a:lnTo>
                <a:lnTo>
                  <a:pt x="1675" y="3222"/>
                </a:lnTo>
                <a:lnTo>
                  <a:pt x="1746" y="3222"/>
                </a:lnTo>
                <a:lnTo>
                  <a:pt x="1746" y="3220"/>
                </a:lnTo>
                <a:lnTo>
                  <a:pt x="1747" y="3207"/>
                </a:lnTo>
                <a:lnTo>
                  <a:pt x="1750" y="3194"/>
                </a:lnTo>
                <a:lnTo>
                  <a:pt x="1757" y="3184"/>
                </a:lnTo>
                <a:lnTo>
                  <a:pt x="1765" y="3174"/>
                </a:lnTo>
                <a:lnTo>
                  <a:pt x="1775" y="3166"/>
                </a:lnTo>
                <a:lnTo>
                  <a:pt x="1786" y="3160"/>
                </a:lnTo>
                <a:lnTo>
                  <a:pt x="1798" y="3157"/>
                </a:lnTo>
                <a:lnTo>
                  <a:pt x="1811" y="3155"/>
                </a:lnTo>
                <a:lnTo>
                  <a:pt x="1824" y="3157"/>
                </a:lnTo>
                <a:lnTo>
                  <a:pt x="1837" y="3160"/>
                </a:lnTo>
                <a:lnTo>
                  <a:pt x="1848" y="3166"/>
                </a:lnTo>
                <a:lnTo>
                  <a:pt x="1858" y="3174"/>
                </a:lnTo>
                <a:lnTo>
                  <a:pt x="1865" y="3184"/>
                </a:lnTo>
                <a:lnTo>
                  <a:pt x="1871" y="3194"/>
                </a:lnTo>
                <a:lnTo>
                  <a:pt x="1874" y="3207"/>
                </a:lnTo>
                <a:lnTo>
                  <a:pt x="1876" y="3220"/>
                </a:lnTo>
                <a:lnTo>
                  <a:pt x="1876" y="3222"/>
                </a:lnTo>
                <a:lnTo>
                  <a:pt x="1948" y="3222"/>
                </a:lnTo>
                <a:lnTo>
                  <a:pt x="1948" y="3220"/>
                </a:lnTo>
                <a:lnTo>
                  <a:pt x="1948" y="3207"/>
                </a:lnTo>
                <a:lnTo>
                  <a:pt x="1953" y="3194"/>
                </a:lnTo>
                <a:lnTo>
                  <a:pt x="1957" y="3184"/>
                </a:lnTo>
                <a:lnTo>
                  <a:pt x="1966" y="3174"/>
                </a:lnTo>
                <a:lnTo>
                  <a:pt x="1975" y="3166"/>
                </a:lnTo>
                <a:lnTo>
                  <a:pt x="1987" y="3160"/>
                </a:lnTo>
                <a:lnTo>
                  <a:pt x="2000" y="3157"/>
                </a:lnTo>
                <a:lnTo>
                  <a:pt x="2013" y="3155"/>
                </a:lnTo>
                <a:lnTo>
                  <a:pt x="2026" y="3157"/>
                </a:lnTo>
                <a:lnTo>
                  <a:pt x="2037" y="3160"/>
                </a:lnTo>
                <a:lnTo>
                  <a:pt x="2049" y="3166"/>
                </a:lnTo>
                <a:lnTo>
                  <a:pt x="2058" y="3174"/>
                </a:lnTo>
                <a:lnTo>
                  <a:pt x="2067" y="3184"/>
                </a:lnTo>
                <a:lnTo>
                  <a:pt x="2071" y="3194"/>
                </a:lnTo>
                <a:lnTo>
                  <a:pt x="2076" y="3207"/>
                </a:lnTo>
                <a:lnTo>
                  <a:pt x="2078" y="3220"/>
                </a:lnTo>
                <a:lnTo>
                  <a:pt x="2078" y="3222"/>
                </a:lnTo>
                <a:lnTo>
                  <a:pt x="2148" y="3222"/>
                </a:lnTo>
                <a:lnTo>
                  <a:pt x="2148" y="3220"/>
                </a:lnTo>
                <a:lnTo>
                  <a:pt x="2150" y="3207"/>
                </a:lnTo>
                <a:lnTo>
                  <a:pt x="2153" y="3194"/>
                </a:lnTo>
                <a:lnTo>
                  <a:pt x="2159" y="3184"/>
                </a:lnTo>
                <a:lnTo>
                  <a:pt x="2168" y="3174"/>
                </a:lnTo>
                <a:lnTo>
                  <a:pt x="2177" y="3166"/>
                </a:lnTo>
                <a:lnTo>
                  <a:pt x="2187" y="3160"/>
                </a:lnTo>
                <a:lnTo>
                  <a:pt x="2200" y="3157"/>
                </a:lnTo>
                <a:lnTo>
                  <a:pt x="2213" y="3155"/>
                </a:lnTo>
                <a:lnTo>
                  <a:pt x="2226" y="3157"/>
                </a:lnTo>
                <a:lnTo>
                  <a:pt x="2239" y="3160"/>
                </a:lnTo>
                <a:lnTo>
                  <a:pt x="2249" y="3166"/>
                </a:lnTo>
                <a:lnTo>
                  <a:pt x="2259" y="3174"/>
                </a:lnTo>
                <a:lnTo>
                  <a:pt x="2267" y="3184"/>
                </a:lnTo>
                <a:lnTo>
                  <a:pt x="2274" y="3194"/>
                </a:lnTo>
                <a:lnTo>
                  <a:pt x="2277" y="3207"/>
                </a:lnTo>
                <a:lnTo>
                  <a:pt x="2278" y="3220"/>
                </a:lnTo>
                <a:lnTo>
                  <a:pt x="2278" y="3222"/>
                </a:lnTo>
                <a:lnTo>
                  <a:pt x="2348" y="3222"/>
                </a:lnTo>
                <a:lnTo>
                  <a:pt x="2348" y="3220"/>
                </a:lnTo>
                <a:lnTo>
                  <a:pt x="2350" y="3207"/>
                </a:lnTo>
                <a:lnTo>
                  <a:pt x="2353" y="3194"/>
                </a:lnTo>
                <a:lnTo>
                  <a:pt x="2360" y="3184"/>
                </a:lnTo>
                <a:lnTo>
                  <a:pt x="2368" y="3174"/>
                </a:lnTo>
                <a:lnTo>
                  <a:pt x="2378" y="3166"/>
                </a:lnTo>
                <a:lnTo>
                  <a:pt x="2389" y="3160"/>
                </a:lnTo>
                <a:lnTo>
                  <a:pt x="2401" y="3157"/>
                </a:lnTo>
                <a:lnTo>
                  <a:pt x="2414" y="3155"/>
                </a:lnTo>
                <a:lnTo>
                  <a:pt x="2427" y="3157"/>
                </a:lnTo>
                <a:lnTo>
                  <a:pt x="2440" y="3160"/>
                </a:lnTo>
                <a:lnTo>
                  <a:pt x="2451" y="3166"/>
                </a:lnTo>
                <a:lnTo>
                  <a:pt x="2461" y="3174"/>
                </a:lnTo>
                <a:lnTo>
                  <a:pt x="2467" y="3184"/>
                </a:lnTo>
                <a:lnTo>
                  <a:pt x="2474" y="3194"/>
                </a:lnTo>
                <a:lnTo>
                  <a:pt x="2477" y="3207"/>
                </a:lnTo>
                <a:lnTo>
                  <a:pt x="2479" y="3220"/>
                </a:lnTo>
                <a:lnTo>
                  <a:pt x="2479" y="3222"/>
                </a:lnTo>
                <a:lnTo>
                  <a:pt x="2551" y="3222"/>
                </a:lnTo>
                <a:lnTo>
                  <a:pt x="2551" y="3220"/>
                </a:lnTo>
                <a:lnTo>
                  <a:pt x="2551" y="3207"/>
                </a:lnTo>
                <a:lnTo>
                  <a:pt x="2555" y="3194"/>
                </a:lnTo>
                <a:lnTo>
                  <a:pt x="2560" y="3184"/>
                </a:lnTo>
                <a:lnTo>
                  <a:pt x="2568" y="3174"/>
                </a:lnTo>
                <a:lnTo>
                  <a:pt x="2578" y="3166"/>
                </a:lnTo>
                <a:lnTo>
                  <a:pt x="2590" y="3160"/>
                </a:lnTo>
                <a:lnTo>
                  <a:pt x="2603" y="3157"/>
                </a:lnTo>
                <a:lnTo>
                  <a:pt x="2616" y="3155"/>
                </a:lnTo>
                <a:lnTo>
                  <a:pt x="2616" y="3083"/>
                </a:lnTo>
                <a:lnTo>
                  <a:pt x="2603" y="3083"/>
                </a:lnTo>
                <a:lnTo>
                  <a:pt x="2590" y="3078"/>
                </a:lnTo>
                <a:lnTo>
                  <a:pt x="2578" y="3073"/>
                </a:lnTo>
                <a:lnTo>
                  <a:pt x="2568" y="3065"/>
                </a:lnTo>
                <a:lnTo>
                  <a:pt x="2560" y="3056"/>
                </a:lnTo>
                <a:lnTo>
                  <a:pt x="2555" y="3044"/>
                </a:lnTo>
                <a:lnTo>
                  <a:pt x="2551" y="3033"/>
                </a:lnTo>
                <a:lnTo>
                  <a:pt x="2551" y="3018"/>
                </a:lnTo>
                <a:lnTo>
                  <a:pt x="2551" y="3005"/>
                </a:lnTo>
                <a:lnTo>
                  <a:pt x="2555" y="2994"/>
                </a:lnTo>
                <a:lnTo>
                  <a:pt x="2560" y="2982"/>
                </a:lnTo>
                <a:lnTo>
                  <a:pt x="2568" y="2972"/>
                </a:lnTo>
                <a:lnTo>
                  <a:pt x="2578" y="2964"/>
                </a:lnTo>
                <a:lnTo>
                  <a:pt x="2590" y="2959"/>
                </a:lnTo>
                <a:lnTo>
                  <a:pt x="2603" y="2955"/>
                </a:lnTo>
                <a:lnTo>
                  <a:pt x="2616" y="2953"/>
                </a:lnTo>
                <a:lnTo>
                  <a:pt x="2616" y="2883"/>
                </a:lnTo>
                <a:lnTo>
                  <a:pt x="2603" y="2881"/>
                </a:lnTo>
                <a:lnTo>
                  <a:pt x="2590" y="2878"/>
                </a:lnTo>
                <a:lnTo>
                  <a:pt x="2578" y="2871"/>
                </a:lnTo>
                <a:lnTo>
                  <a:pt x="2568" y="2863"/>
                </a:lnTo>
                <a:lnTo>
                  <a:pt x="2560" y="2853"/>
                </a:lnTo>
                <a:lnTo>
                  <a:pt x="2555" y="2844"/>
                </a:lnTo>
                <a:lnTo>
                  <a:pt x="2551" y="2831"/>
                </a:lnTo>
                <a:lnTo>
                  <a:pt x="2551" y="2818"/>
                </a:lnTo>
                <a:lnTo>
                  <a:pt x="2551" y="2805"/>
                </a:lnTo>
                <a:lnTo>
                  <a:pt x="2555" y="2792"/>
                </a:lnTo>
                <a:lnTo>
                  <a:pt x="2560" y="2782"/>
                </a:lnTo>
                <a:lnTo>
                  <a:pt x="2568" y="2772"/>
                </a:lnTo>
                <a:lnTo>
                  <a:pt x="2578" y="2764"/>
                </a:lnTo>
                <a:lnTo>
                  <a:pt x="2590" y="2757"/>
                </a:lnTo>
                <a:lnTo>
                  <a:pt x="2603" y="2754"/>
                </a:lnTo>
                <a:lnTo>
                  <a:pt x="2616" y="2752"/>
                </a:lnTo>
                <a:lnTo>
                  <a:pt x="2616" y="2682"/>
                </a:lnTo>
                <a:lnTo>
                  <a:pt x="2603" y="2681"/>
                </a:lnTo>
                <a:lnTo>
                  <a:pt x="2590" y="2676"/>
                </a:lnTo>
                <a:lnTo>
                  <a:pt x="2578" y="2671"/>
                </a:lnTo>
                <a:lnTo>
                  <a:pt x="2568" y="2663"/>
                </a:lnTo>
                <a:lnTo>
                  <a:pt x="2560" y="2653"/>
                </a:lnTo>
                <a:lnTo>
                  <a:pt x="2555" y="2642"/>
                </a:lnTo>
                <a:lnTo>
                  <a:pt x="2551" y="2630"/>
                </a:lnTo>
                <a:lnTo>
                  <a:pt x="2551" y="2617"/>
                </a:lnTo>
                <a:lnTo>
                  <a:pt x="2551" y="2604"/>
                </a:lnTo>
                <a:lnTo>
                  <a:pt x="2555" y="2591"/>
                </a:lnTo>
                <a:lnTo>
                  <a:pt x="2560" y="2580"/>
                </a:lnTo>
                <a:lnTo>
                  <a:pt x="2568" y="2570"/>
                </a:lnTo>
                <a:lnTo>
                  <a:pt x="2578" y="2562"/>
                </a:lnTo>
                <a:lnTo>
                  <a:pt x="2590" y="2557"/>
                </a:lnTo>
                <a:lnTo>
                  <a:pt x="2603" y="2552"/>
                </a:lnTo>
                <a:lnTo>
                  <a:pt x="2616" y="2552"/>
                </a:lnTo>
                <a:lnTo>
                  <a:pt x="2616" y="2480"/>
                </a:lnTo>
                <a:lnTo>
                  <a:pt x="2603" y="2479"/>
                </a:lnTo>
                <a:lnTo>
                  <a:pt x="2590" y="2475"/>
                </a:lnTo>
                <a:lnTo>
                  <a:pt x="2578" y="2469"/>
                </a:lnTo>
                <a:lnTo>
                  <a:pt x="2568" y="2461"/>
                </a:lnTo>
                <a:lnTo>
                  <a:pt x="2560" y="2453"/>
                </a:lnTo>
                <a:lnTo>
                  <a:pt x="2555" y="2441"/>
                </a:lnTo>
                <a:lnTo>
                  <a:pt x="2551" y="2428"/>
                </a:lnTo>
                <a:lnTo>
                  <a:pt x="2551" y="2415"/>
                </a:lnTo>
                <a:lnTo>
                  <a:pt x="2551" y="2402"/>
                </a:lnTo>
                <a:lnTo>
                  <a:pt x="2555" y="2391"/>
                </a:lnTo>
                <a:lnTo>
                  <a:pt x="2560" y="2379"/>
                </a:lnTo>
                <a:lnTo>
                  <a:pt x="2568" y="2370"/>
                </a:lnTo>
                <a:lnTo>
                  <a:pt x="2578" y="2361"/>
                </a:lnTo>
                <a:lnTo>
                  <a:pt x="2590" y="2355"/>
                </a:lnTo>
                <a:lnTo>
                  <a:pt x="2603" y="2352"/>
                </a:lnTo>
                <a:lnTo>
                  <a:pt x="2616" y="2350"/>
                </a:lnTo>
                <a:lnTo>
                  <a:pt x="2616" y="2280"/>
                </a:lnTo>
                <a:lnTo>
                  <a:pt x="2603" y="2278"/>
                </a:lnTo>
                <a:lnTo>
                  <a:pt x="2590" y="2275"/>
                </a:lnTo>
                <a:lnTo>
                  <a:pt x="2578" y="2268"/>
                </a:lnTo>
                <a:lnTo>
                  <a:pt x="2568" y="2260"/>
                </a:lnTo>
                <a:lnTo>
                  <a:pt x="2560" y="2251"/>
                </a:lnTo>
                <a:lnTo>
                  <a:pt x="2555" y="2239"/>
                </a:lnTo>
                <a:lnTo>
                  <a:pt x="2551" y="2228"/>
                </a:lnTo>
                <a:lnTo>
                  <a:pt x="2551" y="2215"/>
                </a:lnTo>
                <a:lnTo>
                  <a:pt x="2551" y="2202"/>
                </a:lnTo>
                <a:lnTo>
                  <a:pt x="2555" y="2189"/>
                </a:lnTo>
                <a:lnTo>
                  <a:pt x="2560" y="2177"/>
                </a:lnTo>
                <a:lnTo>
                  <a:pt x="2568" y="2167"/>
                </a:lnTo>
                <a:lnTo>
                  <a:pt x="2578" y="2161"/>
                </a:lnTo>
                <a:lnTo>
                  <a:pt x="2590" y="2154"/>
                </a:lnTo>
                <a:lnTo>
                  <a:pt x="2603" y="2151"/>
                </a:lnTo>
                <a:lnTo>
                  <a:pt x="2616" y="2150"/>
                </a:lnTo>
                <a:lnTo>
                  <a:pt x="2616" y="2078"/>
                </a:lnTo>
                <a:lnTo>
                  <a:pt x="2603" y="2078"/>
                </a:lnTo>
                <a:lnTo>
                  <a:pt x="2590" y="2073"/>
                </a:lnTo>
                <a:lnTo>
                  <a:pt x="2578" y="2068"/>
                </a:lnTo>
                <a:lnTo>
                  <a:pt x="2568" y="2060"/>
                </a:lnTo>
                <a:lnTo>
                  <a:pt x="2560" y="2050"/>
                </a:lnTo>
                <a:lnTo>
                  <a:pt x="2555" y="2039"/>
                </a:lnTo>
                <a:lnTo>
                  <a:pt x="2551" y="2026"/>
                </a:lnTo>
                <a:lnTo>
                  <a:pt x="2551" y="2013"/>
                </a:lnTo>
                <a:lnTo>
                  <a:pt x="2551" y="2000"/>
                </a:lnTo>
                <a:lnTo>
                  <a:pt x="2555" y="1988"/>
                </a:lnTo>
                <a:lnTo>
                  <a:pt x="2560" y="1977"/>
                </a:lnTo>
                <a:lnTo>
                  <a:pt x="2568" y="1967"/>
                </a:lnTo>
                <a:lnTo>
                  <a:pt x="2578" y="1959"/>
                </a:lnTo>
                <a:lnTo>
                  <a:pt x="2590" y="1952"/>
                </a:lnTo>
                <a:lnTo>
                  <a:pt x="2603" y="1949"/>
                </a:lnTo>
                <a:lnTo>
                  <a:pt x="2616" y="1947"/>
                </a:lnTo>
                <a:lnTo>
                  <a:pt x="2616" y="1877"/>
                </a:lnTo>
                <a:lnTo>
                  <a:pt x="2603" y="1876"/>
                </a:lnTo>
                <a:lnTo>
                  <a:pt x="2590" y="1873"/>
                </a:lnTo>
                <a:lnTo>
                  <a:pt x="2578" y="1866"/>
                </a:lnTo>
                <a:lnTo>
                  <a:pt x="2568" y="1858"/>
                </a:lnTo>
                <a:lnTo>
                  <a:pt x="2560" y="1848"/>
                </a:lnTo>
                <a:lnTo>
                  <a:pt x="2555" y="1837"/>
                </a:lnTo>
                <a:lnTo>
                  <a:pt x="2551" y="1825"/>
                </a:lnTo>
                <a:lnTo>
                  <a:pt x="2551" y="1812"/>
                </a:lnTo>
                <a:lnTo>
                  <a:pt x="2551" y="1799"/>
                </a:lnTo>
                <a:lnTo>
                  <a:pt x="2555" y="1786"/>
                </a:lnTo>
                <a:lnTo>
                  <a:pt x="2560" y="1776"/>
                </a:lnTo>
                <a:lnTo>
                  <a:pt x="2568" y="1767"/>
                </a:lnTo>
                <a:lnTo>
                  <a:pt x="2578" y="1758"/>
                </a:lnTo>
                <a:lnTo>
                  <a:pt x="2590" y="1752"/>
                </a:lnTo>
                <a:lnTo>
                  <a:pt x="2603" y="1749"/>
                </a:lnTo>
                <a:lnTo>
                  <a:pt x="2616" y="1747"/>
                </a:lnTo>
                <a:lnTo>
                  <a:pt x="2616" y="1675"/>
                </a:lnTo>
                <a:lnTo>
                  <a:pt x="2603" y="1675"/>
                </a:lnTo>
                <a:lnTo>
                  <a:pt x="2590" y="1670"/>
                </a:lnTo>
                <a:lnTo>
                  <a:pt x="2578" y="1666"/>
                </a:lnTo>
                <a:lnTo>
                  <a:pt x="2568" y="1657"/>
                </a:lnTo>
                <a:lnTo>
                  <a:pt x="2560" y="1648"/>
                </a:lnTo>
                <a:lnTo>
                  <a:pt x="2555" y="1636"/>
                </a:lnTo>
                <a:lnTo>
                  <a:pt x="2551" y="1625"/>
                </a:lnTo>
                <a:lnTo>
                  <a:pt x="2551" y="1610"/>
                </a:lnTo>
                <a:lnTo>
                  <a:pt x="2551" y="1597"/>
                </a:lnTo>
                <a:lnTo>
                  <a:pt x="2555" y="1586"/>
                </a:lnTo>
                <a:lnTo>
                  <a:pt x="2560" y="1574"/>
                </a:lnTo>
                <a:lnTo>
                  <a:pt x="2568" y="1565"/>
                </a:lnTo>
                <a:lnTo>
                  <a:pt x="2578" y="1556"/>
                </a:lnTo>
                <a:lnTo>
                  <a:pt x="2590" y="1552"/>
                </a:lnTo>
                <a:lnTo>
                  <a:pt x="2603" y="1547"/>
                </a:lnTo>
                <a:lnTo>
                  <a:pt x="2616" y="1545"/>
                </a:lnTo>
                <a:lnTo>
                  <a:pt x="2616" y="1547"/>
                </a:lnTo>
                <a:lnTo>
                  <a:pt x="2616" y="1475"/>
                </a:lnTo>
                <a:lnTo>
                  <a:pt x="2603" y="1473"/>
                </a:lnTo>
                <a:lnTo>
                  <a:pt x="2590" y="1470"/>
                </a:lnTo>
                <a:lnTo>
                  <a:pt x="2578" y="1464"/>
                </a:lnTo>
                <a:lnTo>
                  <a:pt x="2568" y="1455"/>
                </a:lnTo>
                <a:lnTo>
                  <a:pt x="2560" y="1446"/>
                </a:lnTo>
                <a:lnTo>
                  <a:pt x="2555" y="1436"/>
                </a:lnTo>
                <a:lnTo>
                  <a:pt x="2551" y="1423"/>
                </a:lnTo>
                <a:lnTo>
                  <a:pt x="2551" y="1410"/>
                </a:lnTo>
                <a:lnTo>
                  <a:pt x="2551" y="1397"/>
                </a:lnTo>
                <a:lnTo>
                  <a:pt x="2555" y="1385"/>
                </a:lnTo>
                <a:lnTo>
                  <a:pt x="2560" y="1374"/>
                </a:lnTo>
                <a:lnTo>
                  <a:pt x="2568" y="1364"/>
                </a:lnTo>
                <a:lnTo>
                  <a:pt x="2578" y="1356"/>
                </a:lnTo>
                <a:lnTo>
                  <a:pt x="2590" y="1349"/>
                </a:lnTo>
                <a:lnTo>
                  <a:pt x="2603" y="1346"/>
                </a:lnTo>
                <a:lnTo>
                  <a:pt x="2616" y="1345"/>
                </a:lnTo>
                <a:lnTo>
                  <a:pt x="2616" y="1275"/>
                </a:lnTo>
                <a:lnTo>
                  <a:pt x="2603" y="1273"/>
                </a:lnTo>
                <a:lnTo>
                  <a:pt x="2590" y="1270"/>
                </a:lnTo>
                <a:lnTo>
                  <a:pt x="2578" y="1263"/>
                </a:lnTo>
                <a:lnTo>
                  <a:pt x="2568" y="1255"/>
                </a:lnTo>
                <a:lnTo>
                  <a:pt x="2560" y="1245"/>
                </a:lnTo>
                <a:lnTo>
                  <a:pt x="2555" y="1234"/>
                </a:lnTo>
                <a:lnTo>
                  <a:pt x="2551" y="1222"/>
                </a:lnTo>
                <a:lnTo>
                  <a:pt x="2551" y="1209"/>
                </a:lnTo>
                <a:lnTo>
                  <a:pt x="2551" y="1196"/>
                </a:lnTo>
                <a:lnTo>
                  <a:pt x="2555" y="1183"/>
                </a:lnTo>
                <a:lnTo>
                  <a:pt x="2560" y="1172"/>
                </a:lnTo>
                <a:lnTo>
                  <a:pt x="2568" y="1162"/>
                </a:lnTo>
                <a:lnTo>
                  <a:pt x="2578" y="1154"/>
                </a:lnTo>
                <a:lnTo>
                  <a:pt x="2590" y="1149"/>
                </a:lnTo>
                <a:lnTo>
                  <a:pt x="2603" y="1144"/>
                </a:lnTo>
                <a:lnTo>
                  <a:pt x="2616" y="1144"/>
                </a:lnTo>
                <a:lnTo>
                  <a:pt x="2616" y="1072"/>
                </a:lnTo>
                <a:lnTo>
                  <a:pt x="2603" y="1071"/>
                </a:lnTo>
                <a:lnTo>
                  <a:pt x="2590" y="1068"/>
                </a:lnTo>
                <a:lnTo>
                  <a:pt x="2578" y="1061"/>
                </a:lnTo>
                <a:lnTo>
                  <a:pt x="2568" y="1055"/>
                </a:lnTo>
                <a:lnTo>
                  <a:pt x="2560" y="1045"/>
                </a:lnTo>
                <a:lnTo>
                  <a:pt x="2555" y="1033"/>
                </a:lnTo>
                <a:lnTo>
                  <a:pt x="2551" y="1020"/>
                </a:lnTo>
                <a:lnTo>
                  <a:pt x="2551" y="1007"/>
                </a:lnTo>
                <a:lnTo>
                  <a:pt x="2551" y="994"/>
                </a:lnTo>
                <a:lnTo>
                  <a:pt x="2555" y="983"/>
                </a:lnTo>
                <a:lnTo>
                  <a:pt x="2560" y="971"/>
                </a:lnTo>
                <a:lnTo>
                  <a:pt x="2568" y="962"/>
                </a:lnTo>
                <a:lnTo>
                  <a:pt x="2578" y="954"/>
                </a:lnTo>
                <a:lnTo>
                  <a:pt x="2590" y="947"/>
                </a:lnTo>
                <a:lnTo>
                  <a:pt x="2603" y="944"/>
                </a:lnTo>
                <a:lnTo>
                  <a:pt x="2616" y="942"/>
                </a:lnTo>
                <a:lnTo>
                  <a:pt x="2616" y="872"/>
                </a:lnTo>
                <a:lnTo>
                  <a:pt x="2603" y="870"/>
                </a:lnTo>
                <a:lnTo>
                  <a:pt x="2590" y="867"/>
                </a:lnTo>
                <a:lnTo>
                  <a:pt x="2578" y="861"/>
                </a:lnTo>
                <a:lnTo>
                  <a:pt x="2568" y="852"/>
                </a:lnTo>
                <a:lnTo>
                  <a:pt x="2560" y="843"/>
                </a:lnTo>
                <a:lnTo>
                  <a:pt x="2555" y="831"/>
                </a:lnTo>
                <a:lnTo>
                  <a:pt x="2551" y="820"/>
                </a:lnTo>
                <a:lnTo>
                  <a:pt x="2551" y="807"/>
                </a:lnTo>
                <a:lnTo>
                  <a:pt x="2551" y="794"/>
                </a:lnTo>
                <a:lnTo>
                  <a:pt x="2555" y="781"/>
                </a:lnTo>
                <a:lnTo>
                  <a:pt x="2560" y="769"/>
                </a:lnTo>
                <a:lnTo>
                  <a:pt x="2568" y="761"/>
                </a:lnTo>
                <a:lnTo>
                  <a:pt x="2578" y="753"/>
                </a:lnTo>
                <a:lnTo>
                  <a:pt x="2590" y="747"/>
                </a:lnTo>
                <a:lnTo>
                  <a:pt x="2603" y="743"/>
                </a:lnTo>
                <a:lnTo>
                  <a:pt x="2616" y="742"/>
                </a:lnTo>
                <a:lnTo>
                  <a:pt x="2616" y="670"/>
                </a:lnTo>
                <a:lnTo>
                  <a:pt x="2603" y="670"/>
                </a:lnTo>
                <a:lnTo>
                  <a:pt x="2590" y="665"/>
                </a:lnTo>
                <a:lnTo>
                  <a:pt x="2578" y="660"/>
                </a:lnTo>
                <a:lnTo>
                  <a:pt x="2568" y="652"/>
                </a:lnTo>
                <a:lnTo>
                  <a:pt x="2560" y="642"/>
                </a:lnTo>
                <a:lnTo>
                  <a:pt x="2555" y="631"/>
                </a:lnTo>
                <a:lnTo>
                  <a:pt x="2551" y="618"/>
                </a:lnTo>
                <a:lnTo>
                  <a:pt x="2551" y="605"/>
                </a:lnTo>
                <a:lnTo>
                  <a:pt x="2551" y="592"/>
                </a:lnTo>
                <a:lnTo>
                  <a:pt x="2555" y="580"/>
                </a:lnTo>
                <a:lnTo>
                  <a:pt x="2560" y="569"/>
                </a:lnTo>
                <a:lnTo>
                  <a:pt x="2568" y="559"/>
                </a:lnTo>
                <a:lnTo>
                  <a:pt x="2578" y="551"/>
                </a:lnTo>
                <a:lnTo>
                  <a:pt x="2590" y="546"/>
                </a:lnTo>
                <a:lnTo>
                  <a:pt x="2603" y="541"/>
                </a:lnTo>
                <a:lnTo>
                  <a:pt x="2616" y="540"/>
                </a:lnTo>
                <a:lnTo>
                  <a:pt x="2616" y="470"/>
                </a:lnTo>
                <a:lnTo>
                  <a:pt x="2603" y="468"/>
                </a:lnTo>
                <a:lnTo>
                  <a:pt x="2590" y="465"/>
                </a:lnTo>
                <a:lnTo>
                  <a:pt x="2578" y="458"/>
                </a:lnTo>
                <a:lnTo>
                  <a:pt x="2568" y="450"/>
                </a:lnTo>
                <a:lnTo>
                  <a:pt x="2560" y="440"/>
                </a:lnTo>
                <a:lnTo>
                  <a:pt x="2555" y="430"/>
                </a:lnTo>
                <a:lnTo>
                  <a:pt x="2551" y="417"/>
                </a:lnTo>
                <a:lnTo>
                  <a:pt x="2551" y="404"/>
                </a:lnTo>
                <a:lnTo>
                  <a:pt x="2551" y="391"/>
                </a:lnTo>
                <a:lnTo>
                  <a:pt x="2555" y="378"/>
                </a:lnTo>
                <a:lnTo>
                  <a:pt x="2560" y="369"/>
                </a:lnTo>
                <a:lnTo>
                  <a:pt x="2568" y="359"/>
                </a:lnTo>
                <a:lnTo>
                  <a:pt x="2578" y="351"/>
                </a:lnTo>
                <a:lnTo>
                  <a:pt x="2590" y="344"/>
                </a:lnTo>
                <a:lnTo>
                  <a:pt x="2603" y="341"/>
                </a:lnTo>
                <a:lnTo>
                  <a:pt x="2616" y="339"/>
                </a:lnTo>
                <a:lnTo>
                  <a:pt x="2616" y="269"/>
                </a:lnTo>
                <a:lnTo>
                  <a:pt x="2603" y="267"/>
                </a:lnTo>
                <a:lnTo>
                  <a:pt x="2590" y="263"/>
                </a:lnTo>
                <a:lnTo>
                  <a:pt x="2578" y="258"/>
                </a:lnTo>
                <a:lnTo>
                  <a:pt x="2568" y="250"/>
                </a:lnTo>
                <a:lnTo>
                  <a:pt x="2560" y="240"/>
                </a:lnTo>
                <a:lnTo>
                  <a:pt x="2555" y="228"/>
                </a:lnTo>
                <a:lnTo>
                  <a:pt x="2551" y="217"/>
                </a:lnTo>
                <a:lnTo>
                  <a:pt x="2551" y="204"/>
                </a:lnTo>
                <a:lnTo>
                  <a:pt x="2551" y="189"/>
                </a:lnTo>
                <a:lnTo>
                  <a:pt x="2555" y="178"/>
                </a:lnTo>
                <a:lnTo>
                  <a:pt x="2560" y="166"/>
                </a:lnTo>
                <a:lnTo>
                  <a:pt x="2568" y="157"/>
                </a:lnTo>
                <a:lnTo>
                  <a:pt x="2578" y="149"/>
                </a:lnTo>
                <a:lnTo>
                  <a:pt x="2590" y="144"/>
                </a:lnTo>
                <a:lnTo>
                  <a:pt x="2603" y="139"/>
                </a:lnTo>
                <a:lnTo>
                  <a:pt x="2616" y="139"/>
                </a:lnTo>
                <a:close/>
                <a:moveTo>
                  <a:pt x="2423" y="3012"/>
                </a:moveTo>
                <a:lnTo>
                  <a:pt x="193" y="3012"/>
                </a:lnTo>
                <a:lnTo>
                  <a:pt x="193" y="210"/>
                </a:lnTo>
                <a:lnTo>
                  <a:pt x="2423" y="210"/>
                </a:lnTo>
                <a:lnTo>
                  <a:pt x="2423" y="3012"/>
                </a:lnTo>
                <a:close/>
              </a:path>
            </a:pathLst>
          </a:custGeom>
          <a:solidFill>
            <a:schemeClr val="bg1"/>
          </a:solidFill>
          <a:ln w="3175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153" name="Text Box 6"/>
          <p:cNvSpPr txBox="1">
            <a:spLocks noChangeArrowheads="1"/>
          </p:cNvSpPr>
          <p:nvPr/>
        </p:nvSpPr>
        <p:spPr bwMode="auto">
          <a:xfrm>
            <a:off x="4705350" y="712788"/>
            <a:ext cx="8255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</a:rPr>
              <a:t>$ 2.00</a:t>
            </a:r>
          </a:p>
        </p:txBody>
      </p:sp>
      <p:sp>
        <p:nvSpPr>
          <p:cNvPr id="6154" name="Text Box 7"/>
          <p:cNvSpPr txBox="1">
            <a:spLocks noChangeArrowheads="1"/>
          </p:cNvSpPr>
          <p:nvPr/>
        </p:nvSpPr>
        <p:spPr bwMode="auto">
          <a:xfrm>
            <a:off x="3533775" y="712788"/>
            <a:ext cx="11811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</a:rPr>
              <a:t>2</a:t>
            </a:r>
            <a:r>
              <a:rPr lang="en-GB" altLang="en-US" sz="1800" b="1" baseline="30000">
                <a:solidFill>
                  <a:schemeClr val="bg1"/>
                </a:solidFill>
              </a:rPr>
              <a:t>nd</a:t>
            </a:r>
            <a:r>
              <a:rPr lang="en-GB" altLang="en-US" sz="1800" b="1">
                <a:solidFill>
                  <a:schemeClr val="bg1"/>
                </a:solidFill>
              </a:rPr>
              <a:t> Class</a:t>
            </a:r>
          </a:p>
        </p:txBody>
      </p:sp>
      <p:sp>
        <p:nvSpPr>
          <p:cNvPr id="6155" name="Text Box 8"/>
          <p:cNvSpPr txBox="1">
            <a:spLocks noChangeArrowheads="1"/>
          </p:cNvSpPr>
          <p:nvPr/>
        </p:nvSpPr>
        <p:spPr bwMode="auto">
          <a:xfrm>
            <a:off x="3519488" y="2963863"/>
            <a:ext cx="2127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</a:rPr>
              <a:t>My Postal Service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6181725" y="584200"/>
            <a:ext cx="2339975" cy="28797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157" name="Freeform 5"/>
          <p:cNvSpPr>
            <a:spLocks noEditPoints="1"/>
          </p:cNvSpPr>
          <p:nvPr/>
        </p:nvSpPr>
        <p:spPr bwMode="auto">
          <a:xfrm>
            <a:off x="6043613" y="446088"/>
            <a:ext cx="2559050" cy="3151187"/>
          </a:xfrm>
          <a:custGeom>
            <a:avLst/>
            <a:gdLst>
              <a:gd name="T0" fmla="*/ 2147483646 w 2616"/>
              <a:gd name="T1" fmla="*/ 1870967891 h 3222"/>
              <a:gd name="T2" fmla="*/ 2147483646 w 2616"/>
              <a:gd name="T3" fmla="*/ 0 h 3222"/>
              <a:gd name="T4" fmla="*/ 2147483646 w 2616"/>
              <a:gd name="T5" fmla="*/ 0 h 3222"/>
              <a:gd name="T6" fmla="*/ 2147483646 w 2616"/>
              <a:gd name="T7" fmla="*/ 1870967891 h 3222"/>
              <a:gd name="T8" fmla="*/ 2147483646 w 2616"/>
              <a:gd name="T9" fmla="*/ 2147483646 h 3222"/>
              <a:gd name="T10" fmla="*/ 2147483646 w 2616"/>
              <a:gd name="T11" fmla="*/ 2147483646 h 3222"/>
              <a:gd name="T12" fmla="*/ 2147483646 w 2616"/>
              <a:gd name="T13" fmla="*/ 2147483646 h 3222"/>
              <a:gd name="T14" fmla="*/ 2147483646 w 2616"/>
              <a:gd name="T15" fmla="*/ 2147483646 h 3222"/>
              <a:gd name="T16" fmla="*/ 2147483646 w 2616"/>
              <a:gd name="T17" fmla="*/ 2147483646 h 3222"/>
              <a:gd name="T18" fmla="*/ 2147483646 w 2616"/>
              <a:gd name="T19" fmla="*/ 2147483646 h 3222"/>
              <a:gd name="T20" fmla="*/ 2147483646 w 2616"/>
              <a:gd name="T21" fmla="*/ 2147483646 h 3222"/>
              <a:gd name="T22" fmla="*/ 2147483646 w 2616"/>
              <a:gd name="T23" fmla="*/ 2147483646 h 3222"/>
              <a:gd name="T24" fmla="*/ 2147483646 w 2616"/>
              <a:gd name="T25" fmla="*/ 1870967891 h 3222"/>
              <a:gd name="T26" fmla="*/ 2147483646 w 2616"/>
              <a:gd name="T27" fmla="*/ 0 h 3222"/>
              <a:gd name="T28" fmla="*/ 2147483646 w 2616"/>
              <a:gd name="T29" fmla="*/ 2147483646 h 3222"/>
              <a:gd name="T30" fmla="*/ 2147483646 w 2616"/>
              <a:gd name="T31" fmla="*/ 2147483646 h 3222"/>
              <a:gd name="T32" fmla="*/ 1871763124 w 2616"/>
              <a:gd name="T33" fmla="*/ 2147483646 h 3222"/>
              <a:gd name="T34" fmla="*/ 0 w 2616"/>
              <a:gd name="T35" fmla="*/ 2147483646 h 3222"/>
              <a:gd name="T36" fmla="*/ 0 w 2616"/>
              <a:gd name="T37" fmla="*/ 2147483646 h 3222"/>
              <a:gd name="T38" fmla="*/ 1871763124 w 2616"/>
              <a:gd name="T39" fmla="*/ 2147483646 h 3222"/>
              <a:gd name="T40" fmla="*/ 2147483646 w 2616"/>
              <a:gd name="T41" fmla="*/ 2147483646 h 3222"/>
              <a:gd name="T42" fmla="*/ 2147483646 w 2616"/>
              <a:gd name="T43" fmla="*/ 2147483646 h 3222"/>
              <a:gd name="T44" fmla="*/ 2147483646 w 2616"/>
              <a:gd name="T45" fmla="*/ 2147483646 h 3222"/>
              <a:gd name="T46" fmla="*/ 2147483646 w 2616"/>
              <a:gd name="T47" fmla="*/ 2147483646 h 3222"/>
              <a:gd name="T48" fmla="*/ 2147483646 w 2616"/>
              <a:gd name="T49" fmla="*/ 2147483646 h 3222"/>
              <a:gd name="T50" fmla="*/ 2147483646 w 2616"/>
              <a:gd name="T51" fmla="*/ 2147483646 h 3222"/>
              <a:gd name="T52" fmla="*/ 2147483646 w 2616"/>
              <a:gd name="T53" fmla="*/ 2147483646 h 3222"/>
              <a:gd name="T54" fmla="*/ 2147483646 w 2616"/>
              <a:gd name="T55" fmla="*/ 2147483646 h 3222"/>
              <a:gd name="T56" fmla="*/ 1871763124 w 2616"/>
              <a:gd name="T57" fmla="*/ 2147483646 h 3222"/>
              <a:gd name="T58" fmla="*/ 0 w 2616"/>
              <a:gd name="T59" fmla="*/ 2147483646 h 3222"/>
              <a:gd name="T60" fmla="*/ 1871763124 w 2616"/>
              <a:gd name="T61" fmla="*/ 2147483646 h 3222"/>
              <a:gd name="T62" fmla="*/ 2147483646 w 2616"/>
              <a:gd name="T63" fmla="*/ 2147483646 h 3222"/>
              <a:gd name="T64" fmla="*/ 2147483646 w 2616"/>
              <a:gd name="T65" fmla="*/ 2147483646 h 3222"/>
              <a:gd name="T66" fmla="*/ 2147483646 w 2616"/>
              <a:gd name="T67" fmla="*/ 2147483646 h 3222"/>
              <a:gd name="T68" fmla="*/ 2147483646 w 2616"/>
              <a:gd name="T69" fmla="*/ 2147483646 h 3222"/>
              <a:gd name="T70" fmla="*/ 2147483646 w 2616"/>
              <a:gd name="T71" fmla="*/ 2147483646 h 3222"/>
              <a:gd name="T72" fmla="*/ 2147483646 w 2616"/>
              <a:gd name="T73" fmla="*/ 2147483646 h 3222"/>
              <a:gd name="T74" fmla="*/ 2147483646 w 2616"/>
              <a:gd name="T75" fmla="*/ 2147483646 h 3222"/>
              <a:gd name="T76" fmla="*/ 2147483646 w 2616"/>
              <a:gd name="T77" fmla="*/ 2147483646 h 3222"/>
              <a:gd name="T78" fmla="*/ 2147483646 w 2616"/>
              <a:gd name="T79" fmla="*/ 2147483646 h 3222"/>
              <a:gd name="T80" fmla="*/ 2147483646 w 2616"/>
              <a:gd name="T81" fmla="*/ 2147483646 h 3222"/>
              <a:gd name="T82" fmla="*/ 2147483646 w 2616"/>
              <a:gd name="T83" fmla="*/ 2147483646 h 3222"/>
              <a:gd name="T84" fmla="*/ 2147483646 w 2616"/>
              <a:gd name="T85" fmla="*/ 2147483646 h 3222"/>
              <a:gd name="T86" fmla="*/ 2147483646 w 2616"/>
              <a:gd name="T87" fmla="*/ 2147483646 h 3222"/>
              <a:gd name="T88" fmla="*/ 2147483646 w 2616"/>
              <a:gd name="T89" fmla="*/ 2147483646 h 3222"/>
              <a:gd name="T90" fmla="*/ 2147483646 w 2616"/>
              <a:gd name="T91" fmla="*/ 2147483646 h 3222"/>
              <a:gd name="T92" fmla="*/ 2147483646 w 2616"/>
              <a:gd name="T93" fmla="*/ 2147483646 h 3222"/>
              <a:gd name="T94" fmla="*/ 2147483646 w 2616"/>
              <a:gd name="T95" fmla="*/ 2147483646 h 3222"/>
              <a:gd name="T96" fmla="*/ 2147483646 w 2616"/>
              <a:gd name="T97" fmla="*/ 2147483646 h 3222"/>
              <a:gd name="T98" fmla="*/ 2147483646 w 2616"/>
              <a:gd name="T99" fmla="*/ 2147483646 h 3222"/>
              <a:gd name="T100" fmla="*/ 2147483646 w 2616"/>
              <a:gd name="T101" fmla="*/ 2147483646 h 3222"/>
              <a:gd name="T102" fmla="*/ 2147483646 w 2616"/>
              <a:gd name="T103" fmla="*/ 2147483646 h 3222"/>
              <a:gd name="T104" fmla="*/ 2147483646 w 2616"/>
              <a:gd name="T105" fmla="*/ 2147483646 h 3222"/>
              <a:gd name="T106" fmla="*/ 2147483646 w 2616"/>
              <a:gd name="T107" fmla="*/ 2147483646 h 3222"/>
              <a:gd name="T108" fmla="*/ 2147483646 w 2616"/>
              <a:gd name="T109" fmla="*/ 2147483646 h 3222"/>
              <a:gd name="T110" fmla="*/ 2147483646 w 2616"/>
              <a:gd name="T111" fmla="*/ 2147483646 h 3222"/>
              <a:gd name="T112" fmla="*/ 2147483646 w 2616"/>
              <a:gd name="T113" fmla="*/ 2147483646 h 3222"/>
              <a:gd name="T114" fmla="*/ 2147483646 w 2616"/>
              <a:gd name="T115" fmla="*/ 2147483646 h 3222"/>
              <a:gd name="T116" fmla="*/ 2147483646 w 2616"/>
              <a:gd name="T117" fmla="*/ 2147483646 h 3222"/>
              <a:gd name="T118" fmla="*/ 2147483646 w 2616"/>
              <a:gd name="T119" fmla="*/ 2147483646 h 3222"/>
              <a:gd name="T120" fmla="*/ 2147483646 w 2616"/>
              <a:gd name="T121" fmla="*/ 2147483646 h 3222"/>
              <a:gd name="T122" fmla="*/ 2147483646 w 2616"/>
              <a:gd name="T123" fmla="*/ 2147483646 h 322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616" h="3222">
                <a:moveTo>
                  <a:pt x="2616" y="139"/>
                </a:moveTo>
                <a:lnTo>
                  <a:pt x="2616" y="139"/>
                </a:lnTo>
                <a:lnTo>
                  <a:pt x="2616" y="67"/>
                </a:lnTo>
                <a:lnTo>
                  <a:pt x="2603" y="65"/>
                </a:lnTo>
                <a:lnTo>
                  <a:pt x="2590" y="62"/>
                </a:lnTo>
                <a:lnTo>
                  <a:pt x="2578" y="56"/>
                </a:lnTo>
                <a:lnTo>
                  <a:pt x="2568" y="48"/>
                </a:lnTo>
                <a:lnTo>
                  <a:pt x="2560" y="38"/>
                </a:lnTo>
                <a:lnTo>
                  <a:pt x="2555" y="28"/>
                </a:lnTo>
                <a:lnTo>
                  <a:pt x="2551" y="15"/>
                </a:lnTo>
                <a:lnTo>
                  <a:pt x="2551" y="2"/>
                </a:lnTo>
                <a:lnTo>
                  <a:pt x="2551" y="0"/>
                </a:lnTo>
                <a:lnTo>
                  <a:pt x="2479" y="0"/>
                </a:lnTo>
                <a:lnTo>
                  <a:pt x="2479" y="2"/>
                </a:lnTo>
                <a:lnTo>
                  <a:pt x="2477" y="15"/>
                </a:lnTo>
                <a:lnTo>
                  <a:pt x="2474" y="28"/>
                </a:lnTo>
                <a:lnTo>
                  <a:pt x="2467" y="38"/>
                </a:lnTo>
                <a:lnTo>
                  <a:pt x="2461" y="48"/>
                </a:lnTo>
                <a:lnTo>
                  <a:pt x="2451" y="56"/>
                </a:lnTo>
                <a:lnTo>
                  <a:pt x="2440" y="62"/>
                </a:lnTo>
                <a:lnTo>
                  <a:pt x="2427" y="65"/>
                </a:lnTo>
                <a:lnTo>
                  <a:pt x="2414" y="67"/>
                </a:lnTo>
                <a:lnTo>
                  <a:pt x="2401" y="65"/>
                </a:lnTo>
                <a:lnTo>
                  <a:pt x="2389" y="62"/>
                </a:lnTo>
                <a:lnTo>
                  <a:pt x="2378" y="56"/>
                </a:lnTo>
                <a:lnTo>
                  <a:pt x="2368" y="48"/>
                </a:lnTo>
                <a:lnTo>
                  <a:pt x="2360" y="38"/>
                </a:lnTo>
                <a:lnTo>
                  <a:pt x="2353" y="28"/>
                </a:lnTo>
                <a:lnTo>
                  <a:pt x="2350" y="15"/>
                </a:lnTo>
                <a:lnTo>
                  <a:pt x="2348" y="2"/>
                </a:lnTo>
                <a:lnTo>
                  <a:pt x="2348" y="0"/>
                </a:lnTo>
                <a:lnTo>
                  <a:pt x="2278" y="0"/>
                </a:lnTo>
                <a:lnTo>
                  <a:pt x="2278" y="2"/>
                </a:lnTo>
                <a:lnTo>
                  <a:pt x="2277" y="15"/>
                </a:lnTo>
                <a:lnTo>
                  <a:pt x="2274" y="28"/>
                </a:lnTo>
                <a:lnTo>
                  <a:pt x="2267" y="38"/>
                </a:lnTo>
                <a:lnTo>
                  <a:pt x="2259" y="48"/>
                </a:lnTo>
                <a:lnTo>
                  <a:pt x="2249" y="56"/>
                </a:lnTo>
                <a:lnTo>
                  <a:pt x="2239" y="62"/>
                </a:lnTo>
                <a:lnTo>
                  <a:pt x="2226" y="65"/>
                </a:lnTo>
                <a:lnTo>
                  <a:pt x="2213" y="67"/>
                </a:lnTo>
                <a:lnTo>
                  <a:pt x="2200" y="65"/>
                </a:lnTo>
                <a:lnTo>
                  <a:pt x="2187" y="62"/>
                </a:lnTo>
                <a:lnTo>
                  <a:pt x="2177" y="56"/>
                </a:lnTo>
                <a:lnTo>
                  <a:pt x="2168" y="48"/>
                </a:lnTo>
                <a:lnTo>
                  <a:pt x="2159" y="38"/>
                </a:lnTo>
                <a:lnTo>
                  <a:pt x="2153" y="28"/>
                </a:lnTo>
                <a:lnTo>
                  <a:pt x="2150" y="15"/>
                </a:lnTo>
                <a:lnTo>
                  <a:pt x="2148" y="2"/>
                </a:lnTo>
                <a:lnTo>
                  <a:pt x="2148" y="0"/>
                </a:lnTo>
                <a:lnTo>
                  <a:pt x="2078" y="0"/>
                </a:lnTo>
                <a:lnTo>
                  <a:pt x="2078" y="2"/>
                </a:lnTo>
                <a:lnTo>
                  <a:pt x="2076" y="15"/>
                </a:lnTo>
                <a:lnTo>
                  <a:pt x="2071" y="28"/>
                </a:lnTo>
                <a:lnTo>
                  <a:pt x="2067" y="38"/>
                </a:lnTo>
                <a:lnTo>
                  <a:pt x="2058" y="48"/>
                </a:lnTo>
                <a:lnTo>
                  <a:pt x="2049" y="56"/>
                </a:lnTo>
                <a:lnTo>
                  <a:pt x="2037" y="62"/>
                </a:lnTo>
                <a:lnTo>
                  <a:pt x="2026" y="65"/>
                </a:lnTo>
                <a:lnTo>
                  <a:pt x="2013" y="67"/>
                </a:lnTo>
                <a:lnTo>
                  <a:pt x="2000" y="65"/>
                </a:lnTo>
                <a:lnTo>
                  <a:pt x="1987" y="62"/>
                </a:lnTo>
                <a:lnTo>
                  <a:pt x="1975" y="56"/>
                </a:lnTo>
                <a:lnTo>
                  <a:pt x="1966" y="48"/>
                </a:lnTo>
                <a:lnTo>
                  <a:pt x="1957" y="38"/>
                </a:lnTo>
                <a:lnTo>
                  <a:pt x="1953" y="28"/>
                </a:lnTo>
                <a:lnTo>
                  <a:pt x="1948" y="15"/>
                </a:lnTo>
                <a:lnTo>
                  <a:pt x="1948" y="2"/>
                </a:lnTo>
                <a:lnTo>
                  <a:pt x="1948" y="0"/>
                </a:lnTo>
                <a:lnTo>
                  <a:pt x="1876" y="0"/>
                </a:lnTo>
                <a:lnTo>
                  <a:pt x="1876" y="2"/>
                </a:lnTo>
                <a:lnTo>
                  <a:pt x="1874" y="15"/>
                </a:lnTo>
                <a:lnTo>
                  <a:pt x="1871" y="28"/>
                </a:lnTo>
                <a:lnTo>
                  <a:pt x="1865" y="38"/>
                </a:lnTo>
                <a:lnTo>
                  <a:pt x="1858" y="48"/>
                </a:lnTo>
                <a:lnTo>
                  <a:pt x="1848" y="56"/>
                </a:lnTo>
                <a:lnTo>
                  <a:pt x="1837" y="62"/>
                </a:lnTo>
                <a:lnTo>
                  <a:pt x="1824" y="65"/>
                </a:lnTo>
                <a:lnTo>
                  <a:pt x="1811" y="67"/>
                </a:lnTo>
                <a:lnTo>
                  <a:pt x="1798" y="65"/>
                </a:lnTo>
                <a:lnTo>
                  <a:pt x="1786" y="62"/>
                </a:lnTo>
                <a:lnTo>
                  <a:pt x="1775" y="56"/>
                </a:lnTo>
                <a:lnTo>
                  <a:pt x="1765" y="48"/>
                </a:lnTo>
                <a:lnTo>
                  <a:pt x="1757" y="38"/>
                </a:lnTo>
                <a:lnTo>
                  <a:pt x="1750" y="28"/>
                </a:lnTo>
                <a:lnTo>
                  <a:pt x="1747" y="15"/>
                </a:lnTo>
                <a:lnTo>
                  <a:pt x="1746" y="2"/>
                </a:lnTo>
                <a:lnTo>
                  <a:pt x="1746" y="0"/>
                </a:lnTo>
                <a:lnTo>
                  <a:pt x="1675" y="0"/>
                </a:lnTo>
                <a:lnTo>
                  <a:pt x="1675" y="2"/>
                </a:lnTo>
                <a:lnTo>
                  <a:pt x="1674" y="15"/>
                </a:lnTo>
                <a:lnTo>
                  <a:pt x="1671" y="28"/>
                </a:lnTo>
                <a:lnTo>
                  <a:pt x="1664" y="38"/>
                </a:lnTo>
                <a:lnTo>
                  <a:pt x="1656" y="48"/>
                </a:lnTo>
                <a:lnTo>
                  <a:pt x="1646" y="56"/>
                </a:lnTo>
                <a:lnTo>
                  <a:pt x="1636" y="62"/>
                </a:lnTo>
                <a:lnTo>
                  <a:pt x="1623" y="65"/>
                </a:lnTo>
                <a:lnTo>
                  <a:pt x="1610" y="67"/>
                </a:lnTo>
                <a:lnTo>
                  <a:pt x="1597" y="65"/>
                </a:lnTo>
                <a:lnTo>
                  <a:pt x="1584" y="62"/>
                </a:lnTo>
                <a:lnTo>
                  <a:pt x="1574" y="56"/>
                </a:lnTo>
                <a:lnTo>
                  <a:pt x="1565" y="48"/>
                </a:lnTo>
                <a:lnTo>
                  <a:pt x="1557" y="38"/>
                </a:lnTo>
                <a:lnTo>
                  <a:pt x="1550" y="28"/>
                </a:lnTo>
                <a:lnTo>
                  <a:pt x="1547" y="15"/>
                </a:lnTo>
                <a:lnTo>
                  <a:pt x="1545" y="2"/>
                </a:lnTo>
                <a:lnTo>
                  <a:pt x="1545" y="0"/>
                </a:lnTo>
                <a:lnTo>
                  <a:pt x="1475" y="0"/>
                </a:lnTo>
                <a:lnTo>
                  <a:pt x="1475" y="2"/>
                </a:lnTo>
                <a:lnTo>
                  <a:pt x="1473" y="15"/>
                </a:lnTo>
                <a:lnTo>
                  <a:pt x="1469" y="28"/>
                </a:lnTo>
                <a:lnTo>
                  <a:pt x="1464" y="38"/>
                </a:lnTo>
                <a:lnTo>
                  <a:pt x="1455" y="48"/>
                </a:lnTo>
                <a:lnTo>
                  <a:pt x="1446" y="56"/>
                </a:lnTo>
                <a:lnTo>
                  <a:pt x="1434" y="62"/>
                </a:lnTo>
                <a:lnTo>
                  <a:pt x="1423" y="65"/>
                </a:lnTo>
                <a:lnTo>
                  <a:pt x="1410" y="67"/>
                </a:lnTo>
                <a:lnTo>
                  <a:pt x="1397" y="65"/>
                </a:lnTo>
                <a:lnTo>
                  <a:pt x="1384" y="62"/>
                </a:lnTo>
                <a:lnTo>
                  <a:pt x="1372" y="56"/>
                </a:lnTo>
                <a:lnTo>
                  <a:pt x="1363" y="48"/>
                </a:lnTo>
                <a:lnTo>
                  <a:pt x="1354" y="38"/>
                </a:lnTo>
                <a:lnTo>
                  <a:pt x="1350" y="28"/>
                </a:lnTo>
                <a:lnTo>
                  <a:pt x="1345" y="15"/>
                </a:lnTo>
                <a:lnTo>
                  <a:pt x="1345" y="2"/>
                </a:lnTo>
                <a:lnTo>
                  <a:pt x="1345" y="0"/>
                </a:lnTo>
                <a:lnTo>
                  <a:pt x="1273" y="0"/>
                </a:lnTo>
                <a:lnTo>
                  <a:pt x="1273" y="2"/>
                </a:lnTo>
                <a:lnTo>
                  <a:pt x="1271" y="15"/>
                </a:lnTo>
                <a:lnTo>
                  <a:pt x="1268" y="28"/>
                </a:lnTo>
                <a:lnTo>
                  <a:pt x="1262" y="38"/>
                </a:lnTo>
                <a:lnTo>
                  <a:pt x="1255" y="48"/>
                </a:lnTo>
                <a:lnTo>
                  <a:pt x="1245" y="56"/>
                </a:lnTo>
                <a:lnTo>
                  <a:pt x="1234" y="62"/>
                </a:lnTo>
                <a:lnTo>
                  <a:pt x="1221" y="65"/>
                </a:lnTo>
                <a:lnTo>
                  <a:pt x="1208" y="67"/>
                </a:lnTo>
                <a:lnTo>
                  <a:pt x="1195" y="65"/>
                </a:lnTo>
                <a:lnTo>
                  <a:pt x="1183" y="62"/>
                </a:lnTo>
                <a:lnTo>
                  <a:pt x="1172" y="56"/>
                </a:lnTo>
                <a:lnTo>
                  <a:pt x="1162" y="48"/>
                </a:lnTo>
                <a:lnTo>
                  <a:pt x="1154" y="38"/>
                </a:lnTo>
                <a:lnTo>
                  <a:pt x="1147" y="28"/>
                </a:lnTo>
                <a:lnTo>
                  <a:pt x="1144" y="15"/>
                </a:lnTo>
                <a:lnTo>
                  <a:pt x="1143" y="2"/>
                </a:lnTo>
                <a:lnTo>
                  <a:pt x="1143" y="0"/>
                </a:lnTo>
                <a:lnTo>
                  <a:pt x="1073" y="0"/>
                </a:lnTo>
                <a:lnTo>
                  <a:pt x="1073" y="2"/>
                </a:lnTo>
                <a:lnTo>
                  <a:pt x="1071" y="15"/>
                </a:lnTo>
                <a:lnTo>
                  <a:pt x="1068" y="28"/>
                </a:lnTo>
                <a:lnTo>
                  <a:pt x="1061" y="38"/>
                </a:lnTo>
                <a:lnTo>
                  <a:pt x="1053" y="48"/>
                </a:lnTo>
                <a:lnTo>
                  <a:pt x="1043" y="56"/>
                </a:lnTo>
                <a:lnTo>
                  <a:pt x="1033" y="62"/>
                </a:lnTo>
                <a:lnTo>
                  <a:pt x="1020" y="65"/>
                </a:lnTo>
                <a:lnTo>
                  <a:pt x="1007" y="67"/>
                </a:lnTo>
                <a:lnTo>
                  <a:pt x="994" y="65"/>
                </a:lnTo>
                <a:lnTo>
                  <a:pt x="981" y="62"/>
                </a:lnTo>
                <a:lnTo>
                  <a:pt x="971" y="56"/>
                </a:lnTo>
                <a:lnTo>
                  <a:pt x="962" y="48"/>
                </a:lnTo>
                <a:lnTo>
                  <a:pt x="954" y="38"/>
                </a:lnTo>
                <a:lnTo>
                  <a:pt x="947" y="28"/>
                </a:lnTo>
                <a:lnTo>
                  <a:pt x="944" y="15"/>
                </a:lnTo>
                <a:lnTo>
                  <a:pt x="942" y="2"/>
                </a:lnTo>
                <a:lnTo>
                  <a:pt x="942" y="0"/>
                </a:lnTo>
                <a:lnTo>
                  <a:pt x="872" y="0"/>
                </a:lnTo>
                <a:lnTo>
                  <a:pt x="872" y="2"/>
                </a:lnTo>
                <a:lnTo>
                  <a:pt x="870" y="15"/>
                </a:lnTo>
                <a:lnTo>
                  <a:pt x="866" y="28"/>
                </a:lnTo>
                <a:lnTo>
                  <a:pt x="861" y="38"/>
                </a:lnTo>
                <a:lnTo>
                  <a:pt x="853" y="48"/>
                </a:lnTo>
                <a:lnTo>
                  <a:pt x="843" y="56"/>
                </a:lnTo>
                <a:lnTo>
                  <a:pt x="831" y="62"/>
                </a:lnTo>
                <a:lnTo>
                  <a:pt x="820" y="65"/>
                </a:lnTo>
                <a:lnTo>
                  <a:pt x="807" y="67"/>
                </a:lnTo>
                <a:lnTo>
                  <a:pt x="794" y="65"/>
                </a:lnTo>
                <a:lnTo>
                  <a:pt x="781" y="62"/>
                </a:lnTo>
                <a:lnTo>
                  <a:pt x="769" y="56"/>
                </a:lnTo>
                <a:lnTo>
                  <a:pt x="760" y="48"/>
                </a:lnTo>
                <a:lnTo>
                  <a:pt x="751" y="38"/>
                </a:lnTo>
                <a:lnTo>
                  <a:pt x="747" y="28"/>
                </a:lnTo>
                <a:lnTo>
                  <a:pt x="742" y="15"/>
                </a:lnTo>
                <a:lnTo>
                  <a:pt x="742" y="2"/>
                </a:lnTo>
                <a:lnTo>
                  <a:pt x="742" y="0"/>
                </a:lnTo>
                <a:lnTo>
                  <a:pt x="670" y="0"/>
                </a:lnTo>
                <a:lnTo>
                  <a:pt x="670" y="2"/>
                </a:lnTo>
                <a:lnTo>
                  <a:pt x="668" y="15"/>
                </a:lnTo>
                <a:lnTo>
                  <a:pt x="665" y="28"/>
                </a:lnTo>
                <a:lnTo>
                  <a:pt x="659" y="38"/>
                </a:lnTo>
                <a:lnTo>
                  <a:pt x="652" y="48"/>
                </a:lnTo>
                <a:lnTo>
                  <a:pt x="642" y="56"/>
                </a:lnTo>
                <a:lnTo>
                  <a:pt x="631" y="62"/>
                </a:lnTo>
                <a:lnTo>
                  <a:pt x="618" y="65"/>
                </a:lnTo>
                <a:lnTo>
                  <a:pt x="605" y="67"/>
                </a:lnTo>
                <a:lnTo>
                  <a:pt x="592" y="65"/>
                </a:lnTo>
                <a:lnTo>
                  <a:pt x="580" y="62"/>
                </a:lnTo>
                <a:lnTo>
                  <a:pt x="569" y="56"/>
                </a:lnTo>
                <a:lnTo>
                  <a:pt x="559" y="48"/>
                </a:lnTo>
                <a:lnTo>
                  <a:pt x="551" y="38"/>
                </a:lnTo>
                <a:lnTo>
                  <a:pt x="545" y="28"/>
                </a:lnTo>
                <a:lnTo>
                  <a:pt x="541" y="15"/>
                </a:lnTo>
                <a:lnTo>
                  <a:pt x="540" y="2"/>
                </a:lnTo>
                <a:lnTo>
                  <a:pt x="540" y="0"/>
                </a:lnTo>
                <a:lnTo>
                  <a:pt x="470" y="0"/>
                </a:lnTo>
                <a:lnTo>
                  <a:pt x="470" y="2"/>
                </a:lnTo>
                <a:lnTo>
                  <a:pt x="468" y="15"/>
                </a:lnTo>
                <a:lnTo>
                  <a:pt x="465" y="28"/>
                </a:lnTo>
                <a:lnTo>
                  <a:pt x="458" y="38"/>
                </a:lnTo>
                <a:lnTo>
                  <a:pt x="450" y="48"/>
                </a:lnTo>
                <a:lnTo>
                  <a:pt x="440" y="56"/>
                </a:lnTo>
                <a:lnTo>
                  <a:pt x="430" y="62"/>
                </a:lnTo>
                <a:lnTo>
                  <a:pt x="417" y="65"/>
                </a:lnTo>
                <a:lnTo>
                  <a:pt x="404" y="67"/>
                </a:lnTo>
                <a:lnTo>
                  <a:pt x="391" y="65"/>
                </a:lnTo>
                <a:lnTo>
                  <a:pt x="378" y="62"/>
                </a:lnTo>
                <a:lnTo>
                  <a:pt x="369" y="56"/>
                </a:lnTo>
                <a:lnTo>
                  <a:pt x="359" y="48"/>
                </a:lnTo>
                <a:lnTo>
                  <a:pt x="351" y="38"/>
                </a:lnTo>
                <a:lnTo>
                  <a:pt x="344" y="28"/>
                </a:lnTo>
                <a:lnTo>
                  <a:pt x="341" y="15"/>
                </a:lnTo>
                <a:lnTo>
                  <a:pt x="339" y="2"/>
                </a:lnTo>
                <a:lnTo>
                  <a:pt x="339" y="0"/>
                </a:lnTo>
                <a:lnTo>
                  <a:pt x="269" y="0"/>
                </a:lnTo>
                <a:lnTo>
                  <a:pt x="269" y="2"/>
                </a:lnTo>
                <a:lnTo>
                  <a:pt x="268" y="15"/>
                </a:lnTo>
                <a:lnTo>
                  <a:pt x="264" y="28"/>
                </a:lnTo>
                <a:lnTo>
                  <a:pt x="258" y="38"/>
                </a:lnTo>
                <a:lnTo>
                  <a:pt x="250" y="48"/>
                </a:lnTo>
                <a:lnTo>
                  <a:pt x="240" y="56"/>
                </a:lnTo>
                <a:lnTo>
                  <a:pt x="228" y="62"/>
                </a:lnTo>
                <a:lnTo>
                  <a:pt x="217" y="65"/>
                </a:lnTo>
                <a:lnTo>
                  <a:pt x="204" y="67"/>
                </a:lnTo>
                <a:lnTo>
                  <a:pt x="191" y="65"/>
                </a:lnTo>
                <a:lnTo>
                  <a:pt x="178" y="62"/>
                </a:lnTo>
                <a:lnTo>
                  <a:pt x="166" y="56"/>
                </a:lnTo>
                <a:lnTo>
                  <a:pt x="157" y="48"/>
                </a:lnTo>
                <a:lnTo>
                  <a:pt x="149" y="38"/>
                </a:lnTo>
                <a:lnTo>
                  <a:pt x="144" y="28"/>
                </a:lnTo>
                <a:lnTo>
                  <a:pt x="139" y="15"/>
                </a:lnTo>
                <a:lnTo>
                  <a:pt x="139" y="2"/>
                </a:lnTo>
                <a:lnTo>
                  <a:pt x="139" y="0"/>
                </a:lnTo>
                <a:lnTo>
                  <a:pt x="67" y="0"/>
                </a:lnTo>
                <a:lnTo>
                  <a:pt x="67" y="2"/>
                </a:lnTo>
                <a:lnTo>
                  <a:pt x="67" y="15"/>
                </a:lnTo>
                <a:lnTo>
                  <a:pt x="62" y="28"/>
                </a:lnTo>
                <a:lnTo>
                  <a:pt x="56" y="38"/>
                </a:lnTo>
                <a:lnTo>
                  <a:pt x="49" y="48"/>
                </a:lnTo>
                <a:lnTo>
                  <a:pt x="39" y="56"/>
                </a:lnTo>
                <a:lnTo>
                  <a:pt x="28" y="62"/>
                </a:lnTo>
                <a:lnTo>
                  <a:pt x="15" y="65"/>
                </a:lnTo>
                <a:lnTo>
                  <a:pt x="2" y="67"/>
                </a:lnTo>
                <a:lnTo>
                  <a:pt x="0" y="67"/>
                </a:lnTo>
                <a:lnTo>
                  <a:pt x="0" y="139"/>
                </a:lnTo>
                <a:lnTo>
                  <a:pt x="2" y="139"/>
                </a:lnTo>
                <a:lnTo>
                  <a:pt x="15" y="139"/>
                </a:lnTo>
                <a:lnTo>
                  <a:pt x="28" y="144"/>
                </a:lnTo>
                <a:lnTo>
                  <a:pt x="39" y="149"/>
                </a:lnTo>
                <a:lnTo>
                  <a:pt x="49" y="157"/>
                </a:lnTo>
                <a:lnTo>
                  <a:pt x="56" y="166"/>
                </a:lnTo>
                <a:lnTo>
                  <a:pt x="62" y="178"/>
                </a:lnTo>
                <a:lnTo>
                  <a:pt x="67" y="189"/>
                </a:lnTo>
                <a:lnTo>
                  <a:pt x="67" y="204"/>
                </a:lnTo>
                <a:lnTo>
                  <a:pt x="67" y="217"/>
                </a:lnTo>
                <a:lnTo>
                  <a:pt x="62" y="228"/>
                </a:lnTo>
                <a:lnTo>
                  <a:pt x="56" y="240"/>
                </a:lnTo>
                <a:lnTo>
                  <a:pt x="49" y="250"/>
                </a:lnTo>
                <a:lnTo>
                  <a:pt x="39" y="258"/>
                </a:lnTo>
                <a:lnTo>
                  <a:pt x="28" y="263"/>
                </a:lnTo>
                <a:lnTo>
                  <a:pt x="15" y="267"/>
                </a:lnTo>
                <a:lnTo>
                  <a:pt x="2" y="269"/>
                </a:lnTo>
                <a:lnTo>
                  <a:pt x="0" y="267"/>
                </a:lnTo>
                <a:lnTo>
                  <a:pt x="0" y="339"/>
                </a:lnTo>
                <a:lnTo>
                  <a:pt x="2" y="339"/>
                </a:lnTo>
                <a:lnTo>
                  <a:pt x="15" y="341"/>
                </a:lnTo>
                <a:lnTo>
                  <a:pt x="28" y="344"/>
                </a:lnTo>
                <a:lnTo>
                  <a:pt x="39" y="351"/>
                </a:lnTo>
                <a:lnTo>
                  <a:pt x="49" y="359"/>
                </a:lnTo>
                <a:lnTo>
                  <a:pt x="56" y="369"/>
                </a:lnTo>
                <a:lnTo>
                  <a:pt x="62" y="378"/>
                </a:lnTo>
                <a:lnTo>
                  <a:pt x="67" y="391"/>
                </a:lnTo>
                <a:lnTo>
                  <a:pt x="67" y="404"/>
                </a:lnTo>
                <a:lnTo>
                  <a:pt x="67" y="417"/>
                </a:lnTo>
                <a:lnTo>
                  <a:pt x="62" y="430"/>
                </a:lnTo>
                <a:lnTo>
                  <a:pt x="56" y="440"/>
                </a:lnTo>
                <a:lnTo>
                  <a:pt x="49" y="450"/>
                </a:lnTo>
                <a:lnTo>
                  <a:pt x="39" y="458"/>
                </a:lnTo>
                <a:lnTo>
                  <a:pt x="28" y="465"/>
                </a:lnTo>
                <a:lnTo>
                  <a:pt x="15" y="468"/>
                </a:lnTo>
                <a:lnTo>
                  <a:pt x="2" y="470"/>
                </a:lnTo>
                <a:lnTo>
                  <a:pt x="0" y="470"/>
                </a:lnTo>
                <a:lnTo>
                  <a:pt x="0" y="540"/>
                </a:lnTo>
                <a:lnTo>
                  <a:pt x="2" y="540"/>
                </a:lnTo>
                <a:lnTo>
                  <a:pt x="15" y="541"/>
                </a:lnTo>
                <a:lnTo>
                  <a:pt x="28" y="546"/>
                </a:lnTo>
                <a:lnTo>
                  <a:pt x="39" y="551"/>
                </a:lnTo>
                <a:lnTo>
                  <a:pt x="49" y="559"/>
                </a:lnTo>
                <a:lnTo>
                  <a:pt x="56" y="569"/>
                </a:lnTo>
                <a:lnTo>
                  <a:pt x="62" y="580"/>
                </a:lnTo>
                <a:lnTo>
                  <a:pt x="67" y="592"/>
                </a:lnTo>
                <a:lnTo>
                  <a:pt x="67" y="605"/>
                </a:lnTo>
                <a:lnTo>
                  <a:pt x="67" y="618"/>
                </a:lnTo>
                <a:lnTo>
                  <a:pt x="62" y="631"/>
                </a:lnTo>
                <a:lnTo>
                  <a:pt x="56" y="642"/>
                </a:lnTo>
                <a:lnTo>
                  <a:pt x="49" y="652"/>
                </a:lnTo>
                <a:lnTo>
                  <a:pt x="39" y="660"/>
                </a:lnTo>
                <a:lnTo>
                  <a:pt x="28" y="665"/>
                </a:lnTo>
                <a:lnTo>
                  <a:pt x="15" y="670"/>
                </a:lnTo>
                <a:lnTo>
                  <a:pt x="2" y="670"/>
                </a:lnTo>
                <a:lnTo>
                  <a:pt x="0" y="670"/>
                </a:lnTo>
                <a:lnTo>
                  <a:pt x="0" y="742"/>
                </a:lnTo>
                <a:lnTo>
                  <a:pt x="2" y="742"/>
                </a:lnTo>
                <a:lnTo>
                  <a:pt x="15" y="743"/>
                </a:lnTo>
                <a:lnTo>
                  <a:pt x="28" y="747"/>
                </a:lnTo>
                <a:lnTo>
                  <a:pt x="39" y="753"/>
                </a:lnTo>
                <a:lnTo>
                  <a:pt x="49" y="761"/>
                </a:lnTo>
                <a:lnTo>
                  <a:pt x="56" y="769"/>
                </a:lnTo>
                <a:lnTo>
                  <a:pt x="62" y="781"/>
                </a:lnTo>
                <a:lnTo>
                  <a:pt x="67" y="794"/>
                </a:lnTo>
                <a:lnTo>
                  <a:pt x="67" y="807"/>
                </a:lnTo>
                <a:lnTo>
                  <a:pt x="67" y="820"/>
                </a:lnTo>
                <a:lnTo>
                  <a:pt x="62" y="831"/>
                </a:lnTo>
                <a:lnTo>
                  <a:pt x="56" y="843"/>
                </a:lnTo>
                <a:lnTo>
                  <a:pt x="49" y="852"/>
                </a:lnTo>
                <a:lnTo>
                  <a:pt x="39" y="861"/>
                </a:lnTo>
                <a:lnTo>
                  <a:pt x="28" y="867"/>
                </a:lnTo>
                <a:lnTo>
                  <a:pt x="15" y="870"/>
                </a:lnTo>
                <a:lnTo>
                  <a:pt x="2" y="872"/>
                </a:lnTo>
                <a:lnTo>
                  <a:pt x="0" y="872"/>
                </a:lnTo>
                <a:lnTo>
                  <a:pt x="0" y="942"/>
                </a:lnTo>
                <a:lnTo>
                  <a:pt x="2" y="942"/>
                </a:lnTo>
                <a:lnTo>
                  <a:pt x="15" y="944"/>
                </a:lnTo>
                <a:lnTo>
                  <a:pt x="28" y="947"/>
                </a:lnTo>
                <a:lnTo>
                  <a:pt x="39" y="954"/>
                </a:lnTo>
                <a:lnTo>
                  <a:pt x="49" y="962"/>
                </a:lnTo>
                <a:lnTo>
                  <a:pt x="56" y="971"/>
                </a:lnTo>
                <a:lnTo>
                  <a:pt x="62" y="983"/>
                </a:lnTo>
                <a:lnTo>
                  <a:pt x="67" y="994"/>
                </a:lnTo>
                <a:lnTo>
                  <a:pt x="67" y="1007"/>
                </a:lnTo>
                <a:lnTo>
                  <a:pt x="67" y="1020"/>
                </a:lnTo>
                <a:lnTo>
                  <a:pt x="62" y="1033"/>
                </a:lnTo>
                <a:lnTo>
                  <a:pt x="56" y="1045"/>
                </a:lnTo>
                <a:lnTo>
                  <a:pt x="49" y="1055"/>
                </a:lnTo>
                <a:lnTo>
                  <a:pt x="39" y="1061"/>
                </a:lnTo>
                <a:lnTo>
                  <a:pt x="28" y="1068"/>
                </a:lnTo>
                <a:lnTo>
                  <a:pt x="15" y="1071"/>
                </a:lnTo>
                <a:lnTo>
                  <a:pt x="2" y="1072"/>
                </a:lnTo>
                <a:lnTo>
                  <a:pt x="0" y="1072"/>
                </a:lnTo>
                <a:lnTo>
                  <a:pt x="0" y="1144"/>
                </a:lnTo>
                <a:lnTo>
                  <a:pt x="2" y="1144"/>
                </a:lnTo>
                <a:lnTo>
                  <a:pt x="15" y="1144"/>
                </a:lnTo>
                <a:lnTo>
                  <a:pt x="28" y="1149"/>
                </a:lnTo>
                <a:lnTo>
                  <a:pt x="39" y="1154"/>
                </a:lnTo>
                <a:lnTo>
                  <a:pt x="49" y="1162"/>
                </a:lnTo>
                <a:lnTo>
                  <a:pt x="56" y="1172"/>
                </a:lnTo>
                <a:lnTo>
                  <a:pt x="62" y="1183"/>
                </a:lnTo>
                <a:lnTo>
                  <a:pt x="67" y="1196"/>
                </a:lnTo>
                <a:lnTo>
                  <a:pt x="67" y="1209"/>
                </a:lnTo>
                <a:lnTo>
                  <a:pt x="67" y="1222"/>
                </a:lnTo>
                <a:lnTo>
                  <a:pt x="62" y="1234"/>
                </a:lnTo>
                <a:lnTo>
                  <a:pt x="56" y="1245"/>
                </a:lnTo>
                <a:lnTo>
                  <a:pt x="49" y="1255"/>
                </a:lnTo>
                <a:lnTo>
                  <a:pt x="39" y="1263"/>
                </a:lnTo>
                <a:lnTo>
                  <a:pt x="28" y="1270"/>
                </a:lnTo>
                <a:lnTo>
                  <a:pt x="15" y="1273"/>
                </a:lnTo>
                <a:lnTo>
                  <a:pt x="2" y="1275"/>
                </a:lnTo>
                <a:lnTo>
                  <a:pt x="0" y="1275"/>
                </a:lnTo>
                <a:lnTo>
                  <a:pt x="0" y="1345"/>
                </a:lnTo>
                <a:lnTo>
                  <a:pt x="2" y="1345"/>
                </a:lnTo>
                <a:lnTo>
                  <a:pt x="15" y="1346"/>
                </a:lnTo>
                <a:lnTo>
                  <a:pt x="28" y="1349"/>
                </a:lnTo>
                <a:lnTo>
                  <a:pt x="39" y="1356"/>
                </a:lnTo>
                <a:lnTo>
                  <a:pt x="49" y="1364"/>
                </a:lnTo>
                <a:lnTo>
                  <a:pt x="56" y="1374"/>
                </a:lnTo>
                <a:lnTo>
                  <a:pt x="62" y="1385"/>
                </a:lnTo>
                <a:lnTo>
                  <a:pt x="67" y="1397"/>
                </a:lnTo>
                <a:lnTo>
                  <a:pt x="67" y="1410"/>
                </a:lnTo>
                <a:lnTo>
                  <a:pt x="67" y="1423"/>
                </a:lnTo>
                <a:lnTo>
                  <a:pt x="62" y="1436"/>
                </a:lnTo>
                <a:lnTo>
                  <a:pt x="56" y="1446"/>
                </a:lnTo>
                <a:lnTo>
                  <a:pt x="49" y="1455"/>
                </a:lnTo>
                <a:lnTo>
                  <a:pt x="39" y="1464"/>
                </a:lnTo>
                <a:lnTo>
                  <a:pt x="28" y="1470"/>
                </a:lnTo>
                <a:lnTo>
                  <a:pt x="15" y="1473"/>
                </a:lnTo>
                <a:lnTo>
                  <a:pt x="2" y="1475"/>
                </a:lnTo>
                <a:lnTo>
                  <a:pt x="0" y="1475"/>
                </a:lnTo>
                <a:lnTo>
                  <a:pt x="0" y="1547"/>
                </a:lnTo>
                <a:lnTo>
                  <a:pt x="2" y="1545"/>
                </a:lnTo>
                <a:lnTo>
                  <a:pt x="15" y="1547"/>
                </a:lnTo>
                <a:lnTo>
                  <a:pt x="28" y="1552"/>
                </a:lnTo>
                <a:lnTo>
                  <a:pt x="39" y="1556"/>
                </a:lnTo>
                <a:lnTo>
                  <a:pt x="49" y="1565"/>
                </a:lnTo>
                <a:lnTo>
                  <a:pt x="56" y="1574"/>
                </a:lnTo>
                <a:lnTo>
                  <a:pt x="62" y="1586"/>
                </a:lnTo>
                <a:lnTo>
                  <a:pt x="67" y="1597"/>
                </a:lnTo>
                <a:lnTo>
                  <a:pt x="67" y="1610"/>
                </a:lnTo>
                <a:lnTo>
                  <a:pt x="67" y="1625"/>
                </a:lnTo>
                <a:lnTo>
                  <a:pt x="62" y="1636"/>
                </a:lnTo>
                <a:lnTo>
                  <a:pt x="56" y="1648"/>
                </a:lnTo>
                <a:lnTo>
                  <a:pt x="49" y="1657"/>
                </a:lnTo>
                <a:lnTo>
                  <a:pt x="39" y="1666"/>
                </a:lnTo>
                <a:lnTo>
                  <a:pt x="28" y="1670"/>
                </a:lnTo>
                <a:lnTo>
                  <a:pt x="15" y="1675"/>
                </a:lnTo>
                <a:lnTo>
                  <a:pt x="2" y="1675"/>
                </a:lnTo>
                <a:lnTo>
                  <a:pt x="0" y="1675"/>
                </a:lnTo>
                <a:lnTo>
                  <a:pt x="0" y="1747"/>
                </a:lnTo>
                <a:lnTo>
                  <a:pt x="2" y="1747"/>
                </a:lnTo>
                <a:lnTo>
                  <a:pt x="15" y="1749"/>
                </a:lnTo>
                <a:lnTo>
                  <a:pt x="28" y="1752"/>
                </a:lnTo>
                <a:lnTo>
                  <a:pt x="39" y="1758"/>
                </a:lnTo>
                <a:lnTo>
                  <a:pt x="49" y="1767"/>
                </a:lnTo>
                <a:lnTo>
                  <a:pt x="56" y="1776"/>
                </a:lnTo>
                <a:lnTo>
                  <a:pt x="62" y="1786"/>
                </a:lnTo>
                <a:lnTo>
                  <a:pt x="67" y="1799"/>
                </a:lnTo>
                <a:lnTo>
                  <a:pt x="67" y="1812"/>
                </a:lnTo>
                <a:lnTo>
                  <a:pt x="67" y="1825"/>
                </a:lnTo>
                <a:lnTo>
                  <a:pt x="62" y="1837"/>
                </a:lnTo>
                <a:lnTo>
                  <a:pt x="56" y="1848"/>
                </a:lnTo>
                <a:lnTo>
                  <a:pt x="49" y="1858"/>
                </a:lnTo>
                <a:lnTo>
                  <a:pt x="39" y="1866"/>
                </a:lnTo>
                <a:lnTo>
                  <a:pt x="28" y="1873"/>
                </a:lnTo>
                <a:lnTo>
                  <a:pt x="15" y="1876"/>
                </a:lnTo>
                <a:lnTo>
                  <a:pt x="2" y="1877"/>
                </a:lnTo>
                <a:lnTo>
                  <a:pt x="0" y="1877"/>
                </a:lnTo>
                <a:lnTo>
                  <a:pt x="0" y="1947"/>
                </a:lnTo>
                <a:lnTo>
                  <a:pt x="2" y="1947"/>
                </a:lnTo>
                <a:lnTo>
                  <a:pt x="15" y="1949"/>
                </a:lnTo>
                <a:lnTo>
                  <a:pt x="28" y="1952"/>
                </a:lnTo>
                <a:lnTo>
                  <a:pt x="39" y="1959"/>
                </a:lnTo>
                <a:lnTo>
                  <a:pt x="49" y="1967"/>
                </a:lnTo>
                <a:lnTo>
                  <a:pt x="56" y="1977"/>
                </a:lnTo>
                <a:lnTo>
                  <a:pt x="62" y="1988"/>
                </a:lnTo>
                <a:lnTo>
                  <a:pt x="67" y="2000"/>
                </a:lnTo>
                <a:lnTo>
                  <a:pt x="67" y="2013"/>
                </a:lnTo>
                <a:lnTo>
                  <a:pt x="67" y="2026"/>
                </a:lnTo>
                <a:lnTo>
                  <a:pt x="62" y="2039"/>
                </a:lnTo>
                <a:lnTo>
                  <a:pt x="56" y="2050"/>
                </a:lnTo>
                <a:lnTo>
                  <a:pt x="49" y="2060"/>
                </a:lnTo>
                <a:lnTo>
                  <a:pt x="39" y="2068"/>
                </a:lnTo>
                <a:lnTo>
                  <a:pt x="28" y="2073"/>
                </a:lnTo>
                <a:lnTo>
                  <a:pt x="15" y="2078"/>
                </a:lnTo>
                <a:lnTo>
                  <a:pt x="2" y="2078"/>
                </a:lnTo>
                <a:lnTo>
                  <a:pt x="0" y="2078"/>
                </a:lnTo>
                <a:lnTo>
                  <a:pt x="0" y="2150"/>
                </a:lnTo>
                <a:lnTo>
                  <a:pt x="2" y="2150"/>
                </a:lnTo>
                <a:lnTo>
                  <a:pt x="15" y="2151"/>
                </a:lnTo>
                <a:lnTo>
                  <a:pt x="28" y="2154"/>
                </a:lnTo>
                <a:lnTo>
                  <a:pt x="39" y="2161"/>
                </a:lnTo>
                <a:lnTo>
                  <a:pt x="49" y="2167"/>
                </a:lnTo>
                <a:lnTo>
                  <a:pt x="56" y="2177"/>
                </a:lnTo>
                <a:lnTo>
                  <a:pt x="62" y="2189"/>
                </a:lnTo>
                <a:lnTo>
                  <a:pt x="67" y="2202"/>
                </a:lnTo>
                <a:lnTo>
                  <a:pt x="67" y="2215"/>
                </a:lnTo>
                <a:lnTo>
                  <a:pt x="67" y="2228"/>
                </a:lnTo>
                <a:lnTo>
                  <a:pt x="62" y="2239"/>
                </a:lnTo>
                <a:lnTo>
                  <a:pt x="56" y="2251"/>
                </a:lnTo>
                <a:lnTo>
                  <a:pt x="49" y="2260"/>
                </a:lnTo>
                <a:lnTo>
                  <a:pt x="39" y="2268"/>
                </a:lnTo>
                <a:lnTo>
                  <a:pt x="28" y="2275"/>
                </a:lnTo>
                <a:lnTo>
                  <a:pt x="15" y="2278"/>
                </a:lnTo>
                <a:lnTo>
                  <a:pt x="2" y="2280"/>
                </a:lnTo>
                <a:lnTo>
                  <a:pt x="0" y="2280"/>
                </a:lnTo>
                <a:lnTo>
                  <a:pt x="0" y="2350"/>
                </a:lnTo>
                <a:lnTo>
                  <a:pt x="2" y="2350"/>
                </a:lnTo>
                <a:lnTo>
                  <a:pt x="15" y="2352"/>
                </a:lnTo>
                <a:lnTo>
                  <a:pt x="28" y="2355"/>
                </a:lnTo>
                <a:lnTo>
                  <a:pt x="39" y="2361"/>
                </a:lnTo>
                <a:lnTo>
                  <a:pt x="49" y="2370"/>
                </a:lnTo>
                <a:lnTo>
                  <a:pt x="56" y="2379"/>
                </a:lnTo>
                <a:lnTo>
                  <a:pt x="62" y="2391"/>
                </a:lnTo>
                <a:lnTo>
                  <a:pt x="67" y="2402"/>
                </a:lnTo>
                <a:lnTo>
                  <a:pt x="67" y="2415"/>
                </a:lnTo>
                <a:lnTo>
                  <a:pt x="67" y="2428"/>
                </a:lnTo>
                <a:lnTo>
                  <a:pt x="62" y="2441"/>
                </a:lnTo>
                <a:lnTo>
                  <a:pt x="56" y="2453"/>
                </a:lnTo>
                <a:lnTo>
                  <a:pt x="49" y="2461"/>
                </a:lnTo>
                <a:lnTo>
                  <a:pt x="39" y="2469"/>
                </a:lnTo>
                <a:lnTo>
                  <a:pt x="28" y="2475"/>
                </a:lnTo>
                <a:lnTo>
                  <a:pt x="15" y="2479"/>
                </a:lnTo>
                <a:lnTo>
                  <a:pt x="2" y="2480"/>
                </a:lnTo>
                <a:lnTo>
                  <a:pt x="0" y="2480"/>
                </a:lnTo>
                <a:lnTo>
                  <a:pt x="0" y="2552"/>
                </a:lnTo>
                <a:lnTo>
                  <a:pt x="2" y="2552"/>
                </a:lnTo>
                <a:lnTo>
                  <a:pt x="15" y="2552"/>
                </a:lnTo>
                <a:lnTo>
                  <a:pt x="28" y="2557"/>
                </a:lnTo>
                <a:lnTo>
                  <a:pt x="39" y="2562"/>
                </a:lnTo>
                <a:lnTo>
                  <a:pt x="49" y="2570"/>
                </a:lnTo>
                <a:lnTo>
                  <a:pt x="56" y="2580"/>
                </a:lnTo>
                <a:lnTo>
                  <a:pt x="62" y="2591"/>
                </a:lnTo>
                <a:lnTo>
                  <a:pt x="67" y="2604"/>
                </a:lnTo>
                <a:lnTo>
                  <a:pt x="67" y="2617"/>
                </a:lnTo>
                <a:lnTo>
                  <a:pt x="67" y="2630"/>
                </a:lnTo>
                <a:lnTo>
                  <a:pt x="62" y="2642"/>
                </a:lnTo>
                <a:lnTo>
                  <a:pt x="56" y="2653"/>
                </a:lnTo>
                <a:lnTo>
                  <a:pt x="49" y="2663"/>
                </a:lnTo>
                <a:lnTo>
                  <a:pt x="39" y="2671"/>
                </a:lnTo>
                <a:lnTo>
                  <a:pt x="28" y="2676"/>
                </a:lnTo>
                <a:lnTo>
                  <a:pt x="15" y="2681"/>
                </a:lnTo>
                <a:lnTo>
                  <a:pt x="2" y="2682"/>
                </a:lnTo>
                <a:lnTo>
                  <a:pt x="0" y="2682"/>
                </a:lnTo>
                <a:lnTo>
                  <a:pt x="0" y="2752"/>
                </a:lnTo>
                <a:lnTo>
                  <a:pt x="2" y="2752"/>
                </a:lnTo>
                <a:lnTo>
                  <a:pt x="15" y="2754"/>
                </a:lnTo>
                <a:lnTo>
                  <a:pt x="28" y="2757"/>
                </a:lnTo>
                <a:lnTo>
                  <a:pt x="39" y="2764"/>
                </a:lnTo>
                <a:lnTo>
                  <a:pt x="49" y="2772"/>
                </a:lnTo>
                <a:lnTo>
                  <a:pt x="56" y="2782"/>
                </a:lnTo>
                <a:lnTo>
                  <a:pt x="62" y="2792"/>
                </a:lnTo>
                <a:lnTo>
                  <a:pt x="67" y="2805"/>
                </a:lnTo>
                <a:lnTo>
                  <a:pt x="67" y="2818"/>
                </a:lnTo>
                <a:lnTo>
                  <a:pt x="67" y="2831"/>
                </a:lnTo>
                <a:lnTo>
                  <a:pt x="62" y="2844"/>
                </a:lnTo>
                <a:lnTo>
                  <a:pt x="56" y="2853"/>
                </a:lnTo>
                <a:lnTo>
                  <a:pt x="49" y="2863"/>
                </a:lnTo>
                <a:lnTo>
                  <a:pt x="39" y="2871"/>
                </a:lnTo>
                <a:lnTo>
                  <a:pt x="28" y="2878"/>
                </a:lnTo>
                <a:lnTo>
                  <a:pt x="15" y="2881"/>
                </a:lnTo>
                <a:lnTo>
                  <a:pt x="2" y="2883"/>
                </a:lnTo>
                <a:lnTo>
                  <a:pt x="0" y="2883"/>
                </a:lnTo>
                <a:lnTo>
                  <a:pt x="0" y="2955"/>
                </a:lnTo>
                <a:lnTo>
                  <a:pt x="2" y="2953"/>
                </a:lnTo>
                <a:lnTo>
                  <a:pt x="15" y="2955"/>
                </a:lnTo>
                <a:lnTo>
                  <a:pt x="28" y="2959"/>
                </a:lnTo>
                <a:lnTo>
                  <a:pt x="39" y="2964"/>
                </a:lnTo>
                <a:lnTo>
                  <a:pt x="49" y="2972"/>
                </a:lnTo>
                <a:lnTo>
                  <a:pt x="56" y="2982"/>
                </a:lnTo>
                <a:lnTo>
                  <a:pt x="62" y="2994"/>
                </a:lnTo>
                <a:lnTo>
                  <a:pt x="67" y="3005"/>
                </a:lnTo>
                <a:lnTo>
                  <a:pt x="67" y="3018"/>
                </a:lnTo>
                <a:lnTo>
                  <a:pt x="67" y="3033"/>
                </a:lnTo>
                <a:lnTo>
                  <a:pt x="62" y="3044"/>
                </a:lnTo>
                <a:lnTo>
                  <a:pt x="56" y="3056"/>
                </a:lnTo>
                <a:lnTo>
                  <a:pt x="49" y="3065"/>
                </a:lnTo>
                <a:lnTo>
                  <a:pt x="39" y="3073"/>
                </a:lnTo>
                <a:lnTo>
                  <a:pt x="28" y="3078"/>
                </a:lnTo>
                <a:lnTo>
                  <a:pt x="15" y="3083"/>
                </a:lnTo>
                <a:lnTo>
                  <a:pt x="2" y="3083"/>
                </a:lnTo>
                <a:lnTo>
                  <a:pt x="0" y="3083"/>
                </a:lnTo>
                <a:lnTo>
                  <a:pt x="0" y="3155"/>
                </a:lnTo>
                <a:lnTo>
                  <a:pt x="2" y="3155"/>
                </a:lnTo>
                <a:lnTo>
                  <a:pt x="15" y="3157"/>
                </a:lnTo>
                <a:lnTo>
                  <a:pt x="28" y="3160"/>
                </a:lnTo>
                <a:lnTo>
                  <a:pt x="39" y="3166"/>
                </a:lnTo>
                <a:lnTo>
                  <a:pt x="49" y="3174"/>
                </a:lnTo>
                <a:lnTo>
                  <a:pt x="56" y="3184"/>
                </a:lnTo>
                <a:lnTo>
                  <a:pt x="62" y="3194"/>
                </a:lnTo>
                <a:lnTo>
                  <a:pt x="67" y="3207"/>
                </a:lnTo>
                <a:lnTo>
                  <a:pt x="67" y="3220"/>
                </a:lnTo>
                <a:lnTo>
                  <a:pt x="67" y="3222"/>
                </a:lnTo>
                <a:lnTo>
                  <a:pt x="139" y="3222"/>
                </a:lnTo>
                <a:lnTo>
                  <a:pt x="139" y="3220"/>
                </a:lnTo>
                <a:lnTo>
                  <a:pt x="139" y="3207"/>
                </a:lnTo>
                <a:lnTo>
                  <a:pt x="144" y="3194"/>
                </a:lnTo>
                <a:lnTo>
                  <a:pt x="149" y="3184"/>
                </a:lnTo>
                <a:lnTo>
                  <a:pt x="157" y="3174"/>
                </a:lnTo>
                <a:lnTo>
                  <a:pt x="166" y="3166"/>
                </a:lnTo>
                <a:lnTo>
                  <a:pt x="178" y="3160"/>
                </a:lnTo>
                <a:lnTo>
                  <a:pt x="191" y="3157"/>
                </a:lnTo>
                <a:lnTo>
                  <a:pt x="204" y="3155"/>
                </a:lnTo>
                <a:lnTo>
                  <a:pt x="217" y="3157"/>
                </a:lnTo>
                <a:lnTo>
                  <a:pt x="228" y="3160"/>
                </a:lnTo>
                <a:lnTo>
                  <a:pt x="240" y="3166"/>
                </a:lnTo>
                <a:lnTo>
                  <a:pt x="250" y="3174"/>
                </a:lnTo>
                <a:lnTo>
                  <a:pt x="258" y="3184"/>
                </a:lnTo>
                <a:lnTo>
                  <a:pt x="264" y="3194"/>
                </a:lnTo>
                <a:lnTo>
                  <a:pt x="268" y="3207"/>
                </a:lnTo>
                <a:lnTo>
                  <a:pt x="269" y="3220"/>
                </a:lnTo>
                <a:lnTo>
                  <a:pt x="269" y="3222"/>
                </a:lnTo>
                <a:lnTo>
                  <a:pt x="339" y="3222"/>
                </a:lnTo>
                <a:lnTo>
                  <a:pt x="339" y="3220"/>
                </a:lnTo>
                <a:lnTo>
                  <a:pt x="341" y="3207"/>
                </a:lnTo>
                <a:lnTo>
                  <a:pt x="344" y="3194"/>
                </a:lnTo>
                <a:lnTo>
                  <a:pt x="351" y="3184"/>
                </a:lnTo>
                <a:lnTo>
                  <a:pt x="359" y="3174"/>
                </a:lnTo>
                <a:lnTo>
                  <a:pt x="369" y="3166"/>
                </a:lnTo>
                <a:lnTo>
                  <a:pt x="378" y="3160"/>
                </a:lnTo>
                <a:lnTo>
                  <a:pt x="391" y="3157"/>
                </a:lnTo>
                <a:lnTo>
                  <a:pt x="404" y="3155"/>
                </a:lnTo>
                <a:lnTo>
                  <a:pt x="417" y="3157"/>
                </a:lnTo>
                <a:lnTo>
                  <a:pt x="430" y="3160"/>
                </a:lnTo>
                <a:lnTo>
                  <a:pt x="440" y="3166"/>
                </a:lnTo>
                <a:lnTo>
                  <a:pt x="450" y="3174"/>
                </a:lnTo>
                <a:lnTo>
                  <a:pt x="458" y="3184"/>
                </a:lnTo>
                <a:lnTo>
                  <a:pt x="465" y="3194"/>
                </a:lnTo>
                <a:lnTo>
                  <a:pt x="468" y="3207"/>
                </a:lnTo>
                <a:lnTo>
                  <a:pt x="470" y="3220"/>
                </a:lnTo>
                <a:lnTo>
                  <a:pt x="470" y="3222"/>
                </a:lnTo>
                <a:lnTo>
                  <a:pt x="540" y="3222"/>
                </a:lnTo>
                <a:lnTo>
                  <a:pt x="540" y="3220"/>
                </a:lnTo>
                <a:lnTo>
                  <a:pt x="541" y="3207"/>
                </a:lnTo>
                <a:lnTo>
                  <a:pt x="545" y="3194"/>
                </a:lnTo>
                <a:lnTo>
                  <a:pt x="551" y="3184"/>
                </a:lnTo>
                <a:lnTo>
                  <a:pt x="559" y="3174"/>
                </a:lnTo>
                <a:lnTo>
                  <a:pt x="569" y="3166"/>
                </a:lnTo>
                <a:lnTo>
                  <a:pt x="580" y="3160"/>
                </a:lnTo>
                <a:lnTo>
                  <a:pt x="592" y="3157"/>
                </a:lnTo>
                <a:lnTo>
                  <a:pt x="605" y="3155"/>
                </a:lnTo>
                <a:lnTo>
                  <a:pt x="618" y="3157"/>
                </a:lnTo>
                <a:lnTo>
                  <a:pt x="631" y="3160"/>
                </a:lnTo>
                <a:lnTo>
                  <a:pt x="642" y="3166"/>
                </a:lnTo>
                <a:lnTo>
                  <a:pt x="652" y="3174"/>
                </a:lnTo>
                <a:lnTo>
                  <a:pt x="659" y="3184"/>
                </a:lnTo>
                <a:lnTo>
                  <a:pt x="665" y="3194"/>
                </a:lnTo>
                <a:lnTo>
                  <a:pt x="668" y="3207"/>
                </a:lnTo>
                <a:lnTo>
                  <a:pt x="670" y="3220"/>
                </a:lnTo>
                <a:lnTo>
                  <a:pt x="670" y="3222"/>
                </a:lnTo>
                <a:lnTo>
                  <a:pt x="742" y="3222"/>
                </a:lnTo>
                <a:lnTo>
                  <a:pt x="742" y="3220"/>
                </a:lnTo>
                <a:lnTo>
                  <a:pt x="742" y="3207"/>
                </a:lnTo>
                <a:lnTo>
                  <a:pt x="747" y="3194"/>
                </a:lnTo>
                <a:lnTo>
                  <a:pt x="751" y="3184"/>
                </a:lnTo>
                <a:lnTo>
                  <a:pt x="760" y="3174"/>
                </a:lnTo>
                <a:lnTo>
                  <a:pt x="769" y="3166"/>
                </a:lnTo>
                <a:lnTo>
                  <a:pt x="781" y="3160"/>
                </a:lnTo>
                <a:lnTo>
                  <a:pt x="794" y="3157"/>
                </a:lnTo>
                <a:lnTo>
                  <a:pt x="807" y="3155"/>
                </a:lnTo>
                <a:lnTo>
                  <a:pt x="820" y="3157"/>
                </a:lnTo>
                <a:lnTo>
                  <a:pt x="831" y="3160"/>
                </a:lnTo>
                <a:lnTo>
                  <a:pt x="843" y="3166"/>
                </a:lnTo>
                <a:lnTo>
                  <a:pt x="853" y="3174"/>
                </a:lnTo>
                <a:lnTo>
                  <a:pt x="861" y="3184"/>
                </a:lnTo>
                <a:lnTo>
                  <a:pt x="866" y="3194"/>
                </a:lnTo>
                <a:lnTo>
                  <a:pt x="870" y="3207"/>
                </a:lnTo>
                <a:lnTo>
                  <a:pt x="872" y="3220"/>
                </a:lnTo>
                <a:lnTo>
                  <a:pt x="872" y="3222"/>
                </a:lnTo>
                <a:lnTo>
                  <a:pt x="942" y="3222"/>
                </a:lnTo>
                <a:lnTo>
                  <a:pt x="942" y="3220"/>
                </a:lnTo>
                <a:lnTo>
                  <a:pt x="944" y="3207"/>
                </a:lnTo>
                <a:lnTo>
                  <a:pt x="947" y="3194"/>
                </a:lnTo>
                <a:lnTo>
                  <a:pt x="954" y="3184"/>
                </a:lnTo>
                <a:lnTo>
                  <a:pt x="962" y="3174"/>
                </a:lnTo>
                <a:lnTo>
                  <a:pt x="971" y="3166"/>
                </a:lnTo>
                <a:lnTo>
                  <a:pt x="981" y="3160"/>
                </a:lnTo>
                <a:lnTo>
                  <a:pt x="994" y="3157"/>
                </a:lnTo>
                <a:lnTo>
                  <a:pt x="1007" y="3155"/>
                </a:lnTo>
                <a:lnTo>
                  <a:pt x="1020" y="3157"/>
                </a:lnTo>
                <a:lnTo>
                  <a:pt x="1033" y="3160"/>
                </a:lnTo>
                <a:lnTo>
                  <a:pt x="1043" y="3166"/>
                </a:lnTo>
                <a:lnTo>
                  <a:pt x="1053" y="3174"/>
                </a:lnTo>
                <a:lnTo>
                  <a:pt x="1061" y="3184"/>
                </a:lnTo>
                <a:lnTo>
                  <a:pt x="1068" y="3194"/>
                </a:lnTo>
                <a:lnTo>
                  <a:pt x="1071" y="3207"/>
                </a:lnTo>
                <a:lnTo>
                  <a:pt x="1073" y="3220"/>
                </a:lnTo>
                <a:lnTo>
                  <a:pt x="1073" y="3222"/>
                </a:lnTo>
                <a:lnTo>
                  <a:pt x="1143" y="3222"/>
                </a:lnTo>
                <a:lnTo>
                  <a:pt x="1143" y="3220"/>
                </a:lnTo>
                <a:lnTo>
                  <a:pt x="1144" y="3207"/>
                </a:lnTo>
                <a:lnTo>
                  <a:pt x="1147" y="3194"/>
                </a:lnTo>
                <a:lnTo>
                  <a:pt x="1154" y="3184"/>
                </a:lnTo>
                <a:lnTo>
                  <a:pt x="1162" y="3174"/>
                </a:lnTo>
                <a:lnTo>
                  <a:pt x="1172" y="3166"/>
                </a:lnTo>
                <a:lnTo>
                  <a:pt x="1183" y="3160"/>
                </a:lnTo>
                <a:lnTo>
                  <a:pt x="1195" y="3157"/>
                </a:lnTo>
                <a:lnTo>
                  <a:pt x="1208" y="3155"/>
                </a:lnTo>
                <a:lnTo>
                  <a:pt x="1221" y="3157"/>
                </a:lnTo>
                <a:lnTo>
                  <a:pt x="1234" y="3160"/>
                </a:lnTo>
                <a:lnTo>
                  <a:pt x="1245" y="3166"/>
                </a:lnTo>
                <a:lnTo>
                  <a:pt x="1255" y="3174"/>
                </a:lnTo>
                <a:lnTo>
                  <a:pt x="1262" y="3184"/>
                </a:lnTo>
                <a:lnTo>
                  <a:pt x="1268" y="3194"/>
                </a:lnTo>
                <a:lnTo>
                  <a:pt x="1271" y="3207"/>
                </a:lnTo>
                <a:lnTo>
                  <a:pt x="1273" y="3220"/>
                </a:lnTo>
                <a:lnTo>
                  <a:pt x="1273" y="3222"/>
                </a:lnTo>
                <a:lnTo>
                  <a:pt x="1345" y="3222"/>
                </a:lnTo>
                <a:lnTo>
                  <a:pt x="1345" y="3220"/>
                </a:lnTo>
                <a:lnTo>
                  <a:pt x="1345" y="3207"/>
                </a:lnTo>
                <a:lnTo>
                  <a:pt x="1350" y="3194"/>
                </a:lnTo>
                <a:lnTo>
                  <a:pt x="1354" y="3184"/>
                </a:lnTo>
                <a:lnTo>
                  <a:pt x="1363" y="3174"/>
                </a:lnTo>
                <a:lnTo>
                  <a:pt x="1372" y="3166"/>
                </a:lnTo>
                <a:lnTo>
                  <a:pt x="1384" y="3160"/>
                </a:lnTo>
                <a:lnTo>
                  <a:pt x="1397" y="3157"/>
                </a:lnTo>
                <a:lnTo>
                  <a:pt x="1410" y="3155"/>
                </a:lnTo>
                <a:lnTo>
                  <a:pt x="1423" y="3157"/>
                </a:lnTo>
                <a:lnTo>
                  <a:pt x="1434" y="3160"/>
                </a:lnTo>
                <a:lnTo>
                  <a:pt x="1446" y="3166"/>
                </a:lnTo>
                <a:lnTo>
                  <a:pt x="1455" y="3174"/>
                </a:lnTo>
                <a:lnTo>
                  <a:pt x="1464" y="3184"/>
                </a:lnTo>
                <a:lnTo>
                  <a:pt x="1469" y="3194"/>
                </a:lnTo>
                <a:lnTo>
                  <a:pt x="1473" y="3207"/>
                </a:lnTo>
                <a:lnTo>
                  <a:pt x="1475" y="3220"/>
                </a:lnTo>
                <a:lnTo>
                  <a:pt x="1475" y="3222"/>
                </a:lnTo>
                <a:lnTo>
                  <a:pt x="1545" y="3222"/>
                </a:lnTo>
                <a:lnTo>
                  <a:pt x="1545" y="3220"/>
                </a:lnTo>
                <a:lnTo>
                  <a:pt x="1547" y="3207"/>
                </a:lnTo>
                <a:lnTo>
                  <a:pt x="1550" y="3194"/>
                </a:lnTo>
                <a:lnTo>
                  <a:pt x="1557" y="3184"/>
                </a:lnTo>
                <a:lnTo>
                  <a:pt x="1565" y="3174"/>
                </a:lnTo>
                <a:lnTo>
                  <a:pt x="1574" y="3166"/>
                </a:lnTo>
                <a:lnTo>
                  <a:pt x="1584" y="3160"/>
                </a:lnTo>
                <a:lnTo>
                  <a:pt x="1597" y="3157"/>
                </a:lnTo>
                <a:lnTo>
                  <a:pt x="1610" y="3155"/>
                </a:lnTo>
                <a:lnTo>
                  <a:pt x="1623" y="3157"/>
                </a:lnTo>
                <a:lnTo>
                  <a:pt x="1636" y="3160"/>
                </a:lnTo>
                <a:lnTo>
                  <a:pt x="1646" y="3166"/>
                </a:lnTo>
                <a:lnTo>
                  <a:pt x="1656" y="3174"/>
                </a:lnTo>
                <a:lnTo>
                  <a:pt x="1664" y="3184"/>
                </a:lnTo>
                <a:lnTo>
                  <a:pt x="1671" y="3194"/>
                </a:lnTo>
                <a:lnTo>
                  <a:pt x="1674" y="3207"/>
                </a:lnTo>
                <a:lnTo>
                  <a:pt x="1675" y="3220"/>
                </a:lnTo>
                <a:lnTo>
                  <a:pt x="1675" y="3222"/>
                </a:lnTo>
                <a:lnTo>
                  <a:pt x="1746" y="3222"/>
                </a:lnTo>
                <a:lnTo>
                  <a:pt x="1746" y="3220"/>
                </a:lnTo>
                <a:lnTo>
                  <a:pt x="1747" y="3207"/>
                </a:lnTo>
                <a:lnTo>
                  <a:pt x="1750" y="3194"/>
                </a:lnTo>
                <a:lnTo>
                  <a:pt x="1757" y="3184"/>
                </a:lnTo>
                <a:lnTo>
                  <a:pt x="1765" y="3174"/>
                </a:lnTo>
                <a:lnTo>
                  <a:pt x="1775" y="3166"/>
                </a:lnTo>
                <a:lnTo>
                  <a:pt x="1786" y="3160"/>
                </a:lnTo>
                <a:lnTo>
                  <a:pt x="1798" y="3157"/>
                </a:lnTo>
                <a:lnTo>
                  <a:pt x="1811" y="3155"/>
                </a:lnTo>
                <a:lnTo>
                  <a:pt x="1824" y="3157"/>
                </a:lnTo>
                <a:lnTo>
                  <a:pt x="1837" y="3160"/>
                </a:lnTo>
                <a:lnTo>
                  <a:pt x="1848" y="3166"/>
                </a:lnTo>
                <a:lnTo>
                  <a:pt x="1858" y="3174"/>
                </a:lnTo>
                <a:lnTo>
                  <a:pt x="1865" y="3184"/>
                </a:lnTo>
                <a:lnTo>
                  <a:pt x="1871" y="3194"/>
                </a:lnTo>
                <a:lnTo>
                  <a:pt x="1874" y="3207"/>
                </a:lnTo>
                <a:lnTo>
                  <a:pt x="1876" y="3220"/>
                </a:lnTo>
                <a:lnTo>
                  <a:pt x="1876" y="3222"/>
                </a:lnTo>
                <a:lnTo>
                  <a:pt x="1948" y="3222"/>
                </a:lnTo>
                <a:lnTo>
                  <a:pt x="1948" y="3220"/>
                </a:lnTo>
                <a:lnTo>
                  <a:pt x="1948" y="3207"/>
                </a:lnTo>
                <a:lnTo>
                  <a:pt x="1953" y="3194"/>
                </a:lnTo>
                <a:lnTo>
                  <a:pt x="1957" y="3184"/>
                </a:lnTo>
                <a:lnTo>
                  <a:pt x="1966" y="3174"/>
                </a:lnTo>
                <a:lnTo>
                  <a:pt x="1975" y="3166"/>
                </a:lnTo>
                <a:lnTo>
                  <a:pt x="1987" y="3160"/>
                </a:lnTo>
                <a:lnTo>
                  <a:pt x="2000" y="3157"/>
                </a:lnTo>
                <a:lnTo>
                  <a:pt x="2013" y="3155"/>
                </a:lnTo>
                <a:lnTo>
                  <a:pt x="2026" y="3157"/>
                </a:lnTo>
                <a:lnTo>
                  <a:pt x="2037" y="3160"/>
                </a:lnTo>
                <a:lnTo>
                  <a:pt x="2049" y="3166"/>
                </a:lnTo>
                <a:lnTo>
                  <a:pt x="2058" y="3174"/>
                </a:lnTo>
                <a:lnTo>
                  <a:pt x="2067" y="3184"/>
                </a:lnTo>
                <a:lnTo>
                  <a:pt x="2071" y="3194"/>
                </a:lnTo>
                <a:lnTo>
                  <a:pt x="2076" y="3207"/>
                </a:lnTo>
                <a:lnTo>
                  <a:pt x="2078" y="3220"/>
                </a:lnTo>
                <a:lnTo>
                  <a:pt x="2078" y="3222"/>
                </a:lnTo>
                <a:lnTo>
                  <a:pt x="2148" y="3222"/>
                </a:lnTo>
                <a:lnTo>
                  <a:pt x="2148" y="3220"/>
                </a:lnTo>
                <a:lnTo>
                  <a:pt x="2150" y="3207"/>
                </a:lnTo>
                <a:lnTo>
                  <a:pt x="2153" y="3194"/>
                </a:lnTo>
                <a:lnTo>
                  <a:pt x="2159" y="3184"/>
                </a:lnTo>
                <a:lnTo>
                  <a:pt x="2168" y="3174"/>
                </a:lnTo>
                <a:lnTo>
                  <a:pt x="2177" y="3166"/>
                </a:lnTo>
                <a:lnTo>
                  <a:pt x="2187" y="3160"/>
                </a:lnTo>
                <a:lnTo>
                  <a:pt x="2200" y="3157"/>
                </a:lnTo>
                <a:lnTo>
                  <a:pt x="2213" y="3155"/>
                </a:lnTo>
                <a:lnTo>
                  <a:pt x="2226" y="3157"/>
                </a:lnTo>
                <a:lnTo>
                  <a:pt x="2239" y="3160"/>
                </a:lnTo>
                <a:lnTo>
                  <a:pt x="2249" y="3166"/>
                </a:lnTo>
                <a:lnTo>
                  <a:pt x="2259" y="3174"/>
                </a:lnTo>
                <a:lnTo>
                  <a:pt x="2267" y="3184"/>
                </a:lnTo>
                <a:lnTo>
                  <a:pt x="2274" y="3194"/>
                </a:lnTo>
                <a:lnTo>
                  <a:pt x="2277" y="3207"/>
                </a:lnTo>
                <a:lnTo>
                  <a:pt x="2278" y="3220"/>
                </a:lnTo>
                <a:lnTo>
                  <a:pt x="2278" y="3222"/>
                </a:lnTo>
                <a:lnTo>
                  <a:pt x="2348" y="3222"/>
                </a:lnTo>
                <a:lnTo>
                  <a:pt x="2348" y="3220"/>
                </a:lnTo>
                <a:lnTo>
                  <a:pt x="2350" y="3207"/>
                </a:lnTo>
                <a:lnTo>
                  <a:pt x="2353" y="3194"/>
                </a:lnTo>
                <a:lnTo>
                  <a:pt x="2360" y="3184"/>
                </a:lnTo>
                <a:lnTo>
                  <a:pt x="2368" y="3174"/>
                </a:lnTo>
                <a:lnTo>
                  <a:pt x="2378" y="3166"/>
                </a:lnTo>
                <a:lnTo>
                  <a:pt x="2389" y="3160"/>
                </a:lnTo>
                <a:lnTo>
                  <a:pt x="2401" y="3157"/>
                </a:lnTo>
                <a:lnTo>
                  <a:pt x="2414" y="3155"/>
                </a:lnTo>
                <a:lnTo>
                  <a:pt x="2427" y="3157"/>
                </a:lnTo>
                <a:lnTo>
                  <a:pt x="2440" y="3160"/>
                </a:lnTo>
                <a:lnTo>
                  <a:pt x="2451" y="3166"/>
                </a:lnTo>
                <a:lnTo>
                  <a:pt x="2461" y="3174"/>
                </a:lnTo>
                <a:lnTo>
                  <a:pt x="2467" y="3184"/>
                </a:lnTo>
                <a:lnTo>
                  <a:pt x="2474" y="3194"/>
                </a:lnTo>
                <a:lnTo>
                  <a:pt x="2477" y="3207"/>
                </a:lnTo>
                <a:lnTo>
                  <a:pt x="2479" y="3220"/>
                </a:lnTo>
                <a:lnTo>
                  <a:pt x="2479" y="3222"/>
                </a:lnTo>
                <a:lnTo>
                  <a:pt x="2551" y="3222"/>
                </a:lnTo>
                <a:lnTo>
                  <a:pt x="2551" y="3220"/>
                </a:lnTo>
                <a:lnTo>
                  <a:pt x="2551" y="3207"/>
                </a:lnTo>
                <a:lnTo>
                  <a:pt x="2555" y="3194"/>
                </a:lnTo>
                <a:lnTo>
                  <a:pt x="2560" y="3184"/>
                </a:lnTo>
                <a:lnTo>
                  <a:pt x="2568" y="3174"/>
                </a:lnTo>
                <a:lnTo>
                  <a:pt x="2578" y="3166"/>
                </a:lnTo>
                <a:lnTo>
                  <a:pt x="2590" y="3160"/>
                </a:lnTo>
                <a:lnTo>
                  <a:pt x="2603" y="3157"/>
                </a:lnTo>
                <a:lnTo>
                  <a:pt x="2616" y="3155"/>
                </a:lnTo>
                <a:lnTo>
                  <a:pt x="2616" y="3083"/>
                </a:lnTo>
                <a:lnTo>
                  <a:pt x="2603" y="3083"/>
                </a:lnTo>
                <a:lnTo>
                  <a:pt x="2590" y="3078"/>
                </a:lnTo>
                <a:lnTo>
                  <a:pt x="2578" y="3073"/>
                </a:lnTo>
                <a:lnTo>
                  <a:pt x="2568" y="3065"/>
                </a:lnTo>
                <a:lnTo>
                  <a:pt x="2560" y="3056"/>
                </a:lnTo>
                <a:lnTo>
                  <a:pt x="2555" y="3044"/>
                </a:lnTo>
                <a:lnTo>
                  <a:pt x="2551" y="3033"/>
                </a:lnTo>
                <a:lnTo>
                  <a:pt x="2551" y="3018"/>
                </a:lnTo>
                <a:lnTo>
                  <a:pt x="2551" y="3005"/>
                </a:lnTo>
                <a:lnTo>
                  <a:pt x="2555" y="2994"/>
                </a:lnTo>
                <a:lnTo>
                  <a:pt x="2560" y="2982"/>
                </a:lnTo>
                <a:lnTo>
                  <a:pt x="2568" y="2972"/>
                </a:lnTo>
                <a:lnTo>
                  <a:pt x="2578" y="2964"/>
                </a:lnTo>
                <a:lnTo>
                  <a:pt x="2590" y="2959"/>
                </a:lnTo>
                <a:lnTo>
                  <a:pt x="2603" y="2955"/>
                </a:lnTo>
                <a:lnTo>
                  <a:pt x="2616" y="2953"/>
                </a:lnTo>
                <a:lnTo>
                  <a:pt x="2616" y="2883"/>
                </a:lnTo>
                <a:lnTo>
                  <a:pt x="2603" y="2881"/>
                </a:lnTo>
                <a:lnTo>
                  <a:pt x="2590" y="2878"/>
                </a:lnTo>
                <a:lnTo>
                  <a:pt x="2578" y="2871"/>
                </a:lnTo>
                <a:lnTo>
                  <a:pt x="2568" y="2863"/>
                </a:lnTo>
                <a:lnTo>
                  <a:pt x="2560" y="2853"/>
                </a:lnTo>
                <a:lnTo>
                  <a:pt x="2555" y="2844"/>
                </a:lnTo>
                <a:lnTo>
                  <a:pt x="2551" y="2831"/>
                </a:lnTo>
                <a:lnTo>
                  <a:pt x="2551" y="2818"/>
                </a:lnTo>
                <a:lnTo>
                  <a:pt x="2551" y="2805"/>
                </a:lnTo>
                <a:lnTo>
                  <a:pt x="2555" y="2792"/>
                </a:lnTo>
                <a:lnTo>
                  <a:pt x="2560" y="2782"/>
                </a:lnTo>
                <a:lnTo>
                  <a:pt x="2568" y="2772"/>
                </a:lnTo>
                <a:lnTo>
                  <a:pt x="2578" y="2764"/>
                </a:lnTo>
                <a:lnTo>
                  <a:pt x="2590" y="2757"/>
                </a:lnTo>
                <a:lnTo>
                  <a:pt x="2603" y="2754"/>
                </a:lnTo>
                <a:lnTo>
                  <a:pt x="2616" y="2752"/>
                </a:lnTo>
                <a:lnTo>
                  <a:pt x="2616" y="2682"/>
                </a:lnTo>
                <a:lnTo>
                  <a:pt x="2603" y="2681"/>
                </a:lnTo>
                <a:lnTo>
                  <a:pt x="2590" y="2676"/>
                </a:lnTo>
                <a:lnTo>
                  <a:pt x="2578" y="2671"/>
                </a:lnTo>
                <a:lnTo>
                  <a:pt x="2568" y="2663"/>
                </a:lnTo>
                <a:lnTo>
                  <a:pt x="2560" y="2653"/>
                </a:lnTo>
                <a:lnTo>
                  <a:pt x="2555" y="2642"/>
                </a:lnTo>
                <a:lnTo>
                  <a:pt x="2551" y="2630"/>
                </a:lnTo>
                <a:lnTo>
                  <a:pt x="2551" y="2617"/>
                </a:lnTo>
                <a:lnTo>
                  <a:pt x="2551" y="2604"/>
                </a:lnTo>
                <a:lnTo>
                  <a:pt x="2555" y="2591"/>
                </a:lnTo>
                <a:lnTo>
                  <a:pt x="2560" y="2580"/>
                </a:lnTo>
                <a:lnTo>
                  <a:pt x="2568" y="2570"/>
                </a:lnTo>
                <a:lnTo>
                  <a:pt x="2578" y="2562"/>
                </a:lnTo>
                <a:lnTo>
                  <a:pt x="2590" y="2557"/>
                </a:lnTo>
                <a:lnTo>
                  <a:pt x="2603" y="2552"/>
                </a:lnTo>
                <a:lnTo>
                  <a:pt x="2616" y="2552"/>
                </a:lnTo>
                <a:lnTo>
                  <a:pt x="2616" y="2480"/>
                </a:lnTo>
                <a:lnTo>
                  <a:pt x="2603" y="2479"/>
                </a:lnTo>
                <a:lnTo>
                  <a:pt x="2590" y="2475"/>
                </a:lnTo>
                <a:lnTo>
                  <a:pt x="2578" y="2469"/>
                </a:lnTo>
                <a:lnTo>
                  <a:pt x="2568" y="2461"/>
                </a:lnTo>
                <a:lnTo>
                  <a:pt x="2560" y="2453"/>
                </a:lnTo>
                <a:lnTo>
                  <a:pt x="2555" y="2441"/>
                </a:lnTo>
                <a:lnTo>
                  <a:pt x="2551" y="2428"/>
                </a:lnTo>
                <a:lnTo>
                  <a:pt x="2551" y="2415"/>
                </a:lnTo>
                <a:lnTo>
                  <a:pt x="2551" y="2402"/>
                </a:lnTo>
                <a:lnTo>
                  <a:pt x="2555" y="2391"/>
                </a:lnTo>
                <a:lnTo>
                  <a:pt x="2560" y="2379"/>
                </a:lnTo>
                <a:lnTo>
                  <a:pt x="2568" y="2370"/>
                </a:lnTo>
                <a:lnTo>
                  <a:pt x="2578" y="2361"/>
                </a:lnTo>
                <a:lnTo>
                  <a:pt x="2590" y="2355"/>
                </a:lnTo>
                <a:lnTo>
                  <a:pt x="2603" y="2352"/>
                </a:lnTo>
                <a:lnTo>
                  <a:pt x="2616" y="2350"/>
                </a:lnTo>
                <a:lnTo>
                  <a:pt x="2616" y="2280"/>
                </a:lnTo>
                <a:lnTo>
                  <a:pt x="2603" y="2278"/>
                </a:lnTo>
                <a:lnTo>
                  <a:pt x="2590" y="2275"/>
                </a:lnTo>
                <a:lnTo>
                  <a:pt x="2578" y="2268"/>
                </a:lnTo>
                <a:lnTo>
                  <a:pt x="2568" y="2260"/>
                </a:lnTo>
                <a:lnTo>
                  <a:pt x="2560" y="2251"/>
                </a:lnTo>
                <a:lnTo>
                  <a:pt x="2555" y="2239"/>
                </a:lnTo>
                <a:lnTo>
                  <a:pt x="2551" y="2228"/>
                </a:lnTo>
                <a:lnTo>
                  <a:pt x="2551" y="2215"/>
                </a:lnTo>
                <a:lnTo>
                  <a:pt x="2551" y="2202"/>
                </a:lnTo>
                <a:lnTo>
                  <a:pt x="2555" y="2189"/>
                </a:lnTo>
                <a:lnTo>
                  <a:pt x="2560" y="2177"/>
                </a:lnTo>
                <a:lnTo>
                  <a:pt x="2568" y="2167"/>
                </a:lnTo>
                <a:lnTo>
                  <a:pt x="2578" y="2161"/>
                </a:lnTo>
                <a:lnTo>
                  <a:pt x="2590" y="2154"/>
                </a:lnTo>
                <a:lnTo>
                  <a:pt x="2603" y="2151"/>
                </a:lnTo>
                <a:lnTo>
                  <a:pt x="2616" y="2150"/>
                </a:lnTo>
                <a:lnTo>
                  <a:pt x="2616" y="2078"/>
                </a:lnTo>
                <a:lnTo>
                  <a:pt x="2603" y="2078"/>
                </a:lnTo>
                <a:lnTo>
                  <a:pt x="2590" y="2073"/>
                </a:lnTo>
                <a:lnTo>
                  <a:pt x="2578" y="2068"/>
                </a:lnTo>
                <a:lnTo>
                  <a:pt x="2568" y="2060"/>
                </a:lnTo>
                <a:lnTo>
                  <a:pt x="2560" y="2050"/>
                </a:lnTo>
                <a:lnTo>
                  <a:pt x="2555" y="2039"/>
                </a:lnTo>
                <a:lnTo>
                  <a:pt x="2551" y="2026"/>
                </a:lnTo>
                <a:lnTo>
                  <a:pt x="2551" y="2013"/>
                </a:lnTo>
                <a:lnTo>
                  <a:pt x="2551" y="2000"/>
                </a:lnTo>
                <a:lnTo>
                  <a:pt x="2555" y="1988"/>
                </a:lnTo>
                <a:lnTo>
                  <a:pt x="2560" y="1977"/>
                </a:lnTo>
                <a:lnTo>
                  <a:pt x="2568" y="1967"/>
                </a:lnTo>
                <a:lnTo>
                  <a:pt x="2578" y="1959"/>
                </a:lnTo>
                <a:lnTo>
                  <a:pt x="2590" y="1952"/>
                </a:lnTo>
                <a:lnTo>
                  <a:pt x="2603" y="1949"/>
                </a:lnTo>
                <a:lnTo>
                  <a:pt x="2616" y="1947"/>
                </a:lnTo>
                <a:lnTo>
                  <a:pt x="2616" y="1877"/>
                </a:lnTo>
                <a:lnTo>
                  <a:pt x="2603" y="1876"/>
                </a:lnTo>
                <a:lnTo>
                  <a:pt x="2590" y="1873"/>
                </a:lnTo>
                <a:lnTo>
                  <a:pt x="2578" y="1866"/>
                </a:lnTo>
                <a:lnTo>
                  <a:pt x="2568" y="1858"/>
                </a:lnTo>
                <a:lnTo>
                  <a:pt x="2560" y="1848"/>
                </a:lnTo>
                <a:lnTo>
                  <a:pt x="2555" y="1837"/>
                </a:lnTo>
                <a:lnTo>
                  <a:pt x="2551" y="1825"/>
                </a:lnTo>
                <a:lnTo>
                  <a:pt x="2551" y="1812"/>
                </a:lnTo>
                <a:lnTo>
                  <a:pt x="2551" y="1799"/>
                </a:lnTo>
                <a:lnTo>
                  <a:pt x="2555" y="1786"/>
                </a:lnTo>
                <a:lnTo>
                  <a:pt x="2560" y="1776"/>
                </a:lnTo>
                <a:lnTo>
                  <a:pt x="2568" y="1767"/>
                </a:lnTo>
                <a:lnTo>
                  <a:pt x="2578" y="1758"/>
                </a:lnTo>
                <a:lnTo>
                  <a:pt x="2590" y="1752"/>
                </a:lnTo>
                <a:lnTo>
                  <a:pt x="2603" y="1749"/>
                </a:lnTo>
                <a:lnTo>
                  <a:pt x="2616" y="1747"/>
                </a:lnTo>
                <a:lnTo>
                  <a:pt x="2616" y="1675"/>
                </a:lnTo>
                <a:lnTo>
                  <a:pt x="2603" y="1675"/>
                </a:lnTo>
                <a:lnTo>
                  <a:pt x="2590" y="1670"/>
                </a:lnTo>
                <a:lnTo>
                  <a:pt x="2578" y="1666"/>
                </a:lnTo>
                <a:lnTo>
                  <a:pt x="2568" y="1657"/>
                </a:lnTo>
                <a:lnTo>
                  <a:pt x="2560" y="1648"/>
                </a:lnTo>
                <a:lnTo>
                  <a:pt x="2555" y="1636"/>
                </a:lnTo>
                <a:lnTo>
                  <a:pt x="2551" y="1625"/>
                </a:lnTo>
                <a:lnTo>
                  <a:pt x="2551" y="1610"/>
                </a:lnTo>
                <a:lnTo>
                  <a:pt x="2551" y="1597"/>
                </a:lnTo>
                <a:lnTo>
                  <a:pt x="2555" y="1586"/>
                </a:lnTo>
                <a:lnTo>
                  <a:pt x="2560" y="1574"/>
                </a:lnTo>
                <a:lnTo>
                  <a:pt x="2568" y="1565"/>
                </a:lnTo>
                <a:lnTo>
                  <a:pt x="2578" y="1556"/>
                </a:lnTo>
                <a:lnTo>
                  <a:pt x="2590" y="1552"/>
                </a:lnTo>
                <a:lnTo>
                  <a:pt x="2603" y="1547"/>
                </a:lnTo>
                <a:lnTo>
                  <a:pt x="2616" y="1545"/>
                </a:lnTo>
                <a:lnTo>
                  <a:pt x="2616" y="1547"/>
                </a:lnTo>
                <a:lnTo>
                  <a:pt x="2616" y="1475"/>
                </a:lnTo>
                <a:lnTo>
                  <a:pt x="2603" y="1473"/>
                </a:lnTo>
                <a:lnTo>
                  <a:pt x="2590" y="1470"/>
                </a:lnTo>
                <a:lnTo>
                  <a:pt x="2578" y="1464"/>
                </a:lnTo>
                <a:lnTo>
                  <a:pt x="2568" y="1455"/>
                </a:lnTo>
                <a:lnTo>
                  <a:pt x="2560" y="1446"/>
                </a:lnTo>
                <a:lnTo>
                  <a:pt x="2555" y="1436"/>
                </a:lnTo>
                <a:lnTo>
                  <a:pt x="2551" y="1423"/>
                </a:lnTo>
                <a:lnTo>
                  <a:pt x="2551" y="1410"/>
                </a:lnTo>
                <a:lnTo>
                  <a:pt x="2551" y="1397"/>
                </a:lnTo>
                <a:lnTo>
                  <a:pt x="2555" y="1385"/>
                </a:lnTo>
                <a:lnTo>
                  <a:pt x="2560" y="1374"/>
                </a:lnTo>
                <a:lnTo>
                  <a:pt x="2568" y="1364"/>
                </a:lnTo>
                <a:lnTo>
                  <a:pt x="2578" y="1356"/>
                </a:lnTo>
                <a:lnTo>
                  <a:pt x="2590" y="1349"/>
                </a:lnTo>
                <a:lnTo>
                  <a:pt x="2603" y="1346"/>
                </a:lnTo>
                <a:lnTo>
                  <a:pt x="2616" y="1345"/>
                </a:lnTo>
                <a:lnTo>
                  <a:pt x="2616" y="1275"/>
                </a:lnTo>
                <a:lnTo>
                  <a:pt x="2603" y="1273"/>
                </a:lnTo>
                <a:lnTo>
                  <a:pt x="2590" y="1270"/>
                </a:lnTo>
                <a:lnTo>
                  <a:pt x="2578" y="1263"/>
                </a:lnTo>
                <a:lnTo>
                  <a:pt x="2568" y="1255"/>
                </a:lnTo>
                <a:lnTo>
                  <a:pt x="2560" y="1245"/>
                </a:lnTo>
                <a:lnTo>
                  <a:pt x="2555" y="1234"/>
                </a:lnTo>
                <a:lnTo>
                  <a:pt x="2551" y="1222"/>
                </a:lnTo>
                <a:lnTo>
                  <a:pt x="2551" y="1209"/>
                </a:lnTo>
                <a:lnTo>
                  <a:pt x="2551" y="1196"/>
                </a:lnTo>
                <a:lnTo>
                  <a:pt x="2555" y="1183"/>
                </a:lnTo>
                <a:lnTo>
                  <a:pt x="2560" y="1172"/>
                </a:lnTo>
                <a:lnTo>
                  <a:pt x="2568" y="1162"/>
                </a:lnTo>
                <a:lnTo>
                  <a:pt x="2578" y="1154"/>
                </a:lnTo>
                <a:lnTo>
                  <a:pt x="2590" y="1149"/>
                </a:lnTo>
                <a:lnTo>
                  <a:pt x="2603" y="1144"/>
                </a:lnTo>
                <a:lnTo>
                  <a:pt x="2616" y="1144"/>
                </a:lnTo>
                <a:lnTo>
                  <a:pt x="2616" y="1072"/>
                </a:lnTo>
                <a:lnTo>
                  <a:pt x="2603" y="1071"/>
                </a:lnTo>
                <a:lnTo>
                  <a:pt x="2590" y="1068"/>
                </a:lnTo>
                <a:lnTo>
                  <a:pt x="2578" y="1061"/>
                </a:lnTo>
                <a:lnTo>
                  <a:pt x="2568" y="1055"/>
                </a:lnTo>
                <a:lnTo>
                  <a:pt x="2560" y="1045"/>
                </a:lnTo>
                <a:lnTo>
                  <a:pt x="2555" y="1033"/>
                </a:lnTo>
                <a:lnTo>
                  <a:pt x="2551" y="1020"/>
                </a:lnTo>
                <a:lnTo>
                  <a:pt x="2551" y="1007"/>
                </a:lnTo>
                <a:lnTo>
                  <a:pt x="2551" y="994"/>
                </a:lnTo>
                <a:lnTo>
                  <a:pt x="2555" y="983"/>
                </a:lnTo>
                <a:lnTo>
                  <a:pt x="2560" y="971"/>
                </a:lnTo>
                <a:lnTo>
                  <a:pt x="2568" y="962"/>
                </a:lnTo>
                <a:lnTo>
                  <a:pt x="2578" y="954"/>
                </a:lnTo>
                <a:lnTo>
                  <a:pt x="2590" y="947"/>
                </a:lnTo>
                <a:lnTo>
                  <a:pt x="2603" y="944"/>
                </a:lnTo>
                <a:lnTo>
                  <a:pt x="2616" y="942"/>
                </a:lnTo>
                <a:lnTo>
                  <a:pt x="2616" y="872"/>
                </a:lnTo>
                <a:lnTo>
                  <a:pt x="2603" y="870"/>
                </a:lnTo>
                <a:lnTo>
                  <a:pt x="2590" y="867"/>
                </a:lnTo>
                <a:lnTo>
                  <a:pt x="2578" y="861"/>
                </a:lnTo>
                <a:lnTo>
                  <a:pt x="2568" y="852"/>
                </a:lnTo>
                <a:lnTo>
                  <a:pt x="2560" y="843"/>
                </a:lnTo>
                <a:lnTo>
                  <a:pt x="2555" y="831"/>
                </a:lnTo>
                <a:lnTo>
                  <a:pt x="2551" y="820"/>
                </a:lnTo>
                <a:lnTo>
                  <a:pt x="2551" y="807"/>
                </a:lnTo>
                <a:lnTo>
                  <a:pt x="2551" y="794"/>
                </a:lnTo>
                <a:lnTo>
                  <a:pt x="2555" y="781"/>
                </a:lnTo>
                <a:lnTo>
                  <a:pt x="2560" y="769"/>
                </a:lnTo>
                <a:lnTo>
                  <a:pt x="2568" y="761"/>
                </a:lnTo>
                <a:lnTo>
                  <a:pt x="2578" y="753"/>
                </a:lnTo>
                <a:lnTo>
                  <a:pt x="2590" y="747"/>
                </a:lnTo>
                <a:lnTo>
                  <a:pt x="2603" y="743"/>
                </a:lnTo>
                <a:lnTo>
                  <a:pt x="2616" y="742"/>
                </a:lnTo>
                <a:lnTo>
                  <a:pt x="2616" y="670"/>
                </a:lnTo>
                <a:lnTo>
                  <a:pt x="2603" y="670"/>
                </a:lnTo>
                <a:lnTo>
                  <a:pt x="2590" y="665"/>
                </a:lnTo>
                <a:lnTo>
                  <a:pt x="2578" y="660"/>
                </a:lnTo>
                <a:lnTo>
                  <a:pt x="2568" y="652"/>
                </a:lnTo>
                <a:lnTo>
                  <a:pt x="2560" y="642"/>
                </a:lnTo>
                <a:lnTo>
                  <a:pt x="2555" y="631"/>
                </a:lnTo>
                <a:lnTo>
                  <a:pt x="2551" y="618"/>
                </a:lnTo>
                <a:lnTo>
                  <a:pt x="2551" y="605"/>
                </a:lnTo>
                <a:lnTo>
                  <a:pt x="2551" y="592"/>
                </a:lnTo>
                <a:lnTo>
                  <a:pt x="2555" y="580"/>
                </a:lnTo>
                <a:lnTo>
                  <a:pt x="2560" y="569"/>
                </a:lnTo>
                <a:lnTo>
                  <a:pt x="2568" y="559"/>
                </a:lnTo>
                <a:lnTo>
                  <a:pt x="2578" y="551"/>
                </a:lnTo>
                <a:lnTo>
                  <a:pt x="2590" y="546"/>
                </a:lnTo>
                <a:lnTo>
                  <a:pt x="2603" y="541"/>
                </a:lnTo>
                <a:lnTo>
                  <a:pt x="2616" y="540"/>
                </a:lnTo>
                <a:lnTo>
                  <a:pt x="2616" y="470"/>
                </a:lnTo>
                <a:lnTo>
                  <a:pt x="2603" y="468"/>
                </a:lnTo>
                <a:lnTo>
                  <a:pt x="2590" y="465"/>
                </a:lnTo>
                <a:lnTo>
                  <a:pt x="2578" y="458"/>
                </a:lnTo>
                <a:lnTo>
                  <a:pt x="2568" y="450"/>
                </a:lnTo>
                <a:lnTo>
                  <a:pt x="2560" y="440"/>
                </a:lnTo>
                <a:lnTo>
                  <a:pt x="2555" y="430"/>
                </a:lnTo>
                <a:lnTo>
                  <a:pt x="2551" y="417"/>
                </a:lnTo>
                <a:lnTo>
                  <a:pt x="2551" y="404"/>
                </a:lnTo>
                <a:lnTo>
                  <a:pt x="2551" y="391"/>
                </a:lnTo>
                <a:lnTo>
                  <a:pt x="2555" y="378"/>
                </a:lnTo>
                <a:lnTo>
                  <a:pt x="2560" y="369"/>
                </a:lnTo>
                <a:lnTo>
                  <a:pt x="2568" y="359"/>
                </a:lnTo>
                <a:lnTo>
                  <a:pt x="2578" y="351"/>
                </a:lnTo>
                <a:lnTo>
                  <a:pt x="2590" y="344"/>
                </a:lnTo>
                <a:lnTo>
                  <a:pt x="2603" y="341"/>
                </a:lnTo>
                <a:lnTo>
                  <a:pt x="2616" y="339"/>
                </a:lnTo>
                <a:lnTo>
                  <a:pt x="2616" y="269"/>
                </a:lnTo>
                <a:lnTo>
                  <a:pt x="2603" y="267"/>
                </a:lnTo>
                <a:lnTo>
                  <a:pt x="2590" y="263"/>
                </a:lnTo>
                <a:lnTo>
                  <a:pt x="2578" y="258"/>
                </a:lnTo>
                <a:lnTo>
                  <a:pt x="2568" y="250"/>
                </a:lnTo>
                <a:lnTo>
                  <a:pt x="2560" y="240"/>
                </a:lnTo>
                <a:lnTo>
                  <a:pt x="2555" y="228"/>
                </a:lnTo>
                <a:lnTo>
                  <a:pt x="2551" y="217"/>
                </a:lnTo>
                <a:lnTo>
                  <a:pt x="2551" y="204"/>
                </a:lnTo>
                <a:lnTo>
                  <a:pt x="2551" y="189"/>
                </a:lnTo>
                <a:lnTo>
                  <a:pt x="2555" y="178"/>
                </a:lnTo>
                <a:lnTo>
                  <a:pt x="2560" y="166"/>
                </a:lnTo>
                <a:lnTo>
                  <a:pt x="2568" y="157"/>
                </a:lnTo>
                <a:lnTo>
                  <a:pt x="2578" y="149"/>
                </a:lnTo>
                <a:lnTo>
                  <a:pt x="2590" y="144"/>
                </a:lnTo>
                <a:lnTo>
                  <a:pt x="2603" y="139"/>
                </a:lnTo>
                <a:lnTo>
                  <a:pt x="2616" y="139"/>
                </a:lnTo>
                <a:close/>
                <a:moveTo>
                  <a:pt x="2423" y="3012"/>
                </a:moveTo>
                <a:lnTo>
                  <a:pt x="193" y="3012"/>
                </a:lnTo>
                <a:lnTo>
                  <a:pt x="193" y="210"/>
                </a:lnTo>
                <a:lnTo>
                  <a:pt x="2423" y="210"/>
                </a:lnTo>
                <a:lnTo>
                  <a:pt x="2423" y="3012"/>
                </a:lnTo>
                <a:close/>
              </a:path>
            </a:pathLst>
          </a:custGeom>
          <a:solidFill>
            <a:schemeClr val="bg1"/>
          </a:solidFill>
          <a:ln w="3175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158" name="Text Box 7"/>
          <p:cNvSpPr txBox="1">
            <a:spLocks noChangeArrowheads="1"/>
          </p:cNvSpPr>
          <p:nvPr/>
        </p:nvSpPr>
        <p:spPr bwMode="auto">
          <a:xfrm>
            <a:off x="6332538" y="717550"/>
            <a:ext cx="17367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</a:rPr>
              <a:t>Special  Class</a:t>
            </a:r>
          </a:p>
        </p:txBody>
      </p:sp>
      <p:sp>
        <p:nvSpPr>
          <p:cNvPr id="6159" name="Text Box 8"/>
          <p:cNvSpPr txBox="1">
            <a:spLocks noChangeArrowheads="1"/>
          </p:cNvSpPr>
          <p:nvPr/>
        </p:nvSpPr>
        <p:spPr bwMode="auto">
          <a:xfrm>
            <a:off x="6318250" y="2968625"/>
            <a:ext cx="212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</a:rPr>
              <a:t>My Postal Service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27"/>
          <p:cNvSpPr>
            <a:spLocks/>
          </p:cNvSpPr>
          <p:nvPr/>
        </p:nvSpPr>
        <p:spPr bwMode="auto">
          <a:xfrm>
            <a:off x="400050" y="336550"/>
            <a:ext cx="2563813" cy="1814513"/>
          </a:xfrm>
          <a:custGeom>
            <a:avLst/>
            <a:gdLst>
              <a:gd name="T0" fmla="*/ 2147483646 w 1615"/>
              <a:gd name="T1" fmla="*/ 2147483646 h 1143"/>
              <a:gd name="T2" fmla="*/ 0 w 1615"/>
              <a:gd name="T3" fmla="*/ 2147483646 h 1143"/>
              <a:gd name="T4" fmla="*/ 0 w 1615"/>
              <a:gd name="T5" fmla="*/ 0 h 1143"/>
              <a:gd name="T6" fmla="*/ 2147483646 w 1615"/>
              <a:gd name="T7" fmla="*/ 0 h 1143"/>
              <a:gd name="T8" fmla="*/ 2147483646 w 1615"/>
              <a:gd name="T9" fmla="*/ 2147483646 h 1143"/>
              <a:gd name="T10" fmla="*/ 2147483646 w 1615"/>
              <a:gd name="T11" fmla="*/ 2147483646 h 114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15"/>
              <a:gd name="T19" fmla="*/ 0 h 1143"/>
              <a:gd name="T20" fmla="*/ 1615 w 1615"/>
              <a:gd name="T21" fmla="*/ 1143 h 114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15" h="1143">
                <a:moveTo>
                  <a:pt x="1615" y="1143"/>
                </a:moveTo>
                <a:lnTo>
                  <a:pt x="0" y="1143"/>
                </a:lnTo>
                <a:lnTo>
                  <a:pt x="0" y="0"/>
                </a:lnTo>
                <a:lnTo>
                  <a:pt x="1615" y="0"/>
                </a:lnTo>
                <a:lnTo>
                  <a:pt x="1615" y="1143"/>
                </a:lnTo>
                <a:close/>
              </a:path>
            </a:pathLst>
          </a:custGeom>
          <a:solidFill>
            <a:srgbClr val="C3DE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1" name="Freeform 28"/>
          <p:cNvSpPr>
            <a:spLocks/>
          </p:cNvSpPr>
          <p:nvPr/>
        </p:nvSpPr>
        <p:spPr bwMode="auto">
          <a:xfrm>
            <a:off x="400050" y="2468563"/>
            <a:ext cx="2563813" cy="1816100"/>
          </a:xfrm>
          <a:custGeom>
            <a:avLst/>
            <a:gdLst>
              <a:gd name="T0" fmla="*/ 2147483646 w 1615"/>
              <a:gd name="T1" fmla="*/ 2147483646 h 1144"/>
              <a:gd name="T2" fmla="*/ 0 w 1615"/>
              <a:gd name="T3" fmla="*/ 2147483646 h 1144"/>
              <a:gd name="T4" fmla="*/ 0 w 1615"/>
              <a:gd name="T5" fmla="*/ 0 h 1144"/>
              <a:gd name="T6" fmla="*/ 2147483646 w 1615"/>
              <a:gd name="T7" fmla="*/ 0 h 1144"/>
              <a:gd name="T8" fmla="*/ 2147483646 w 1615"/>
              <a:gd name="T9" fmla="*/ 2147483646 h 1144"/>
              <a:gd name="T10" fmla="*/ 2147483646 w 1615"/>
              <a:gd name="T11" fmla="*/ 2147483646 h 11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15"/>
              <a:gd name="T19" fmla="*/ 0 h 1144"/>
              <a:gd name="T20" fmla="*/ 1615 w 1615"/>
              <a:gd name="T21" fmla="*/ 1144 h 11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15" h="1144">
                <a:moveTo>
                  <a:pt x="1615" y="1144"/>
                </a:moveTo>
                <a:lnTo>
                  <a:pt x="0" y="1144"/>
                </a:lnTo>
                <a:lnTo>
                  <a:pt x="0" y="0"/>
                </a:lnTo>
                <a:lnTo>
                  <a:pt x="1615" y="0"/>
                </a:lnTo>
                <a:lnTo>
                  <a:pt x="1615" y="1144"/>
                </a:lnTo>
                <a:close/>
              </a:path>
            </a:pathLst>
          </a:custGeom>
          <a:solidFill>
            <a:srgbClr val="EAAD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Freeform 29"/>
          <p:cNvSpPr>
            <a:spLocks/>
          </p:cNvSpPr>
          <p:nvPr/>
        </p:nvSpPr>
        <p:spPr bwMode="auto">
          <a:xfrm>
            <a:off x="385763" y="4608513"/>
            <a:ext cx="2578100" cy="1817687"/>
          </a:xfrm>
          <a:custGeom>
            <a:avLst/>
            <a:gdLst>
              <a:gd name="T0" fmla="*/ 2147483646 w 1624"/>
              <a:gd name="T1" fmla="*/ 2147483646 h 1145"/>
              <a:gd name="T2" fmla="*/ 0 w 1624"/>
              <a:gd name="T3" fmla="*/ 2147483646 h 1145"/>
              <a:gd name="T4" fmla="*/ 0 w 1624"/>
              <a:gd name="T5" fmla="*/ 0 h 1145"/>
              <a:gd name="T6" fmla="*/ 2147483646 w 1624"/>
              <a:gd name="T7" fmla="*/ 0 h 1145"/>
              <a:gd name="T8" fmla="*/ 2147483646 w 1624"/>
              <a:gd name="T9" fmla="*/ 2147483646 h 1145"/>
              <a:gd name="T10" fmla="*/ 2147483646 w 1624"/>
              <a:gd name="T11" fmla="*/ 2147483646 h 11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24"/>
              <a:gd name="T19" fmla="*/ 0 h 1145"/>
              <a:gd name="T20" fmla="*/ 1624 w 1624"/>
              <a:gd name="T21" fmla="*/ 1145 h 114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24" h="1145">
                <a:moveTo>
                  <a:pt x="1624" y="1145"/>
                </a:moveTo>
                <a:lnTo>
                  <a:pt x="0" y="1145"/>
                </a:lnTo>
                <a:lnTo>
                  <a:pt x="0" y="0"/>
                </a:lnTo>
                <a:lnTo>
                  <a:pt x="1624" y="0"/>
                </a:lnTo>
                <a:lnTo>
                  <a:pt x="1624" y="1145"/>
                </a:lnTo>
                <a:close/>
              </a:path>
            </a:pathLst>
          </a:custGeom>
          <a:solidFill>
            <a:srgbClr val="7FBC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Freeform 30"/>
          <p:cNvSpPr>
            <a:spLocks/>
          </p:cNvSpPr>
          <p:nvPr/>
        </p:nvSpPr>
        <p:spPr bwMode="auto">
          <a:xfrm>
            <a:off x="3284538" y="333375"/>
            <a:ext cx="2562225" cy="1816100"/>
          </a:xfrm>
          <a:custGeom>
            <a:avLst/>
            <a:gdLst>
              <a:gd name="T0" fmla="*/ 2147483646 w 1614"/>
              <a:gd name="T1" fmla="*/ 2147483646 h 1144"/>
              <a:gd name="T2" fmla="*/ 0 w 1614"/>
              <a:gd name="T3" fmla="*/ 2147483646 h 1144"/>
              <a:gd name="T4" fmla="*/ 0 w 1614"/>
              <a:gd name="T5" fmla="*/ 0 h 1144"/>
              <a:gd name="T6" fmla="*/ 2147483646 w 1614"/>
              <a:gd name="T7" fmla="*/ 0 h 1144"/>
              <a:gd name="T8" fmla="*/ 2147483646 w 1614"/>
              <a:gd name="T9" fmla="*/ 2147483646 h 1144"/>
              <a:gd name="T10" fmla="*/ 2147483646 w 1614"/>
              <a:gd name="T11" fmla="*/ 2147483646 h 11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14"/>
              <a:gd name="T19" fmla="*/ 0 h 1144"/>
              <a:gd name="T20" fmla="*/ 1614 w 1614"/>
              <a:gd name="T21" fmla="*/ 1144 h 11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14" h="1144">
                <a:moveTo>
                  <a:pt x="1614" y="1144"/>
                </a:moveTo>
                <a:lnTo>
                  <a:pt x="0" y="1144"/>
                </a:lnTo>
                <a:lnTo>
                  <a:pt x="0" y="0"/>
                </a:lnTo>
                <a:lnTo>
                  <a:pt x="1614" y="0"/>
                </a:lnTo>
                <a:lnTo>
                  <a:pt x="1614" y="1144"/>
                </a:lnTo>
                <a:close/>
              </a:path>
            </a:pathLst>
          </a:custGeom>
          <a:solidFill>
            <a:srgbClr val="A3DB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Freeform 31"/>
          <p:cNvSpPr>
            <a:spLocks/>
          </p:cNvSpPr>
          <p:nvPr/>
        </p:nvSpPr>
        <p:spPr bwMode="auto">
          <a:xfrm>
            <a:off x="3284538" y="2468563"/>
            <a:ext cx="2562225" cy="1816100"/>
          </a:xfrm>
          <a:custGeom>
            <a:avLst/>
            <a:gdLst>
              <a:gd name="T0" fmla="*/ 2147483646 w 1614"/>
              <a:gd name="T1" fmla="*/ 2147483646 h 1144"/>
              <a:gd name="T2" fmla="*/ 0 w 1614"/>
              <a:gd name="T3" fmla="*/ 2147483646 h 1144"/>
              <a:gd name="T4" fmla="*/ 0 w 1614"/>
              <a:gd name="T5" fmla="*/ 0 h 1144"/>
              <a:gd name="T6" fmla="*/ 2147483646 w 1614"/>
              <a:gd name="T7" fmla="*/ 0 h 1144"/>
              <a:gd name="T8" fmla="*/ 2147483646 w 1614"/>
              <a:gd name="T9" fmla="*/ 2147483646 h 1144"/>
              <a:gd name="T10" fmla="*/ 2147483646 w 1614"/>
              <a:gd name="T11" fmla="*/ 2147483646 h 11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14"/>
              <a:gd name="T19" fmla="*/ 0 h 1144"/>
              <a:gd name="T20" fmla="*/ 1614 w 1614"/>
              <a:gd name="T21" fmla="*/ 1144 h 11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14" h="1144">
                <a:moveTo>
                  <a:pt x="1614" y="1144"/>
                </a:moveTo>
                <a:lnTo>
                  <a:pt x="0" y="1144"/>
                </a:lnTo>
                <a:lnTo>
                  <a:pt x="0" y="0"/>
                </a:lnTo>
                <a:lnTo>
                  <a:pt x="1614" y="0"/>
                </a:lnTo>
                <a:lnTo>
                  <a:pt x="1614" y="1144"/>
                </a:lnTo>
                <a:close/>
              </a:path>
            </a:pathLst>
          </a:custGeom>
          <a:solidFill>
            <a:srgbClr val="F389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Freeform 32"/>
          <p:cNvSpPr>
            <a:spLocks/>
          </p:cNvSpPr>
          <p:nvPr/>
        </p:nvSpPr>
        <p:spPr bwMode="auto">
          <a:xfrm>
            <a:off x="3281363" y="4608513"/>
            <a:ext cx="2578100" cy="1817687"/>
          </a:xfrm>
          <a:custGeom>
            <a:avLst/>
            <a:gdLst>
              <a:gd name="T0" fmla="*/ 2147483646 w 1624"/>
              <a:gd name="T1" fmla="*/ 2147483646 h 1145"/>
              <a:gd name="T2" fmla="*/ 0 w 1624"/>
              <a:gd name="T3" fmla="*/ 2147483646 h 1145"/>
              <a:gd name="T4" fmla="*/ 0 w 1624"/>
              <a:gd name="T5" fmla="*/ 0 h 1145"/>
              <a:gd name="T6" fmla="*/ 2147483646 w 1624"/>
              <a:gd name="T7" fmla="*/ 0 h 1145"/>
              <a:gd name="T8" fmla="*/ 2147483646 w 1624"/>
              <a:gd name="T9" fmla="*/ 2147483646 h 1145"/>
              <a:gd name="T10" fmla="*/ 2147483646 w 1624"/>
              <a:gd name="T11" fmla="*/ 2147483646 h 11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24"/>
              <a:gd name="T19" fmla="*/ 0 h 1145"/>
              <a:gd name="T20" fmla="*/ 1624 w 1624"/>
              <a:gd name="T21" fmla="*/ 1145 h 114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24" h="1145">
                <a:moveTo>
                  <a:pt x="1624" y="1145"/>
                </a:moveTo>
                <a:lnTo>
                  <a:pt x="0" y="1145"/>
                </a:lnTo>
                <a:lnTo>
                  <a:pt x="0" y="0"/>
                </a:lnTo>
                <a:lnTo>
                  <a:pt x="1624" y="0"/>
                </a:lnTo>
                <a:lnTo>
                  <a:pt x="1624" y="1145"/>
                </a:lnTo>
                <a:close/>
              </a:path>
            </a:pathLst>
          </a:custGeom>
          <a:solidFill>
            <a:srgbClr val="8DA5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Freeform 33"/>
          <p:cNvSpPr>
            <a:spLocks/>
          </p:cNvSpPr>
          <p:nvPr/>
        </p:nvSpPr>
        <p:spPr bwMode="auto">
          <a:xfrm>
            <a:off x="6170613" y="333375"/>
            <a:ext cx="2563812" cy="1816100"/>
          </a:xfrm>
          <a:custGeom>
            <a:avLst/>
            <a:gdLst>
              <a:gd name="T0" fmla="*/ 2147483646 w 1615"/>
              <a:gd name="T1" fmla="*/ 2147483646 h 1144"/>
              <a:gd name="T2" fmla="*/ 0 w 1615"/>
              <a:gd name="T3" fmla="*/ 2147483646 h 1144"/>
              <a:gd name="T4" fmla="*/ 0 w 1615"/>
              <a:gd name="T5" fmla="*/ 0 h 1144"/>
              <a:gd name="T6" fmla="*/ 2147483646 w 1615"/>
              <a:gd name="T7" fmla="*/ 0 h 1144"/>
              <a:gd name="T8" fmla="*/ 2147483646 w 1615"/>
              <a:gd name="T9" fmla="*/ 2147483646 h 1144"/>
              <a:gd name="T10" fmla="*/ 2147483646 w 1615"/>
              <a:gd name="T11" fmla="*/ 2147483646 h 11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15"/>
              <a:gd name="T19" fmla="*/ 0 h 1144"/>
              <a:gd name="T20" fmla="*/ 1615 w 1615"/>
              <a:gd name="T21" fmla="*/ 1144 h 11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15" h="1144">
                <a:moveTo>
                  <a:pt x="1615" y="1144"/>
                </a:moveTo>
                <a:lnTo>
                  <a:pt x="0" y="1144"/>
                </a:lnTo>
                <a:lnTo>
                  <a:pt x="0" y="0"/>
                </a:lnTo>
                <a:lnTo>
                  <a:pt x="1615" y="0"/>
                </a:lnTo>
                <a:lnTo>
                  <a:pt x="1615" y="1144"/>
                </a:lnTo>
                <a:close/>
              </a:path>
            </a:pathLst>
          </a:custGeom>
          <a:solidFill>
            <a:srgbClr val="BCE6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Freeform 34"/>
          <p:cNvSpPr>
            <a:spLocks/>
          </p:cNvSpPr>
          <p:nvPr/>
        </p:nvSpPr>
        <p:spPr bwMode="auto">
          <a:xfrm>
            <a:off x="6170613" y="2468563"/>
            <a:ext cx="2563812" cy="1816100"/>
          </a:xfrm>
          <a:custGeom>
            <a:avLst/>
            <a:gdLst>
              <a:gd name="T0" fmla="*/ 2147483646 w 1615"/>
              <a:gd name="T1" fmla="*/ 2147483646 h 1144"/>
              <a:gd name="T2" fmla="*/ 0 w 1615"/>
              <a:gd name="T3" fmla="*/ 2147483646 h 1144"/>
              <a:gd name="T4" fmla="*/ 0 w 1615"/>
              <a:gd name="T5" fmla="*/ 0 h 1144"/>
              <a:gd name="T6" fmla="*/ 2147483646 w 1615"/>
              <a:gd name="T7" fmla="*/ 0 h 1144"/>
              <a:gd name="T8" fmla="*/ 2147483646 w 1615"/>
              <a:gd name="T9" fmla="*/ 2147483646 h 1144"/>
              <a:gd name="T10" fmla="*/ 2147483646 w 1615"/>
              <a:gd name="T11" fmla="*/ 2147483646 h 11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15"/>
              <a:gd name="T19" fmla="*/ 0 h 1144"/>
              <a:gd name="T20" fmla="*/ 1615 w 1615"/>
              <a:gd name="T21" fmla="*/ 1144 h 11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15" h="1144">
                <a:moveTo>
                  <a:pt x="1615" y="1144"/>
                </a:moveTo>
                <a:lnTo>
                  <a:pt x="0" y="1144"/>
                </a:lnTo>
                <a:lnTo>
                  <a:pt x="0" y="0"/>
                </a:lnTo>
                <a:lnTo>
                  <a:pt x="1615" y="0"/>
                </a:lnTo>
                <a:lnTo>
                  <a:pt x="1615" y="1144"/>
                </a:lnTo>
                <a:close/>
              </a:path>
            </a:pathLst>
          </a:custGeom>
          <a:solidFill>
            <a:srgbClr val="FCCC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Freeform 35"/>
          <p:cNvSpPr>
            <a:spLocks/>
          </p:cNvSpPr>
          <p:nvPr/>
        </p:nvSpPr>
        <p:spPr bwMode="auto">
          <a:xfrm>
            <a:off x="6170613" y="4605338"/>
            <a:ext cx="2578100" cy="1814512"/>
          </a:xfrm>
          <a:custGeom>
            <a:avLst/>
            <a:gdLst>
              <a:gd name="T0" fmla="*/ 2147483646 w 1624"/>
              <a:gd name="T1" fmla="*/ 2147483646 h 1143"/>
              <a:gd name="T2" fmla="*/ 0 w 1624"/>
              <a:gd name="T3" fmla="*/ 2147483646 h 1143"/>
              <a:gd name="T4" fmla="*/ 0 w 1624"/>
              <a:gd name="T5" fmla="*/ 0 h 1143"/>
              <a:gd name="T6" fmla="*/ 2147483646 w 1624"/>
              <a:gd name="T7" fmla="*/ 0 h 1143"/>
              <a:gd name="T8" fmla="*/ 2147483646 w 1624"/>
              <a:gd name="T9" fmla="*/ 2147483646 h 1143"/>
              <a:gd name="T10" fmla="*/ 2147483646 w 1624"/>
              <a:gd name="T11" fmla="*/ 2147483646 h 114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24"/>
              <a:gd name="T19" fmla="*/ 0 h 1143"/>
              <a:gd name="T20" fmla="*/ 1624 w 1624"/>
              <a:gd name="T21" fmla="*/ 1143 h 114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24" h="1143">
                <a:moveTo>
                  <a:pt x="1624" y="1143"/>
                </a:moveTo>
                <a:lnTo>
                  <a:pt x="0" y="1143"/>
                </a:lnTo>
                <a:lnTo>
                  <a:pt x="0" y="0"/>
                </a:lnTo>
                <a:lnTo>
                  <a:pt x="1624" y="0"/>
                </a:lnTo>
                <a:lnTo>
                  <a:pt x="1624" y="1143"/>
                </a:lnTo>
                <a:close/>
              </a:path>
            </a:pathLst>
          </a:custGeom>
          <a:solidFill>
            <a:srgbClr val="FAD0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9" name="Freeform 37"/>
          <p:cNvSpPr>
            <a:spLocks noEditPoints="1"/>
          </p:cNvSpPr>
          <p:nvPr/>
        </p:nvSpPr>
        <p:spPr bwMode="auto">
          <a:xfrm>
            <a:off x="4125913" y="2641600"/>
            <a:ext cx="989012" cy="1541463"/>
          </a:xfrm>
          <a:custGeom>
            <a:avLst/>
            <a:gdLst>
              <a:gd name="T0" fmla="*/ 1461689886 w 623"/>
              <a:gd name="T1" fmla="*/ 597278019 h 971"/>
              <a:gd name="T2" fmla="*/ 1479330177 w 623"/>
              <a:gd name="T3" fmla="*/ 579636126 h 971"/>
              <a:gd name="T4" fmla="*/ 1489410797 w 623"/>
              <a:gd name="T5" fmla="*/ 554434555 h 971"/>
              <a:gd name="T6" fmla="*/ 1484370487 w 623"/>
              <a:gd name="T7" fmla="*/ 461189537 h 971"/>
              <a:gd name="T8" fmla="*/ 1499491417 w 623"/>
              <a:gd name="T9" fmla="*/ 446068595 h 971"/>
              <a:gd name="T10" fmla="*/ 1507052676 w 623"/>
              <a:gd name="T11" fmla="*/ 370463883 h 971"/>
              <a:gd name="T12" fmla="*/ 1517133296 w 623"/>
              <a:gd name="T13" fmla="*/ 325101055 h 971"/>
              <a:gd name="T14" fmla="*/ 1456649576 w 623"/>
              <a:gd name="T15" fmla="*/ 229335087 h 971"/>
              <a:gd name="T16" fmla="*/ 1441528646 w 623"/>
              <a:gd name="T17" fmla="*/ 234375401 h 971"/>
              <a:gd name="T18" fmla="*/ 1401206167 w 623"/>
              <a:gd name="T19" fmla="*/ 186491623 h 971"/>
              <a:gd name="T20" fmla="*/ 1441528646 w 623"/>
              <a:gd name="T21" fmla="*/ 239415715 h 971"/>
              <a:gd name="T22" fmla="*/ 1433967388 w 623"/>
              <a:gd name="T23" fmla="*/ 191531937 h 971"/>
              <a:gd name="T24" fmla="*/ 1365923997 w 623"/>
              <a:gd name="T25" fmla="*/ 126007853 h 971"/>
              <a:gd name="T26" fmla="*/ 1325601517 w 623"/>
              <a:gd name="T27" fmla="*/ 83165977 h 971"/>
              <a:gd name="T28" fmla="*/ 1234875938 w 623"/>
              <a:gd name="T29" fmla="*/ 60483770 h 971"/>
              <a:gd name="T30" fmla="*/ 1078626330 w 623"/>
              <a:gd name="T31" fmla="*/ 22682207 h 971"/>
              <a:gd name="T32" fmla="*/ 924896082 w 623"/>
              <a:gd name="T33" fmla="*/ 5040314 h 971"/>
              <a:gd name="T34" fmla="*/ 730844943 w 623"/>
              <a:gd name="T35" fmla="*/ 12601579 h 971"/>
              <a:gd name="T36" fmla="*/ 675401534 w 623"/>
              <a:gd name="T37" fmla="*/ 22682207 h 971"/>
              <a:gd name="T38" fmla="*/ 584675954 w 623"/>
              <a:gd name="T39" fmla="*/ 42843464 h 971"/>
              <a:gd name="T40" fmla="*/ 574595335 w 623"/>
              <a:gd name="T41" fmla="*/ 50403141 h 971"/>
              <a:gd name="T42" fmla="*/ 567034076 w 623"/>
              <a:gd name="T43" fmla="*/ 65524084 h 971"/>
              <a:gd name="T44" fmla="*/ 534272855 w 623"/>
              <a:gd name="T45" fmla="*/ 93246605 h 971"/>
              <a:gd name="T46" fmla="*/ 501510046 w 623"/>
              <a:gd name="T47" fmla="*/ 115927225 h 971"/>
              <a:gd name="T48" fmla="*/ 466227877 w 623"/>
              <a:gd name="T49" fmla="*/ 163811003 h 971"/>
              <a:gd name="T50" fmla="*/ 438506966 w 623"/>
              <a:gd name="T51" fmla="*/ 173891631 h 971"/>
              <a:gd name="T52" fmla="*/ 415824777 w 623"/>
              <a:gd name="T53" fmla="*/ 196572251 h 971"/>
              <a:gd name="T54" fmla="*/ 395663537 w 623"/>
              <a:gd name="T55" fmla="*/ 211693194 h 971"/>
              <a:gd name="T56" fmla="*/ 393144176 w 623"/>
              <a:gd name="T57" fmla="*/ 229335087 h 971"/>
              <a:gd name="T58" fmla="*/ 367942626 w 623"/>
              <a:gd name="T59" fmla="*/ 249496343 h 971"/>
              <a:gd name="T60" fmla="*/ 340220128 w 623"/>
              <a:gd name="T61" fmla="*/ 332660733 h 971"/>
              <a:gd name="T62" fmla="*/ 317539527 w 623"/>
              <a:gd name="T63" fmla="*/ 408265445 h 971"/>
              <a:gd name="T64" fmla="*/ 302418597 w 623"/>
              <a:gd name="T65" fmla="*/ 473789529 h 971"/>
              <a:gd name="T66" fmla="*/ 302418597 w 623"/>
              <a:gd name="T67" fmla="*/ 541834563 h 971"/>
              <a:gd name="T68" fmla="*/ 322579837 w 623"/>
              <a:gd name="T69" fmla="*/ 672882731 h 971"/>
              <a:gd name="T70" fmla="*/ 330139508 w 623"/>
              <a:gd name="T71" fmla="*/ 728326186 h 971"/>
              <a:gd name="T72" fmla="*/ 367942626 w 623"/>
              <a:gd name="T73" fmla="*/ 831651832 h 971"/>
              <a:gd name="T74" fmla="*/ 410784467 w 623"/>
              <a:gd name="T75" fmla="*/ 879535610 h 971"/>
              <a:gd name="T76" fmla="*/ 453627896 w 623"/>
              <a:gd name="T77" fmla="*/ 940019380 h 971"/>
              <a:gd name="T78" fmla="*/ 491429427 w 623"/>
              <a:gd name="T79" fmla="*/ 1015624092 h 971"/>
              <a:gd name="T80" fmla="*/ 514111615 w 623"/>
              <a:gd name="T81" fmla="*/ 1048385340 h 971"/>
              <a:gd name="T82" fmla="*/ 561993766 w 623"/>
              <a:gd name="T83" fmla="*/ 1139110994 h 971"/>
              <a:gd name="T84" fmla="*/ 504030995 w 623"/>
              <a:gd name="T85" fmla="*/ 1350804188 h 971"/>
              <a:gd name="T86" fmla="*/ 176410848 w 623"/>
              <a:gd name="T87" fmla="*/ 1741429327 h 971"/>
              <a:gd name="T88" fmla="*/ 25201550 w 623"/>
              <a:gd name="T89" fmla="*/ 2147483646 h 971"/>
              <a:gd name="T90" fmla="*/ 1005541042 w 623"/>
              <a:gd name="T91" fmla="*/ 2147483646 h 971"/>
              <a:gd name="T92" fmla="*/ 1559975136 w 623"/>
              <a:gd name="T93" fmla="*/ 2147483646 h 971"/>
              <a:gd name="T94" fmla="*/ 1396165857 w 623"/>
              <a:gd name="T95" fmla="*/ 1930440314 h 971"/>
              <a:gd name="T96" fmla="*/ 1310480587 w 623"/>
              <a:gd name="T97" fmla="*/ 1789311518 h 971"/>
              <a:gd name="T98" fmla="*/ 1229835628 w 623"/>
              <a:gd name="T99" fmla="*/ 1653223036 h 971"/>
              <a:gd name="T100" fmla="*/ 1179432529 w 623"/>
              <a:gd name="T101" fmla="*/ 1600300532 h 971"/>
              <a:gd name="T102" fmla="*/ 1126508480 w 623"/>
              <a:gd name="T103" fmla="*/ 1491932984 h 971"/>
              <a:gd name="T104" fmla="*/ 1174392219 w 623"/>
              <a:gd name="T105" fmla="*/ 1340723560 h 971"/>
              <a:gd name="T106" fmla="*/ 1202113130 w 623"/>
              <a:gd name="T107" fmla="*/ 1237397914 h 971"/>
              <a:gd name="T108" fmla="*/ 1257556539 w 623"/>
              <a:gd name="T109" fmla="*/ 1189514136 h 971"/>
              <a:gd name="T110" fmla="*/ 1386085237 w 623"/>
              <a:gd name="T111" fmla="*/ 1176914144 h 971"/>
              <a:gd name="T112" fmla="*/ 1456649576 w 623"/>
              <a:gd name="T113" fmla="*/ 1063506282 h 971"/>
              <a:gd name="T114" fmla="*/ 1489410797 w 623"/>
              <a:gd name="T115" fmla="*/ 982861256 h 971"/>
              <a:gd name="T116" fmla="*/ 1484370487 w 623"/>
              <a:gd name="T117" fmla="*/ 932458115 h 971"/>
              <a:gd name="T118" fmla="*/ 1499491417 w 623"/>
              <a:gd name="T119" fmla="*/ 884575924 h 971"/>
              <a:gd name="T120" fmla="*/ 1549894516 w 623"/>
              <a:gd name="T121" fmla="*/ 803930898 h 971"/>
              <a:gd name="T122" fmla="*/ 1517133296 w 623"/>
              <a:gd name="T123" fmla="*/ 695563351 h 971"/>
              <a:gd name="T124" fmla="*/ 1391125547 w 623"/>
              <a:gd name="T125" fmla="*/ 173891631 h 97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623"/>
              <a:gd name="T190" fmla="*/ 0 h 971"/>
              <a:gd name="T191" fmla="*/ 623 w 623"/>
              <a:gd name="T192" fmla="*/ 971 h 97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623" h="971">
                <a:moveTo>
                  <a:pt x="602" y="276"/>
                </a:moveTo>
                <a:lnTo>
                  <a:pt x="602" y="276"/>
                </a:lnTo>
                <a:lnTo>
                  <a:pt x="597" y="265"/>
                </a:lnTo>
                <a:lnTo>
                  <a:pt x="589" y="256"/>
                </a:lnTo>
                <a:lnTo>
                  <a:pt x="582" y="246"/>
                </a:lnTo>
                <a:lnTo>
                  <a:pt x="580" y="241"/>
                </a:lnTo>
                <a:lnTo>
                  <a:pt x="580" y="237"/>
                </a:lnTo>
                <a:lnTo>
                  <a:pt x="582" y="233"/>
                </a:lnTo>
                <a:lnTo>
                  <a:pt x="584" y="231"/>
                </a:lnTo>
                <a:lnTo>
                  <a:pt x="585" y="231"/>
                </a:lnTo>
                <a:lnTo>
                  <a:pt x="587" y="230"/>
                </a:lnTo>
                <a:lnTo>
                  <a:pt x="585" y="230"/>
                </a:lnTo>
                <a:lnTo>
                  <a:pt x="587" y="226"/>
                </a:lnTo>
                <a:lnTo>
                  <a:pt x="591" y="220"/>
                </a:lnTo>
                <a:lnTo>
                  <a:pt x="591" y="211"/>
                </a:lnTo>
                <a:lnTo>
                  <a:pt x="591" y="200"/>
                </a:lnTo>
                <a:lnTo>
                  <a:pt x="585" y="179"/>
                </a:lnTo>
                <a:lnTo>
                  <a:pt x="587" y="185"/>
                </a:lnTo>
                <a:lnTo>
                  <a:pt x="589" y="183"/>
                </a:lnTo>
                <a:lnTo>
                  <a:pt x="593" y="185"/>
                </a:lnTo>
                <a:lnTo>
                  <a:pt x="593" y="183"/>
                </a:lnTo>
                <a:lnTo>
                  <a:pt x="595" y="181"/>
                </a:lnTo>
                <a:lnTo>
                  <a:pt x="593" y="181"/>
                </a:lnTo>
                <a:lnTo>
                  <a:pt x="595" y="177"/>
                </a:lnTo>
                <a:lnTo>
                  <a:pt x="597" y="177"/>
                </a:lnTo>
                <a:lnTo>
                  <a:pt x="597" y="172"/>
                </a:lnTo>
                <a:lnTo>
                  <a:pt x="600" y="166"/>
                </a:lnTo>
                <a:lnTo>
                  <a:pt x="600" y="160"/>
                </a:lnTo>
                <a:lnTo>
                  <a:pt x="598" y="147"/>
                </a:lnTo>
                <a:lnTo>
                  <a:pt x="598" y="140"/>
                </a:lnTo>
                <a:lnTo>
                  <a:pt x="600" y="134"/>
                </a:lnTo>
                <a:lnTo>
                  <a:pt x="602" y="132"/>
                </a:lnTo>
                <a:lnTo>
                  <a:pt x="602" y="129"/>
                </a:lnTo>
                <a:lnTo>
                  <a:pt x="602" y="127"/>
                </a:lnTo>
                <a:lnTo>
                  <a:pt x="600" y="125"/>
                </a:lnTo>
                <a:lnTo>
                  <a:pt x="593" y="112"/>
                </a:lnTo>
                <a:lnTo>
                  <a:pt x="585" y="99"/>
                </a:lnTo>
                <a:lnTo>
                  <a:pt x="580" y="93"/>
                </a:lnTo>
                <a:lnTo>
                  <a:pt x="578" y="91"/>
                </a:lnTo>
                <a:lnTo>
                  <a:pt x="576" y="89"/>
                </a:lnTo>
                <a:lnTo>
                  <a:pt x="576" y="91"/>
                </a:lnTo>
                <a:lnTo>
                  <a:pt x="574" y="91"/>
                </a:lnTo>
                <a:lnTo>
                  <a:pt x="572" y="93"/>
                </a:lnTo>
                <a:lnTo>
                  <a:pt x="572" y="95"/>
                </a:lnTo>
                <a:lnTo>
                  <a:pt x="570" y="95"/>
                </a:lnTo>
                <a:lnTo>
                  <a:pt x="569" y="93"/>
                </a:lnTo>
                <a:lnTo>
                  <a:pt x="565" y="88"/>
                </a:lnTo>
                <a:lnTo>
                  <a:pt x="556" y="74"/>
                </a:lnTo>
                <a:lnTo>
                  <a:pt x="561" y="78"/>
                </a:lnTo>
                <a:lnTo>
                  <a:pt x="567" y="84"/>
                </a:lnTo>
                <a:lnTo>
                  <a:pt x="569" y="82"/>
                </a:lnTo>
                <a:lnTo>
                  <a:pt x="570" y="89"/>
                </a:lnTo>
                <a:lnTo>
                  <a:pt x="572" y="95"/>
                </a:lnTo>
                <a:lnTo>
                  <a:pt x="572" y="93"/>
                </a:lnTo>
                <a:lnTo>
                  <a:pt x="574" y="93"/>
                </a:lnTo>
                <a:lnTo>
                  <a:pt x="578" y="93"/>
                </a:lnTo>
                <a:lnTo>
                  <a:pt x="578" y="88"/>
                </a:lnTo>
                <a:lnTo>
                  <a:pt x="574" y="84"/>
                </a:lnTo>
                <a:lnTo>
                  <a:pt x="569" y="76"/>
                </a:lnTo>
                <a:lnTo>
                  <a:pt x="567" y="74"/>
                </a:lnTo>
                <a:lnTo>
                  <a:pt x="565" y="71"/>
                </a:lnTo>
                <a:lnTo>
                  <a:pt x="554" y="61"/>
                </a:lnTo>
                <a:lnTo>
                  <a:pt x="542" y="50"/>
                </a:lnTo>
                <a:lnTo>
                  <a:pt x="539" y="43"/>
                </a:lnTo>
                <a:lnTo>
                  <a:pt x="535" y="39"/>
                </a:lnTo>
                <a:lnTo>
                  <a:pt x="531" y="37"/>
                </a:lnTo>
                <a:lnTo>
                  <a:pt x="529" y="35"/>
                </a:lnTo>
                <a:lnTo>
                  <a:pt x="526" y="33"/>
                </a:lnTo>
                <a:lnTo>
                  <a:pt x="522" y="31"/>
                </a:lnTo>
                <a:lnTo>
                  <a:pt x="516" y="30"/>
                </a:lnTo>
                <a:lnTo>
                  <a:pt x="513" y="28"/>
                </a:lnTo>
                <a:lnTo>
                  <a:pt x="501" y="28"/>
                </a:lnTo>
                <a:lnTo>
                  <a:pt x="490" y="24"/>
                </a:lnTo>
                <a:lnTo>
                  <a:pt x="481" y="20"/>
                </a:lnTo>
                <a:lnTo>
                  <a:pt x="470" y="18"/>
                </a:lnTo>
                <a:lnTo>
                  <a:pt x="449" y="11"/>
                </a:lnTo>
                <a:lnTo>
                  <a:pt x="440" y="9"/>
                </a:lnTo>
                <a:lnTo>
                  <a:pt x="428" y="9"/>
                </a:lnTo>
                <a:lnTo>
                  <a:pt x="417" y="9"/>
                </a:lnTo>
                <a:lnTo>
                  <a:pt x="408" y="9"/>
                </a:lnTo>
                <a:lnTo>
                  <a:pt x="387" y="5"/>
                </a:lnTo>
                <a:lnTo>
                  <a:pt x="376" y="3"/>
                </a:lnTo>
                <a:lnTo>
                  <a:pt x="367" y="2"/>
                </a:lnTo>
                <a:lnTo>
                  <a:pt x="357" y="0"/>
                </a:lnTo>
                <a:lnTo>
                  <a:pt x="346" y="0"/>
                </a:lnTo>
                <a:lnTo>
                  <a:pt x="324" y="0"/>
                </a:lnTo>
                <a:lnTo>
                  <a:pt x="301" y="3"/>
                </a:lnTo>
                <a:lnTo>
                  <a:pt x="290" y="5"/>
                </a:lnTo>
                <a:lnTo>
                  <a:pt x="281" y="7"/>
                </a:lnTo>
                <a:lnTo>
                  <a:pt x="279" y="9"/>
                </a:lnTo>
                <a:lnTo>
                  <a:pt x="281" y="5"/>
                </a:lnTo>
                <a:lnTo>
                  <a:pt x="273" y="7"/>
                </a:lnTo>
                <a:lnTo>
                  <a:pt x="268" y="9"/>
                </a:lnTo>
                <a:lnTo>
                  <a:pt x="262" y="13"/>
                </a:lnTo>
                <a:lnTo>
                  <a:pt x="255" y="15"/>
                </a:lnTo>
                <a:lnTo>
                  <a:pt x="242" y="17"/>
                </a:lnTo>
                <a:lnTo>
                  <a:pt x="236" y="17"/>
                </a:lnTo>
                <a:lnTo>
                  <a:pt x="232" y="17"/>
                </a:lnTo>
                <a:lnTo>
                  <a:pt x="234" y="18"/>
                </a:lnTo>
                <a:lnTo>
                  <a:pt x="236" y="18"/>
                </a:lnTo>
                <a:lnTo>
                  <a:pt x="234" y="20"/>
                </a:lnTo>
                <a:lnTo>
                  <a:pt x="232" y="20"/>
                </a:lnTo>
                <a:lnTo>
                  <a:pt x="228" y="20"/>
                </a:lnTo>
                <a:lnTo>
                  <a:pt x="228" y="22"/>
                </a:lnTo>
                <a:lnTo>
                  <a:pt x="228" y="24"/>
                </a:lnTo>
                <a:lnTo>
                  <a:pt x="225" y="26"/>
                </a:lnTo>
                <a:lnTo>
                  <a:pt x="219" y="28"/>
                </a:lnTo>
                <a:lnTo>
                  <a:pt x="221" y="30"/>
                </a:lnTo>
                <a:lnTo>
                  <a:pt x="217" y="33"/>
                </a:lnTo>
                <a:lnTo>
                  <a:pt x="214" y="37"/>
                </a:lnTo>
                <a:lnTo>
                  <a:pt x="212" y="37"/>
                </a:lnTo>
                <a:lnTo>
                  <a:pt x="210" y="39"/>
                </a:lnTo>
                <a:lnTo>
                  <a:pt x="206" y="43"/>
                </a:lnTo>
                <a:lnTo>
                  <a:pt x="202" y="45"/>
                </a:lnTo>
                <a:lnTo>
                  <a:pt x="200" y="45"/>
                </a:lnTo>
                <a:lnTo>
                  <a:pt x="199" y="46"/>
                </a:lnTo>
                <a:lnTo>
                  <a:pt x="197" y="52"/>
                </a:lnTo>
                <a:lnTo>
                  <a:pt x="195" y="56"/>
                </a:lnTo>
                <a:lnTo>
                  <a:pt x="191" y="61"/>
                </a:lnTo>
                <a:lnTo>
                  <a:pt x="187" y="63"/>
                </a:lnTo>
                <a:lnTo>
                  <a:pt x="185" y="65"/>
                </a:lnTo>
                <a:lnTo>
                  <a:pt x="184" y="65"/>
                </a:lnTo>
                <a:lnTo>
                  <a:pt x="180" y="65"/>
                </a:lnTo>
                <a:lnTo>
                  <a:pt x="178" y="69"/>
                </a:lnTo>
                <a:lnTo>
                  <a:pt x="174" y="69"/>
                </a:lnTo>
                <a:lnTo>
                  <a:pt x="174" y="71"/>
                </a:lnTo>
                <a:lnTo>
                  <a:pt x="174" y="73"/>
                </a:lnTo>
                <a:lnTo>
                  <a:pt x="169" y="74"/>
                </a:lnTo>
                <a:lnTo>
                  <a:pt x="169" y="76"/>
                </a:lnTo>
                <a:lnTo>
                  <a:pt x="165" y="78"/>
                </a:lnTo>
                <a:lnTo>
                  <a:pt x="161" y="84"/>
                </a:lnTo>
                <a:lnTo>
                  <a:pt x="159" y="82"/>
                </a:lnTo>
                <a:lnTo>
                  <a:pt x="157" y="82"/>
                </a:lnTo>
                <a:lnTo>
                  <a:pt x="156" y="84"/>
                </a:lnTo>
                <a:lnTo>
                  <a:pt x="157" y="84"/>
                </a:lnTo>
                <a:lnTo>
                  <a:pt x="157" y="89"/>
                </a:lnTo>
                <a:lnTo>
                  <a:pt x="156" y="89"/>
                </a:lnTo>
                <a:lnTo>
                  <a:pt x="156" y="93"/>
                </a:lnTo>
                <a:lnTo>
                  <a:pt x="156" y="91"/>
                </a:lnTo>
                <a:lnTo>
                  <a:pt x="152" y="97"/>
                </a:lnTo>
                <a:lnTo>
                  <a:pt x="150" y="97"/>
                </a:lnTo>
                <a:lnTo>
                  <a:pt x="148" y="97"/>
                </a:lnTo>
                <a:lnTo>
                  <a:pt x="146" y="99"/>
                </a:lnTo>
                <a:lnTo>
                  <a:pt x="144" y="104"/>
                </a:lnTo>
                <a:lnTo>
                  <a:pt x="144" y="114"/>
                </a:lnTo>
                <a:lnTo>
                  <a:pt x="139" y="121"/>
                </a:lnTo>
                <a:lnTo>
                  <a:pt x="137" y="131"/>
                </a:lnTo>
                <a:lnTo>
                  <a:pt x="135" y="132"/>
                </a:lnTo>
                <a:lnTo>
                  <a:pt x="133" y="136"/>
                </a:lnTo>
                <a:lnTo>
                  <a:pt x="131" y="145"/>
                </a:lnTo>
                <a:lnTo>
                  <a:pt x="128" y="153"/>
                </a:lnTo>
                <a:lnTo>
                  <a:pt x="126" y="157"/>
                </a:lnTo>
                <a:lnTo>
                  <a:pt x="126" y="162"/>
                </a:lnTo>
                <a:lnTo>
                  <a:pt x="124" y="166"/>
                </a:lnTo>
                <a:lnTo>
                  <a:pt x="122" y="170"/>
                </a:lnTo>
                <a:lnTo>
                  <a:pt x="122" y="175"/>
                </a:lnTo>
                <a:lnTo>
                  <a:pt x="122" y="181"/>
                </a:lnTo>
                <a:lnTo>
                  <a:pt x="120" y="188"/>
                </a:lnTo>
                <a:lnTo>
                  <a:pt x="120" y="198"/>
                </a:lnTo>
                <a:lnTo>
                  <a:pt x="120" y="207"/>
                </a:lnTo>
                <a:lnTo>
                  <a:pt x="118" y="213"/>
                </a:lnTo>
                <a:lnTo>
                  <a:pt x="118" y="215"/>
                </a:lnTo>
                <a:lnTo>
                  <a:pt x="120" y="215"/>
                </a:lnTo>
                <a:lnTo>
                  <a:pt x="120" y="220"/>
                </a:lnTo>
                <a:lnTo>
                  <a:pt x="120" y="226"/>
                </a:lnTo>
                <a:lnTo>
                  <a:pt x="124" y="235"/>
                </a:lnTo>
                <a:lnTo>
                  <a:pt x="126" y="246"/>
                </a:lnTo>
                <a:lnTo>
                  <a:pt x="126" y="256"/>
                </a:lnTo>
                <a:lnTo>
                  <a:pt x="128" y="267"/>
                </a:lnTo>
                <a:lnTo>
                  <a:pt x="128" y="276"/>
                </a:lnTo>
                <a:lnTo>
                  <a:pt x="128" y="278"/>
                </a:lnTo>
                <a:lnTo>
                  <a:pt x="128" y="282"/>
                </a:lnTo>
                <a:lnTo>
                  <a:pt x="129" y="286"/>
                </a:lnTo>
                <a:lnTo>
                  <a:pt x="131" y="289"/>
                </a:lnTo>
                <a:lnTo>
                  <a:pt x="135" y="301"/>
                </a:lnTo>
                <a:lnTo>
                  <a:pt x="137" y="310"/>
                </a:lnTo>
                <a:lnTo>
                  <a:pt x="141" y="321"/>
                </a:lnTo>
                <a:lnTo>
                  <a:pt x="143" y="327"/>
                </a:lnTo>
                <a:lnTo>
                  <a:pt x="146" y="330"/>
                </a:lnTo>
                <a:lnTo>
                  <a:pt x="152" y="338"/>
                </a:lnTo>
                <a:lnTo>
                  <a:pt x="156" y="344"/>
                </a:lnTo>
                <a:lnTo>
                  <a:pt x="159" y="345"/>
                </a:lnTo>
                <a:lnTo>
                  <a:pt x="163" y="349"/>
                </a:lnTo>
                <a:lnTo>
                  <a:pt x="165" y="353"/>
                </a:lnTo>
                <a:lnTo>
                  <a:pt x="171" y="360"/>
                </a:lnTo>
                <a:lnTo>
                  <a:pt x="172" y="362"/>
                </a:lnTo>
                <a:lnTo>
                  <a:pt x="174" y="366"/>
                </a:lnTo>
                <a:lnTo>
                  <a:pt x="176" y="370"/>
                </a:lnTo>
                <a:lnTo>
                  <a:pt x="180" y="373"/>
                </a:lnTo>
                <a:lnTo>
                  <a:pt x="184" y="381"/>
                </a:lnTo>
                <a:lnTo>
                  <a:pt x="187" y="388"/>
                </a:lnTo>
                <a:lnTo>
                  <a:pt x="191" y="394"/>
                </a:lnTo>
                <a:lnTo>
                  <a:pt x="193" y="400"/>
                </a:lnTo>
                <a:lnTo>
                  <a:pt x="195" y="403"/>
                </a:lnTo>
                <a:lnTo>
                  <a:pt x="200" y="411"/>
                </a:lnTo>
                <a:lnTo>
                  <a:pt x="202" y="413"/>
                </a:lnTo>
                <a:lnTo>
                  <a:pt x="202" y="415"/>
                </a:lnTo>
                <a:lnTo>
                  <a:pt x="204" y="415"/>
                </a:lnTo>
                <a:lnTo>
                  <a:pt x="204" y="416"/>
                </a:lnTo>
                <a:lnTo>
                  <a:pt x="208" y="418"/>
                </a:lnTo>
                <a:lnTo>
                  <a:pt x="212" y="422"/>
                </a:lnTo>
                <a:lnTo>
                  <a:pt x="217" y="431"/>
                </a:lnTo>
                <a:lnTo>
                  <a:pt x="221" y="441"/>
                </a:lnTo>
                <a:lnTo>
                  <a:pt x="223" y="452"/>
                </a:lnTo>
                <a:lnTo>
                  <a:pt x="223" y="463"/>
                </a:lnTo>
                <a:lnTo>
                  <a:pt x="223" y="474"/>
                </a:lnTo>
                <a:lnTo>
                  <a:pt x="219" y="497"/>
                </a:lnTo>
                <a:lnTo>
                  <a:pt x="212" y="517"/>
                </a:lnTo>
                <a:lnTo>
                  <a:pt x="200" y="536"/>
                </a:lnTo>
                <a:lnTo>
                  <a:pt x="187" y="553"/>
                </a:lnTo>
                <a:lnTo>
                  <a:pt x="174" y="570"/>
                </a:lnTo>
                <a:lnTo>
                  <a:pt x="141" y="605"/>
                </a:lnTo>
                <a:lnTo>
                  <a:pt x="111" y="639"/>
                </a:lnTo>
                <a:lnTo>
                  <a:pt x="83" y="672"/>
                </a:lnTo>
                <a:lnTo>
                  <a:pt x="70" y="691"/>
                </a:lnTo>
                <a:lnTo>
                  <a:pt x="58" y="708"/>
                </a:lnTo>
                <a:lnTo>
                  <a:pt x="49" y="728"/>
                </a:lnTo>
                <a:lnTo>
                  <a:pt x="40" y="749"/>
                </a:lnTo>
                <a:lnTo>
                  <a:pt x="32" y="770"/>
                </a:lnTo>
                <a:lnTo>
                  <a:pt x="27" y="792"/>
                </a:lnTo>
                <a:lnTo>
                  <a:pt x="17" y="835"/>
                </a:lnTo>
                <a:lnTo>
                  <a:pt x="10" y="880"/>
                </a:lnTo>
                <a:lnTo>
                  <a:pt x="2" y="925"/>
                </a:lnTo>
                <a:lnTo>
                  <a:pt x="0" y="971"/>
                </a:lnTo>
                <a:lnTo>
                  <a:pt x="133" y="971"/>
                </a:lnTo>
                <a:lnTo>
                  <a:pt x="399" y="971"/>
                </a:lnTo>
                <a:lnTo>
                  <a:pt x="602" y="971"/>
                </a:lnTo>
                <a:lnTo>
                  <a:pt x="623" y="971"/>
                </a:lnTo>
                <a:lnTo>
                  <a:pt x="623" y="949"/>
                </a:lnTo>
                <a:lnTo>
                  <a:pt x="623" y="927"/>
                </a:lnTo>
                <a:lnTo>
                  <a:pt x="619" y="904"/>
                </a:lnTo>
                <a:lnTo>
                  <a:pt x="613" y="884"/>
                </a:lnTo>
                <a:lnTo>
                  <a:pt x="608" y="861"/>
                </a:lnTo>
                <a:lnTo>
                  <a:pt x="598" y="842"/>
                </a:lnTo>
                <a:lnTo>
                  <a:pt x="589" y="822"/>
                </a:lnTo>
                <a:lnTo>
                  <a:pt x="578" y="803"/>
                </a:lnTo>
                <a:lnTo>
                  <a:pt x="554" y="766"/>
                </a:lnTo>
                <a:lnTo>
                  <a:pt x="541" y="747"/>
                </a:lnTo>
                <a:lnTo>
                  <a:pt x="526" y="730"/>
                </a:lnTo>
                <a:lnTo>
                  <a:pt x="526" y="725"/>
                </a:lnTo>
                <a:lnTo>
                  <a:pt x="526" y="721"/>
                </a:lnTo>
                <a:lnTo>
                  <a:pt x="524" y="715"/>
                </a:lnTo>
                <a:lnTo>
                  <a:pt x="520" y="710"/>
                </a:lnTo>
                <a:lnTo>
                  <a:pt x="516" y="700"/>
                </a:lnTo>
                <a:lnTo>
                  <a:pt x="513" y="691"/>
                </a:lnTo>
                <a:lnTo>
                  <a:pt x="501" y="672"/>
                </a:lnTo>
                <a:lnTo>
                  <a:pt x="496" y="663"/>
                </a:lnTo>
                <a:lnTo>
                  <a:pt x="488" y="656"/>
                </a:lnTo>
                <a:lnTo>
                  <a:pt x="483" y="654"/>
                </a:lnTo>
                <a:lnTo>
                  <a:pt x="481" y="650"/>
                </a:lnTo>
                <a:lnTo>
                  <a:pt x="477" y="644"/>
                </a:lnTo>
                <a:lnTo>
                  <a:pt x="475" y="639"/>
                </a:lnTo>
                <a:lnTo>
                  <a:pt x="471" y="637"/>
                </a:lnTo>
                <a:lnTo>
                  <a:pt x="468" y="635"/>
                </a:lnTo>
                <a:lnTo>
                  <a:pt x="458" y="629"/>
                </a:lnTo>
                <a:lnTo>
                  <a:pt x="456" y="626"/>
                </a:lnTo>
                <a:lnTo>
                  <a:pt x="455" y="622"/>
                </a:lnTo>
                <a:lnTo>
                  <a:pt x="451" y="611"/>
                </a:lnTo>
                <a:lnTo>
                  <a:pt x="447" y="601"/>
                </a:lnTo>
                <a:lnTo>
                  <a:pt x="447" y="592"/>
                </a:lnTo>
                <a:lnTo>
                  <a:pt x="445" y="581"/>
                </a:lnTo>
                <a:lnTo>
                  <a:pt x="447" y="570"/>
                </a:lnTo>
                <a:lnTo>
                  <a:pt x="449" y="560"/>
                </a:lnTo>
                <a:lnTo>
                  <a:pt x="453" y="549"/>
                </a:lnTo>
                <a:lnTo>
                  <a:pt x="458" y="540"/>
                </a:lnTo>
                <a:lnTo>
                  <a:pt x="466" y="532"/>
                </a:lnTo>
                <a:lnTo>
                  <a:pt x="468" y="529"/>
                </a:lnTo>
                <a:lnTo>
                  <a:pt x="471" y="523"/>
                </a:lnTo>
                <a:lnTo>
                  <a:pt x="475" y="514"/>
                </a:lnTo>
                <a:lnTo>
                  <a:pt x="475" y="501"/>
                </a:lnTo>
                <a:lnTo>
                  <a:pt x="477" y="491"/>
                </a:lnTo>
                <a:lnTo>
                  <a:pt x="475" y="487"/>
                </a:lnTo>
                <a:lnTo>
                  <a:pt x="477" y="484"/>
                </a:lnTo>
                <a:lnTo>
                  <a:pt x="481" y="480"/>
                </a:lnTo>
                <a:lnTo>
                  <a:pt x="490" y="474"/>
                </a:lnTo>
                <a:lnTo>
                  <a:pt x="499" y="472"/>
                </a:lnTo>
                <a:lnTo>
                  <a:pt x="507" y="471"/>
                </a:lnTo>
                <a:lnTo>
                  <a:pt x="513" y="471"/>
                </a:lnTo>
                <a:lnTo>
                  <a:pt x="518" y="471"/>
                </a:lnTo>
                <a:lnTo>
                  <a:pt x="527" y="469"/>
                </a:lnTo>
                <a:lnTo>
                  <a:pt x="539" y="467"/>
                </a:lnTo>
                <a:lnTo>
                  <a:pt x="550" y="467"/>
                </a:lnTo>
                <a:lnTo>
                  <a:pt x="561" y="463"/>
                </a:lnTo>
                <a:lnTo>
                  <a:pt x="569" y="459"/>
                </a:lnTo>
                <a:lnTo>
                  <a:pt x="576" y="452"/>
                </a:lnTo>
                <a:lnTo>
                  <a:pt x="580" y="443"/>
                </a:lnTo>
                <a:lnTo>
                  <a:pt x="582" y="431"/>
                </a:lnTo>
                <a:lnTo>
                  <a:pt x="578" y="422"/>
                </a:lnTo>
                <a:lnTo>
                  <a:pt x="576" y="416"/>
                </a:lnTo>
                <a:lnTo>
                  <a:pt x="576" y="413"/>
                </a:lnTo>
                <a:lnTo>
                  <a:pt x="580" y="403"/>
                </a:lnTo>
                <a:lnTo>
                  <a:pt x="585" y="398"/>
                </a:lnTo>
                <a:lnTo>
                  <a:pt x="589" y="394"/>
                </a:lnTo>
                <a:lnTo>
                  <a:pt x="591" y="390"/>
                </a:lnTo>
                <a:lnTo>
                  <a:pt x="593" y="385"/>
                </a:lnTo>
                <a:lnTo>
                  <a:pt x="591" y="381"/>
                </a:lnTo>
                <a:lnTo>
                  <a:pt x="591" y="375"/>
                </a:lnTo>
                <a:lnTo>
                  <a:pt x="587" y="373"/>
                </a:lnTo>
                <a:lnTo>
                  <a:pt x="585" y="372"/>
                </a:lnTo>
                <a:lnTo>
                  <a:pt x="589" y="370"/>
                </a:lnTo>
                <a:lnTo>
                  <a:pt x="593" y="368"/>
                </a:lnTo>
                <a:lnTo>
                  <a:pt x="597" y="364"/>
                </a:lnTo>
                <a:lnTo>
                  <a:pt x="598" y="358"/>
                </a:lnTo>
                <a:lnTo>
                  <a:pt x="598" y="357"/>
                </a:lnTo>
                <a:lnTo>
                  <a:pt x="597" y="355"/>
                </a:lnTo>
                <a:lnTo>
                  <a:pt x="595" y="351"/>
                </a:lnTo>
                <a:lnTo>
                  <a:pt x="593" y="345"/>
                </a:lnTo>
                <a:lnTo>
                  <a:pt x="593" y="334"/>
                </a:lnTo>
                <a:lnTo>
                  <a:pt x="595" y="330"/>
                </a:lnTo>
                <a:lnTo>
                  <a:pt x="598" y="327"/>
                </a:lnTo>
                <a:lnTo>
                  <a:pt x="608" y="325"/>
                </a:lnTo>
                <a:lnTo>
                  <a:pt x="615" y="319"/>
                </a:lnTo>
                <a:lnTo>
                  <a:pt x="619" y="316"/>
                </a:lnTo>
                <a:lnTo>
                  <a:pt x="619" y="312"/>
                </a:lnTo>
                <a:lnTo>
                  <a:pt x="619" y="301"/>
                </a:lnTo>
                <a:lnTo>
                  <a:pt x="615" y="291"/>
                </a:lnTo>
                <a:lnTo>
                  <a:pt x="608" y="284"/>
                </a:lnTo>
                <a:lnTo>
                  <a:pt x="602" y="276"/>
                </a:lnTo>
                <a:close/>
                <a:moveTo>
                  <a:pt x="556" y="71"/>
                </a:moveTo>
                <a:lnTo>
                  <a:pt x="556" y="71"/>
                </a:lnTo>
                <a:lnTo>
                  <a:pt x="552" y="71"/>
                </a:lnTo>
                <a:lnTo>
                  <a:pt x="552" y="74"/>
                </a:lnTo>
                <a:lnTo>
                  <a:pt x="550" y="71"/>
                </a:lnTo>
                <a:lnTo>
                  <a:pt x="552" y="69"/>
                </a:lnTo>
                <a:lnTo>
                  <a:pt x="546" y="67"/>
                </a:lnTo>
                <a:lnTo>
                  <a:pt x="550" y="67"/>
                </a:lnTo>
                <a:lnTo>
                  <a:pt x="552" y="67"/>
                </a:lnTo>
                <a:lnTo>
                  <a:pt x="556" y="7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0" name="Freeform 38"/>
          <p:cNvSpPr>
            <a:spLocks noEditPoints="1"/>
          </p:cNvSpPr>
          <p:nvPr/>
        </p:nvSpPr>
        <p:spPr bwMode="auto">
          <a:xfrm>
            <a:off x="6938963" y="466725"/>
            <a:ext cx="1065212" cy="1574800"/>
          </a:xfrm>
          <a:custGeom>
            <a:avLst/>
            <a:gdLst>
              <a:gd name="T0" fmla="*/ 1234875983 w 671"/>
              <a:gd name="T1" fmla="*/ 1469251888 h 992"/>
              <a:gd name="T2" fmla="*/ 1290319394 w 671"/>
              <a:gd name="T3" fmla="*/ 1310481250 h 992"/>
              <a:gd name="T4" fmla="*/ 1577617072 w 671"/>
              <a:gd name="T5" fmla="*/ 1018143125 h 992"/>
              <a:gd name="T6" fmla="*/ 1534773642 w 671"/>
              <a:gd name="T7" fmla="*/ 909777200 h 992"/>
              <a:gd name="T8" fmla="*/ 1582657382 w 671"/>
              <a:gd name="T9" fmla="*/ 791329063 h 992"/>
              <a:gd name="T10" fmla="*/ 1534773642 w 671"/>
              <a:gd name="T11" fmla="*/ 630039063 h 992"/>
              <a:gd name="T12" fmla="*/ 1479330231 w 671"/>
              <a:gd name="T13" fmla="*/ 448587813 h 992"/>
              <a:gd name="T14" fmla="*/ 1285279084 w 671"/>
              <a:gd name="T15" fmla="*/ 168851263 h 992"/>
              <a:gd name="T16" fmla="*/ 1197072863 w 671"/>
              <a:gd name="T17" fmla="*/ 57964388 h 992"/>
              <a:gd name="T18" fmla="*/ 1169351951 w 671"/>
              <a:gd name="T19" fmla="*/ 52924075 h 992"/>
              <a:gd name="T20" fmla="*/ 1121468211 w 671"/>
              <a:gd name="T21" fmla="*/ 22682200 h 992"/>
              <a:gd name="T22" fmla="*/ 1093747299 w 671"/>
              <a:gd name="T23" fmla="*/ 22682200 h 992"/>
              <a:gd name="T24" fmla="*/ 1055944179 w 671"/>
              <a:gd name="T25" fmla="*/ 10080625 h 992"/>
              <a:gd name="T26" fmla="*/ 985379837 w 671"/>
              <a:gd name="T27" fmla="*/ 22682200 h 992"/>
              <a:gd name="T28" fmla="*/ 1035782939 w 671"/>
              <a:gd name="T29" fmla="*/ 15120938 h 992"/>
              <a:gd name="T30" fmla="*/ 1055944179 w 671"/>
              <a:gd name="T31" fmla="*/ 15120938 h 992"/>
              <a:gd name="T32" fmla="*/ 1018142647 w 671"/>
              <a:gd name="T33" fmla="*/ 22682200 h 992"/>
              <a:gd name="T34" fmla="*/ 985379837 w 671"/>
              <a:gd name="T35" fmla="*/ 22682200 h 992"/>
              <a:gd name="T36" fmla="*/ 985379837 w 671"/>
              <a:gd name="T37" fmla="*/ 32762825 h 992"/>
              <a:gd name="T38" fmla="*/ 955137977 w 671"/>
              <a:gd name="T39" fmla="*/ 37803138 h 992"/>
              <a:gd name="T40" fmla="*/ 922376755 w 671"/>
              <a:gd name="T41" fmla="*/ 32762825 h 992"/>
              <a:gd name="T42" fmla="*/ 851812413 w 671"/>
              <a:gd name="T43" fmla="*/ 10080625 h 992"/>
              <a:gd name="T44" fmla="*/ 819049603 w 671"/>
              <a:gd name="T45" fmla="*/ 15120938 h 992"/>
              <a:gd name="T46" fmla="*/ 763606192 w 671"/>
              <a:gd name="T47" fmla="*/ 5040313 h 992"/>
              <a:gd name="T48" fmla="*/ 667840299 w 671"/>
              <a:gd name="T49" fmla="*/ 27722513 h 992"/>
              <a:gd name="T50" fmla="*/ 551913166 w 671"/>
              <a:gd name="T51" fmla="*/ 85685313 h 992"/>
              <a:gd name="T52" fmla="*/ 448587602 w 671"/>
              <a:gd name="T53" fmla="*/ 168851263 h 992"/>
              <a:gd name="T54" fmla="*/ 415824792 w 671"/>
              <a:gd name="T55" fmla="*/ 206652813 h 992"/>
              <a:gd name="T56" fmla="*/ 415824792 w 671"/>
              <a:gd name="T57" fmla="*/ 239415638 h 992"/>
              <a:gd name="T58" fmla="*/ 372982950 w 671"/>
              <a:gd name="T59" fmla="*/ 287297813 h 992"/>
              <a:gd name="T60" fmla="*/ 342741089 w 671"/>
              <a:gd name="T61" fmla="*/ 372983125 h 992"/>
              <a:gd name="T62" fmla="*/ 320058900 w 671"/>
              <a:gd name="T63" fmla="*/ 514111875 h 992"/>
              <a:gd name="T64" fmla="*/ 330139520 w 671"/>
              <a:gd name="T65" fmla="*/ 594756875 h 992"/>
              <a:gd name="T66" fmla="*/ 357862020 w 671"/>
              <a:gd name="T67" fmla="*/ 640119688 h 992"/>
              <a:gd name="T68" fmla="*/ 372982950 w 671"/>
              <a:gd name="T69" fmla="*/ 705643750 h 992"/>
              <a:gd name="T70" fmla="*/ 385582932 w 671"/>
              <a:gd name="T71" fmla="*/ 743446888 h 992"/>
              <a:gd name="T72" fmla="*/ 405744172 w 671"/>
              <a:gd name="T73" fmla="*/ 824091888 h 992"/>
              <a:gd name="T74" fmla="*/ 428426361 w 671"/>
              <a:gd name="T75" fmla="*/ 889615950 h 992"/>
              <a:gd name="T76" fmla="*/ 451106963 w 671"/>
              <a:gd name="T77" fmla="*/ 965220638 h 992"/>
              <a:gd name="T78" fmla="*/ 493950393 w 671"/>
              <a:gd name="T79" fmla="*/ 1088707500 h 992"/>
              <a:gd name="T80" fmla="*/ 451106963 w 671"/>
              <a:gd name="T81" fmla="*/ 1202115325 h 992"/>
              <a:gd name="T82" fmla="*/ 372982950 w 671"/>
              <a:gd name="T83" fmla="*/ 1310481250 h 992"/>
              <a:gd name="T84" fmla="*/ 292337988 w 671"/>
              <a:gd name="T85" fmla="*/ 1413808450 h 992"/>
              <a:gd name="T86" fmla="*/ 216733336 w 671"/>
              <a:gd name="T87" fmla="*/ 1582658125 h 992"/>
              <a:gd name="T88" fmla="*/ 5040310 w 671"/>
              <a:gd name="T89" fmla="*/ 2147483646 h 992"/>
              <a:gd name="T90" fmla="*/ 1668342654 w 671"/>
              <a:gd name="T91" fmla="*/ 2147483646 h 992"/>
              <a:gd name="T92" fmla="*/ 405744172 w 671"/>
              <a:gd name="T93" fmla="*/ 264617200 h 992"/>
              <a:gd name="T94" fmla="*/ 846772103 w 671"/>
              <a:gd name="T95" fmla="*/ 52924075 h 992"/>
              <a:gd name="T96" fmla="*/ 1197072863 w 671"/>
              <a:gd name="T97" fmla="*/ 118448138 h 992"/>
              <a:gd name="T98" fmla="*/ 1159271331 w 671"/>
              <a:gd name="T99" fmla="*/ 98286888 h 992"/>
              <a:gd name="T100" fmla="*/ 1169351951 w 671"/>
              <a:gd name="T101" fmla="*/ 103327200 h 992"/>
              <a:gd name="T102" fmla="*/ 1131548831 w 671"/>
              <a:gd name="T103" fmla="*/ 52924075 h 992"/>
              <a:gd name="T104" fmla="*/ 1111387591 w 671"/>
              <a:gd name="T105" fmla="*/ 65524063 h 992"/>
              <a:gd name="T106" fmla="*/ 1078626369 w 671"/>
              <a:gd name="T107" fmla="*/ 80645000 h 992"/>
              <a:gd name="T108" fmla="*/ 1078626369 w 671"/>
              <a:gd name="T109" fmla="*/ 80645000 h 992"/>
              <a:gd name="T110" fmla="*/ 1040823249 w 671"/>
              <a:gd name="T111" fmla="*/ 65524063 h 992"/>
              <a:gd name="T112" fmla="*/ 834170533 w 671"/>
              <a:gd name="T113" fmla="*/ 47883763 h 992"/>
              <a:gd name="T114" fmla="*/ 824089913 w 671"/>
              <a:gd name="T115" fmla="*/ 42843450 h 992"/>
              <a:gd name="T116" fmla="*/ 801409311 w 671"/>
              <a:gd name="T117" fmla="*/ 15120938 h 992"/>
              <a:gd name="T118" fmla="*/ 786288381 w 671"/>
              <a:gd name="T119" fmla="*/ 20161250 h 99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671"/>
              <a:gd name="T181" fmla="*/ 0 h 992"/>
              <a:gd name="T182" fmla="*/ 671 w 671"/>
              <a:gd name="T183" fmla="*/ 992 h 992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671" h="992">
                <a:moveTo>
                  <a:pt x="634" y="785"/>
                </a:moveTo>
                <a:lnTo>
                  <a:pt x="634" y="785"/>
                </a:lnTo>
                <a:lnTo>
                  <a:pt x="628" y="766"/>
                </a:lnTo>
                <a:lnTo>
                  <a:pt x="620" y="748"/>
                </a:lnTo>
                <a:lnTo>
                  <a:pt x="613" y="729"/>
                </a:lnTo>
                <a:lnTo>
                  <a:pt x="604" y="712"/>
                </a:lnTo>
                <a:lnTo>
                  <a:pt x="579" y="676"/>
                </a:lnTo>
                <a:lnTo>
                  <a:pt x="551" y="645"/>
                </a:lnTo>
                <a:lnTo>
                  <a:pt x="533" y="624"/>
                </a:lnTo>
                <a:lnTo>
                  <a:pt x="512" y="605"/>
                </a:lnTo>
                <a:lnTo>
                  <a:pt x="490" y="583"/>
                </a:lnTo>
                <a:lnTo>
                  <a:pt x="482" y="576"/>
                </a:lnTo>
                <a:lnTo>
                  <a:pt x="478" y="570"/>
                </a:lnTo>
                <a:lnTo>
                  <a:pt x="477" y="568"/>
                </a:lnTo>
                <a:lnTo>
                  <a:pt x="475" y="566"/>
                </a:lnTo>
                <a:lnTo>
                  <a:pt x="486" y="551"/>
                </a:lnTo>
                <a:lnTo>
                  <a:pt x="492" y="544"/>
                </a:lnTo>
                <a:lnTo>
                  <a:pt x="499" y="538"/>
                </a:lnTo>
                <a:lnTo>
                  <a:pt x="506" y="529"/>
                </a:lnTo>
                <a:lnTo>
                  <a:pt x="512" y="520"/>
                </a:lnTo>
                <a:lnTo>
                  <a:pt x="518" y="510"/>
                </a:lnTo>
                <a:lnTo>
                  <a:pt x="527" y="501"/>
                </a:lnTo>
                <a:lnTo>
                  <a:pt x="602" y="462"/>
                </a:lnTo>
                <a:lnTo>
                  <a:pt x="615" y="452"/>
                </a:lnTo>
                <a:lnTo>
                  <a:pt x="628" y="441"/>
                </a:lnTo>
                <a:lnTo>
                  <a:pt x="630" y="435"/>
                </a:lnTo>
                <a:lnTo>
                  <a:pt x="632" y="426"/>
                </a:lnTo>
                <a:lnTo>
                  <a:pt x="632" y="419"/>
                </a:lnTo>
                <a:lnTo>
                  <a:pt x="630" y="411"/>
                </a:lnTo>
                <a:lnTo>
                  <a:pt x="626" y="404"/>
                </a:lnTo>
                <a:lnTo>
                  <a:pt x="620" y="398"/>
                </a:lnTo>
                <a:lnTo>
                  <a:pt x="617" y="394"/>
                </a:lnTo>
                <a:lnTo>
                  <a:pt x="613" y="392"/>
                </a:lnTo>
                <a:lnTo>
                  <a:pt x="611" y="389"/>
                </a:lnTo>
                <a:lnTo>
                  <a:pt x="611" y="381"/>
                </a:lnTo>
                <a:lnTo>
                  <a:pt x="611" y="374"/>
                </a:lnTo>
                <a:lnTo>
                  <a:pt x="609" y="370"/>
                </a:lnTo>
                <a:lnTo>
                  <a:pt x="607" y="368"/>
                </a:lnTo>
                <a:lnTo>
                  <a:pt x="602" y="364"/>
                </a:lnTo>
                <a:lnTo>
                  <a:pt x="609" y="361"/>
                </a:lnTo>
                <a:lnTo>
                  <a:pt x="611" y="359"/>
                </a:lnTo>
                <a:lnTo>
                  <a:pt x="611" y="353"/>
                </a:lnTo>
                <a:lnTo>
                  <a:pt x="606" y="346"/>
                </a:lnTo>
                <a:lnTo>
                  <a:pt x="604" y="338"/>
                </a:lnTo>
                <a:lnTo>
                  <a:pt x="606" y="329"/>
                </a:lnTo>
                <a:lnTo>
                  <a:pt x="607" y="325"/>
                </a:lnTo>
                <a:lnTo>
                  <a:pt x="611" y="321"/>
                </a:lnTo>
                <a:lnTo>
                  <a:pt x="620" y="320"/>
                </a:lnTo>
                <a:lnTo>
                  <a:pt x="628" y="314"/>
                </a:lnTo>
                <a:lnTo>
                  <a:pt x="635" y="310"/>
                </a:lnTo>
                <a:lnTo>
                  <a:pt x="639" y="307"/>
                </a:lnTo>
                <a:lnTo>
                  <a:pt x="641" y="303"/>
                </a:lnTo>
                <a:lnTo>
                  <a:pt x="639" y="297"/>
                </a:lnTo>
                <a:lnTo>
                  <a:pt x="639" y="292"/>
                </a:lnTo>
                <a:lnTo>
                  <a:pt x="634" y="284"/>
                </a:lnTo>
                <a:lnTo>
                  <a:pt x="628" y="275"/>
                </a:lnTo>
                <a:lnTo>
                  <a:pt x="620" y="267"/>
                </a:lnTo>
                <a:lnTo>
                  <a:pt x="615" y="258"/>
                </a:lnTo>
                <a:lnTo>
                  <a:pt x="609" y="250"/>
                </a:lnTo>
                <a:lnTo>
                  <a:pt x="596" y="236"/>
                </a:lnTo>
                <a:lnTo>
                  <a:pt x="585" y="221"/>
                </a:lnTo>
                <a:lnTo>
                  <a:pt x="583" y="215"/>
                </a:lnTo>
                <a:lnTo>
                  <a:pt x="583" y="211"/>
                </a:lnTo>
                <a:lnTo>
                  <a:pt x="585" y="207"/>
                </a:lnTo>
                <a:lnTo>
                  <a:pt x="589" y="204"/>
                </a:lnTo>
                <a:lnTo>
                  <a:pt x="591" y="196"/>
                </a:lnTo>
                <a:lnTo>
                  <a:pt x="591" y="187"/>
                </a:lnTo>
                <a:lnTo>
                  <a:pt x="589" y="183"/>
                </a:lnTo>
                <a:lnTo>
                  <a:pt x="587" y="178"/>
                </a:lnTo>
                <a:lnTo>
                  <a:pt x="587" y="168"/>
                </a:lnTo>
                <a:lnTo>
                  <a:pt x="583" y="159"/>
                </a:lnTo>
                <a:lnTo>
                  <a:pt x="578" y="151"/>
                </a:lnTo>
                <a:lnTo>
                  <a:pt x="564" y="136"/>
                </a:lnTo>
                <a:lnTo>
                  <a:pt x="549" y="122"/>
                </a:lnTo>
                <a:lnTo>
                  <a:pt x="542" y="107"/>
                </a:lnTo>
                <a:lnTo>
                  <a:pt x="533" y="94"/>
                </a:lnTo>
                <a:lnTo>
                  <a:pt x="521" y="80"/>
                </a:lnTo>
                <a:lnTo>
                  <a:pt x="510" y="67"/>
                </a:lnTo>
                <a:lnTo>
                  <a:pt x="499" y="58"/>
                </a:lnTo>
                <a:lnTo>
                  <a:pt x="493" y="54"/>
                </a:lnTo>
                <a:lnTo>
                  <a:pt x="486" y="52"/>
                </a:lnTo>
                <a:lnTo>
                  <a:pt x="484" y="51"/>
                </a:lnTo>
                <a:lnTo>
                  <a:pt x="480" y="47"/>
                </a:lnTo>
                <a:lnTo>
                  <a:pt x="478" y="41"/>
                </a:lnTo>
                <a:lnTo>
                  <a:pt x="475" y="23"/>
                </a:lnTo>
                <a:lnTo>
                  <a:pt x="473" y="19"/>
                </a:lnTo>
                <a:lnTo>
                  <a:pt x="471" y="15"/>
                </a:lnTo>
                <a:lnTo>
                  <a:pt x="469" y="15"/>
                </a:lnTo>
                <a:lnTo>
                  <a:pt x="471" y="23"/>
                </a:lnTo>
                <a:lnTo>
                  <a:pt x="473" y="32"/>
                </a:lnTo>
                <a:lnTo>
                  <a:pt x="469" y="30"/>
                </a:lnTo>
                <a:lnTo>
                  <a:pt x="467" y="28"/>
                </a:lnTo>
                <a:lnTo>
                  <a:pt x="464" y="21"/>
                </a:lnTo>
                <a:lnTo>
                  <a:pt x="462" y="23"/>
                </a:lnTo>
                <a:lnTo>
                  <a:pt x="464" y="23"/>
                </a:lnTo>
                <a:lnTo>
                  <a:pt x="464" y="24"/>
                </a:lnTo>
                <a:lnTo>
                  <a:pt x="464" y="26"/>
                </a:lnTo>
                <a:lnTo>
                  <a:pt x="462" y="26"/>
                </a:lnTo>
                <a:lnTo>
                  <a:pt x="460" y="24"/>
                </a:lnTo>
                <a:lnTo>
                  <a:pt x="458" y="21"/>
                </a:lnTo>
                <a:lnTo>
                  <a:pt x="449" y="13"/>
                </a:lnTo>
                <a:lnTo>
                  <a:pt x="445" y="9"/>
                </a:lnTo>
                <a:lnTo>
                  <a:pt x="441" y="9"/>
                </a:lnTo>
                <a:lnTo>
                  <a:pt x="439" y="9"/>
                </a:lnTo>
                <a:lnTo>
                  <a:pt x="439" y="8"/>
                </a:lnTo>
                <a:lnTo>
                  <a:pt x="437" y="9"/>
                </a:lnTo>
                <a:lnTo>
                  <a:pt x="437" y="8"/>
                </a:lnTo>
                <a:lnTo>
                  <a:pt x="435" y="6"/>
                </a:lnTo>
                <a:lnTo>
                  <a:pt x="432" y="6"/>
                </a:lnTo>
                <a:lnTo>
                  <a:pt x="434" y="9"/>
                </a:lnTo>
                <a:lnTo>
                  <a:pt x="434" y="11"/>
                </a:lnTo>
                <a:lnTo>
                  <a:pt x="432" y="11"/>
                </a:lnTo>
                <a:lnTo>
                  <a:pt x="432" y="8"/>
                </a:lnTo>
                <a:lnTo>
                  <a:pt x="430" y="8"/>
                </a:lnTo>
                <a:lnTo>
                  <a:pt x="430" y="6"/>
                </a:lnTo>
                <a:lnTo>
                  <a:pt x="424" y="8"/>
                </a:lnTo>
                <a:lnTo>
                  <a:pt x="424" y="6"/>
                </a:lnTo>
                <a:lnTo>
                  <a:pt x="422" y="6"/>
                </a:lnTo>
                <a:lnTo>
                  <a:pt x="419" y="4"/>
                </a:lnTo>
                <a:lnTo>
                  <a:pt x="415" y="2"/>
                </a:lnTo>
                <a:lnTo>
                  <a:pt x="413" y="0"/>
                </a:lnTo>
                <a:lnTo>
                  <a:pt x="411" y="0"/>
                </a:lnTo>
                <a:lnTo>
                  <a:pt x="411" y="4"/>
                </a:lnTo>
                <a:lnTo>
                  <a:pt x="409" y="6"/>
                </a:lnTo>
                <a:lnTo>
                  <a:pt x="409" y="8"/>
                </a:lnTo>
                <a:lnTo>
                  <a:pt x="407" y="8"/>
                </a:lnTo>
                <a:lnTo>
                  <a:pt x="406" y="4"/>
                </a:lnTo>
                <a:lnTo>
                  <a:pt x="391" y="9"/>
                </a:lnTo>
                <a:lnTo>
                  <a:pt x="400" y="9"/>
                </a:lnTo>
                <a:lnTo>
                  <a:pt x="409" y="9"/>
                </a:lnTo>
                <a:lnTo>
                  <a:pt x="404" y="0"/>
                </a:lnTo>
                <a:lnTo>
                  <a:pt x="407" y="2"/>
                </a:lnTo>
                <a:lnTo>
                  <a:pt x="409" y="6"/>
                </a:lnTo>
                <a:lnTo>
                  <a:pt x="409" y="4"/>
                </a:lnTo>
                <a:lnTo>
                  <a:pt x="411" y="6"/>
                </a:lnTo>
                <a:lnTo>
                  <a:pt x="411" y="4"/>
                </a:lnTo>
                <a:lnTo>
                  <a:pt x="411" y="6"/>
                </a:lnTo>
                <a:lnTo>
                  <a:pt x="413" y="8"/>
                </a:lnTo>
                <a:lnTo>
                  <a:pt x="417" y="9"/>
                </a:lnTo>
                <a:lnTo>
                  <a:pt x="417" y="8"/>
                </a:lnTo>
                <a:lnTo>
                  <a:pt x="417" y="6"/>
                </a:lnTo>
                <a:lnTo>
                  <a:pt x="419" y="6"/>
                </a:lnTo>
                <a:lnTo>
                  <a:pt x="419" y="8"/>
                </a:lnTo>
                <a:lnTo>
                  <a:pt x="421" y="9"/>
                </a:lnTo>
                <a:lnTo>
                  <a:pt x="415" y="9"/>
                </a:lnTo>
                <a:lnTo>
                  <a:pt x="411" y="9"/>
                </a:lnTo>
                <a:lnTo>
                  <a:pt x="411" y="11"/>
                </a:lnTo>
                <a:lnTo>
                  <a:pt x="409" y="9"/>
                </a:lnTo>
                <a:lnTo>
                  <a:pt x="406" y="9"/>
                </a:lnTo>
                <a:lnTo>
                  <a:pt x="404" y="9"/>
                </a:lnTo>
                <a:lnTo>
                  <a:pt x="404" y="8"/>
                </a:lnTo>
                <a:lnTo>
                  <a:pt x="402" y="8"/>
                </a:lnTo>
                <a:lnTo>
                  <a:pt x="400" y="8"/>
                </a:lnTo>
                <a:lnTo>
                  <a:pt x="398" y="6"/>
                </a:lnTo>
                <a:lnTo>
                  <a:pt x="396" y="9"/>
                </a:lnTo>
                <a:lnTo>
                  <a:pt x="394" y="11"/>
                </a:lnTo>
                <a:lnTo>
                  <a:pt x="391" y="9"/>
                </a:lnTo>
                <a:lnTo>
                  <a:pt x="391" y="11"/>
                </a:lnTo>
                <a:lnTo>
                  <a:pt x="389" y="11"/>
                </a:lnTo>
                <a:lnTo>
                  <a:pt x="389" y="13"/>
                </a:lnTo>
                <a:lnTo>
                  <a:pt x="391" y="13"/>
                </a:lnTo>
                <a:lnTo>
                  <a:pt x="391" y="15"/>
                </a:lnTo>
                <a:lnTo>
                  <a:pt x="389" y="17"/>
                </a:lnTo>
                <a:lnTo>
                  <a:pt x="389" y="13"/>
                </a:lnTo>
                <a:lnTo>
                  <a:pt x="391" y="13"/>
                </a:lnTo>
                <a:lnTo>
                  <a:pt x="387" y="11"/>
                </a:lnTo>
                <a:lnTo>
                  <a:pt x="385" y="11"/>
                </a:lnTo>
                <a:lnTo>
                  <a:pt x="383" y="13"/>
                </a:lnTo>
                <a:lnTo>
                  <a:pt x="381" y="11"/>
                </a:lnTo>
                <a:lnTo>
                  <a:pt x="379" y="13"/>
                </a:lnTo>
                <a:lnTo>
                  <a:pt x="379" y="15"/>
                </a:lnTo>
                <a:lnTo>
                  <a:pt x="378" y="15"/>
                </a:lnTo>
                <a:lnTo>
                  <a:pt x="376" y="13"/>
                </a:lnTo>
                <a:lnTo>
                  <a:pt x="374" y="13"/>
                </a:lnTo>
                <a:lnTo>
                  <a:pt x="372" y="13"/>
                </a:lnTo>
                <a:lnTo>
                  <a:pt x="368" y="13"/>
                </a:lnTo>
                <a:lnTo>
                  <a:pt x="366" y="15"/>
                </a:lnTo>
                <a:lnTo>
                  <a:pt x="366" y="13"/>
                </a:lnTo>
                <a:lnTo>
                  <a:pt x="363" y="13"/>
                </a:lnTo>
                <a:lnTo>
                  <a:pt x="359" y="11"/>
                </a:lnTo>
                <a:lnTo>
                  <a:pt x="357" y="11"/>
                </a:lnTo>
                <a:lnTo>
                  <a:pt x="355" y="11"/>
                </a:lnTo>
                <a:lnTo>
                  <a:pt x="348" y="9"/>
                </a:lnTo>
                <a:lnTo>
                  <a:pt x="348" y="8"/>
                </a:lnTo>
                <a:lnTo>
                  <a:pt x="344" y="6"/>
                </a:lnTo>
                <a:lnTo>
                  <a:pt x="338" y="6"/>
                </a:lnTo>
                <a:lnTo>
                  <a:pt x="338" y="4"/>
                </a:lnTo>
                <a:lnTo>
                  <a:pt x="335" y="8"/>
                </a:lnTo>
                <a:lnTo>
                  <a:pt x="333" y="6"/>
                </a:lnTo>
                <a:lnTo>
                  <a:pt x="331" y="4"/>
                </a:lnTo>
                <a:lnTo>
                  <a:pt x="329" y="4"/>
                </a:lnTo>
                <a:lnTo>
                  <a:pt x="327" y="4"/>
                </a:lnTo>
                <a:lnTo>
                  <a:pt x="327" y="6"/>
                </a:lnTo>
                <a:lnTo>
                  <a:pt x="325" y="6"/>
                </a:lnTo>
                <a:lnTo>
                  <a:pt x="325" y="4"/>
                </a:lnTo>
                <a:lnTo>
                  <a:pt x="325" y="2"/>
                </a:lnTo>
                <a:lnTo>
                  <a:pt x="318" y="2"/>
                </a:lnTo>
                <a:lnTo>
                  <a:pt x="308" y="2"/>
                </a:lnTo>
                <a:lnTo>
                  <a:pt x="307" y="2"/>
                </a:lnTo>
                <a:lnTo>
                  <a:pt x="307" y="4"/>
                </a:lnTo>
                <a:lnTo>
                  <a:pt x="305" y="4"/>
                </a:lnTo>
                <a:lnTo>
                  <a:pt x="303" y="2"/>
                </a:lnTo>
                <a:lnTo>
                  <a:pt x="303" y="4"/>
                </a:lnTo>
                <a:lnTo>
                  <a:pt x="303" y="2"/>
                </a:lnTo>
                <a:lnTo>
                  <a:pt x="295" y="2"/>
                </a:lnTo>
                <a:lnTo>
                  <a:pt x="292" y="2"/>
                </a:lnTo>
                <a:lnTo>
                  <a:pt x="290" y="0"/>
                </a:lnTo>
                <a:lnTo>
                  <a:pt x="286" y="4"/>
                </a:lnTo>
                <a:lnTo>
                  <a:pt x="282" y="4"/>
                </a:lnTo>
                <a:lnTo>
                  <a:pt x="275" y="6"/>
                </a:lnTo>
                <a:lnTo>
                  <a:pt x="265" y="11"/>
                </a:lnTo>
                <a:lnTo>
                  <a:pt x="260" y="15"/>
                </a:lnTo>
                <a:lnTo>
                  <a:pt x="256" y="17"/>
                </a:lnTo>
                <a:lnTo>
                  <a:pt x="249" y="23"/>
                </a:lnTo>
                <a:lnTo>
                  <a:pt x="241" y="28"/>
                </a:lnTo>
                <a:lnTo>
                  <a:pt x="230" y="30"/>
                </a:lnTo>
                <a:lnTo>
                  <a:pt x="222" y="34"/>
                </a:lnTo>
                <a:lnTo>
                  <a:pt x="224" y="32"/>
                </a:lnTo>
                <a:lnTo>
                  <a:pt x="219" y="34"/>
                </a:lnTo>
                <a:lnTo>
                  <a:pt x="213" y="37"/>
                </a:lnTo>
                <a:lnTo>
                  <a:pt x="204" y="43"/>
                </a:lnTo>
                <a:lnTo>
                  <a:pt x="193" y="49"/>
                </a:lnTo>
                <a:lnTo>
                  <a:pt x="187" y="54"/>
                </a:lnTo>
                <a:lnTo>
                  <a:pt x="187" y="56"/>
                </a:lnTo>
                <a:lnTo>
                  <a:pt x="183" y="58"/>
                </a:lnTo>
                <a:lnTo>
                  <a:pt x="181" y="60"/>
                </a:lnTo>
                <a:lnTo>
                  <a:pt x="178" y="67"/>
                </a:lnTo>
                <a:lnTo>
                  <a:pt x="176" y="73"/>
                </a:lnTo>
                <a:lnTo>
                  <a:pt x="176" y="77"/>
                </a:lnTo>
                <a:lnTo>
                  <a:pt x="174" y="79"/>
                </a:lnTo>
                <a:lnTo>
                  <a:pt x="174" y="80"/>
                </a:lnTo>
                <a:lnTo>
                  <a:pt x="170" y="80"/>
                </a:lnTo>
                <a:lnTo>
                  <a:pt x="168" y="82"/>
                </a:lnTo>
                <a:lnTo>
                  <a:pt x="166" y="82"/>
                </a:lnTo>
                <a:lnTo>
                  <a:pt x="165" y="82"/>
                </a:lnTo>
                <a:lnTo>
                  <a:pt x="165" y="84"/>
                </a:lnTo>
                <a:lnTo>
                  <a:pt x="166" y="86"/>
                </a:lnTo>
                <a:lnTo>
                  <a:pt x="165" y="90"/>
                </a:lnTo>
                <a:lnTo>
                  <a:pt x="165" y="92"/>
                </a:lnTo>
                <a:lnTo>
                  <a:pt x="163" y="94"/>
                </a:lnTo>
                <a:lnTo>
                  <a:pt x="165" y="95"/>
                </a:lnTo>
                <a:lnTo>
                  <a:pt x="165" y="97"/>
                </a:lnTo>
                <a:lnTo>
                  <a:pt x="161" y="97"/>
                </a:lnTo>
                <a:lnTo>
                  <a:pt x="159" y="101"/>
                </a:lnTo>
                <a:lnTo>
                  <a:pt x="157" y="103"/>
                </a:lnTo>
                <a:lnTo>
                  <a:pt x="157" y="105"/>
                </a:lnTo>
                <a:lnTo>
                  <a:pt x="155" y="107"/>
                </a:lnTo>
                <a:lnTo>
                  <a:pt x="151" y="108"/>
                </a:lnTo>
                <a:lnTo>
                  <a:pt x="148" y="114"/>
                </a:lnTo>
                <a:lnTo>
                  <a:pt x="148" y="120"/>
                </a:lnTo>
                <a:lnTo>
                  <a:pt x="146" y="125"/>
                </a:lnTo>
                <a:lnTo>
                  <a:pt x="148" y="125"/>
                </a:lnTo>
                <a:lnTo>
                  <a:pt x="144" y="136"/>
                </a:lnTo>
                <a:lnTo>
                  <a:pt x="140" y="142"/>
                </a:lnTo>
                <a:lnTo>
                  <a:pt x="136" y="146"/>
                </a:lnTo>
                <a:lnTo>
                  <a:pt x="138" y="144"/>
                </a:lnTo>
                <a:lnTo>
                  <a:pt x="136" y="148"/>
                </a:lnTo>
                <a:lnTo>
                  <a:pt x="135" y="151"/>
                </a:lnTo>
                <a:lnTo>
                  <a:pt x="131" y="161"/>
                </a:lnTo>
                <a:lnTo>
                  <a:pt x="133" y="159"/>
                </a:lnTo>
                <a:lnTo>
                  <a:pt x="131" y="170"/>
                </a:lnTo>
                <a:lnTo>
                  <a:pt x="129" y="176"/>
                </a:lnTo>
                <a:lnTo>
                  <a:pt x="129" y="179"/>
                </a:lnTo>
                <a:lnTo>
                  <a:pt x="129" y="193"/>
                </a:lnTo>
                <a:lnTo>
                  <a:pt x="129" y="198"/>
                </a:lnTo>
                <a:lnTo>
                  <a:pt x="127" y="204"/>
                </a:lnTo>
                <a:lnTo>
                  <a:pt x="129" y="204"/>
                </a:lnTo>
                <a:lnTo>
                  <a:pt x="129" y="207"/>
                </a:lnTo>
                <a:lnTo>
                  <a:pt x="127" y="213"/>
                </a:lnTo>
                <a:lnTo>
                  <a:pt x="129" y="217"/>
                </a:lnTo>
                <a:lnTo>
                  <a:pt x="127" y="221"/>
                </a:lnTo>
                <a:lnTo>
                  <a:pt x="129" y="222"/>
                </a:lnTo>
                <a:lnTo>
                  <a:pt x="129" y="232"/>
                </a:lnTo>
                <a:lnTo>
                  <a:pt x="131" y="236"/>
                </a:lnTo>
                <a:lnTo>
                  <a:pt x="133" y="241"/>
                </a:lnTo>
                <a:lnTo>
                  <a:pt x="135" y="243"/>
                </a:lnTo>
                <a:lnTo>
                  <a:pt x="135" y="245"/>
                </a:lnTo>
                <a:lnTo>
                  <a:pt x="135" y="247"/>
                </a:lnTo>
                <a:lnTo>
                  <a:pt x="138" y="245"/>
                </a:lnTo>
                <a:lnTo>
                  <a:pt x="138" y="250"/>
                </a:lnTo>
                <a:lnTo>
                  <a:pt x="140" y="250"/>
                </a:lnTo>
                <a:lnTo>
                  <a:pt x="140" y="252"/>
                </a:lnTo>
                <a:lnTo>
                  <a:pt x="140" y="256"/>
                </a:lnTo>
                <a:lnTo>
                  <a:pt x="142" y="254"/>
                </a:lnTo>
                <a:lnTo>
                  <a:pt x="142" y="260"/>
                </a:lnTo>
                <a:lnTo>
                  <a:pt x="142" y="262"/>
                </a:lnTo>
                <a:lnTo>
                  <a:pt x="142" y="265"/>
                </a:lnTo>
                <a:lnTo>
                  <a:pt x="142" y="267"/>
                </a:lnTo>
                <a:lnTo>
                  <a:pt x="144" y="267"/>
                </a:lnTo>
                <a:lnTo>
                  <a:pt x="146" y="269"/>
                </a:lnTo>
                <a:lnTo>
                  <a:pt x="146" y="273"/>
                </a:lnTo>
                <a:lnTo>
                  <a:pt x="148" y="278"/>
                </a:lnTo>
                <a:lnTo>
                  <a:pt x="148" y="280"/>
                </a:lnTo>
                <a:lnTo>
                  <a:pt x="150" y="280"/>
                </a:lnTo>
                <a:lnTo>
                  <a:pt x="150" y="282"/>
                </a:lnTo>
                <a:lnTo>
                  <a:pt x="151" y="286"/>
                </a:lnTo>
                <a:lnTo>
                  <a:pt x="151" y="292"/>
                </a:lnTo>
                <a:lnTo>
                  <a:pt x="151" y="293"/>
                </a:lnTo>
                <a:lnTo>
                  <a:pt x="153" y="293"/>
                </a:lnTo>
                <a:lnTo>
                  <a:pt x="153" y="295"/>
                </a:lnTo>
                <a:lnTo>
                  <a:pt x="153" y="299"/>
                </a:lnTo>
                <a:lnTo>
                  <a:pt x="155" y="303"/>
                </a:lnTo>
                <a:lnTo>
                  <a:pt x="159" y="308"/>
                </a:lnTo>
                <a:lnTo>
                  <a:pt x="159" y="312"/>
                </a:lnTo>
                <a:lnTo>
                  <a:pt x="161" y="316"/>
                </a:lnTo>
                <a:lnTo>
                  <a:pt x="161" y="321"/>
                </a:lnTo>
                <a:lnTo>
                  <a:pt x="161" y="327"/>
                </a:lnTo>
                <a:lnTo>
                  <a:pt x="163" y="333"/>
                </a:lnTo>
                <a:lnTo>
                  <a:pt x="165" y="338"/>
                </a:lnTo>
                <a:lnTo>
                  <a:pt x="166" y="342"/>
                </a:lnTo>
                <a:lnTo>
                  <a:pt x="166" y="348"/>
                </a:lnTo>
                <a:lnTo>
                  <a:pt x="168" y="348"/>
                </a:lnTo>
                <a:lnTo>
                  <a:pt x="170" y="348"/>
                </a:lnTo>
                <a:lnTo>
                  <a:pt x="168" y="350"/>
                </a:lnTo>
                <a:lnTo>
                  <a:pt x="170" y="350"/>
                </a:lnTo>
                <a:lnTo>
                  <a:pt x="170" y="351"/>
                </a:lnTo>
                <a:lnTo>
                  <a:pt x="170" y="353"/>
                </a:lnTo>
                <a:lnTo>
                  <a:pt x="170" y="357"/>
                </a:lnTo>
                <a:lnTo>
                  <a:pt x="170" y="359"/>
                </a:lnTo>
                <a:lnTo>
                  <a:pt x="172" y="359"/>
                </a:lnTo>
                <a:lnTo>
                  <a:pt x="172" y="361"/>
                </a:lnTo>
                <a:lnTo>
                  <a:pt x="172" y="364"/>
                </a:lnTo>
                <a:lnTo>
                  <a:pt x="176" y="370"/>
                </a:lnTo>
                <a:lnTo>
                  <a:pt x="178" y="376"/>
                </a:lnTo>
                <a:lnTo>
                  <a:pt x="179" y="378"/>
                </a:lnTo>
                <a:lnTo>
                  <a:pt x="179" y="381"/>
                </a:lnTo>
                <a:lnTo>
                  <a:pt x="179" y="383"/>
                </a:lnTo>
                <a:lnTo>
                  <a:pt x="179" y="387"/>
                </a:lnTo>
                <a:lnTo>
                  <a:pt x="183" y="394"/>
                </a:lnTo>
                <a:lnTo>
                  <a:pt x="183" y="404"/>
                </a:lnTo>
                <a:lnTo>
                  <a:pt x="185" y="411"/>
                </a:lnTo>
                <a:lnTo>
                  <a:pt x="189" y="419"/>
                </a:lnTo>
                <a:lnTo>
                  <a:pt x="194" y="426"/>
                </a:lnTo>
                <a:lnTo>
                  <a:pt x="196" y="430"/>
                </a:lnTo>
                <a:lnTo>
                  <a:pt x="198" y="430"/>
                </a:lnTo>
                <a:lnTo>
                  <a:pt x="196" y="432"/>
                </a:lnTo>
                <a:lnTo>
                  <a:pt x="196" y="434"/>
                </a:lnTo>
                <a:lnTo>
                  <a:pt x="198" y="437"/>
                </a:lnTo>
                <a:lnTo>
                  <a:pt x="198" y="452"/>
                </a:lnTo>
                <a:lnTo>
                  <a:pt x="196" y="456"/>
                </a:lnTo>
                <a:lnTo>
                  <a:pt x="194" y="460"/>
                </a:lnTo>
                <a:lnTo>
                  <a:pt x="187" y="463"/>
                </a:lnTo>
                <a:lnTo>
                  <a:pt x="181" y="469"/>
                </a:lnTo>
                <a:lnTo>
                  <a:pt x="179" y="477"/>
                </a:lnTo>
                <a:lnTo>
                  <a:pt x="178" y="480"/>
                </a:lnTo>
                <a:lnTo>
                  <a:pt x="176" y="484"/>
                </a:lnTo>
                <a:lnTo>
                  <a:pt x="170" y="492"/>
                </a:lnTo>
                <a:lnTo>
                  <a:pt x="168" y="492"/>
                </a:lnTo>
                <a:lnTo>
                  <a:pt x="165" y="495"/>
                </a:lnTo>
                <a:lnTo>
                  <a:pt x="157" y="503"/>
                </a:lnTo>
                <a:lnTo>
                  <a:pt x="153" y="510"/>
                </a:lnTo>
                <a:lnTo>
                  <a:pt x="150" y="514"/>
                </a:lnTo>
                <a:lnTo>
                  <a:pt x="148" y="520"/>
                </a:lnTo>
                <a:lnTo>
                  <a:pt x="146" y="521"/>
                </a:lnTo>
                <a:lnTo>
                  <a:pt x="144" y="525"/>
                </a:lnTo>
                <a:lnTo>
                  <a:pt x="138" y="534"/>
                </a:lnTo>
                <a:lnTo>
                  <a:pt x="133" y="542"/>
                </a:lnTo>
                <a:lnTo>
                  <a:pt x="133" y="544"/>
                </a:lnTo>
                <a:lnTo>
                  <a:pt x="129" y="546"/>
                </a:lnTo>
                <a:lnTo>
                  <a:pt x="123" y="553"/>
                </a:lnTo>
                <a:lnTo>
                  <a:pt x="120" y="559"/>
                </a:lnTo>
                <a:lnTo>
                  <a:pt x="116" y="561"/>
                </a:lnTo>
                <a:lnTo>
                  <a:pt x="112" y="564"/>
                </a:lnTo>
                <a:lnTo>
                  <a:pt x="110" y="568"/>
                </a:lnTo>
                <a:lnTo>
                  <a:pt x="108" y="577"/>
                </a:lnTo>
                <a:lnTo>
                  <a:pt x="107" y="581"/>
                </a:lnTo>
                <a:lnTo>
                  <a:pt x="105" y="585"/>
                </a:lnTo>
                <a:lnTo>
                  <a:pt x="99" y="592"/>
                </a:lnTo>
                <a:lnTo>
                  <a:pt x="95" y="602"/>
                </a:lnTo>
                <a:lnTo>
                  <a:pt x="92" y="609"/>
                </a:lnTo>
                <a:lnTo>
                  <a:pt x="90" y="619"/>
                </a:lnTo>
                <a:lnTo>
                  <a:pt x="86" y="628"/>
                </a:lnTo>
                <a:lnTo>
                  <a:pt x="80" y="637"/>
                </a:lnTo>
                <a:lnTo>
                  <a:pt x="75" y="647"/>
                </a:lnTo>
                <a:lnTo>
                  <a:pt x="58" y="686"/>
                </a:lnTo>
                <a:lnTo>
                  <a:pt x="45" y="727"/>
                </a:lnTo>
                <a:lnTo>
                  <a:pt x="32" y="766"/>
                </a:lnTo>
                <a:lnTo>
                  <a:pt x="21" y="807"/>
                </a:lnTo>
                <a:lnTo>
                  <a:pt x="13" y="850"/>
                </a:lnTo>
                <a:lnTo>
                  <a:pt x="6" y="891"/>
                </a:lnTo>
                <a:lnTo>
                  <a:pt x="2" y="932"/>
                </a:lnTo>
                <a:lnTo>
                  <a:pt x="0" y="974"/>
                </a:lnTo>
                <a:lnTo>
                  <a:pt x="0" y="992"/>
                </a:lnTo>
                <a:lnTo>
                  <a:pt x="2" y="992"/>
                </a:lnTo>
                <a:lnTo>
                  <a:pt x="47" y="992"/>
                </a:lnTo>
                <a:lnTo>
                  <a:pt x="254" y="992"/>
                </a:lnTo>
                <a:lnTo>
                  <a:pt x="503" y="992"/>
                </a:lnTo>
                <a:lnTo>
                  <a:pt x="662" y="992"/>
                </a:lnTo>
                <a:lnTo>
                  <a:pt x="671" y="992"/>
                </a:lnTo>
                <a:lnTo>
                  <a:pt x="671" y="975"/>
                </a:lnTo>
                <a:lnTo>
                  <a:pt x="669" y="955"/>
                </a:lnTo>
                <a:lnTo>
                  <a:pt x="663" y="912"/>
                </a:lnTo>
                <a:lnTo>
                  <a:pt x="654" y="871"/>
                </a:lnTo>
                <a:lnTo>
                  <a:pt x="645" y="828"/>
                </a:lnTo>
                <a:lnTo>
                  <a:pt x="634" y="785"/>
                </a:lnTo>
                <a:close/>
                <a:moveTo>
                  <a:pt x="165" y="103"/>
                </a:moveTo>
                <a:lnTo>
                  <a:pt x="165" y="103"/>
                </a:lnTo>
                <a:lnTo>
                  <a:pt x="161" y="105"/>
                </a:lnTo>
                <a:lnTo>
                  <a:pt x="161" y="103"/>
                </a:lnTo>
                <a:lnTo>
                  <a:pt x="163" y="101"/>
                </a:lnTo>
                <a:lnTo>
                  <a:pt x="165" y="101"/>
                </a:lnTo>
                <a:lnTo>
                  <a:pt x="165" y="103"/>
                </a:lnTo>
                <a:close/>
                <a:moveTo>
                  <a:pt x="441" y="26"/>
                </a:moveTo>
                <a:lnTo>
                  <a:pt x="441" y="26"/>
                </a:lnTo>
                <a:lnTo>
                  <a:pt x="443" y="24"/>
                </a:lnTo>
                <a:lnTo>
                  <a:pt x="445" y="24"/>
                </a:lnTo>
                <a:lnTo>
                  <a:pt x="441" y="26"/>
                </a:lnTo>
                <a:close/>
                <a:moveTo>
                  <a:pt x="336" y="21"/>
                </a:moveTo>
                <a:lnTo>
                  <a:pt x="336" y="21"/>
                </a:lnTo>
                <a:lnTo>
                  <a:pt x="342" y="19"/>
                </a:lnTo>
                <a:lnTo>
                  <a:pt x="338" y="21"/>
                </a:lnTo>
                <a:lnTo>
                  <a:pt x="336" y="21"/>
                </a:lnTo>
                <a:close/>
                <a:moveTo>
                  <a:pt x="477" y="36"/>
                </a:moveTo>
                <a:lnTo>
                  <a:pt x="477" y="36"/>
                </a:lnTo>
                <a:lnTo>
                  <a:pt x="475" y="36"/>
                </a:lnTo>
                <a:lnTo>
                  <a:pt x="473" y="32"/>
                </a:lnTo>
                <a:lnTo>
                  <a:pt x="477" y="36"/>
                </a:lnTo>
                <a:close/>
                <a:moveTo>
                  <a:pt x="475" y="47"/>
                </a:moveTo>
                <a:lnTo>
                  <a:pt x="475" y="47"/>
                </a:lnTo>
                <a:lnTo>
                  <a:pt x="471" y="47"/>
                </a:lnTo>
                <a:lnTo>
                  <a:pt x="475" y="47"/>
                </a:lnTo>
                <a:close/>
                <a:moveTo>
                  <a:pt x="456" y="41"/>
                </a:moveTo>
                <a:lnTo>
                  <a:pt x="456" y="41"/>
                </a:lnTo>
                <a:lnTo>
                  <a:pt x="458" y="41"/>
                </a:lnTo>
                <a:lnTo>
                  <a:pt x="460" y="41"/>
                </a:lnTo>
                <a:lnTo>
                  <a:pt x="460" y="39"/>
                </a:lnTo>
                <a:lnTo>
                  <a:pt x="462" y="39"/>
                </a:lnTo>
                <a:lnTo>
                  <a:pt x="462" y="41"/>
                </a:lnTo>
                <a:lnTo>
                  <a:pt x="465" y="41"/>
                </a:lnTo>
                <a:lnTo>
                  <a:pt x="467" y="43"/>
                </a:lnTo>
                <a:lnTo>
                  <a:pt x="465" y="43"/>
                </a:lnTo>
                <a:lnTo>
                  <a:pt x="465" y="41"/>
                </a:lnTo>
                <a:lnTo>
                  <a:pt x="464" y="43"/>
                </a:lnTo>
                <a:lnTo>
                  <a:pt x="464" y="41"/>
                </a:lnTo>
                <a:lnTo>
                  <a:pt x="462" y="41"/>
                </a:lnTo>
                <a:lnTo>
                  <a:pt x="460" y="41"/>
                </a:lnTo>
                <a:lnTo>
                  <a:pt x="454" y="41"/>
                </a:lnTo>
                <a:lnTo>
                  <a:pt x="456" y="41"/>
                </a:lnTo>
                <a:close/>
                <a:moveTo>
                  <a:pt x="452" y="24"/>
                </a:moveTo>
                <a:lnTo>
                  <a:pt x="452" y="24"/>
                </a:lnTo>
                <a:lnTo>
                  <a:pt x="450" y="24"/>
                </a:lnTo>
                <a:lnTo>
                  <a:pt x="449" y="24"/>
                </a:lnTo>
                <a:lnTo>
                  <a:pt x="449" y="23"/>
                </a:lnTo>
                <a:lnTo>
                  <a:pt x="449" y="21"/>
                </a:lnTo>
                <a:lnTo>
                  <a:pt x="450" y="23"/>
                </a:lnTo>
                <a:lnTo>
                  <a:pt x="452" y="24"/>
                </a:lnTo>
                <a:close/>
                <a:moveTo>
                  <a:pt x="443" y="15"/>
                </a:moveTo>
                <a:lnTo>
                  <a:pt x="443" y="15"/>
                </a:lnTo>
                <a:lnTo>
                  <a:pt x="447" y="17"/>
                </a:lnTo>
                <a:lnTo>
                  <a:pt x="443" y="15"/>
                </a:lnTo>
                <a:lnTo>
                  <a:pt x="441" y="13"/>
                </a:lnTo>
                <a:lnTo>
                  <a:pt x="443" y="15"/>
                </a:lnTo>
                <a:close/>
                <a:moveTo>
                  <a:pt x="441" y="26"/>
                </a:moveTo>
                <a:lnTo>
                  <a:pt x="441" y="26"/>
                </a:lnTo>
                <a:lnTo>
                  <a:pt x="437" y="28"/>
                </a:lnTo>
                <a:lnTo>
                  <a:pt x="437" y="26"/>
                </a:lnTo>
                <a:lnTo>
                  <a:pt x="441" y="26"/>
                </a:lnTo>
                <a:close/>
                <a:moveTo>
                  <a:pt x="432" y="32"/>
                </a:moveTo>
                <a:lnTo>
                  <a:pt x="432" y="32"/>
                </a:lnTo>
                <a:lnTo>
                  <a:pt x="432" y="34"/>
                </a:lnTo>
                <a:lnTo>
                  <a:pt x="428" y="34"/>
                </a:lnTo>
                <a:lnTo>
                  <a:pt x="428" y="32"/>
                </a:lnTo>
                <a:lnTo>
                  <a:pt x="432" y="32"/>
                </a:lnTo>
                <a:close/>
                <a:moveTo>
                  <a:pt x="430" y="13"/>
                </a:moveTo>
                <a:lnTo>
                  <a:pt x="430" y="13"/>
                </a:lnTo>
                <a:lnTo>
                  <a:pt x="428" y="13"/>
                </a:lnTo>
                <a:lnTo>
                  <a:pt x="430" y="13"/>
                </a:lnTo>
                <a:close/>
                <a:moveTo>
                  <a:pt x="424" y="32"/>
                </a:moveTo>
                <a:lnTo>
                  <a:pt x="424" y="32"/>
                </a:lnTo>
                <a:lnTo>
                  <a:pt x="428" y="32"/>
                </a:lnTo>
                <a:lnTo>
                  <a:pt x="424" y="32"/>
                </a:lnTo>
                <a:lnTo>
                  <a:pt x="421" y="32"/>
                </a:lnTo>
                <a:lnTo>
                  <a:pt x="424" y="32"/>
                </a:lnTo>
                <a:close/>
                <a:moveTo>
                  <a:pt x="417" y="30"/>
                </a:moveTo>
                <a:lnTo>
                  <a:pt x="417" y="30"/>
                </a:lnTo>
                <a:lnTo>
                  <a:pt x="415" y="30"/>
                </a:lnTo>
                <a:lnTo>
                  <a:pt x="417" y="30"/>
                </a:lnTo>
                <a:close/>
                <a:moveTo>
                  <a:pt x="413" y="26"/>
                </a:moveTo>
                <a:lnTo>
                  <a:pt x="413" y="26"/>
                </a:lnTo>
                <a:lnTo>
                  <a:pt x="409" y="26"/>
                </a:lnTo>
                <a:lnTo>
                  <a:pt x="413" y="26"/>
                </a:lnTo>
                <a:close/>
                <a:moveTo>
                  <a:pt x="344" y="9"/>
                </a:moveTo>
                <a:lnTo>
                  <a:pt x="344" y="9"/>
                </a:lnTo>
                <a:lnTo>
                  <a:pt x="340" y="11"/>
                </a:lnTo>
                <a:lnTo>
                  <a:pt x="336" y="15"/>
                </a:lnTo>
                <a:lnTo>
                  <a:pt x="338" y="15"/>
                </a:lnTo>
                <a:lnTo>
                  <a:pt x="335" y="17"/>
                </a:lnTo>
                <a:lnTo>
                  <a:pt x="331" y="19"/>
                </a:lnTo>
                <a:lnTo>
                  <a:pt x="336" y="13"/>
                </a:lnTo>
                <a:lnTo>
                  <a:pt x="344" y="9"/>
                </a:lnTo>
                <a:close/>
                <a:moveTo>
                  <a:pt x="327" y="17"/>
                </a:moveTo>
                <a:lnTo>
                  <a:pt x="327" y="17"/>
                </a:lnTo>
                <a:lnTo>
                  <a:pt x="329" y="21"/>
                </a:lnTo>
                <a:lnTo>
                  <a:pt x="327" y="17"/>
                </a:lnTo>
                <a:close/>
                <a:moveTo>
                  <a:pt x="321" y="6"/>
                </a:moveTo>
                <a:lnTo>
                  <a:pt x="321" y="6"/>
                </a:lnTo>
                <a:lnTo>
                  <a:pt x="321" y="4"/>
                </a:lnTo>
                <a:lnTo>
                  <a:pt x="323" y="6"/>
                </a:lnTo>
                <a:lnTo>
                  <a:pt x="321" y="6"/>
                </a:lnTo>
                <a:close/>
                <a:moveTo>
                  <a:pt x="320" y="6"/>
                </a:moveTo>
                <a:lnTo>
                  <a:pt x="320" y="6"/>
                </a:lnTo>
                <a:lnTo>
                  <a:pt x="318" y="6"/>
                </a:lnTo>
                <a:lnTo>
                  <a:pt x="316" y="6"/>
                </a:lnTo>
                <a:lnTo>
                  <a:pt x="316" y="4"/>
                </a:lnTo>
                <a:lnTo>
                  <a:pt x="318" y="4"/>
                </a:lnTo>
                <a:lnTo>
                  <a:pt x="320" y="6"/>
                </a:lnTo>
                <a:close/>
                <a:moveTo>
                  <a:pt x="312" y="8"/>
                </a:moveTo>
                <a:lnTo>
                  <a:pt x="312" y="8"/>
                </a:lnTo>
                <a:lnTo>
                  <a:pt x="314" y="8"/>
                </a:lnTo>
                <a:lnTo>
                  <a:pt x="314" y="9"/>
                </a:lnTo>
                <a:lnTo>
                  <a:pt x="312" y="9"/>
                </a:lnTo>
                <a:lnTo>
                  <a:pt x="312" y="8"/>
                </a:lnTo>
                <a:close/>
                <a:moveTo>
                  <a:pt x="305" y="9"/>
                </a:moveTo>
                <a:lnTo>
                  <a:pt x="305" y="9"/>
                </a:lnTo>
                <a:lnTo>
                  <a:pt x="303" y="11"/>
                </a:lnTo>
                <a:lnTo>
                  <a:pt x="305" y="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1" name="Freeform 48"/>
          <p:cNvSpPr>
            <a:spLocks noEditPoints="1"/>
          </p:cNvSpPr>
          <p:nvPr/>
        </p:nvSpPr>
        <p:spPr bwMode="auto">
          <a:xfrm>
            <a:off x="4108450" y="463550"/>
            <a:ext cx="973138" cy="1590675"/>
          </a:xfrm>
          <a:custGeom>
            <a:avLst/>
            <a:gdLst>
              <a:gd name="T0" fmla="*/ 1202115943 w 613"/>
              <a:gd name="T1" fmla="*/ 1592738750 h 1002"/>
              <a:gd name="T2" fmla="*/ 1136591846 w 613"/>
              <a:gd name="T3" fmla="*/ 1484372825 h 1002"/>
              <a:gd name="T4" fmla="*/ 1149191840 w 613"/>
              <a:gd name="T5" fmla="*/ 1464211575 h 1002"/>
              <a:gd name="T6" fmla="*/ 1154232156 w 613"/>
              <a:gd name="T7" fmla="*/ 1451610000 h 1002"/>
              <a:gd name="T8" fmla="*/ 1169353101 w 613"/>
              <a:gd name="T9" fmla="*/ 1408768138 h 1002"/>
              <a:gd name="T10" fmla="*/ 1141632162 w 613"/>
              <a:gd name="T11" fmla="*/ 1305440938 h 1002"/>
              <a:gd name="T12" fmla="*/ 1121470901 w 613"/>
              <a:gd name="T13" fmla="*/ 1247478138 h 1002"/>
              <a:gd name="T14" fmla="*/ 1257559409 w 613"/>
              <a:gd name="T15" fmla="*/ 997981875 h 1002"/>
              <a:gd name="T16" fmla="*/ 1290320663 w 613"/>
              <a:gd name="T17" fmla="*/ 844253138 h 1002"/>
              <a:gd name="T18" fmla="*/ 1282760984 w 613"/>
              <a:gd name="T19" fmla="*/ 740925938 h 1002"/>
              <a:gd name="T20" fmla="*/ 1333164135 w 613"/>
              <a:gd name="T21" fmla="*/ 594756875 h 1002"/>
              <a:gd name="T22" fmla="*/ 1219756252 w 613"/>
              <a:gd name="T23" fmla="*/ 383063750 h 1002"/>
              <a:gd name="T24" fmla="*/ 1144151525 w 613"/>
              <a:gd name="T25" fmla="*/ 194052825 h 1002"/>
              <a:gd name="T26" fmla="*/ 997982388 w 613"/>
              <a:gd name="T27" fmla="*/ 10080625 h 1002"/>
              <a:gd name="T28" fmla="*/ 816531045 w 613"/>
              <a:gd name="T29" fmla="*/ 10080625 h 1002"/>
              <a:gd name="T30" fmla="*/ 443547728 w 613"/>
              <a:gd name="T31" fmla="*/ 63004700 h 1002"/>
              <a:gd name="T32" fmla="*/ 269657651 w 613"/>
              <a:gd name="T33" fmla="*/ 264617200 h 1002"/>
              <a:gd name="T34" fmla="*/ 264617336 w 613"/>
              <a:gd name="T35" fmla="*/ 282257500 h 1002"/>
              <a:gd name="T36" fmla="*/ 249496391 w 613"/>
              <a:gd name="T37" fmla="*/ 320060638 h 1002"/>
              <a:gd name="T38" fmla="*/ 216733549 w 613"/>
              <a:gd name="T39" fmla="*/ 347781563 h 1002"/>
              <a:gd name="T40" fmla="*/ 194052925 w 613"/>
              <a:gd name="T41" fmla="*/ 367942813 h 1002"/>
              <a:gd name="T42" fmla="*/ 178931979 w 613"/>
              <a:gd name="T43" fmla="*/ 400705638 h 1002"/>
              <a:gd name="T44" fmla="*/ 156249768 w 613"/>
              <a:gd name="T45" fmla="*/ 448587813 h 1002"/>
              <a:gd name="T46" fmla="*/ 136088507 w 613"/>
              <a:gd name="T47" fmla="*/ 471270013 h 1002"/>
              <a:gd name="T48" fmla="*/ 123488513 w 613"/>
              <a:gd name="T49" fmla="*/ 476310325 h 1002"/>
              <a:gd name="T50" fmla="*/ 100806302 w 613"/>
              <a:gd name="T51" fmla="*/ 504031250 h 1002"/>
              <a:gd name="T52" fmla="*/ 95765987 w 613"/>
              <a:gd name="T53" fmla="*/ 526713450 h 1002"/>
              <a:gd name="T54" fmla="*/ 90725672 w 613"/>
              <a:gd name="T55" fmla="*/ 546874700 h 1002"/>
              <a:gd name="T56" fmla="*/ 75604726 w 613"/>
              <a:gd name="T57" fmla="*/ 589716563 h 1002"/>
              <a:gd name="T58" fmla="*/ 63004732 w 613"/>
              <a:gd name="T59" fmla="*/ 650200313 h 1002"/>
              <a:gd name="T60" fmla="*/ 65524096 w 613"/>
              <a:gd name="T61" fmla="*/ 688003450 h 1002"/>
              <a:gd name="T62" fmla="*/ 27722527 w 613"/>
              <a:gd name="T63" fmla="*/ 773688763 h 1002"/>
              <a:gd name="T64" fmla="*/ 25201575 w 613"/>
              <a:gd name="T65" fmla="*/ 811490313 h 1002"/>
              <a:gd name="T66" fmla="*/ 37803157 w 613"/>
              <a:gd name="T67" fmla="*/ 882054688 h 1002"/>
              <a:gd name="T68" fmla="*/ 52924102 w 613"/>
              <a:gd name="T69" fmla="*/ 887095000 h 1002"/>
              <a:gd name="T70" fmla="*/ 65524096 w 613"/>
              <a:gd name="T71" fmla="*/ 904736888 h 1002"/>
              <a:gd name="T72" fmla="*/ 65524096 w 613"/>
              <a:gd name="T73" fmla="*/ 960180325 h 1002"/>
              <a:gd name="T74" fmla="*/ 63004732 w 613"/>
              <a:gd name="T75" fmla="*/ 975301263 h 1002"/>
              <a:gd name="T76" fmla="*/ 57964417 w 613"/>
              <a:gd name="T77" fmla="*/ 975301263 h 1002"/>
              <a:gd name="T78" fmla="*/ 80645041 w 613"/>
              <a:gd name="T79" fmla="*/ 997981875 h 1002"/>
              <a:gd name="T80" fmla="*/ 47883787 w 613"/>
              <a:gd name="T81" fmla="*/ 1060986575 h 1002"/>
              <a:gd name="T82" fmla="*/ 37803157 w 613"/>
              <a:gd name="T83" fmla="*/ 1131550950 h 1002"/>
              <a:gd name="T84" fmla="*/ 15120945 w 613"/>
              <a:gd name="T85" fmla="*/ 1149191250 h 1002"/>
              <a:gd name="T86" fmla="*/ 10080630 w 613"/>
              <a:gd name="T87" fmla="*/ 1181954075 h 1002"/>
              <a:gd name="T88" fmla="*/ 20161260 w 613"/>
              <a:gd name="T89" fmla="*/ 1252518450 h 1002"/>
              <a:gd name="T90" fmla="*/ 0 w 613"/>
              <a:gd name="T91" fmla="*/ 1272679700 h 1002"/>
              <a:gd name="T92" fmla="*/ 25201575 w 613"/>
              <a:gd name="T93" fmla="*/ 1348284388 h 1002"/>
              <a:gd name="T94" fmla="*/ 27722527 w 613"/>
              <a:gd name="T95" fmla="*/ 1360884375 h 1002"/>
              <a:gd name="T96" fmla="*/ 27722527 w 613"/>
              <a:gd name="T97" fmla="*/ 1388606888 h 1002"/>
              <a:gd name="T98" fmla="*/ 47883787 w 613"/>
              <a:gd name="T99" fmla="*/ 1398687513 h 1002"/>
              <a:gd name="T100" fmla="*/ 47883787 w 613"/>
              <a:gd name="T101" fmla="*/ 1436489063 h 1002"/>
              <a:gd name="T102" fmla="*/ 32762842 w 613"/>
              <a:gd name="T103" fmla="*/ 1474292200 h 1002"/>
              <a:gd name="T104" fmla="*/ 37803157 w 613"/>
              <a:gd name="T105" fmla="*/ 1502013125 h 1002"/>
              <a:gd name="T106" fmla="*/ 52924102 w 613"/>
              <a:gd name="T107" fmla="*/ 1512093750 h 1002"/>
              <a:gd name="T108" fmla="*/ 37803157 w 613"/>
              <a:gd name="T109" fmla="*/ 1544856575 h 1002"/>
              <a:gd name="T110" fmla="*/ 80645041 w 613"/>
              <a:gd name="T111" fmla="*/ 1577617813 h 1002"/>
              <a:gd name="T112" fmla="*/ 70564411 w 613"/>
              <a:gd name="T113" fmla="*/ 1605340325 h 1002"/>
              <a:gd name="T114" fmla="*/ 75604726 w 613"/>
              <a:gd name="T115" fmla="*/ 1635582200 h 1002"/>
              <a:gd name="T116" fmla="*/ 80645041 w 613"/>
              <a:gd name="T117" fmla="*/ 1963202513 h 1002"/>
              <a:gd name="T118" fmla="*/ 1474292957 w 613"/>
              <a:gd name="T119" fmla="*/ 2147483646 h 1002"/>
              <a:gd name="T120" fmla="*/ 1522175157 w 613"/>
              <a:gd name="T121" fmla="*/ 2091729688 h 1002"/>
              <a:gd name="T122" fmla="*/ 65524096 w 613"/>
              <a:gd name="T123" fmla="*/ 1572577500 h 100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613"/>
              <a:gd name="T187" fmla="*/ 0 h 1002"/>
              <a:gd name="T188" fmla="*/ 613 w 613"/>
              <a:gd name="T189" fmla="*/ 1002 h 1002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613" h="1002">
                <a:moveTo>
                  <a:pt x="600" y="822"/>
                </a:moveTo>
                <a:lnTo>
                  <a:pt x="600" y="822"/>
                </a:lnTo>
                <a:lnTo>
                  <a:pt x="593" y="804"/>
                </a:lnTo>
                <a:lnTo>
                  <a:pt x="581" y="783"/>
                </a:lnTo>
                <a:lnTo>
                  <a:pt x="570" y="766"/>
                </a:lnTo>
                <a:lnTo>
                  <a:pt x="555" y="750"/>
                </a:lnTo>
                <a:lnTo>
                  <a:pt x="540" y="733"/>
                </a:lnTo>
                <a:lnTo>
                  <a:pt x="527" y="714"/>
                </a:lnTo>
                <a:lnTo>
                  <a:pt x="503" y="677"/>
                </a:lnTo>
                <a:lnTo>
                  <a:pt x="477" y="632"/>
                </a:lnTo>
                <a:lnTo>
                  <a:pt x="464" y="609"/>
                </a:lnTo>
                <a:lnTo>
                  <a:pt x="460" y="602"/>
                </a:lnTo>
                <a:lnTo>
                  <a:pt x="456" y="598"/>
                </a:lnTo>
                <a:lnTo>
                  <a:pt x="456" y="596"/>
                </a:lnTo>
                <a:lnTo>
                  <a:pt x="453" y="593"/>
                </a:lnTo>
                <a:lnTo>
                  <a:pt x="453" y="591"/>
                </a:lnTo>
                <a:lnTo>
                  <a:pt x="451" y="589"/>
                </a:lnTo>
                <a:lnTo>
                  <a:pt x="449" y="583"/>
                </a:lnTo>
                <a:lnTo>
                  <a:pt x="451" y="578"/>
                </a:lnTo>
                <a:lnTo>
                  <a:pt x="451" y="581"/>
                </a:lnTo>
                <a:lnTo>
                  <a:pt x="451" y="585"/>
                </a:lnTo>
                <a:lnTo>
                  <a:pt x="451" y="587"/>
                </a:lnTo>
                <a:lnTo>
                  <a:pt x="453" y="589"/>
                </a:lnTo>
                <a:lnTo>
                  <a:pt x="454" y="581"/>
                </a:lnTo>
                <a:lnTo>
                  <a:pt x="456" y="581"/>
                </a:lnTo>
                <a:lnTo>
                  <a:pt x="458" y="581"/>
                </a:lnTo>
                <a:lnTo>
                  <a:pt x="456" y="579"/>
                </a:lnTo>
                <a:lnTo>
                  <a:pt x="456" y="578"/>
                </a:lnTo>
                <a:lnTo>
                  <a:pt x="456" y="576"/>
                </a:lnTo>
                <a:lnTo>
                  <a:pt x="456" y="572"/>
                </a:lnTo>
                <a:lnTo>
                  <a:pt x="458" y="574"/>
                </a:lnTo>
                <a:lnTo>
                  <a:pt x="458" y="572"/>
                </a:lnTo>
                <a:lnTo>
                  <a:pt x="460" y="570"/>
                </a:lnTo>
                <a:lnTo>
                  <a:pt x="458" y="574"/>
                </a:lnTo>
                <a:lnTo>
                  <a:pt x="458" y="576"/>
                </a:lnTo>
                <a:lnTo>
                  <a:pt x="460" y="578"/>
                </a:lnTo>
                <a:lnTo>
                  <a:pt x="460" y="574"/>
                </a:lnTo>
                <a:lnTo>
                  <a:pt x="462" y="572"/>
                </a:lnTo>
                <a:lnTo>
                  <a:pt x="460" y="566"/>
                </a:lnTo>
                <a:lnTo>
                  <a:pt x="460" y="561"/>
                </a:lnTo>
                <a:lnTo>
                  <a:pt x="460" y="557"/>
                </a:lnTo>
                <a:lnTo>
                  <a:pt x="462" y="557"/>
                </a:lnTo>
                <a:lnTo>
                  <a:pt x="464" y="559"/>
                </a:lnTo>
                <a:lnTo>
                  <a:pt x="462" y="555"/>
                </a:lnTo>
                <a:lnTo>
                  <a:pt x="462" y="551"/>
                </a:lnTo>
                <a:lnTo>
                  <a:pt x="464" y="550"/>
                </a:lnTo>
                <a:lnTo>
                  <a:pt x="464" y="542"/>
                </a:lnTo>
                <a:lnTo>
                  <a:pt x="462" y="535"/>
                </a:lnTo>
                <a:lnTo>
                  <a:pt x="458" y="531"/>
                </a:lnTo>
                <a:lnTo>
                  <a:pt x="456" y="525"/>
                </a:lnTo>
                <a:lnTo>
                  <a:pt x="456" y="522"/>
                </a:lnTo>
                <a:lnTo>
                  <a:pt x="453" y="518"/>
                </a:lnTo>
                <a:lnTo>
                  <a:pt x="453" y="516"/>
                </a:lnTo>
                <a:lnTo>
                  <a:pt x="451" y="510"/>
                </a:lnTo>
                <a:lnTo>
                  <a:pt x="451" y="508"/>
                </a:lnTo>
                <a:lnTo>
                  <a:pt x="451" y="507"/>
                </a:lnTo>
                <a:lnTo>
                  <a:pt x="451" y="505"/>
                </a:lnTo>
                <a:lnTo>
                  <a:pt x="451" y="501"/>
                </a:lnTo>
                <a:lnTo>
                  <a:pt x="451" y="499"/>
                </a:lnTo>
                <a:lnTo>
                  <a:pt x="449" y="499"/>
                </a:lnTo>
                <a:lnTo>
                  <a:pt x="445" y="495"/>
                </a:lnTo>
                <a:lnTo>
                  <a:pt x="443" y="492"/>
                </a:lnTo>
                <a:lnTo>
                  <a:pt x="443" y="484"/>
                </a:lnTo>
                <a:lnTo>
                  <a:pt x="445" y="460"/>
                </a:lnTo>
                <a:lnTo>
                  <a:pt x="447" y="447"/>
                </a:lnTo>
                <a:lnTo>
                  <a:pt x="453" y="436"/>
                </a:lnTo>
                <a:lnTo>
                  <a:pt x="456" y="424"/>
                </a:lnTo>
                <a:lnTo>
                  <a:pt x="464" y="417"/>
                </a:lnTo>
                <a:lnTo>
                  <a:pt x="481" y="406"/>
                </a:lnTo>
                <a:lnTo>
                  <a:pt x="499" y="396"/>
                </a:lnTo>
                <a:lnTo>
                  <a:pt x="509" y="391"/>
                </a:lnTo>
                <a:lnTo>
                  <a:pt x="514" y="385"/>
                </a:lnTo>
                <a:lnTo>
                  <a:pt x="518" y="376"/>
                </a:lnTo>
                <a:lnTo>
                  <a:pt x="520" y="366"/>
                </a:lnTo>
                <a:lnTo>
                  <a:pt x="520" y="361"/>
                </a:lnTo>
                <a:lnTo>
                  <a:pt x="516" y="357"/>
                </a:lnTo>
                <a:lnTo>
                  <a:pt x="510" y="350"/>
                </a:lnTo>
                <a:lnTo>
                  <a:pt x="509" y="346"/>
                </a:lnTo>
                <a:lnTo>
                  <a:pt x="509" y="342"/>
                </a:lnTo>
                <a:lnTo>
                  <a:pt x="510" y="338"/>
                </a:lnTo>
                <a:lnTo>
                  <a:pt x="512" y="335"/>
                </a:lnTo>
                <a:lnTo>
                  <a:pt x="516" y="331"/>
                </a:lnTo>
                <a:lnTo>
                  <a:pt x="516" y="325"/>
                </a:lnTo>
                <a:lnTo>
                  <a:pt x="516" y="322"/>
                </a:lnTo>
                <a:lnTo>
                  <a:pt x="512" y="318"/>
                </a:lnTo>
                <a:lnTo>
                  <a:pt x="510" y="314"/>
                </a:lnTo>
                <a:lnTo>
                  <a:pt x="512" y="310"/>
                </a:lnTo>
                <a:lnTo>
                  <a:pt x="514" y="307"/>
                </a:lnTo>
                <a:lnTo>
                  <a:pt x="512" y="303"/>
                </a:lnTo>
                <a:lnTo>
                  <a:pt x="509" y="294"/>
                </a:lnTo>
                <a:lnTo>
                  <a:pt x="507" y="290"/>
                </a:lnTo>
                <a:lnTo>
                  <a:pt x="507" y="284"/>
                </a:lnTo>
                <a:lnTo>
                  <a:pt x="509" y="280"/>
                </a:lnTo>
                <a:lnTo>
                  <a:pt x="510" y="277"/>
                </a:lnTo>
                <a:lnTo>
                  <a:pt x="520" y="269"/>
                </a:lnTo>
                <a:lnTo>
                  <a:pt x="527" y="264"/>
                </a:lnTo>
                <a:lnTo>
                  <a:pt x="533" y="254"/>
                </a:lnTo>
                <a:lnTo>
                  <a:pt x="535" y="251"/>
                </a:lnTo>
                <a:lnTo>
                  <a:pt x="535" y="245"/>
                </a:lnTo>
                <a:lnTo>
                  <a:pt x="533" y="241"/>
                </a:lnTo>
                <a:lnTo>
                  <a:pt x="529" y="236"/>
                </a:lnTo>
                <a:lnTo>
                  <a:pt x="522" y="230"/>
                </a:lnTo>
                <a:lnTo>
                  <a:pt x="512" y="223"/>
                </a:lnTo>
                <a:lnTo>
                  <a:pt x="495" y="209"/>
                </a:lnTo>
                <a:lnTo>
                  <a:pt x="490" y="200"/>
                </a:lnTo>
                <a:lnTo>
                  <a:pt x="486" y="193"/>
                </a:lnTo>
                <a:lnTo>
                  <a:pt x="486" y="183"/>
                </a:lnTo>
                <a:lnTo>
                  <a:pt x="488" y="174"/>
                </a:lnTo>
                <a:lnTo>
                  <a:pt x="488" y="163"/>
                </a:lnTo>
                <a:lnTo>
                  <a:pt x="484" y="152"/>
                </a:lnTo>
                <a:lnTo>
                  <a:pt x="477" y="133"/>
                </a:lnTo>
                <a:lnTo>
                  <a:pt x="475" y="124"/>
                </a:lnTo>
                <a:lnTo>
                  <a:pt x="469" y="114"/>
                </a:lnTo>
                <a:lnTo>
                  <a:pt x="464" y="105"/>
                </a:lnTo>
                <a:lnTo>
                  <a:pt x="456" y="97"/>
                </a:lnTo>
                <a:lnTo>
                  <a:pt x="454" y="92"/>
                </a:lnTo>
                <a:lnTo>
                  <a:pt x="453" y="88"/>
                </a:lnTo>
                <a:lnTo>
                  <a:pt x="453" y="82"/>
                </a:lnTo>
                <a:lnTo>
                  <a:pt x="454" y="77"/>
                </a:lnTo>
                <a:lnTo>
                  <a:pt x="456" y="66"/>
                </a:lnTo>
                <a:lnTo>
                  <a:pt x="456" y="56"/>
                </a:lnTo>
                <a:lnTo>
                  <a:pt x="453" y="47"/>
                </a:lnTo>
                <a:lnTo>
                  <a:pt x="445" y="39"/>
                </a:lnTo>
                <a:lnTo>
                  <a:pt x="438" y="34"/>
                </a:lnTo>
                <a:lnTo>
                  <a:pt x="430" y="28"/>
                </a:lnTo>
                <a:lnTo>
                  <a:pt x="423" y="21"/>
                </a:lnTo>
                <a:lnTo>
                  <a:pt x="415" y="15"/>
                </a:lnTo>
                <a:lnTo>
                  <a:pt x="406" y="10"/>
                </a:lnTo>
                <a:lnTo>
                  <a:pt x="396" y="4"/>
                </a:lnTo>
                <a:lnTo>
                  <a:pt x="387" y="2"/>
                </a:lnTo>
                <a:lnTo>
                  <a:pt x="378" y="2"/>
                </a:lnTo>
                <a:lnTo>
                  <a:pt x="368" y="4"/>
                </a:lnTo>
                <a:lnTo>
                  <a:pt x="359" y="4"/>
                </a:lnTo>
                <a:lnTo>
                  <a:pt x="339" y="6"/>
                </a:lnTo>
                <a:lnTo>
                  <a:pt x="325" y="4"/>
                </a:lnTo>
                <a:lnTo>
                  <a:pt x="324" y="4"/>
                </a:lnTo>
                <a:lnTo>
                  <a:pt x="288" y="0"/>
                </a:lnTo>
                <a:lnTo>
                  <a:pt x="284" y="0"/>
                </a:lnTo>
                <a:lnTo>
                  <a:pt x="260" y="0"/>
                </a:lnTo>
                <a:lnTo>
                  <a:pt x="238" y="4"/>
                </a:lnTo>
                <a:lnTo>
                  <a:pt x="217" y="10"/>
                </a:lnTo>
                <a:lnTo>
                  <a:pt x="196" y="15"/>
                </a:lnTo>
                <a:lnTo>
                  <a:pt x="176" y="25"/>
                </a:lnTo>
                <a:lnTo>
                  <a:pt x="157" y="36"/>
                </a:lnTo>
                <a:lnTo>
                  <a:pt x="148" y="43"/>
                </a:lnTo>
                <a:lnTo>
                  <a:pt x="140" y="51"/>
                </a:lnTo>
                <a:lnTo>
                  <a:pt x="131" y="64"/>
                </a:lnTo>
                <a:lnTo>
                  <a:pt x="122" y="79"/>
                </a:lnTo>
                <a:lnTo>
                  <a:pt x="111" y="99"/>
                </a:lnTo>
                <a:lnTo>
                  <a:pt x="109" y="103"/>
                </a:lnTo>
                <a:lnTo>
                  <a:pt x="109" y="107"/>
                </a:lnTo>
                <a:lnTo>
                  <a:pt x="107" y="105"/>
                </a:lnTo>
                <a:lnTo>
                  <a:pt x="107" y="107"/>
                </a:lnTo>
                <a:lnTo>
                  <a:pt x="105" y="109"/>
                </a:lnTo>
                <a:lnTo>
                  <a:pt x="107" y="109"/>
                </a:lnTo>
                <a:lnTo>
                  <a:pt x="109" y="107"/>
                </a:lnTo>
                <a:lnTo>
                  <a:pt x="109" y="110"/>
                </a:lnTo>
                <a:lnTo>
                  <a:pt x="107" y="110"/>
                </a:lnTo>
                <a:lnTo>
                  <a:pt x="105" y="112"/>
                </a:lnTo>
                <a:lnTo>
                  <a:pt x="105" y="114"/>
                </a:lnTo>
                <a:lnTo>
                  <a:pt x="107" y="118"/>
                </a:lnTo>
                <a:lnTo>
                  <a:pt x="109" y="116"/>
                </a:lnTo>
                <a:lnTo>
                  <a:pt x="107" y="120"/>
                </a:lnTo>
                <a:lnTo>
                  <a:pt x="107" y="122"/>
                </a:lnTo>
                <a:lnTo>
                  <a:pt x="105" y="120"/>
                </a:lnTo>
                <a:lnTo>
                  <a:pt x="103" y="125"/>
                </a:lnTo>
                <a:lnTo>
                  <a:pt x="101" y="127"/>
                </a:lnTo>
                <a:lnTo>
                  <a:pt x="99" y="127"/>
                </a:lnTo>
                <a:lnTo>
                  <a:pt x="97" y="129"/>
                </a:lnTo>
                <a:lnTo>
                  <a:pt x="96" y="129"/>
                </a:lnTo>
                <a:lnTo>
                  <a:pt x="94" y="131"/>
                </a:lnTo>
                <a:lnTo>
                  <a:pt x="90" y="133"/>
                </a:lnTo>
                <a:lnTo>
                  <a:pt x="88" y="135"/>
                </a:lnTo>
                <a:lnTo>
                  <a:pt x="86" y="137"/>
                </a:lnTo>
                <a:lnTo>
                  <a:pt x="86" y="138"/>
                </a:lnTo>
                <a:lnTo>
                  <a:pt x="84" y="140"/>
                </a:lnTo>
                <a:lnTo>
                  <a:pt x="84" y="137"/>
                </a:lnTo>
                <a:lnTo>
                  <a:pt x="86" y="135"/>
                </a:lnTo>
                <a:lnTo>
                  <a:pt x="84" y="135"/>
                </a:lnTo>
                <a:lnTo>
                  <a:pt x="83" y="135"/>
                </a:lnTo>
                <a:lnTo>
                  <a:pt x="81" y="138"/>
                </a:lnTo>
                <a:lnTo>
                  <a:pt x="77" y="142"/>
                </a:lnTo>
                <a:lnTo>
                  <a:pt x="75" y="144"/>
                </a:lnTo>
                <a:lnTo>
                  <a:pt x="77" y="146"/>
                </a:lnTo>
                <a:lnTo>
                  <a:pt x="79" y="142"/>
                </a:lnTo>
                <a:lnTo>
                  <a:pt x="81" y="142"/>
                </a:lnTo>
                <a:lnTo>
                  <a:pt x="81" y="144"/>
                </a:lnTo>
                <a:lnTo>
                  <a:pt x="77" y="148"/>
                </a:lnTo>
                <a:lnTo>
                  <a:pt x="73" y="152"/>
                </a:lnTo>
                <a:lnTo>
                  <a:pt x="71" y="153"/>
                </a:lnTo>
                <a:lnTo>
                  <a:pt x="73" y="157"/>
                </a:lnTo>
                <a:lnTo>
                  <a:pt x="71" y="159"/>
                </a:lnTo>
                <a:lnTo>
                  <a:pt x="69" y="163"/>
                </a:lnTo>
                <a:lnTo>
                  <a:pt x="68" y="165"/>
                </a:lnTo>
                <a:lnTo>
                  <a:pt x="64" y="168"/>
                </a:lnTo>
                <a:lnTo>
                  <a:pt x="60" y="172"/>
                </a:lnTo>
                <a:lnTo>
                  <a:pt x="64" y="174"/>
                </a:lnTo>
                <a:lnTo>
                  <a:pt x="62" y="174"/>
                </a:lnTo>
                <a:lnTo>
                  <a:pt x="62" y="176"/>
                </a:lnTo>
                <a:lnTo>
                  <a:pt x="62" y="178"/>
                </a:lnTo>
                <a:lnTo>
                  <a:pt x="60" y="178"/>
                </a:lnTo>
                <a:lnTo>
                  <a:pt x="58" y="176"/>
                </a:lnTo>
                <a:lnTo>
                  <a:pt x="58" y="181"/>
                </a:lnTo>
                <a:lnTo>
                  <a:pt x="56" y="180"/>
                </a:lnTo>
                <a:lnTo>
                  <a:pt x="54" y="181"/>
                </a:lnTo>
                <a:lnTo>
                  <a:pt x="54" y="183"/>
                </a:lnTo>
                <a:lnTo>
                  <a:pt x="56" y="187"/>
                </a:lnTo>
                <a:lnTo>
                  <a:pt x="54" y="187"/>
                </a:lnTo>
                <a:lnTo>
                  <a:pt x="53" y="185"/>
                </a:lnTo>
                <a:lnTo>
                  <a:pt x="51" y="183"/>
                </a:lnTo>
                <a:lnTo>
                  <a:pt x="51" y="185"/>
                </a:lnTo>
                <a:lnTo>
                  <a:pt x="49" y="185"/>
                </a:lnTo>
                <a:lnTo>
                  <a:pt x="49" y="183"/>
                </a:lnTo>
                <a:lnTo>
                  <a:pt x="45" y="181"/>
                </a:lnTo>
                <a:lnTo>
                  <a:pt x="45" y="183"/>
                </a:lnTo>
                <a:lnTo>
                  <a:pt x="47" y="185"/>
                </a:lnTo>
                <a:lnTo>
                  <a:pt x="49" y="189"/>
                </a:lnTo>
                <a:lnTo>
                  <a:pt x="47" y="191"/>
                </a:lnTo>
                <a:lnTo>
                  <a:pt x="49" y="193"/>
                </a:lnTo>
                <a:lnTo>
                  <a:pt x="47" y="193"/>
                </a:lnTo>
                <a:lnTo>
                  <a:pt x="45" y="195"/>
                </a:lnTo>
                <a:lnTo>
                  <a:pt x="43" y="195"/>
                </a:lnTo>
                <a:lnTo>
                  <a:pt x="41" y="196"/>
                </a:lnTo>
                <a:lnTo>
                  <a:pt x="40" y="198"/>
                </a:lnTo>
                <a:lnTo>
                  <a:pt x="40" y="200"/>
                </a:lnTo>
                <a:lnTo>
                  <a:pt x="41" y="200"/>
                </a:lnTo>
                <a:lnTo>
                  <a:pt x="40" y="202"/>
                </a:lnTo>
                <a:lnTo>
                  <a:pt x="38" y="200"/>
                </a:lnTo>
                <a:lnTo>
                  <a:pt x="36" y="202"/>
                </a:lnTo>
                <a:lnTo>
                  <a:pt x="36" y="204"/>
                </a:lnTo>
                <a:lnTo>
                  <a:pt x="38" y="206"/>
                </a:lnTo>
                <a:lnTo>
                  <a:pt x="38" y="209"/>
                </a:lnTo>
                <a:lnTo>
                  <a:pt x="41" y="211"/>
                </a:lnTo>
                <a:lnTo>
                  <a:pt x="47" y="213"/>
                </a:lnTo>
                <a:lnTo>
                  <a:pt x="47" y="215"/>
                </a:lnTo>
                <a:lnTo>
                  <a:pt x="43" y="215"/>
                </a:lnTo>
                <a:lnTo>
                  <a:pt x="40" y="215"/>
                </a:lnTo>
                <a:lnTo>
                  <a:pt x="40" y="213"/>
                </a:lnTo>
                <a:lnTo>
                  <a:pt x="38" y="211"/>
                </a:lnTo>
                <a:lnTo>
                  <a:pt x="38" y="215"/>
                </a:lnTo>
                <a:lnTo>
                  <a:pt x="36" y="217"/>
                </a:lnTo>
                <a:lnTo>
                  <a:pt x="38" y="219"/>
                </a:lnTo>
                <a:lnTo>
                  <a:pt x="38" y="223"/>
                </a:lnTo>
                <a:lnTo>
                  <a:pt x="36" y="221"/>
                </a:lnTo>
                <a:lnTo>
                  <a:pt x="36" y="226"/>
                </a:lnTo>
                <a:lnTo>
                  <a:pt x="32" y="224"/>
                </a:lnTo>
                <a:lnTo>
                  <a:pt x="30" y="226"/>
                </a:lnTo>
                <a:lnTo>
                  <a:pt x="28" y="230"/>
                </a:lnTo>
                <a:lnTo>
                  <a:pt x="30" y="234"/>
                </a:lnTo>
                <a:lnTo>
                  <a:pt x="28" y="239"/>
                </a:lnTo>
                <a:lnTo>
                  <a:pt x="28" y="243"/>
                </a:lnTo>
                <a:lnTo>
                  <a:pt x="30" y="249"/>
                </a:lnTo>
                <a:lnTo>
                  <a:pt x="25" y="249"/>
                </a:lnTo>
                <a:lnTo>
                  <a:pt x="25" y="254"/>
                </a:lnTo>
                <a:lnTo>
                  <a:pt x="25" y="256"/>
                </a:lnTo>
                <a:lnTo>
                  <a:pt x="25" y="258"/>
                </a:lnTo>
                <a:lnTo>
                  <a:pt x="26" y="258"/>
                </a:lnTo>
                <a:lnTo>
                  <a:pt x="28" y="258"/>
                </a:lnTo>
                <a:lnTo>
                  <a:pt x="26" y="262"/>
                </a:lnTo>
                <a:lnTo>
                  <a:pt x="26" y="260"/>
                </a:lnTo>
                <a:lnTo>
                  <a:pt x="25" y="266"/>
                </a:lnTo>
                <a:lnTo>
                  <a:pt x="25" y="267"/>
                </a:lnTo>
                <a:lnTo>
                  <a:pt x="28" y="266"/>
                </a:lnTo>
                <a:lnTo>
                  <a:pt x="28" y="269"/>
                </a:lnTo>
                <a:lnTo>
                  <a:pt x="26" y="273"/>
                </a:lnTo>
                <a:lnTo>
                  <a:pt x="28" y="277"/>
                </a:lnTo>
                <a:lnTo>
                  <a:pt x="28" y="282"/>
                </a:lnTo>
                <a:lnTo>
                  <a:pt x="26" y="290"/>
                </a:lnTo>
                <a:lnTo>
                  <a:pt x="23" y="294"/>
                </a:lnTo>
                <a:lnTo>
                  <a:pt x="19" y="294"/>
                </a:lnTo>
                <a:lnTo>
                  <a:pt x="19" y="297"/>
                </a:lnTo>
                <a:lnTo>
                  <a:pt x="19" y="299"/>
                </a:lnTo>
                <a:lnTo>
                  <a:pt x="15" y="303"/>
                </a:lnTo>
                <a:lnTo>
                  <a:pt x="11" y="307"/>
                </a:lnTo>
                <a:lnTo>
                  <a:pt x="10" y="314"/>
                </a:lnTo>
                <a:lnTo>
                  <a:pt x="8" y="320"/>
                </a:lnTo>
                <a:lnTo>
                  <a:pt x="8" y="322"/>
                </a:lnTo>
                <a:lnTo>
                  <a:pt x="6" y="320"/>
                </a:lnTo>
                <a:lnTo>
                  <a:pt x="8" y="323"/>
                </a:lnTo>
                <a:lnTo>
                  <a:pt x="10" y="323"/>
                </a:lnTo>
                <a:lnTo>
                  <a:pt x="10" y="322"/>
                </a:lnTo>
                <a:lnTo>
                  <a:pt x="15" y="327"/>
                </a:lnTo>
                <a:lnTo>
                  <a:pt x="15" y="331"/>
                </a:lnTo>
                <a:lnTo>
                  <a:pt x="13" y="335"/>
                </a:lnTo>
                <a:lnTo>
                  <a:pt x="10" y="338"/>
                </a:lnTo>
                <a:lnTo>
                  <a:pt x="15" y="337"/>
                </a:lnTo>
                <a:lnTo>
                  <a:pt x="13" y="340"/>
                </a:lnTo>
                <a:lnTo>
                  <a:pt x="13" y="346"/>
                </a:lnTo>
                <a:lnTo>
                  <a:pt x="15" y="350"/>
                </a:lnTo>
                <a:lnTo>
                  <a:pt x="19" y="352"/>
                </a:lnTo>
                <a:lnTo>
                  <a:pt x="17" y="350"/>
                </a:lnTo>
                <a:lnTo>
                  <a:pt x="17" y="348"/>
                </a:lnTo>
                <a:lnTo>
                  <a:pt x="19" y="350"/>
                </a:lnTo>
                <a:lnTo>
                  <a:pt x="21" y="350"/>
                </a:lnTo>
                <a:lnTo>
                  <a:pt x="21" y="348"/>
                </a:lnTo>
                <a:lnTo>
                  <a:pt x="23" y="352"/>
                </a:lnTo>
                <a:lnTo>
                  <a:pt x="21" y="353"/>
                </a:lnTo>
                <a:lnTo>
                  <a:pt x="21" y="352"/>
                </a:lnTo>
                <a:lnTo>
                  <a:pt x="21" y="355"/>
                </a:lnTo>
                <a:lnTo>
                  <a:pt x="17" y="355"/>
                </a:lnTo>
                <a:lnTo>
                  <a:pt x="17" y="357"/>
                </a:lnTo>
                <a:lnTo>
                  <a:pt x="15" y="359"/>
                </a:lnTo>
                <a:lnTo>
                  <a:pt x="17" y="359"/>
                </a:lnTo>
                <a:lnTo>
                  <a:pt x="19" y="359"/>
                </a:lnTo>
                <a:lnTo>
                  <a:pt x="23" y="355"/>
                </a:lnTo>
                <a:lnTo>
                  <a:pt x="25" y="361"/>
                </a:lnTo>
                <a:lnTo>
                  <a:pt x="26" y="359"/>
                </a:lnTo>
                <a:lnTo>
                  <a:pt x="26" y="363"/>
                </a:lnTo>
                <a:lnTo>
                  <a:pt x="25" y="366"/>
                </a:lnTo>
                <a:lnTo>
                  <a:pt x="21" y="368"/>
                </a:lnTo>
                <a:lnTo>
                  <a:pt x="17" y="370"/>
                </a:lnTo>
                <a:lnTo>
                  <a:pt x="19" y="370"/>
                </a:lnTo>
                <a:lnTo>
                  <a:pt x="23" y="372"/>
                </a:lnTo>
                <a:lnTo>
                  <a:pt x="26" y="374"/>
                </a:lnTo>
                <a:lnTo>
                  <a:pt x="25" y="376"/>
                </a:lnTo>
                <a:lnTo>
                  <a:pt x="26" y="378"/>
                </a:lnTo>
                <a:lnTo>
                  <a:pt x="26" y="381"/>
                </a:lnTo>
                <a:lnTo>
                  <a:pt x="23" y="381"/>
                </a:lnTo>
                <a:lnTo>
                  <a:pt x="19" y="381"/>
                </a:lnTo>
                <a:lnTo>
                  <a:pt x="21" y="383"/>
                </a:lnTo>
                <a:lnTo>
                  <a:pt x="23" y="383"/>
                </a:lnTo>
                <a:lnTo>
                  <a:pt x="25" y="381"/>
                </a:lnTo>
                <a:lnTo>
                  <a:pt x="28" y="381"/>
                </a:lnTo>
                <a:lnTo>
                  <a:pt x="26" y="383"/>
                </a:lnTo>
                <a:lnTo>
                  <a:pt x="25" y="387"/>
                </a:lnTo>
                <a:lnTo>
                  <a:pt x="23" y="385"/>
                </a:lnTo>
                <a:lnTo>
                  <a:pt x="21" y="389"/>
                </a:lnTo>
                <a:lnTo>
                  <a:pt x="19" y="394"/>
                </a:lnTo>
                <a:lnTo>
                  <a:pt x="21" y="394"/>
                </a:lnTo>
                <a:lnTo>
                  <a:pt x="23" y="393"/>
                </a:lnTo>
                <a:lnTo>
                  <a:pt x="26" y="389"/>
                </a:lnTo>
                <a:lnTo>
                  <a:pt x="25" y="389"/>
                </a:lnTo>
                <a:lnTo>
                  <a:pt x="23" y="387"/>
                </a:lnTo>
                <a:lnTo>
                  <a:pt x="28" y="387"/>
                </a:lnTo>
                <a:lnTo>
                  <a:pt x="30" y="389"/>
                </a:lnTo>
                <a:lnTo>
                  <a:pt x="28" y="389"/>
                </a:lnTo>
                <a:lnTo>
                  <a:pt x="28" y="391"/>
                </a:lnTo>
                <a:lnTo>
                  <a:pt x="28" y="394"/>
                </a:lnTo>
                <a:lnTo>
                  <a:pt x="30" y="396"/>
                </a:lnTo>
                <a:lnTo>
                  <a:pt x="30" y="393"/>
                </a:lnTo>
                <a:lnTo>
                  <a:pt x="32" y="396"/>
                </a:lnTo>
                <a:lnTo>
                  <a:pt x="30" y="398"/>
                </a:lnTo>
                <a:lnTo>
                  <a:pt x="28" y="400"/>
                </a:lnTo>
                <a:lnTo>
                  <a:pt x="26" y="404"/>
                </a:lnTo>
                <a:lnTo>
                  <a:pt x="25" y="409"/>
                </a:lnTo>
                <a:lnTo>
                  <a:pt x="23" y="409"/>
                </a:lnTo>
                <a:lnTo>
                  <a:pt x="21" y="411"/>
                </a:lnTo>
                <a:lnTo>
                  <a:pt x="21" y="415"/>
                </a:lnTo>
                <a:lnTo>
                  <a:pt x="17" y="419"/>
                </a:lnTo>
                <a:lnTo>
                  <a:pt x="19" y="419"/>
                </a:lnTo>
                <a:lnTo>
                  <a:pt x="19" y="421"/>
                </a:lnTo>
                <a:lnTo>
                  <a:pt x="17" y="423"/>
                </a:lnTo>
                <a:lnTo>
                  <a:pt x="19" y="424"/>
                </a:lnTo>
                <a:lnTo>
                  <a:pt x="19" y="426"/>
                </a:lnTo>
                <a:lnTo>
                  <a:pt x="17" y="434"/>
                </a:lnTo>
                <a:lnTo>
                  <a:pt x="17" y="432"/>
                </a:lnTo>
                <a:lnTo>
                  <a:pt x="17" y="437"/>
                </a:lnTo>
                <a:lnTo>
                  <a:pt x="15" y="443"/>
                </a:lnTo>
                <a:lnTo>
                  <a:pt x="15" y="447"/>
                </a:lnTo>
                <a:lnTo>
                  <a:pt x="15" y="449"/>
                </a:lnTo>
                <a:lnTo>
                  <a:pt x="17" y="447"/>
                </a:lnTo>
                <a:lnTo>
                  <a:pt x="17" y="452"/>
                </a:lnTo>
                <a:lnTo>
                  <a:pt x="15" y="454"/>
                </a:lnTo>
                <a:lnTo>
                  <a:pt x="11" y="454"/>
                </a:lnTo>
                <a:lnTo>
                  <a:pt x="11" y="456"/>
                </a:lnTo>
                <a:lnTo>
                  <a:pt x="10" y="458"/>
                </a:lnTo>
                <a:lnTo>
                  <a:pt x="8" y="460"/>
                </a:lnTo>
                <a:lnTo>
                  <a:pt x="8" y="456"/>
                </a:lnTo>
                <a:lnTo>
                  <a:pt x="6" y="456"/>
                </a:lnTo>
                <a:lnTo>
                  <a:pt x="6" y="460"/>
                </a:lnTo>
                <a:lnTo>
                  <a:pt x="8" y="464"/>
                </a:lnTo>
                <a:lnTo>
                  <a:pt x="6" y="465"/>
                </a:lnTo>
                <a:lnTo>
                  <a:pt x="4" y="462"/>
                </a:lnTo>
                <a:lnTo>
                  <a:pt x="4" y="465"/>
                </a:lnTo>
                <a:lnTo>
                  <a:pt x="2" y="467"/>
                </a:lnTo>
                <a:lnTo>
                  <a:pt x="4" y="469"/>
                </a:lnTo>
                <a:lnTo>
                  <a:pt x="6" y="471"/>
                </a:lnTo>
                <a:lnTo>
                  <a:pt x="6" y="473"/>
                </a:lnTo>
                <a:lnTo>
                  <a:pt x="4" y="473"/>
                </a:lnTo>
                <a:lnTo>
                  <a:pt x="2" y="475"/>
                </a:lnTo>
                <a:lnTo>
                  <a:pt x="2" y="482"/>
                </a:lnTo>
                <a:lnTo>
                  <a:pt x="2" y="490"/>
                </a:lnTo>
                <a:lnTo>
                  <a:pt x="4" y="494"/>
                </a:lnTo>
                <a:lnTo>
                  <a:pt x="6" y="494"/>
                </a:lnTo>
                <a:lnTo>
                  <a:pt x="8" y="497"/>
                </a:lnTo>
                <a:lnTo>
                  <a:pt x="4" y="495"/>
                </a:lnTo>
                <a:lnTo>
                  <a:pt x="6" y="497"/>
                </a:lnTo>
                <a:lnTo>
                  <a:pt x="6" y="499"/>
                </a:lnTo>
                <a:lnTo>
                  <a:pt x="4" y="499"/>
                </a:lnTo>
                <a:lnTo>
                  <a:pt x="2" y="499"/>
                </a:lnTo>
                <a:lnTo>
                  <a:pt x="2" y="501"/>
                </a:lnTo>
                <a:lnTo>
                  <a:pt x="0" y="505"/>
                </a:lnTo>
                <a:lnTo>
                  <a:pt x="2" y="505"/>
                </a:lnTo>
                <a:lnTo>
                  <a:pt x="4" y="505"/>
                </a:lnTo>
                <a:lnTo>
                  <a:pt x="6" y="507"/>
                </a:lnTo>
                <a:lnTo>
                  <a:pt x="6" y="508"/>
                </a:lnTo>
                <a:lnTo>
                  <a:pt x="6" y="514"/>
                </a:lnTo>
                <a:lnTo>
                  <a:pt x="8" y="518"/>
                </a:lnTo>
                <a:lnTo>
                  <a:pt x="8" y="523"/>
                </a:lnTo>
                <a:lnTo>
                  <a:pt x="8" y="529"/>
                </a:lnTo>
                <a:lnTo>
                  <a:pt x="10" y="535"/>
                </a:lnTo>
                <a:lnTo>
                  <a:pt x="10" y="536"/>
                </a:lnTo>
                <a:lnTo>
                  <a:pt x="13" y="536"/>
                </a:lnTo>
                <a:lnTo>
                  <a:pt x="13" y="535"/>
                </a:lnTo>
                <a:lnTo>
                  <a:pt x="11" y="533"/>
                </a:lnTo>
                <a:lnTo>
                  <a:pt x="15" y="535"/>
                </a:lnTo>
                <a:lnTo>
                  <a:pt x="13" y="538"/>
                </a:lnTo>
                <a:lnTo>
                  <a:pt x="11" y="540"/>
                </a:lnTo>
                <a:lnTo>
                  <a:pt x="10" y="540"/>
                </a:lnTo>
                <a:lnTo>
                  <a:pt x="11" y="542"/>
                </a:lnTo>
                <a:lnTo>
                  <a:pt x="11" y="544"/>
                </a:lnTo>
                <a:lnTo>
                  <a:pt x="8" y="546"/>
                </a:lnTo>
                <a:lnTo>
                  <a:pt x="8" y="548"/>
                </a:lnTo>
                <a:lnTo>
                  <a:pt x="8" y="551"/>
                </a:lnTo>
                <a:lnTo>
                  <a:pt x="10" y="551"/>
                </a:lnTo>
                <a:lnTo>
                  <a:pt x="11" y="551"/>
                </a:lnTo>
                <a:lnTo>
                  <a:pt x="10" y="553"/>
                </a:lnTo>
                <a:lnTo>
                  <a:pt x="11" y="555"/>
                </a:lnTo>
                <a:lnTo>
                  <a:pt x="13" y="557"/>
                </a:lnTo>
                <a:lnTo>
                  <a:pt x="15" y="555"/>
                </a:lnTo>
                <a:lnTo>
                  <a:pt x="17" y="555"/>
                </a:lnTo>
                <a:lnTo>
                  <a:pt x="19" y="557"/>
                </a:lnTo>
                <a:lnTo>
                  <a:pt x="21" y="555"/>
                </a:lnTo>
                <a:lnTo>
                  <a:pt x="19" y="555"/>
                </a:lnTo>
                <a:lnTo>
                  <a:pt x="23" y="557"/>
                </a:lnTo>
                <a:lnTo>
                  <a:pt x="26" y="559"/>
                </a:lnTo>
                <a:lnTo>
                  <a:pt x="26" y="557"/>
                </a:lnTo>
                <a:lnTo>
                  <a:pt x="28" y="559"/>
                </a:lnTo>
                <a:lnTo>
                  <a:pt x="28" y="563"/>
                </a:lnTo>
                <a:lnTo>
                  <a:pt x="26" y="566"/>
                </a:lnTo>
                <a:lnTo>
                  <a:pt x="23" y="568"/>
                </a:lnTo>
                <a:lnTo>
                  <a:pt x="19" y="570"/>
                </a:lnTo>
                <a:lnTo>
                  <a:pt x="17" y="568"/>
                </a:lnTo>
                <a:lnTo>
                  <a:pt x="15" y="568"/>
                </a:lnTo>
                <a:lnTo>
                  <a:pt x="17" y="572"/>
                </a:lnTo>
                <a:lnTo>
                  <a:pt x="17" y="574"/>
                </a:lnTo>
                <a:lnTo>
                  <a:pt x="15" y="576"/>
                </a:lnTo>
                <a:lnTo>
                  <a:pt x="13" y="578"/>
                </a:lnTo>
                <a:lnTo>
                  <a:pt x="13" y="579"/>
                </a:lnTo>
                <a:lnTo>
                  <a:pt x="15" y="578"/>
                </a:lnTo>
                <a:lnTo>
                  <a:pt x="13" y="583"/>
                </a:lnTo>
                <a:lnTo>
                  <a:pt x="13" y="585"/>
                </a:lnTo>
                <a:lnTo>
                  <a:pt x="13" y="587"/>
                </a:lnTo>
                <a:lnTo>
                  <a:pt x="17" y="587"/>
                </a:lnTo>
                <a:lnTo>
                  <a:pt x="19" y="589"/>
                </a:lnTo>
                <a:lnTo>
                  <a:pt x="19" y="591"/>
                </a:lnTo>
                <a:lnTo>
                  <a:pt x="19" y="594"/>
                </a:lnTo>
                <a:lnTo>
                  <a:pt x="15" y="596"/>
                </a:lnTo>
                <a:lnTo>
                  <a:pt x="19" y="596"/>
                </a:lnTo>
                <a:lnTo>
                  <a:pt x="19" y="598"/>
                </a:lnTo>
                <a:lnTo>
                  <a:pt x="21" y="596"/>
                </a:lnTo>
                <a:lnTo>
                  <a:pt x="23" y="598"/>
                </a:lnTo>
                <a:lnTo>
                  <a:pt x="23" y="600"/>
                </a:lnTo>
                <a:lnTo>
                  <a:pt x="21" y="600"/>
                </a:lnTo>
                <a:lnTo>
                  <a:pt x="19" y="600"/>
                </a:lnTo>
                <a:lnTo>
                  <a:pt x="21" y="602"/>
                </a:lnTo>
                <a:lnTo>
                  <a:pt x="21" y="604"/>
                </a:lnTo>
                <a:lnTo>
                  <a:pt x="21" y="606"/>
                </a:lnTo>
                <a:lnTo>
                  <a:pt x="19" y="611"/>
                </a:lnTo>
                <a:lnTo>
                  <a:pt x="17" y="611"/>
                </a:lnTo>
                <a:lnTo>
                  <a:pt x="15" y="613"/>
                </a:lnTo>
                <a:lnTo>
                  <a:pt x="17" y="615"/>
                </a:lnTo>
                <a:lnTo>
                  <a:pt x="17" y="619"/>
                </a:lnTo>
                <a:lnTo>
                  <a:pt x="17" y="622"/>
                </a:lnTo>
                <a:lnTo>
                  <a:pt x="21" y="626"/>
                </a:lnTo>
                <a:lnTo>
                  <a:pt x="23" y="624"/>
                </a:lnTo>
                <a:lnTo>
                  <a:pt x="26" y="624"/>
                </a:lnTo>
                <a:lnTo>
                  <a:pt x="30" y="626"/>
                </a:lnTo>
                <a:lnTo>
                  <a:pt x="32" y="626"/>
                </a:lnTo>
                <a:lnTo>
                  <a:pt x="34" y="626"/>
                </a:lnTo>
                <a:lnTo>
                  <a:pt x="34" y="628"/>
                </a:lnTo>
                <a:lnTo>
                  <a:pt x="36" y="628"/>
                </a:lnTo>
                <a:lnTo>
                  <a:pt x="38" y="632"/>
                </a:lnTo>
                <a:lnTo>
                  <a:pt x="34" y="634"/>
                </a:lnTo>
                <a:lnTo>
                  <a:pt x="32" y="634"/>
                </a:lnTo>
                <a:lnTo>
                  <a:pt x="32" y="637"/>
                </a:lnTo>
                <a:lnTo>
                  <a:pt x="28" y="637"/>
                </a:lnTo>
                <a:lnTo>
                  <a:pt x="26" y="639"/>
                </a:lnTo>
                <a:lnTo>
                  <a:pt x="25" y="641"/>
                </a:lnTo>
                <a:lnTo>
                  <a:pt x="26" y="643"/>
                </a:lnTo>
                <a:lnTo>
                  <a:pt x="25" y="643"/>
                </a:lnTo>
                <a:lnTo>
                  <a:pt x="23" y="645"/>
                </a:lnTo>
                <a:lnTo>
                  <a:pt x="21" y="650"/>
                </a:lnTo>
                <a:lnTo>
                  <a:pt x="23" y="652"/>
                </a:lnTo>
                <a:lnTo>
                  <a:pt x="26" y="652"/>
                </a:lnTo>
                <a:lnTo>
                  <a:pt x="28" y="650"/>
                </a:lnTo>
                <a:lnTo>
                  <a:pt x="30" y="649"/>
                </a:lnTo>
                <a:lnTo>
                  <a:pt x="38" y="652"/>
                </a:lnTo>
                <a:lnTo>
                  <a:pt x="43" y="658"/>
                </a:lnTo>
                <a:lnTo>
                  <a:pt x="45" y="660"/>
                </a:lnTo>
                <a:lnTo>
                  <a:pt x="51" y="660"/>
                </a:lnTo>
                <a:lnTo>
                  <a:pt x="60" y="660"/>
                </a:lnTo>
                <a:lnTo>
                  <a:pt x="53" y="680"/>
                </a:lnTo>
                <a:lnTo>
                  <a:pt x="45" y="701"/>
                </a:lnTo>
                <a:lnTo>
                  <a:pt x="36" y="744"/>
                </a:lnTo>
                <a:lnTo>
                  <a:pt x="32" y="763"/>
                </a:lnTo>
                <a:lnTo>
                  <a:pt x="32" y="779"/>
                </a:lnTo>
                <a:lnTo>
                  <a:pt x="34" y="832"/>
                </a:lnTo>
                <a:lnTo>
                  <a:pt x="36" y="871"/>
                </a:lnTo>
                <a:lnTo>
                  <a:pt x="40" y="927"/>
                </a:lnTo>
                <a:lnTo>
                  <a:pt x="45" y="979"/>
                </a:lnTo>
                <a:lnTo>
                  <a:pt x="49" y="1002"/>
                </a:lnTo>
                <a:lnTo>
                  <a:pt x="133" y="1000"/>
                </a:lnTo>
                <a:lnTo>
                  <a:pt x="217" y="1000"/>
                </a:lnTo>
                <a:lnTo>
                  <a:pt x="481" y="1000"/>
                </a:lnTo>
                <a:lnTo>
                  <a:pt x="585" y="1002"/>
                </a:lnTo>
                <a:lnTo>
                  <a:pt x="587" y="992"/>
                </a:lnTo>
                <a:lnTo>
                  <a:pt x="589" y="981"/>
                </a:lnTo>
                <a:lnTo>
                  <a:pt x="598" y="957"/>
                </a:lnTo>
                <a:lnTo>
                  <a:pt x="604" y="936"/>
                </a:lnTo>
                <a:lnTo>
                  <a:pt x="611" y="916"/>
                </a:lnTo>
                <a:lnTo>
                  <a:pt x="613" y="893"/>
                </a:lnTo>
                <a:lnTo>
                  <a:pt x="613" y="873"/>
                </a:lnTo>
                <a:lnTo>
                  <a:pt x="609" y="850"/>
                </a:lnTo>
                <a:lnTo>
                  <a:pt x="604" y="830"/>
                </a:lnTo>
                <a:lnTo>
                  <a:pt x="600" y="822"/>
                </a:lnTo>
                <a:close/>
                <a:moveTo>
                  <a:pt x="8" y="497"/>
                </a:moveTo>
                <a:lnTo>
                  <a:pt x="8" y="497"/>
                </a:lnTo>
                <a:lnTo>
                  <a:pt x="8" y="495"/>
                </a:lnTo>
                <a:lnTo>
                  <a:pt x="8" y="497"/>
                </a:lnTo>
                <a:close/>
                <a:moveTo>
                  <a:pt x="26" y="624"/>
                </a:moveTo>
                <a:lnTo>
                  <a:pt x="26" y="624"/>
                </a:lnTo>
                <a:lnTo>
                  <a:pt x="34" y="624"/>
                </a:lnTo>
                <a:lnTo>
                  <a:pt x="30" y="624"/>
                </a:lnTo>
                <a:lnTo>
                  <a:pt x="26" y="62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2" name="Freeform 49"/>
          <p:cNvSpPr>
            <a:spLocks noEditPoints="1"/>
          </p:cNvSpPr>
          <p:nvPr/>
        </p:nvSpPr>
        <p:spPr bwMode="auto">
          <a:xfrm>
            <a:off x="1246188" y="525463"/>
            <a:ext cx="812800" cy="1528762"/>
          </a:xfrm>
          <a:custGeom>
            <a:avLst/>
            <a:gdLst>
              <a:gd name="T0" fmla="*/ 1013102813 w 512"/>
              <a:gd name="T1" fmla="*/ 1847273133 h 963"/>
              <a:gd name="T2" fmla="*/ 861893438 w 512"/>
              <a:gd name="T3" fmla="*/ 1532254499 h 963"/>
              <a:gd name="T4" fmla="*/ 829132200 w 512"/>
              <a:gd name="T5" fmla="*/ 1348282359 h 963"/>
              <a:gd name="T6" fmla="*/ 1058465625 w 512"/>
              <a:gd name="T7" fmla="*/ 1249997091 h 963"/>
              <a:gd name="T8" fmla="*/ 1154231563 w 512"/>
              <a:gd name="T9" fmla="*/ 1131548992 h 963"/>
              <a:gd name="T10" fmla="*/ 1192034700 w 512"/>
              <a:gd name="T11" fmla="*/ 1038304035 h 963"/>
              <a:gd name="T12" fmla="*/ 1209675000 w 512"/>
              <a:gd name="T13" fmla="*/ 957659062 h 963"/>
              <a:gd name="T14" fmla="*/ 1285279688 w 512"/>
              <a:gd name="T15" fmla="*/ 877014088 h 963"/>
              <a:gd name="T16" fmla="*/ 1186994388 w 512"/>
              <a:gd name="T17" fmla="*/ 670361343 h 963"/>
              <a:gd name="T18" fmla="*/ 1197075013 w 512"/>
              <a:gd name="T19" fmla="*/ 486389203 h 963"/>
              <a:gd name="T20" fmla="*/ 1139110625 w 512"/>
              <a:gd name="T21" fmla="*/ 330139567 h 963"/>
              <a:gd name="T22" fmla="*/ 1101309075 w 512"/>
              <a:gd name="T23" fmla="*/ 274696148 h 963"/>
              <a:gd name="T24" fmla="*/ 1040825325 w 512"/>
              <a:gd name="T25" fmla="*/ 204131796 h 963"/>
              <a:gd name="T26" fmla="*/ 955140013 w 512"/>
              <a:gd name="T27" fmla="*/ 166330258 h 963"/>
              <a:gd name="T28" fmla="*/ 937498125 w 512"/>
              <a:gd name="T29" fmla="*/ 156249636 h 963"/>
              <a:gd name="T30" fmla="*/ 879535325 w 512"/>
              <a:gd name="T31" fmla="*/ 133567444 h 963"/>
              <a:gd name="T32" fmla="*/ 856853125 w 512"/>
              <a:gd name="T33" fmla="*/ 108365890 h 963"/>
              <a:gd name="T34" fmla="*/ 829132200 w 512"/>
              <a:gd name="T35" fmla="*/ 100806217 h 963"/>
              <a:gd name="T36" fmla="*/ 814011263 w 512"/>
              <a:gd name="T37" fmla="*/ 95765906 h 963"/>
              <a:gd name="T38" fmla="*/ 801409688 w 512"/>
              <a:gd name="T39" fmla="*/ 95765906 h 963"/>
              <a:gd name="T40" fmla="*/ 743446888 w 512"/>
              <a:gd name="T41" fmla="*/ 70564352 h 963"/>
              <a:gd name="T42" fmla="*/ 698084075 w 512"/>
              <a:gd name="T43" fmla="*/ 63003092 h 963"/>
              <a:gd name="T44" fmla="*/ 521673138 w 512"/>
              <a:gd name="T45" fmla="*/ 25201554 h 963"/>
              <a:gd name="T46" fmla="*/ 433466875 w 512"/>
              <a:gd name="T47" fmla="*/ 0 h 963"/>
              <a:gd name="T48" fmla="*/ 342741250 w 512"/>
              <a:gd name="T49" fmla="*/ 15120933 h 963"/>
              <a:gd name="T50" fmla="*/ 272176875 w 512"/>
              <a:gd name="T51" fmla="*/ 47882159 h 963"/>
              <a:gd name="T52" fmla="*/ 259576888 w 512"/>
              <a:gd name="T53" fmla="*/ 57962781 h 963"/>
              <a:gd name="T54" fmla="*/ 226814063 w 512"/>
              <a:gd name="T55" fmla="*/ 75604663 h 963"/>
              <a:gd name="T56" fmla="*/ 226814063 w 512"/>
              <a:gd name="T57" fmla="*/ 52922470 h 963"/>
              <a:gd name="T58" fmla="*/ 206652813 w 512"/>
              <a:gd name="T59" fmla="*/ 63003092 h 963"/>
              <a:gd name="T60" fmla="*/ 189012513 w 512"/>
              <a:gd name="T61" fmla="*/ 100806217 h 963"/>
              <a:gd name="T62" fmla="*/ 173891575 w 512"/>
              <a:gd name="T63" fmla="*/ 100806217 h 963"/>
              <a:gd name="T64" fmla="*/ 163810950 w 512"/>
              <a:gd name="T65" fmla="*/ 108365890 h 963"/>
              <a:gd name="T66" fmla="*/ 163810950 w 512"/>
              <a:gd name="T67" fmla="*/ 118446511 h 963"/>
              <a:gd name="T68" fmla="*/ 156249688 w 512"/>
              <a:gd name="T69" fmla="*/ 108365890 h 963"/>
              <a:gd name="T70" fmla="*/ 141128750 w 512"/>
              <a:gd name="T71" fmla="*/ 133567444 h 963"/>
              <a:gd name="T72" fmla="*/ 131048125 w 512"/>
              <a:gd name="T73" fmla="*/ 151209326 h 963"/>
              <a:gd name="T74" fmla="*/ 85685313 w 512"/>
              <a:gd name="T75" fmla="*/ 128527133 h 963"/>
              <a:gd name="T76" fmla="*/ 98286888 w 512"/>
              <a:gd name="T77" fmla="*/ 151209326 h 963"/>
              <a:gd name="T78" fmla="*/ 98286888 w 512"/>
              <a:gd name="T79" fmla="*/ 178930241 h 963"/>
              <a:gd name="T80" fmla="*/ 98286888 w 512"/>
              <a:gd name="T81" fmla="*/ 209172107 h 963"/>
              <a:gd name="T82" fmla="*/ 70564375 w 512"/>
              <a:gd name="T83" fmla="*/ 226813988 h 963"/>
              <a:gd name="T84" fmla="*/ 50403125 w 512"/>
              <a:gd name="T85" fmla="*/ 264615526 h 963"/>
              <a:gd name="T86" fmla="*/ 50403125 w 512"/>
              <a:gd name="T87" fmla="*/ 284776769 h 963"/>
              <a:gd name="T88" fmla="*/ 37803138 w 512"/>
              <a:gd name="T89" fmla="*/ 335179878 h 963"/>
              <a:gd name="T90" fmla="*/ 22682200 w 512"/>
              <a:gd name="T91" fmla="*/ 420865162 h 963"/>
              <a:gd name="T92" fmla="*/ 17641888 w 512"/>
              <a:gd name="T93" fmla="*/ 536792312 h 963"/>
              <a:gd name="T94" fmla="*/ 37803138 w 512"/>
              <a:gd name="T95" fmla="*/ 735885384 h 963"/>
              <a:gd name="T96" fmla="*/ 108367513 w 512"/>
              <a:gd name="T97" fmla="*/ 854331896 h 963"/>
              <a:gd name="T98" fmla="*/ 196572188 w 512"/>
              <a:gd name="T99" fmla="*/ 957659062 h 963"/>
              <a:gd name="T100" fmla="*/ 259576888 w 512"/>
              <a:gd name="T101" fmla="*/ 1018142792 h 963"/>
              <a:gd name="T102" fmla="*/ 347781563 w 512"/>
              <a:gd name="T103" fmla="*/ 1121468371 h 963"/>
              <a:gd name="T104" fmla="*/ 302418750 w 512"/>
              <a:gd name="T105" fmla="*/ 1277718007 h 963"/>
              <a:gd name="T106" fmla="*/ 221773750 w 512"/>
              <a:gd name="T107" fmla="*/ 1386085484 h 963"/>
              <a:gd name="T108" fmla="*/ 123488450 w 512"/>
              <a:gd name="T109" fmla="*/ 1582657607 h 963"/>
              <a:gd name="T110" fmla="*/ 50403125 w 512"/>
              <a:gd name="T111" fmla="*/ 1922877796 h 963"/>
              <a:gd name="T112" fmla="*/ 0 w 512"/>
              <a:gd name="T113" fmla="*/ 2147483646 h 963"/>
              <a:gd name="T114" fmla="*/ 1237397513 w 512"/>
              <a:gd name="T115" fmla="*/ 2147483646 h 963"/>
              <a:gd name="T116" fmla="*/ 103327200 w 512"/>
              <a:gd name="T117" fmla="*/ 189010863 h 963"/>
              <a:gd name="T118" fmla="*/ 118448138 w 512"/>
              <a:gd name="T119" fmla="*/ 209172107 h 963"/>
              <a:gd name="T120" fmla="*/ 98286888 w 512"/>
              <a:gd name="T121" fmla="*/ 199091485 h 963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512"/>
              <a:gd name="T184" fmla="*/ 0 h 963"/>
              <a:gd name="T185" fmla="*/ 512 w 512"/>
              <a:gd name="T186" fmla="*/ 963 h 963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512" h="963">
                <a:moveTo>
                  <a:pt x="491" y="963"/>
                </a:moveTo>
                <a:lnTo>
                  <a:pt x="491" y="963"/>
                </a:lnTo>
                <a:lnTo>
                  <a:pt x="482" y="942"/>
                </a:lnTo>
                <a:lnTo>
                  <a:pt x="475" y="920"/>
                </a:lnTo>
                <a:lnTo>
                  <a:pt x="458" y="875"/>
                </a:lnTo>
                <a:lnTo>
                  <a:pt x="422" y="776"/>
                </a:lnTo>
                <a:lnTo>
                  <a:pt x="413" y="753"/>
                </a:lnTo>
                <a:lnTo>
                  <a:pt x="402" y="733"/>
                </a:lnTo>
                <a:lnTo>
                  <a:pt x="377" y="692"/>
                </a:lnTo>
                <a:lnTo>
                  <a:pt x="351" y="649"/>
                </a:lnTo>
                <a:lnTo>
                  <a:pt x="338" y="628"/>
                </a:lnTo>
                <a:lnTo>
                  <a:pt x="342" y="621"/>
                </a:lnTo>
                <a:lnTo>
                  <a:pt x="342" y="613"/>
                </a:lnTo>
                <a:lnTo>
                  <a:pt x="342" y="608"/>
                </a:lnTo>
                <a:lnTo>
                  <a:pt x="338" y="598"/>
                </a:lnTo>
                <a:lnTo>
                  <a:pt x="331" y="589"/>
                </a:lnTo>
                <a:lnTo>
                  <a:pt x="318" y="572"/>
                </a:lnTo>
                <a:lnTo>
                  <a:pt x="316" y="568"/>
                </a:lnTo>
                <a:lnTo>
                  <a:pt x="316" y="565"/>
                </a:lnTo>
                <a:lnTo>
                  <a:pt x="321" y="552"/>
                </a:lnTo>
                <a:lnTo>
                  <a:pt x="327" y="539"/>
                </a:lnTo>
                <a:lnTo>
                  <a:pt x="329" y="535"/>
                </a:lnTo>
                <a:lnTo>
                  <a:pt x="331" y="535"/>
                </a:lnTo>
                <a:lnTo>
                  <a:pt x="333" y="529"/>
                </a:lnTo>
                <a:lnTo>
                  <a:pt x="338" y="526"/>
                </a:lnTo>
                <a:lnTo>
                  <a:pt x="346" y="520"/>
                </a:lnTo>
                <a:lnTo>
                  <a:pt x="355" y="516"/>
                </a:lnTo>
                <a:lnTo>
                  <a:pt x="362" y="512"/>
                </a:lnTo>
                <a:lnTo>
                  <a:pt x="420" y="496"/>
                </a:lnTo>
                <a:lnTo>
                  <a:pt x="432" y="492"/>
                </a:lnTo>
                <a:lnTo>
                  <a:pt x="439" y="486"/>
                </a:lnTo>
                <a:lnTo>
                  <a:pt x="447" y="481"/>
                </a:lnTo>
                <a:lnTo>
                  <a:pt x="452" y="471"/>
                </a:lnTo>
                <a:lnTo>
                  <a:pt x="454" y="462"/>
                </a:lnTo>
                <a:lnTo>
                  <a:pt x="456" y="455"/>
                </a:lnTo>
                <a:lnTo>
                  <a:pt x="458" y="449"/>
                </a:lnTo>
                <a:lnTo>
                  <a:pt x="462" y="445"/>
                </a:lnTo>
                <a:lnTo>
                  <a:pt x="467" y="441"/>
                </a:lnTo>
                <a:lnTo>
                  <a:pt x="473" y="440"/>
                </a:lnTo>
                <a:lnTo>
                  <a:pt x="476" y="436"/>
                </a:lnTo>
                <a:lnTo>
                  <a:pt x="478" y="430"/>
                </a:lnTo>
                <a:lnTo>
                  <a:pt x="478" y="423"/>
                </a:lnTo>
                <a:lnTo>
                  <a:pt x="476" y="417"/>
                </a:lnTo>
                <a:lnTo>
                  <a:pt x="473" y="412"/>
                </a:lnTo>
                <a:lnTo>
                  <a:pt x="482" y="406"/>
                </a:lnTo>
                <a:lnTo>
                  <a:pt x="486" y="400"/>
                </a:lnTo>
                <a:lnTo>
                  <a:pt x="486" y="398"/>
                </a:lnTo>
                <a:lnTo>
                  <a:pt x="486" y="397"/>
                </a:lnTo>
                <a:lnTo>
                  <a:pt x="484" y="391"/>
                </a:lnTo>
                <a:lnTo>
                  <a:pt x="482" y="384"/>
                </a:lnTo>
                <a:lnTo>
                  <a:pt x="480" y="380"/>
                </a:lnTo>
                <a:lnTo>
                  <a:pt x="480" y="374"/>
                </a:lnTo>
                <a:lnTo>
                  <a:pt x="480" y="372"/>
                </a:lnTo>
                <a:lnTo>
                  <a:pt x="480" y="370"/>
                </a:lnTo>
                <a:lnTo>
                  <a:pt x="486" y="367"/>
                </a:lnTo>
                <a:lnTo>
                  <a:pt x="497" y="365"/>
                </a:lnTo>
                <a:lnTo>
                  <a:pt x="501" y="363"/>
                </a:lnTo>
                <a:lnTo>
                  <a:pt x="506" y="359"/>
                </a:lnTo>
                <a:lnTo>
                  <a:pt x="510" y="348"/>
                </a:lnTo>
                <a:lnTo>
                  <a:pt x="512" y="344"/>
                </a:lnTo>
                <a:lnTo>
                  <a:pt x="512" y="339"/>
                </a:lnTo>
                <a:lnTo>
                  <a:pt x="506" y="329"/>
                </a:lnTo>
                <a:lnTo>
                  <a:pt x="495" y="311"/>
                </a:lnTo>
                <a:lnTo>
                  <a:pt x="480" y="290"/>
                </a:lnTo>
                <a:lnTo>
                  <a:pt x="473" y="279"/>
                </a:lnTo>
                <a:lnTo>
                  <a:pt x="473" y="271"/>
                </a:lnTo>
                <a:lnTo>
                  <a:pt x="471" y="266"/>
                </a:lnTo>
                <a:lnTo>
                  <a:pt x="473" y="247"/>
                </a:lnTo>
                <a:lnTo>
                  <a:pt x="475" y="230"/>
                </a:lnTo>
                <a:lnTo>
                  <a:pt x="475" y="221"/>
                </a:lnTo>
                <a:lnTo>
                  <a:pt x="475" y="212"/>
                </a:lnTo>
                <a:lnTo>
                  <a:pt x="473" y="193"/>
                </a:lnTo>
                <a:lnTo>
                  <a:pt x="475" y="193"/>
                </a:lnTo>
                <a:lnTo>
                  <a:pt x="471" y="180"/>
                </a:lnTo>
                <a:lnTo>
                  <a:pt x="467" y="167"/>
                </a:lnTo>
                <a:lnTo>
                  <a:pt x="462" y="156"/>
                </a:lnTo>
                <a:lnTo>
                  <a:pt x="460" y="148"/>
                </a:lnTo>
                <a:lnTo>
                  <a:pt x="460" y="142"/>
                </a:lnTo>
                <a:lnTo>
                  <a:pt x="456" y="141"/>
                </a:lnTo>
                <a:lnTo>
                  <a:pt x="454" y="139"/>
                </a:lnTo>
                <a:lnTo>
                  <a:pt x="452" y="131"/>
                </a:lnTo>
                <a:lnTo>
                  <a:pt x="450" y="129"/>
                </a:lnTo>
                <a:lnTo>
                  <a:pt x="448" y="128"/>
                </a:lnTo>
                <a:lnTo>
                  <a:pt x="447" y="122"/>
                </a:lnTo>
                <a:lnTo>
                  <a:pt x="443" y="116"/>
                </a:lnTo>
                <a:lnTo>
                  <a:pt x="437" y="109"/>
                </a:lnTo>
                <a:lnTo>
                  <a:pt x="430" y="98"/>
                </a:lnTo>
                <a:lnTo>
                  <a:pt x="426" y="94"/>
                </a:lnTo>
                <a:lnTo>
                  <a:pt x="422" y="94"/>
                </a:lnTo>
                <a:lnTo>
                  <a:pt x="420" y="92"/>
                </a:lnTo>
                <a:lnTo>
                  <a:pt x="419" y="88"/>
                </a:lnTo>
                <a:lnTo>
                  <a:pt x="417" y="83"/>
                </a:lnTo>
                <a:lnTo>
                  <a:pt x="413" y="81"/>
                </a:lnTo>
                <a:lnTo>
                  <a:pt x="409" y="79"/>
                </a:lnTo>
                <a:lnTo>
                  <a:pt x="396" y="73"/>
                </a:lnTo>
                <a:lnTo>
                  <a:pt x="391" y="71"/>
                </a:lnTo>
                <a:lnTo>
                  <a:pt x="389" y="70"/>
                </a:lnTo>
                <a:lnTo>
                  <a:pt x="389" y="68"/>
                </a:lnTo>
                <a:lnTo>
                  <a:pt x="381" y="68"/>
                </a:lnTo>
                <a:lnTo>
                  <a:pt x="379" y="66"/>
                </a:lnTo>
                <a:lnTo>
                  <a:pt x="377" y="64"/>
                </a:lnTo>
                <a:lnTo>
                  <a:pt x="376" y="64"/>
                </a:lnTo>
                <a:lnTo>
                  <a:pt x="374" y="64"/>
                </a:lnTo>
                <a:lnTo>
                  <a:pt x="372" y="66"/>
                </a:lnTo>
                <a:lnTo>
                  <a:pt x="372" y="64"/>
                </a:lnTo>
                <a:lnTo>
                  <a:pt x="372" y="62"/>
                </a:lnTo>
                <a:lnTo>
                  <a:pt x="368" y="62"/>
                </a:lnTo>
                <a:lnTo>
                  <a:pt x="362" y="60"/>
                </a:lnTo>
                <a:lnTo>
                  <a:pt x="355" y="57"/>
                </a:lnTo>
                <a:lnTo>
                  <a:pt x="361" y="58"/>
                </a:lnTo>
                <a:lnTo>
                  <a:pt x="355" y="55"/>
                </a:lnTo>
                <a:lnTo>
                  <a:pt x="349" y="53"/>
                </a:lnTo>
                <a:lnTo>
                  <a:pt x="353" y="55"/>
                </a:lnTo>
                <a:lnTo>
                  <a:pt x="342" y="51"/>
                </a:lnTo>
                <a:lnTo>
                  <a:pt x="336" y="49"/>
                </a:lnTo>
                <a:lnTo>
                  <a:pt x="334" y="45"/>
                </a:lnTo>
                <a:lnTo>
                  <a:pt x="346" y="49"/>
                </a:lnTo>
                <a:lnTo>
                  <a:pt x="344" y="45"/>
                </a:lnTo>
                <a:lnTo>
                  <a:pt x="340" y="43"/>
                </a:lnTo>
                <a:lnTo>
                  <a:pt x="336" y="43"/>
                </a:lnTo>
                <a:lnTo>
                  <a:pt x="334" y="42"/>
                </a:lnTo>
                <a:lnTo>
                  <a:pt x="336" y="40"/>
                </a:lnTo>
                <a:lnTo>
                  <a:pt x="333" y="40"/>
                </a:lnTo>
                <a:lnTo>
                  <a:pt x="333" y="42"/>
                </a:lnTo>
                <a:lnTo>
                  <a:pt x="331" y="40"/>
                </a:lnTo>
                <a:lnTo>
                  <a:pt x="329" y="40"/>
                </a:lnTo>
                <a:lnTo>
                  <a:pt x="327" y="40"/>
                </a:lnTo>
                <a:lnTo>
                  <a:pt x="325" y="38"/>
                </a:lnTo>
                <a:lnTo>
                  <a:pt x="331" y="40"/>
                </a:lnTo>
                <a:lnTo>
                  <a:pt x="327" y="38"/>
                </a:lnTo>
                <a:lnTo>
                  <a:pt x="325" y="38"/>
                </a:lnTo>
                <a:lnTo>
                  <a:pt x="323" y="40"/>
                </a:lnTo>
                <a:lnTo>
                  <a:pt x="323" y="38"/>
                </a:lnTo>
                <a:lnTo>
                  <a:pt x="321" y="38"/>
                </a:lnTo>
                <a:lnTo>
                  <a:pt x="319" y="38"/>
                </a:lnTo>
                <a:lnTo>
                  <a:pt x="319" y="40"/>
                </a:lnTo>
                <a:lnTo>
                  <a:pt x="321" y="42"/>
                </a:lnTo>
                <a:lnTo>
                  <a:pt x="319" y="42"/>
                </a:lnTo>
                <a:lnTo>
                  <a:pt x="318" y="40"/>
                </a:lnTo>
                <a:lnTo>
                  <a:pt x="318" y="38"/>
                </a:lnTo>
                <a:lnTo>
                  <a:pt x="316" y="38"/>
                </a:lnTo>
                <a:lnTo>
                  <a:pt x="316" y="40"/>
                </a:lnTo>
                <a:lnTo>
                  <a:pt x="310" y="38"/>
                </a:lnTo>
                <a:lnTo>
                  <a:pt x="301" y="36"/>
                </a:lnTo>
                <a:lnTo>
                  <a:pt x="297" y="32"/>
                </a:lnTo>
                <a:lnTo>
                  <a:pt x="295" y="28"/>
                </a:lnTo>
                <a:lnTo>
                  <a:pt x="293" y="32"/>
                </a:lnTo>
                <a:lnTo>
                  <a:pt x="291" y="32"/>
                </a:lnTo>
                <a:lnTo>
                  <a:pt x="288" y="30"/>
                </a:lnTo>
                <a:lnTo>
                  <a:pt x="284" y="28"/>
                </a:lnTo>
                <a:lnTo>
                  <a:pt x="286" y="28"/>
                </a:lnTo>
                <a:lnTo>
                  <a:pt x="286" y="27"/>
                </a:lnTo>
                <a:lnTo>
                  <a:pt x="282" y="25"/>
                </a:lnTo>
                <a:lnTo>
                  <a:pt x="277" y="25"/>
                </a:lnTo>
                <a:lnTo>
                  <a:pt x="277" y="23"/>
                </a:lnTo>
                <a:lnTo>
                  <a:pt x="273" y="21"/>
                </a:lnTo>
                <a:lnTo>
                  <a:pt x="267" y="21"/>
                </a:lnTo>
                <a:lnTo>
                  <a:pt x="252" y="19"/>
                </a:lnTo>
                <a:lnTo>
                  <a:pt x="222" y="12"/>
                </a:lnTo>
                <a:lnTo>
                  <a:pt x="207" y="10"/>
                </a:lnTo>
                <a:lnTo>
                  <a:pt x="194" y="8"/>
                </a:lnTo>
                <a:lnTo>
                  <a:pt x="183" y="6"/>
                </a:lnTo>
                <a:lnTo>
                  <a:pt x="177" y="8"/>
                </a:lnTo>
                <a:lnTo>
                  <a:pt x="172" y="4"/>
                </a:lnTo>
                <a:lnTo>
                  <a:pt x="170" y="2"/>
                </a:lnTo>
                <a:lnTo>
                  <a:pt x="172" y="0"/>
                </a:lnTo>
                <a:lnTo>
                  <a:pt x="161" y="2"/>
                </a:lnTo>
                <a:lnTo>
                  <a:pt x="149" y="4"/>
                </a:lnTo>
                <a:lnTo>
                  <a:pt x="140" y="6"/>
                </a:lnTo>
                <a:lnTo>
                  <a:pt x="138" y="6"/>
                </a:lnTo>
                <a:lnTo>
                  <a:pt x="136" y="6"/>
                </a:lnTo>
                <a:lnTo>
                  <a:pt x="134" y="4"/>
                </a:lnTo>
                <a:lnTo>
                  <a:pt x="133" y="6"/>
                </a:lnTo>
                <a:lnTo>
                  <a:pt x="131" y="4"/>
                </a:lnTo>
                <a:lnTo>
                  <a:pt x="129" y="6"/>
                </a:lnTo>
                <a:lnTo>
                  <a:pt x="127" y="4"/>
                </a:lnTo>
                <a:lnTo>
                  <a:pt x="108" y="19"/>
                </a:lnTo>
                <a:lnTo>
                  <a:pt x="108" y="15"/>
                </a:lnTo>
                <a:lnTo>
                  <a:pt x="110" y="14"/>
                </a:lnTo>
                <a:lnTo>
                  <a:pt x="108" y="14"/>
                </a:lnTo>
                <a:lnTo>
                  <a:pt x="106" y="15"/>
                </a:lnTo>
                <a:lnTo>
                  <a:pt x="105" y="14"/>
                </a:lnTo>
                <a:lnTo>
                  <a:pt x="103" y="23"/>
                </a:lnTo>
                <a:lnTo>
                  <a:pt x="99" y="27"/>
                </a:lnTo>
                <a:lnTo>
                  <a:pt x="95" y="28"/>
                </a:lnTo>
                <a:lnTo>
                  <a:pt x="97" y="30"/>
                </a:lnTo>
                <a:lnTo>
                  <a:pt x="95" y="32"/>
                </a:lnTo>
                <a:lnTo>
                  <a:pt x="92" y="34"/>
                </a:lnTo>
                <a:lnTo>
                  <a:pt x="92" y="30"/>
                </a:lnTo>
                <a:lnTo>
                  <a:pt x="90" y="30"/>
                </a:lnTo>
                <a:lnTo>
                  <a:pt x="88" y="32"/>
                </a:lnTo>
                <a:lnTo>
                  <a:pt x="90" y="34"/>
                </a:lnTo>
                <a:lnTo>
                  <a:pt x="90" y="36"/>
                </a:lnTo>
                <a:lnTo>
                  <a:pt x="88" y="38"/>
                </a:lnTo>
                <a:lnTo>
                  <a:pt x="90" y="28"/>
                </a:lnTo>
                <a:lnTo>
                  <a:pt x="90" y="21"/>
                </a:lnTo>
                <a:lnTo>
                  <a:pt x="88" y="21"/>
                </a:lnTo>
                <a:lnTo>
                  <a:pt x="86" y="21"/>
                </a:lnTo>
                <a:lnTo>
                  <a:pt x="86" y="23"/>
                </a:lnTo>
                <a:lnTo>
                  <a:pt x="86" y="27"/>
                </a:lnTo>
                <a:lnTo>
                  <a:pt x="82" y="40"/>
                </a:lnTo>
                <a:lnTo>
                  <a:pt x="82" y="32"/>
                </a:lnTo>
                <a:lnTo>
                  <a:pt x="82" y="25"/>
                </a:lnTo>
                <a:lnTo>
                  <a:pt x="84" y="8"/>
                </a:lnTo>
                <a:lnTo>
                  <a:pt x="80" y="15"/>
                </a:lnTo>
                <a:lnTo>
                  <a:pt x="78" y="23"/>
                </a:lnTo>
                <a:lnTo>
                  <a:pt x="77" y="28"/>
                </a:lnTo>
                <a:lnTo>
                  <a:pt x="77" y="32"/>
                </a:lnTo>
                <a:lnTo>
                  <a:pt x="75" y="36"/>
                </a:lnTo>
                <a:lnTo>
                  <a:pt x="75" y="40"/>
                </a:lnTo>
                <a:lnTo>
                  <a:pt x="75" y="34"/>
                </a:lnTo>
                <a:lnTo>
                  <a:pt x="73" y="30"/>
                </a:lnTo>
                <a:lnTo>
                  <a:pt x="73" y="36"/>
                </a:lnTo>
                <a:lnTo>
                  <a:pt x="73" y="40"/>
                </a:lnTo>
                <a:lnTo>
                  <a:pt x="71" y="40"/>
                </a:lnTo>
                <a:lnTo>
                  <a:pt x="69" y="40"/>
                </a:lnTo>
                <a:lnTo>
                  <a:pt x="67" y="38"/>
                </a:lnTo>
                <a:lnTo>
                  <a:pt x="65" y="36"/>
                </a:lnTo>
                <a:lnTo>
                  <a:pt x="63" y="28"/>
                </a:lnTo>
                <a:lnTo>
                  <a:pt x="60" y="23"/>
                </a:lnTo>
                <a:lnTo>
                  <a:pt x="62" y="34"/>
                </a:lnTo>
                <a:lnTo>
                  <a:pt x="63" y="40"/>
                </a:lnTo>
                <a:lnTo>
                  <a:pt x="65" y="43"/>
                </a:lnTo>
                <a:lnTo>
                  <a:pt x="69" y="47"/>
                </a:lnTo>
                <a:lnTo>
                  <a:pt x="67" y="51"/>
                </a:lnTo>
                <a:lnTo>
                  <a:pt x="67" y="53"/>
                </a:lnTo>
                <a:lnTo>
                  <a:pt x="65" y="51"/>
                </a:lnTo>
                <a:lnTo>
                  <a:pt x="65" y="49"/>
                </a:lnTo>
                <a:lnTo>
                  <a:pt x="65" y="47"/>
                </a:lnTo>
                <a:lnTo>
                  <a:pt x="63" y="47"/>
                </a:lnTo>
                <a:lnTo>
                  <a:pt x="62" y="45"/>
                </a:lnTo>
                <a:lnTo>
                  <a:pt x="62" y="49"/>
                </a:lnTo>
                <a:lnTo>
                  <a:pt x="62" y="47"/>
                </a:lnTo>
                <a:lnTo>
                  <a:pt x="62" y="43"/>
                </a:lnTo>
                <a:lnTo>
                  <a:pt x="60" y="43"/>
                </a:lnTo>
                <a:lnTo>
                  <a:pt x="60" y="40"/>
                </a:lnTo>
                <a:lnTo>
                  <a:pt x="54" y="40"/>
                </a:lnTo>
                <a:lnTo>
                  <a:pt x="54" y="47"/>
                </a:lnTo>
                <a:lnTo>
                  <a:pt x="56" y="55"/>
                </a:lnTo>
                <a:lnTo>
                  <a:pt x="56" y="53"/>
                </a:lnTo>
                <a:lnTo>
                  <a:pt x="58" y="57"/>
                </a:lnTo>
                <a:lnTo>
                  <a:pt x="58" y="58"/>
                </a:lnTo>
                <a:lnTo>
                  <a:pt x="54" y="57"/>
                </a:lnTo>
                <a:lnTo>
                  <a:pt x="50" y="55"/>
                </a:lnTo>
                <a:lnTo>
                  <a:pt x="49" y="57"/>
                </a:lnTo>
                <a:lnTo>
                  <a:pt x="50" y="58"/>
                </a:lnTo>
                <a:lnTo>
                  <a:pt x="52" y="60"/>
                </a:lnTo>
                <a:lnTo>
                  <a:pt x="52" y="62"/>
                </a:lnTo>
                <a:lnTo>
                  <a:pt x="50" y="62"/>
                </a:lnTo>
                <a:lnTo>
                  <a:pt x="45" y="58"/>
                </a:lnTo>
                <a:lnTo>
                  <a:pt x="39" y="55"/>
                </a:lnTo>
                <a:lnTo>
                  <a:pt x="34" y="51"/>
                </a:lnTo>
                <a:lnTo>
                  <a:pt x="35" y="55"/>
                </a:lnTo>
                <a:lnTo>
                  <a:pt x="32" y="55"/>
                </a:lnTo>
                <a:lnTo>
                  <a:pt x="35" y="57"/>
                </a:lnTo>
                <a:lnTo>
                  <a:pt x="37" y="60"/>
                </a:lnTo>
                <a:lnTo>
                  <a:pt x="35" y="60"/>
                </a:lnTo>
                <a:lnTo>
                  <a:pt x="39" y="60"/>
                </a:lnTo>
                <a:lnTo>
                  <a:pt x="41" y="64"/>
                </a:lnTo>
                <a:lnTo>
                  <a:pt x="43" y="66"/>
                </a:lnTo>
                <a:lnTo>
                  <a:pt x="45" y="68"/>
                </a:lnTo>
                <a:lnTo>
                  <a:pt x="45" y="70"/>
                </a:lnTo>
                <a:lnTo>
                  <a:pt x="41" y="70"/>
                </a:lnTo>
                <a:lnTo>
                  <a:pt x="39" y="71"/>
                </a:lnTo>
                <a:lnTo>
                  <a:pt x="34" y="70"/>
                </a:lnTo>
                <a:lnTo>
                  <a:pt x="26" y="70"/>
                </a:lnTo>
                <a:lnTo>
                  <a:pt x="30" y="70"/>
                </a:lnTo>
                <a:lnTo>
                  <a:pt x="30" y="71"/>
                </a:lnTo>
                <a:lnTo>
                  <a:pt x="32" y="73"/>
                </a:lnTo>
                <a:lnTo>
                  <a:pt x="34" y="77"/>
                </a:lnTo>
                <a:lnTo>
                  <a:pt x="39" y="83"/>
                </a:lnTo>
                <a:lnTo>
                  <a:pt x="37" y="85"/>
                </a:lnTo>
                <a:lnTo>
                  <a:pt x="35" y="86"/>
                </a:lnTo>
                <a:lnTo>
                  <a:pt x="37" y="86"/>
                </a:lnTo>
                <a:lnTo>
                  <a:pt x="37" y="88"/>
                </a:lnTo>
                <a:lnTo>
                  <a:pt x="37" y="90"/>
                </a:lnTo>
                <a:lnTo>
                  <a:pt x="34" y="90"/>
                </a:lnTo>
                <a:lnTo>
                  <a:pt x="28" y="90"/>
                </a:lnTo>
                <a:lnTo>
                  <a:pt x="26" y="90"/>
                </a:lnTo>
                <a:lnTo>
                  <a:pt x="24" y="94"/>
                </a:lnTo>
                <a:lnTo>
                  <a:pt x="28" y="94"/>
                </a:lnTo>
                <a:lnTo>
                  <a:pt x="24" y="98"/>
                </a:lnTo>
                <a:lnTo>
                  <a:pt x="22" y="101"/>
                </a:lnTo>
                <a:lnTo>
                  <a:pt x="22" y="103"/>
                </a:lnTo>
                <a:lnTo>
                  <a:pt x="20" y="105"/>
                </a:lnTo>
                <a:lnTo>
                  <a:pt x="19" y="105"/>
                </a:lnTo>
                <a:lnTo>
                  <a:pt x="19" y="107"/>
                </a:lnTo>
                <a:lnTo>
                  <a:pt x="20" y="107"/>
                </a:lnTo>
                <a:lnTo>
                  <a:pt x="20" y="109"/>
                </a:lnTo>
                <a:lnTo>
                  <a:pt x="19" y="113"/>
                </a:lnTo>
                <a:lnTo>
                  <a:pt x="20" y="113"/>
                </a:lnTo>
                <a:lnTo>
                  <a:pt x="22" y="111"/>
                </a:lnTo>
                <a:lnTo>
                  <a:pt x="28" y="109"/>
                </a:lnTo>
                <a:lnTo>
                  <a:pt x="22" y="118"/>
                </a:lnTo>
                <a:lnTo>
                  <a:pt x="17" y="126"/>
                </a:lnTo>
                <a:lnTo>
                  <a:pt x="17" y="128"/>
                </a:lnTo>
                <a:lnTo>
                  <a:pt x="17" y="129"/>
                </a:lnTo>
                <a:lnTo>
                  <a:pt x="15" y="133"/>
                </a:lnTo>
                <a:lnTo>
                  <a:pt x="13" y="137"/>
                </a:lnTo>
                <a:lnTo>
                  <a:pt x="9" y="156"/>
                </a:lnTo>
                <a:lnTo>
                  <a:pt x="7" y="161"/>
                </a:lnTo>
                <a:lnTo>
                  <a:pt x="9" y="163"/>
                </a:lnTo>
                <a:lnTo>
                  <a:pt x="9" y="167"/>
                </a:lnTo>
                <a:lnTo>
                  <a:pt x="9" y="170"/>
                </a:lnTo>
                <a:lnTo>
                  <a:pt x="11" y="169"/>
                </a:lnTo>
                <a:lnTo>
                  <a:pt x="11" y="180"/>
                </a:lnTo>
                <a:lnTo>
                  <a:pt x="11" y="189"/>
                </a:lnTo>
                <a:lnTo>
                  <a:pt x="9" y="200"/>
                </a:lnTo>
                <a:lnTo>
                  <a:pt x="7" y="213"/>
                </a:lnTo>
                <a:lnTo>
                  <a:pt x="7" y="236"/>
                </a:lnTo>
                <a:lnTo>
                  <a:pt x="9" y="260"/>
                </a:lnTo>
                <a:lnTo>
                  <a:pt x="9" y="273"/>
                </a:lnTo>
                <a:lnTo>
                  <a:pt x="11" y="277"/>
                </a:lnTo>
                <a:lnTo>
                  <a:pt x="13" y="281"/>
                </a:lnTo>
                <a:lnTo>
                  <a:pt x="15" y="292"/>
                </a:lnTo>
                <a:lnTo>
                  <a:pt x="19" y="303"/>
                </a:lnTo>
                <a:lnTo>
                  <a:pt x="30" y="324"/>
                </a:lnTo>
                <a:lnTo>
                  <a:pt x="34" y="327"/>
                </a:lnTo>
                <a:lnTo>
                  <a:pt x="37" y="329"/>
                </a:lnTo>
                <a:lnTo>
                  <a:pt x="41" y="335"/>
                </a:lnTo>
                <a:lnTo>
                  <a:pt x="43" y="339"/>
                </a:lnTo>
                <a:lnTo>
                  <a:pt x="50" y="346"/>
                </a:lnTo>
                <a:lnTo>
                  <a:pt x="54" y="350"/>
                </a:lnTo>
                <a:lnTo>
                  <a:pt x="56" y="355"/>
                </a:lnTo>
                <a:lnTo>
                  <a:pt x="65" y="361"/>
                </a:lnTo>
                <a:lnTo>
                  <a:pt x="73" y="372"/>
                </a:lnTo>
                <a:lnTo>
                  <a:pt x="78" y="380"/>
                </a:lnTo>
                <a:lnTo>
                  <a:pt x="84" y="385"/>
                </a:lnTo>
                <a:lnTo>
                  <a:pt x="86" y="387"/>
                </a:lnTo>
                <a:lnTo>
                  <a:pt x="88" y="387"/>
                </a:lnTo>
                <a:lnTo>
                  <a:pt x="92" y="391"/>
                </a:lnTo>
                <a:lnTo>
                  <a:pt x="95" y="395"/>
                </a:lnTo>
                <a:lnTo>
                  <a:pt x="99" y="400"/>
                </a:lnTo>
                <a:lnTo>
                  <a:pt x="103" y="404"/>
                </a:lnTo>
                <a:lnTo>
                  <a:pt x="110" y="412"/>
                </a:lnTo>
                <a:lnTo>
                  <a:pt x="118" y="421"/>
                </a:lnTo>
                <a:lnTo>
                  <a:pt x="131" y="440"/>
                </a:lnTo>
                <a:lnTo>
                  <a:pt x="134" y="441"/>
                </a:lnTo>
                <a:lnTo>
                  <a:pt x="136" y="443"/>
                </a:lnTo>
                <a:lnTo>
                  <a:pt x="138" y="445"/>
                </a:lnTo>
                <a:lnTo>
                  <a:pt x="138" y="451"/>
                </a:lnTo>
                <a:lnTo>
                  <a:pt x="138" y="456"/>
                </a:lnTo>
                <a:lnTo>
                  <a:pt x="134" y="479"/>
                </a:lnTo>
                <a:lnTo>
                  <a:pt x="133" y="492"/>
                </a:lnTo>
                <a:lnTo>
                  <a:pt x="129" y="503"/>
                </a:lnTo>
                <a:lnTo>
                  <a:pt x="125" y="505"/>
                </a:lnTo>
                <a:lnTo>
                  <a:pt x="120" y="507"/>
                </a:lnTo>
                <a:lnTo>
                  <a:pt x="108" y="512"/>
                </a:lnTo>
                <a:lnTo>
                  <a:pt x="101" y="520"/>
                </a:lnTo>
                <a:lnTo>
                  <a:pt x="95" y="529"/>
                </a:lnTo>
                <a:lnTo>
                  <a:pt x="92" y="539"/>
                </a:lnTo>
                <a:lnTo>
                  <a:pt x="90" y="544"/>
                </a:lnTo>
                <a:lnTo>
                  <a:pt x="88" y="550"/>
                </a:lnTo>
                <a:lnTo>
                  <a:pt x="80" y="559"/>
                </a:lnTo>
                <a:lnTo>
                  <a:pt x="75" y="568"/>
                </a:lnTo>
                <a:lnTo>
                  <a:pt x="67" y="589"/>
                </a:lnTo>
                <a:lnTo>
                  <a:pt x="62" y="598"/>
                </a:lnTo>
                <a:lnTo>
                  <a:pt x="56" y="608"/>
                </a:lnTo>
                <a:lnTo>
                  <a:pt x="50" y="619"/>
                </a:lnTo>
                <a:lnTo>
                  <a:pt x="49" y="628"/>
                </a:lnTo>
                <a:lnTo>
                  <a:pt x="43" y="651"/>
                </a:lnTo>
                <a:lnTo>
                  <a:pt x="43" y="660"/>
                </a:lnTo>
                <a:lnTo>
                  <a:pt x="41" y="669"/>
                </a:lnTo>
                <a:lnTo>
                  <a:pt x="41" y="668"/>
                </a:lnTo>
                <a:lnTo>
                  <a:pt x="30" y="716"/>
                </a:lnTo>
                <a:lnTo>
                  <a:pt x="20" y="763"/>
                </a:lnTo>
                <a:lnTo>
                  <a:pt x="9" y="810"/>
                </a:lnTo>
                <a:lnTo>
                  <a:pt x="6" y="832"/>
                </a:lnTo>
                <a:lnTo>
                  <a:pt x="2" y="854"/>
                </a:lnTo>
                <a:lnTo>
                  <a:pt x="0" y="905"/>
                </a:lnTo>
                <a:lnTo>
                  <a:pt x="0" y="955"/>
                </a:lnTo>
                <a:lnTo>
                  <a:pt x="0" y="961"/>
                </a:lnTo>
                <a:lnTo>
                  <a:pt x="0" y="963"/>
                </a:lnTo>
                <a:lnTo>
                  <a:pt x="2" y="963"/>
                </a:lnTo>
                <a:lnTo>
                  <a:pt x="9" y="963"/>
                </a:lnTo>
                <a:lnTo>
                  <a:pt x="43" y="963"/>
                </a:lnTo>
                <a:lnTo>
                  <a:pt x="308" y="963"/>
                </a:lnTo>
                <a:lnTo>
                  <a:pt x="491" y="963"/>
                </a:lnTo>
                <a:close/>
                <a:moveTo>
                  <a:pt x="377" y="66"/>
                </a:moveTo>
                <a:lnTo>
                  <a:pt x="377" y="66"/>
                </a:lnTo>
                <a:lnTo>
                  <a:pt x="381" y="70"/>
                </a:lnTo>
                <a:lnTo>
                  <a:pt x="377" y="68"/>
                </a:lnTo>
                <a:lnTo>
                  <a:pt x="377" y="66"/>
                </a:lnTo>
                <a:close/>
                <a:moveTo>
                  <a:pt x="41" y="75"/>
                </a:moveTo>
                <a:lnTo>
                  <a:pt x="41" y="75"/>
                </a:lnTo>
                <a:lnTo>
                  <a:pt x="45" y="77"/>
                </a:lnTo>
                <a:lnTo>
                  <a:pt x="47" y="77"/>
                </a:lnTo>
                <a:lnTo>
                  <a:pt x="49" y="79"/>
                </a:lnTo>
                <a:lnTo>
                  <a:pt x="50" y="79"/>
                </a:lnTo>
                <a:lnTo>
                  <a:pt x="49" y="81"/>
                </a:lnTo>
                <a:lnTo>
                  <a:pt x="47" y="83"/>
                </a:lnTo>
                <a:lnTo>
                  <a:pt x="47" y="85"/>
                </a:lnTo>
                <a:lnTo>
                  <a:pt x="43" y="83"/>
                </a:lnTo>
                <a:lnTo>
                  <a:pt x="43" y="81"/>
                </a:lnTo>
                <a:lnTo>
                  <a:pt x="43" y="79"/>
                </a:lnTo>
                <a:lnTo>
                  <a:pt x="41" y="81"/>
                </a:lnTo>
                <a:lnTo>
                  <a:pt x="39" y="79"/>
                </a:lnTo>
                <a:lnTo>
                  <a:pt x="41" y="77"/>
                </a:lnTo>
                <a:lnTo>
                  <a:pt x="41" y="7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3" name="Freeform 50"/>
          <p:cNvSpPr>
            <a:spLocks noEditPoints="1"/>
          </p:cNvSpPr>
          <p:nvPr/>
        </p:nvSpPr>
        <p:spPr bwMode="auto">
          <a:xfrm>
            <a:off x="6989763" y="4810125"/>
            <a:ext cx="925512" cy="1506538"/>
          </a:xfrm>
          <a:custGeom>
            <a:avLst/>
            <a:gdLst>
              <a:gd name="T0" fmla="*/ 1312999903 w 583"/>
              <a:gd name="T1" fmla="*/ 1741429340 h 949"/>
              <a:gd name="T2" fmla="*/ 970258838 w 583"/>
              <a:gd name="T3" fmla="*/ 1318042950 h 949"/>
              <a:gd name="T4" fmla="*/ 1045863485 w 583"/>
              <a:gd name="T5" fmla="*/ 1186994781 h 949"/>
              <a:gd name="T6" fmla="*/ 955137909 w 583"/>
              <a:gd name="T7" fmla="*/ 1101309441 h 949"/>
              <a:gd name="T8" fmla="*/ 1088706912 w 583"/>
              <a:gd name="T9" fmla="*/ 1078627233 h 949"/>
              <a:gd name="T10" fmla="*/ 1192032469 w 583"/>
              <a:gd name="T11" fmla="*/ 1020664414 h 949"/>
              <a:gd name="T12" fmla="*/ 1186992159 w 583"/>
              <a:gd name="T13" fmla="*/ 945059701 h 949"/>
              <a:gd name="T14" fmla="*/ 1214714656 w 583"/>
              <a:gd name="T15" fmla="*/ 917337179 h 949"/>
              <a:gd name="T16" fmla="*/ 1219754966 w 583"/>
              <a:gd name="T17" fmla="*/ 879535617 h 949"/>
              <a:gd name="T18" fmla="*/ 1237395257 w 583"/>
              <a:gd name="T19" fmla="*/ 841732467 h 949"/>
              <a:gd name="T20" fmla="*/ 1237395257 w 583"/>
              <a:gd name="T21" fmla="*/ 771168068 h 949"/>
              <a:gd name="T22" fmla="*/ 1280238683 w 583"/>
              <a:gd name="T23" fmla="*/ 705643984 h 949"/>
              <a:gd name="T24" fmla="*/ 1204634037 w 583"/>
              <a:gd name="T25" fmla="*/ 597278023 h 949"/>
              <a:gd name="T26" fmla="*/ 1219754966 w 583"/>
              <a:gd name="T27" fmla="*/ 554434559 h 949"/>
              <a:gd name="T28" fmla="*/ 1229835586 w 583"/>
              <a:gd name="T29" fmla="*/ 504031417 h 949"/>
              <a:gd name="T30" fmla="*/ 1285278993 w 583"/>
              <a:gd name="T31" fmla="*/ 428426705 h 949"/>
              <a:gd name="T32" fmla="*/ 1312999903 w 583"/>
              <a:gd name="T33" fmla="*/ 325101058 h 949"/>
              <a:gd name="T34" fmla="*/ 1328120832 w 583"/>
              <a:gd name="T35" fmla="*/ 267136651 h 949"/>
              <a:gd name="T36" fmla="*/ 1318040213 w 583"/>
              <a:gd name="T37" fmla="*/ 196572253 h 949"/>
              <a:gd name="T38" fmla="*/ 1199593727 w 583"/>
              <a:gd name="T39" fmla="*/ 146169111 h 949"/>
              <a:gd name="T40" fmla="*/ 1035782865 w 583"/>
              <a:gd name="T41" fmla="*/ 60483770 h 949"/>
              <a:gd name="T42" fmla="*/ 763606137 w 583"/>
              <a:gd name="T43" fmla="*/ 32762836 h 949"/>
              <a:gd name="T44" fmla="*/ 635079032 w 583"/>
              <a:gd name="T45" fmla="*/ 5040314 h 949"/>
              <a:gd name="T46" fmla="*/ 514111597 w 583"/>
              <a:gd name="T47" fmla="*/ 32762836 h 949"/>
              <a:gd name="T48" fmla="*/ 370461975 w 583"/>
              <a:gd name="T49" fmla="*/ 98286920 h 949"/>
              <a:gd name="T50" fmla="*/ 229333301 w 583"/>
              <a:gd name="T51" fmla="*/ 428426705 h 949"/>
              <a:gd name="T52" fmla="*/ 189010823 w 583"/>
              <a:gd name="T53" fmla="*/ 934979073 h 949"/>
              <a:gd name="T54" fmla="*/ 118446486 w 583"/>
              <a:gd name="T55" fmla="*/ 1260078543 h 949"/>
              <a:gd name="T56" fmla="*/ 113406176 w 583"/>
              <a:gd name="T57" fmla="*/ 1547376451 h 949"/>
              <a:gd name="T58" fmla="*/ 118446486 w 583"/>
              <a:gd name="T59" fmla="*/ 1580139287 h 949"/>
              <a:gd name="T60" fmla="*/ 47882149 w 583"/>
              <a:gd name="T61" fmla="*/ 1859875930 h 949"/>
              <a:gd name="T62" fmla="*/ 65524027 w 583"/>
              <a:gd name="T63" fmla="*/ 1859875930 h 949"/>
              <a:gd name="T64" fmla="*/ 12599981 w 583"/>
              <a:gd name="T65" fmla="*/ 2147483646 h 949"/>
              <a:gd name="T66" fmla="*/ 32761220 w 583"/>
              <a:gd name="T67" fmla="*/ 2147483646 h 949"/>
              <a:gd name="T68" fmla="*/ 17640290 w 583"/>
              <a:gd name="T69" fmla="*/ 2147483646 h 949"/>
              <a:gd name="T70" fmla="*/ 55443408 w 583"/>
              <a:gd name="T71" fmla="*/ 2147483646 h 949"/>
              <a:gd name="T72" fmla="*/ 80644956 w 583"/>
              <a:gd name="T73" fmla="*/ 2147483646 h 949"/>
              <a:gd name="T74" fmla="*/ 141128674 w 583"/>
              <a:gd name="T75" fmla="*/ 2147483646 h 949"/>
              <a:gd name="T76" fmla="*/ 216733320 w 583"/>
              <a:gd name="T77" fmla="*/ 2147483646 h 949"/>
              <a:gd name="T78" fmla="*/ 211693011 w 583"/>
              <a:gd name="T79" fmla="*/ 2147483646 h 949"/>
              <a:gd name="T80" fmla="*/ 299897638 w 583"/>
              <a:gd name="T81" fmla="*/ 2147483646 h 949"/>
              <a:gd name="T82" fmla="*/ 320058877 w 583"/>
              <a:gd name="T83" fmla="*/ 2147483646 h 949"/>
              <a:gd name="T84" fmla="*/ 357861994 w 583"/>
              <a:gd name="T85" fmla="*/ 2147483646 h 949"/>
              <a:gd name="T86" fmla="*/ 1469249506 w 583"/>
              <a:gd name="T87" fmla="*/ 2147483646 h 949"/>
              <a:gd name="T88" fmla="*/ 1280238683 w 583"/>
              <a:gd name="T89" fmla="*/ 206652881 h 949"/>
              <a:gd name="T90" fmla="*/ 1323080523 w 583"/>
              <a:gd name="T91" fmla="*/ 216733509 h 949"/>
              <a:gd name="T92" fmla="*/ 1275198374 w 583"/>
              <a:gd name="T93" fmla="*/ 206652881 h 949"/>
              <a:gd name="T94" fmla="*/ 1295359613 w 583"/>
              <a:gd name="T95" fmla="*/ 299899487 h 949"/>
              <a:gd name="T96" fmla="*/ 1312999903 w 583"/>
              <a:gd name="T97" fmla="*/ 304939801 h 949"/>
              <a:gd name="T98" fmla="*/ 1267637115 w 583"/>
              <a:gd name="T99" fmla="*/ 315020430 h 949"/>
              <a:gd name="T100" fmla="*/ 1229835586 w 583"/>
              <a:gd name="T101" fmla="*/ 456149226 h 949"/>
              <a:gd name="T102" fmla="*/ 1262596805 w 583"/>
              <a:gd name="T103" fmla="*/ 365423571 h 949"/>
              <a:gd name="T104" fmla="*/ 1252516186 w 583"/>
              <a:gd name="T105" fmla="*/ 466229855 h 949"/>
              <a:gd name="T106" fmla="*/ 17640290 w 583"/>
              <a:gd name="T107" fmla="*/ 2147483646 h 949"/>
              <a:gd name="T108" fmla="*/ 17640290 w 583"/>
              <a:gd name="T109" fmla="*/ 2147483646 h 949"/>
              <a:gd name="T110" fmla="*/ 42841839 w 583"/>
              <a:gd name="T111" fmla="*/ 2147483646 h 949"/>
              <a:gd name="T112" fmla="*/ 32761220 w 583"/>
              <a:gd name="T113" fmla="*/ 2147483646 h 949"/>
              <a:gd name="T114" fmla="*/ 118446486 w 583"/>
              <a:gd name="T115" fmla="*/ 2147483646 h 949"/>
              <a:gd name="T116" fmla="*/ 597275915 w 583"/>
              <a:gd name="T117" fmla="*/ 22682208 h 949"/>
              <a:gd name="T118" fmla="*/ 597275915 w 583"/>
              <a:gd name="T119" fmla="*/ 22682208 h 949"/>
              <a:gd name="T120" fmla="*/ 602316225 w 583"/>
              <a:gd name="T121" fmla="*/ 12601579 h 949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583"/>
              <a:gd name="T184" fmla="*/ 0 h 949"/>
              <a:gd name="T185" fmla="*/ 583 w 583"/>
              <a:gd name="T186" fmla="*/ 949 h 949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583" h="949">
                <a:moveTo>
                  <a:pt x="553" y="863"/>
                </a:moveTo>
                <a:lnTo>
                  <a:pt x="553" y="863"/>
                </a:lnTo>
                <a:lnTo>
                  <a:pt x="546" y="814"/>
                </a:lnTo>
                <a:lnTo>
                  <a:pt x="540" y="764"/>
                </a:lnTo>
                <a:lnTo>
                  <a:pt x="536" y="738"/>
                </a:lnTo>
                <a:lnTo>
                  <a:pt x="529" y="713"/>
                </a:lnTo>
                <a:lnTo>
                  <a:pt x="521" y="691"/>
                </a:lnTo>
                <a:lnTo>
                  <a:pt x="510" y="669"/>
                </a:lnTo>
                <a:lnTo>
                  <a:pt x="497" y="648"/>
                </a:lnTo>
                <a:lnTo>
                  <a:pt x="484" y="629"/>
                </a:lnTo>
                <a:lnTo>
                  <a:pt x="452" y="592"/>
                </a:lnTo>
                <a:lnTo>
                  <a:pt x="418" y="555"/>
                </a:lnTo>
                <a:lnTo>
                  <a:pt x="385" y="523"/>
                </a:lnTo>
                <a:lnTo>
                  <a:pt x="396" y="513"/>
                </a:lnTo>
                <a:lnTo>
                  <a:pt x="405" y="502"/>
                </a:lnTo>
                <a:lnTo>
                  <a:pt x="413" y="489"/>
                </a:lnTo>
                <a:lnTo>
                  <a:pt x="417" y="474"/>
                </a:lnTo>
                <a:lnTo>
                  <a:pt x="415" y="471"/>
                </a:lnTo>
                <a:lnTo>
                  <a:pt x="411" y="465"/>
                </a:lnTo>
                <a:lnTo>
                  <a:pt x="398" y="454"/>
                </a:lnTo>
                <a:lnTo>
                  <a:pt x="374" y="439"/>
                </a:lnTo>
                <a:lnTo>
                  <a:pt x="379" y="437"/>
                </a:lnTo>
                <a:lnTo>
                  <a:pt x="392" y="433"/>
                </a:lnTo>
                <a:lnTo>
                  <a:pt x="394" y="433"/>
                </a:lnTo>
                <a:lnTo>
                  <a:pt x="415" y="429"/>
                </a:lnTo>
                <a:lnTo>
                  <a:pt x="432" y="428"/>
                </a:lnTo>
                <a:lnTo>
                  <a:pt x="446" y="424"/>
                </a:lnTo>
                <a:lnTo>
                  <a:pt x="454" y="422"/>
                </a:lnTo>
                <a:lnTo>
                  <a:pt x="461" y="420"/>
                </a:lnTo>
                <a:lnTo>
                  <a:pt x="469" y="413"/>
                </a:lnTo>
                <a:lnTo>
                  <a:pt x="473" y="405"/>
                </a:lnTo>
                <a:lnTo>
                  <a:pt x="474" y="396"/>
                </a:lnTo>
                <a:lnTo>
                  <a:pt x="474" y="386"/>
                </a:lnTo>
                <a:lnTo>
                  <a:pt x="473" y="381"/>
                </a:lnTo>
                <a:lnTo>
                  <a:pt x="471" y="375"/>
                </a:lnTo>
                <a:lnTo>
                  <a:pt x="471" y="373"/>
                </a:lnTo>
                <a:lnTo>
                  <a:pt x="473" y="371"/>
                </a:lnTo>
                <a:lnTo>
                  <a:pt x="474" y="368"/>
                </a:lnTo>
                <a:lnTo>
                  <a:pt x="478" y="366"/>
                </a:lnTo>
                <a:lnTo>
                  <a:pt x="482" y="364"/>
                </a:lnTo>
                <a:lnTo>
                  <a:pt x="484" y="362"/>
                </a:lnTo>
                <a:lnTo>
                  <a:pt x="486" y="358"/>
                </a:lnTo>
                <a:lnTo>
                  <a:pt x="486" y="353"/>
                </a:lnTo>
                <a:lnTo>
                  <a:pt x="484" y="349"/>
                </a:lnTo>
                <a:lnTo>
                  <a:pt x="484" y="347"/>
                </a:lnTo>
                <a:lnTo>
                  <a:pt x="486" y="345"/>
                </a:lnTo>
                <a:lnTo>
                  <a:pt x="489" y="342"/>
                </a:lnTo>
                <a:lnTo>
                  <a:pt x="489" y="340"/>
                </a:lnTo>
                <a:lnTo>
                  <a:pt x="491" y="334"/>
                </a:lnTo>
                <a:lnTo>
                  <a:pt x="489" y="330"/>
                </a:lnTo>
                <a:lnTo>
                  <a:pt x="486" y="319"/>
                </a:lnTo>
                <a:lnTo>
                  <a:pt x="488" y="308"/>
                </a:lnTo>
                <a:lnTo>
                  <a:pt x="491" y="306"/>
                </a:lnTo>
                <a:lnTo>
                  <a:pt x="495" y="304"/>
                </a:lnTo>
                <a:lnTo>
                  <a:pt x="503" y="299"/>
                </a:lnTo>
                <a:lnTo>
                  <a:pt x="508" y="289"/>
                </a:lnTo>
                <a:lnTo>
                  <a:pt x="510" y="284"/>
                </a:lnTo>
                <a:lnTo>
                  <a:pt x="508" y="280"/>
                </a:lnTo>
                <a:lnTo>
                  <a:pt x="503" y="271"/>
                </a:lnTo>
                <a:lnTo>
                  <a:pt x="495" y="263"/>
                </a:lnTo>
                <a:lnTo>
                  <a:pt x="486" y="256"/>
                </a:lnTo>
                <a:lnTo>
                  <a:pt x="480" y="246"/>
                </a:lnTo>
                <a:lnTo>
                  <a:pt x="478" y="237"/>
                </a:lnTo>
                <a:lnTo>
                  <a:pt x="480" y="231"/>
                </a:lnTo>
                <a:lnTo>
                  <a:pt x="480" y="226"/>
                </a:lnTo>
                <a:lnTo>
                  <a:pt x="482" y="222"/>
                </a:lnTo>
                <a:lnTo>
                  <a:pt x="484" y="220"/>
                </a:lnTo>
                <a:lnTo>
                  <a:pt x="486" y="216"/>
                </a:lnTo>
                <a:lnTo>
                  <a:pt x="488" y="211"/>
                </a:lnTo>
                <a:lnTo>
                  <a:pt x="489" y="205"/>
                </a:lnTo>
                <a:lnTo>
                  <a:pt x="488" y="200"/>
                </a:lnTo>
                <a:lnTo>
                  <a:pt x="488" y="198"/>
                </a:lnTo>
                <a:lnTo>
                  <a:pt x="489" y="198"/>
                </a:lnTo>
                <a:lnTo>
                  <a:pt x="491" y="196"/>
                </a:lnTo>
                <a:lnTo>
                  <a:pt x="499" y="188"/>
                </a:lnTo>
                <a:lnTo>
                  <a:pt x="506" y="177"/>
                </a:lnTo>
                <a:lnTo>
                  <a:pt x="510" y="170"/>
                </a:lnTo>
                <a:lnTo>
                  <a:pt x="512" y="155"/>
                </a:lnTo>
                <a:lnTo>
                  <a:pt x="512" y="140"/>
                </a:lnTo>
                <a:lnTo>
                  <a:pt x="512" y="136"/>
                </a:lnTo>
                <a:lnTo>
                  <a:pt x="514" y="132"/>
                </a:lnTo>
                <a:lnTo>
                  <a:pt x="521" y="129"/>
                </a:lnTo>
                <a:lnTo>
                  <a:pt x="525" y="125"/>
                </a:lnTo>
                <a:lnTo>
                  <a:pt x="527" y="123"/>
                </a:lnTo>
                <a:lnTo>
                  <a:pt x="529" y="117"/>
                </a:lnTo>
                <a:lnTo>
                  <a:pt x="527" y="112"/>
                </a:lnTo>
                <a:lnTo>
                  <a:pt x="527" y="108"/>
                </a:lnTo>
                <a:lnTo>
                  <a:pt x="527" y="106"/>
                </a:lnTo>
                <a:lnTo>
                  <a:pt x="529" y="104"/>
                </a:lnTo>
                <a:lnTo>
                  <a:pt x="532" y="97"/>
                </a:lnTo>
                <a:lnTo>
                  <a:pt x="532" y="91"/>
                </a:lnTo>
                <a:lnTo>
                  <a:pt x="531" y="86"/>
                </a:lnTo>
                <a:lnTo>
                  <a:pt x="529" y="82"/>
                </a:lnTo>
                <a:lnTo>
                  <a:pt x="523" y="78"/>
                </a:lnTo>
                <a:lnTo>
                  <a:pt x="512" y="74"/>
                </a:lnTo>
                <a:lnTo>
                  <a:pt x="501" y="73"/>
                </a:lnTo>
                <a:lnTo>
                  <a:pt x="491" y="67"/>
                </a:lnTo>
                <a:lnTo>
                  <a:pt x="488" y="63"/>
                </a:lnTo>
                <a:lnTo>
                  <a:pt x="484" y="58"/>
                </a:lnTo>
                <a:lnTo>
                  <a:pt x="476" y="58"/>
                </a:lnTo>
                <a:lnTo>
                  <a:pt x="469" y="56"/>
                </a:lnTo>
                <a:lnTo>
                  <a:pt x="460" y="54"/>
                </a:lnTo>
                <a:lnTo>
                  <a:pt x="443" y="44"/>
                </a:lnTo>
                <a:lnTo>
                  <a:pt x="426" y="33"/>
                </a:lnTo>
                <a:lnTo>
                  <a:pt x="411" y="24"/>
                </a:lnTo>
                <a:lnTo>
                  <a:pt x="398" y="20"/>
                </a:lnTo>
                <a:lnTo>
                  <a:pt x="379" y="18"/>
                </a:lnTo>
                <a:lnTo>
                  <a:pt x="353" y="15"/>
                </a:lnTo>
                <a:lnTo>
                  <a:pt x="338" y="13"/>
                </a:lnTo>
                <a:lnTo>
                  <a:pt x="319" y="13"/>
                </a:lnTo>
                <a:lnTo>
                  <a:pt x="303" y="13"/>
                </a:lnTo>
                <a:lnTo>
                  <a:pt x="284" y="9"/>
                </a:lnTo>
                <a:lnTo>
                  <a:pt x="269" y="7"/>
                </a:lnTo>
                <a:lnTo>
                  <a:pt x="261" y="7"/>
                </a:lnTo>
                <a:lnTo>
                  <a:pt x="254" y="7"/>
                </a:lnTo>
                <a:lnTo>
                  <a:pt x="252" y="2"/>
                </a:lnTo>
                <a:lnTo>
                  <a:pt x="248" y="0"/>
                </a:lnTo>
                <a:lnTo>
                  <a:pt x="245" y="0"/>
                </a:lnTo>
                <a:lnTo>
                  <a:pt x="237" y="2"/>
                </a:lnTo>
                <a:lnTo>
                  <a:pt x="218" y="9"/>
                </a:lnTo>
                <a:lnTo>
                  <a:pt x="213" y="11"/>
                </a:lnTo>
                <a:lnTo>
                  <a:pt x="204" y="13"/>
                </a:lnTo>
                <a:lnTo>
                  <a:pt x="192" y="15"/>
                </a:lnTo>
                <a:lnTo>
                  <a:pt x="179" y="20"/>
                </a:lnTo>
                <a:lnTo>
                  <a:pt x="164" y="28"/>
                </a:lnTo>
                <a:lnTo>
                  <a:pt x="151" y="35"/>
                </a:lnTo>
                <a:lnTo>
                  <a:pt x="147" y="39"/>
                </a:lnTo>
                <a:lnTo>
                  <a:pt x="138" y="48"/>
                </a:lnTo>
                <a:lnTo>
                  <a:pt x="131" y="58"/>
                </a:lnTo>
                <a:lnTo>
                  <a:pt x="118" y="80"/>
                </a:lnTo>
                <a:lnTo>
                  <a:pt x="108" y="102"/>
                </a:lnTo>
                <a:lnTo>
                  <a:pt x="101" y="123"/>
                </a:lnTo>
                <a:lnTo>
                  <a:pt x="93" y="158"/>
                </a:lnTo>
                <a:lnTo>
                  <a:pt x="91" y="170"/>
                </a:lnTo>
                <a:lnTo>
                  <a:pt x="88" y="186"/>
                </a:lnTo>
                <a:lnTo>
                  <a:pt x="84" y="213"/>
                </a:lnTo>
                <a:lnTo>
                  <a:pt x="80" y="278"/>
                </a:lnTo>
                <a:lnTo>
                  <a:pt x="76" y="338"/>
                </a:lnTo>
                <a:lnTo>
                  <a:pt x="75" y="371"/>
                </a:lnTo>
                <a:lnTo>
                  <a:pt x="69" y="398"/>
                </a:lnTo>
                <a:lnTo>
                  <a:pt x="67" y="400"/>
                </a:lnTo>
                <a:lnTo>
                  <a:pt x="69" y="398"/>
                </a:lnTo>
                <a:lnTo>
                  <a:pt x="47" y="500"/>
                </a:lnTo>
                <a:lnTo>
                  <a:pt x="45" y="534"/>
                </a:lnTo>
                <a:lnTo>
                  <a:pt x="43" y="573"/>
                </a:lnTo>
                <a:lnTo>
                  <a:pt x="45" y="590"/>
                </a:lnTo>
                <a:lnTo>
                  <a:pt x="45" y="603"/>
                </a:lnTo>
                <a:lnTo>
                  <a:pt x="45" y="614"/>
                </a:lnTo>
                <a:lnTo>
                  <a:pt x="39" y="631"/>
                </a:lnTo>
                <a:lnTo>
                  <a:pt x="39" y="641"/>
                </a:lnTo>
                <a:lnTo>
                  <a:pt x="39" y="644"/>
                </a:lnTo>
                <a:lnTo>
                  <a:pt x="41" y="646"/>
                </a:lnTo>
                <a:lnTo>
                  <a:pt x="43" y="637"/>
                </a:lnTo>
                <a:lnTo>
                  <a:pt x="47" y="627"/>
                </a:lnTo>
                <a:lnTo>
                  <a:pt x="47" y="641"/>
                </a:lnTo>
                <a:lnTo>
                  <a:pt x="43" y="657"/>
                </a:lnTo>
                <a:lnTo>
                  <a:pt x="35" y="691"/>
                </a:lnTo>
                <a:lnTo>
                  <a:pt x="32" y="708"/>
                </a:lnTo>
                <a:lnTo>
                  <a:pt x="24" y="723"/>
                </a:lnTo>
                <a:lnTo>
                  <a:pt x="19" y="738"/>
                </a:lnTo>
                <a:lnTo>
                  <a:pt x="11" y="749"/>
                </a:lnTo>
                <a:lnTo>
                  <a:pt x="17" y="747"/>
                </a:lnTo>
                <a:lnTo>
                  <a:pt x="20" y="745"/>
                </a:lnTo>
                <a:lnTo>
                  <a:pt x="26" y="736"/>
                </a:lnTo>
                <a:lnTo>
                  <a:pt x="26" y="738"/>
                </a:lnTo>
                <a:lnTo>
                  <a:pt x="28" y="741"/>
                </a:lnTo>
                <a:lnTo>
                  <a:pt x="30" y="753"/>
                </a:lnTo>
                <a:lnTo>
                  <a:pt x="28" y="784"/>
                </a:lnTo>
                <a:lnTo>
                  <a:pt x="22" y="816"/>
                </a:lnTo>
                <a:lnTo>
                  <a:pt x="19" y="835"/>
                </a:lnTo>
                <a:lnTo>
                  <a:pt x="5" y="861"/>
                </a:lnTo>
                <a:lnTo>
                  <a:pt x="2" y="869"/>
                </a:lnTo>
                <a:lnTo>
                  <a:pt x="0" y="876"/>
                </a:lnTo>
                <a:lnTo>
                  <a:pt x="0" y="882"/>
                </a:lnTo>
                <a:lnTo>
                  <a:pt x="2" y="883"/>
                </a:lnTo>
                <a:lnTo>
                  <a:pt x="4" y="885"/>
                </a:lnTo>
                <a:lnTo>
                  <a:pt x="13" y="885"/>
                </a:lnTo>
                <a:lnTo>
                  <a:pt x="17" y="885"/>
                </a:lnTo>
                <a:lnTo>
                  <a:pt x="19" y="883"/>
                </a:lnTo>
                <a:lnTo>
                  <a:pt x="15" y="895"/>
                </a:lnTo>
                <a:lnTo>
                  <a:pt x="11" y="908"/>
                </a:lnTo>
                <a:lnTo>
                  <a:pt x="7" y="919"/>
                </a:lnTo>
                <a:lnTo>
                  <a:pt x="7" y="923"/>
                </a:lnTo>
                <a:lnTo>
                  <a:pt x="7" y="926"/>
                </a:lnTo>
                <a:lnTo>
                  <a:pt x="11" y="915"/>
                </a:lnTo>
                <a:lnTo>
                  <a:pt x="15" y="908"/>
                </a:lnTo>
                <a:lnTo>
                  <a:pt x="20" y="906"/>
                </a:lnTo>
                <a:lnTo>
                  <a:pt x="22" y="904"/>
                </a:lnTo>
                <a:lnTo>
                  <a:pt x="22" y="911"/>
                </a:lnTo>
                <a:lnTo>
                  <a:pt x="19" y="923"/>
                </a:lnTo>
                <a:lnTo>
                  <a:pt x="15" y="938"/>
                </a:lnTo>
                <a:lnTo>
                  <a:pt x="19" y="940"/>
                </a:lnTo>
                <a:lnTo>
                  <a:pt x="22" y="938"/>
                </a:lnTo>
                <a:lnTo>
                  <a:pt x="32" y="928"/>
                </a:lnTo>
                <a:lnTo>
                  <a:pt x="37" y="921"/>
                </a:lnTo>
                <a:lnTo>
                  <a:pt x="43" y="913"/>
                </a:lnTo>
                <a:lnTo>
                  <a:pt x="37" y="932"/>
                </a:lnTo>
                <a:lnTo>
                  <a:pt x="30" y="947"/>
                </a:lnTo>
                <a:lnTo>
                  <a:pt x="56" y="945"/>
                </a:lnTo>
                <a:lnTo>
                  <a:pt x="67" y="943"/>
                </a:lnTo>
                <a:lnTo>
                  <a:pt x="80" y="940"/>
                </a:lnTo>
                <a:lnTo>
                  <a:pt x="80" y="949"/>
                </a:lnTo>
                <a:lnTo>
                  <a:pt x="80" y="945"/>
                </a:lnTo>
                <a:lnTo>
                  <a:pt x="84" y="938"/>
                </a:lnTo>
                <a:lnTo>
                  <a:pt x="86" y="936"/>
                </a:lnTo>
                <a:lnTo>
                  <a:pt x="88" y="934"/>
                </a:lnTo>
                <a:lnTo>
                  <a:pt x="88" y="936"/>
                </a:lnTo>
                <a:lnTo>
                  <a:pt x="88" y="940"/>
                </a:lnTo>
                <a:lnTo>
                  <a:pt x="84" y="947"/>
                </a:lnTo>
                <a:lnTo>
                  <a:pt x="104" y="947"/>
                </a:lnTo>
                <a:lnTo>
                  <a:pt x="114" y="947"/>
                </a:lnTo>
                <a:lnTo>
                  <a:pt x="118" y="945"/>
                </a:lnTo>
                <a:lnTo>
                  <a:pt x="119" y="943"/>
                </a:lnTo>
                <a:lnTo>
                  <a:pt x="119" y="936"/>
                </a:lnTo>
                <a:lnTo>
                  <a:pt x="119" y="926"/>
                </a:lnTo>
                <a:lnTo>
                  <a:pt x="118" y="917"/>
                </a:lnTo>
                <a:lnTo>
                  <a:pt x="119" y="913"/>
                </a:lnTo>
                <a:lnTo>
                  <a:pt x="121" y="911"/>
                </a:lnTo>
                <a:lnTo>
                  <a:pt x="123" y="913"/>
                </a:lnTo>
                <a:lnTo>
                  <a:pt x="125" y="911"/>
                </a:lnTo>
                <a:lnTo>
                  <a:pt x="127" y="911"/>
                </a:lnTo>
                <a:lnTo>
                  <a:pt x="131" y="913"/>
                </a:lnTo>
                <a:lnTo>
                  <a:pt x="134" y="917"/>
                </a:lnTo>
                <a:lnTo>
                  <a:pt x="134" y="921"/>
                </a:lnTo>
                <a:lnTo>
                  <a:pt x="136" y="930"/>
                </a:lnTo>
                <a:lnTo>
                  <a:pt x="140" y="940"/>
                </a:lnTo>
                <a:lnTo>
                  <a:pt x="142" y="941"/>
                </a:lnTo>
                <a:lnTo>
                  <a:pt x="146" y="943"/>
                </a:lnTo>
                <a:lnTo>
                  <a:pt x="168" y="945"/>
                </a:lnTo>
                <a:lnTo>
                  <a:pt x="207" y="945"/>
                </a:lnTo>
                <a:lnTo>
                  <a:pt x="278" y="945"/>
                </a:lnTo>
                <a:lnTo>
                  <a:pt x="583" y="945"/>
                </a:lnTo>
                <a:lnTo>
                  <a:pt x="566" y="904"/>
                </a:lnTo>
                <a:lnTo>
                  <a:pt x="559" y="883"/>
                </a:lnTo>
                <a:lnTo>
                  <a:pt x="553" y="863"/>
                </a:lnTo>
                <a:close/>
                <a:moveTo>
                  <a:pt x="508" y="82"/>
                </a:moveTo>
                <a:lnTo>
                  <a:pt x="508" y="82"/>
                </a:lnTo>
                <a:lnTo>
                  <a:pt x="508" y="84"/>
                </a:lnTo>
                <a:lnTo>
                  <a:pt x="512" y="84"/>
                </a:lnTo>
                <a:lnTo>
                  <a:pt x="517" y="84"/>
                </a:lnTo>
                <a:lnTo>
                  <a:pt x="523" y="84"/>
                </a:lnTo>
                <a:lnTo>
                  <a:pt x="525" y="84"/>
                </a:lnTo>
                <a:lnTo>
                  <a:pt x="525" y="86"/>
                </a:lnTo>
                <a:lnTo>
                  <a:pt x="523" y="86"/>
                </a:lnTo>
                <a:lnTo>
                  <a:pt x="517" y="86"/>
                </a:lnTo>
                <a:lnTo>
                  <a:pt x="506" y="86"/>
                </a:lnTo>
                <a:lnTo>
                  <a:pt x="508" y="84"/>
                </a:lnTo>
                <a:lnTo>
                  <a:pt x="506" y="82"/>
                </a:lnTo>
                <a:lnTo>
                  <a:pt x="504" y="82"/>
                </a:lnTo>
                <a:lnTo>
                  <a:pt x="508" y="82"/>
                </a:lnTo>
                <a:close/>
                <a:moveTo>
                  <a:pt x="506" y="121"/>
                </a:moveTo>
                <a:lnTo>
                  <a:pt x="506" y="121"/>
                </a:lnTo>
                <a:lnTo>
                  <a:pt x="514" y="119"/>
                </a:lnTo>
                <a:lnTo>
                  <a:pt x="517" y="117"/>
                </a:lnTo>
                <a:lnTo>
                  <a:pt x="519" y="115"/>
                </a:lnTo>
                <a:lnTo>
                  <a:pt x="517" y="114"/>
                </a:lnTo>
                <a:lnTo>
                  <a:pt x="521" y="115"/>
                </a:lnTo>
                <a:lnTo>
                  <a:pt x="521" y="117"/>
                </a:lnTo>
                <a:lnTo>
                  <a:pt x="521" y="121"/>
                </a:lnTo>
                <a:lnTo>
                  <a:pt x="519" y="123"/>
                </a:lnTo>
                <a:lnTo>
                  <a:pt x="516" y="130"/>
                </a:lnTo>
                <a:lnTo>
                  <a:pt x="514" y="130"/>
                </a:lnTo>
                <a:lnTo>
                  <a:pt x="508" y="129"/>
                </a:lnTo>
                <a:lnTo>
                  <a:pt x="503" y="125"/>
                </a:lnTo>
                <a:lnTo>
                  <a:pt x="504" y="123"/>
                </a:lnTo>
                <a:lnTo>
                  <a:pt x="506" y="121"/>
                </a:lnTo>
                <a:close/>
                <a:moveTo>
                  <a:pt x="488" y="177"/>
                </a:moveTo>
                <a:lnTo>
                  <a:pt x="488" y="177"/>
                </a:lnTo>
                <a:lnTo>
                  <a:pt x="488" y="181"/>
                </a:lnTo>
                <a:lnTo>
                  <a:pt x="488" y="183"/>
                </a:lnTo>
                <a:lnTo>
                  <a:pt x="491" y="181"/>
                </a:lnTo>
                <a:lnTo>
                  <a:pt x="495" y="175"/>
                </a:lnTo>
                <a:lnTo>
                  <a:pt x="497" y="164"/>
                </a:lnTo>
                <a:lnTo>
                  <a:pt x="499" y="151"/>
                </a:lnTo>
                <a:lnTo>
                  <a:pt x="501" y="145"/>
                </a:lnTo>
                <a:lnTo>
                  <a:pt x="504" y="142"/>
                </a:lnTo>
                <a:lnTo>
                  <a:pt x="506" y="149"/>
                </a:lnTo>
                <a:lnTo>
                  <a:pt x="506" y="157"/>
                </a:lnTo>
                <a:lnTo>
                  <a:pt x="504" y="164"/>
                </a:lnTo>
                <a:lnTo>
                  <a:pt x="503" y="172"/>
                </a:lnTo>
                <a:lnTo>
                  <a:pt x="497" y="185"/>
                </a:lnTo>
                <a:lnTo>
                  <a:pt x="488" y="196"/>
                </a:lnTo>
                <a:lnTo>
                  <a:pt x="488" y="177"/>
                </a:lnTo>
                <a:close/>
                <a:moveTo>
                  <a:pt x="7" y="880"/>
                </a:moveTo>
                <a:lnTo>
                  <a:pt x="7" y="880"/>
                </a:lnTo>
                <a:lnTo>
                  <a:pt x="4" y="878"/>
                </a:lnTo>
                <a:lnTo>
                  <a:pt x="4" y="876"/>
                </a:lnTo>
                <a:lnTo>
                  <a:pt x="7" y="872"/>
                </a:lnTo>
                <a:lnTo>
                  <a:pt x="7" y="880"/>
                </a:lnTo>
                <a:close/>
                <a:moveTo>
                  <a:pt x="13" y="870"/>
                </a:moveTo>
                <a:lnTo>
                  <a:pt x="13" y="870"/>
                </a:lnTo>
                <a:lnTo>
                  <a:pt x="9" y="870"/>
                </a:lnTo>
                <a:lnTo>
                  <a:pt x="9" y="869"/>
                </a:lnTo>
                <a:lnTo>
                  <a:pt x="9" y="863"/>
                </a:lnTo>
                <a:lnTo>
                  <a:pt x="13" y="859"/>
                </a:lnTo>
                <a:lnTo>
                  <a:pt x="17" y="854"/>
                </a:lnTo>
                <a:lnTo>
                  <a:pt x="22" y="852"/>
                </a:lnTo>
                <a:lnTo>
                  <a:pt x="24" y="854"/>
                </a:lnTo>
                <a:lnTo>
                  <a:pt x="22" y="859"/>
                </a:lnTo>
                <a:lnTo>
                  <a:pt x="13" y="870"/>
                </a:lnTo>
                <a:close/>
                <a:moveTo>
                  <a:pt x="43" y="895"/>
                </a:moveTo>
                <a:lnTo>
                  <a:pt x="43" y="895"/>
                </a:lnTo>
                <a:lnTo>
                  <a:pt x="43" y="900"/>
                </a:lnTo>
                <a:lnTo>
                  <a:pt x="39" y="904"/>
                </a:lnTo>
                <a:lnTo>
                  <a:pt x="41" y="895"/>
                </a:lnTo>
                <a:lnTo>
                  <a:pt x="47" y="887"/>
                </a:lnTo>
                <a:lnTo>
                  <a:pt x="47" y="891"/>
                </a:lnTo>
                <a:lnTo>
                  <a:pt x="43" y="895"/>
                </a:lnTo>
                <a:close/>
                <a:moveTo>
                  <a:pt x="237" y="9"/>
                </a:moveTo>
                <a:lnTo>
                  <a:pt x="237" y="9"/>
                </a:lnTo>
                <a:lnTo>
                  <a:pt x="235" y="7"/>
                </a:lnTo>
                <a:lnTo>
                  <a:pt x="237" y="7"/>
                </a:lnTo>
                <a:lnTo>
                  <a:pt x="237" y="9"/>
                </a:lnTo>
                <a:close/>
                <a:moveTo>
                  <a:pt x="239" y="5"/>
                </a:moveTo>
                <a:lnTo>
                  <a:pt x="239" y="5"/>
                </a:lnTo>
                <a:lnTo>
                  <a:pt x="248" y="7"/>
                </a:lnTo>
                <a:lnTo>
                  <a:pt x="247" y="9"/>
                </a:lnTo>
                <a:lnTo>
                  <a:pt x="245" y="9"/>
                </a:lnTo>
                <a:lnTo>
                  <a:pt x="239" y="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4" name="Freeform 51"/>
          <p:cNvSpPr>
            <a:spLocks noEditPoints="1"/>
          </p:cNvSpPr>
          <p:nvPr/>
        </p:nvSpPr>
        <p:spPr bwMode="auto">
          <a:xfrm>
            <a:off x="6938963" y="2668588"/>
            <a:ext cx="969962" cy="1512887"/>
          </a:xfrm>
          <a:custGeom>
            <a:avLst/>
            <a:gdLst>
              <a:gd name="T0" fmla="*/ 1181951878 w 611"/>
              <a:gd name="T1" fmla="*/ 1572576980 h 953"/>
              <a:gd name="T2" fmla="*/ 1451609252 w 611"/>
              <a:gd name="T3" fmla="*/ 934976866 h 953"/>
              <a:gd name="T4" fmla="*/ 1426407702 w 611"/>
              <a:gd name="T5" fmla="*/ 965218731 h 953"/>
              <a:gd name="T6" fmla="*/ 1403725514 w 611"/>
              <a:gd name="T7" fmla="*/ 1003021856 h 953"/>
              <a:gd name="T8" fmla="*/ 1388604584 w 611"/>
              <a:gd name="T9" fmla="*/ 1038304032 h 953"/>
              <a:gd name="T10" fmla="*/ 1393644894 w 611"/>
              <a:gd name="T11" fmla="*/ 1111387745 h 953"/>
              <a:gd name="T12" fmla="*/ 1219754996 w 611"/>
              <a:gd name="T13" fmla="*/ 1161790854 h 953"/>
              <a:gd name="T14" fmla="*/ 1106347230 w 611"/>
              <a:gd name="T15" fmla="*/ 1194553668 h 953"/>
              <a:gd name="T16" fmla="*/ 1035782891 w 611"/>
              <a:gd name="T17" fmla="*/ 1373483909 h 953"/>
              <a:gd name="T18" fmla="*/ 1096266610 w 611"/>
              <a:gd name="T19" fmla="*/ 1444048260 h 953"/>
              <a:gd name="T20" fmla="*/ 1159271277 w 611"/>
              <a:gd name="T21" fmla="*/ 1519652923 h 953"/>
              <a:gd name="T22" fmla="*/ 1181951878 w 611"/>
              <a:gd name="T23" fmla="*/ 1577617291 h 953"/>
              <a:gd name="T24" fmla="*/ 1257556527 w 611"/>
              <a:gd name="T25" fmla="*/ 1741426599 h 953"/>
              <a:gd name="T26" fmla="*/ 1310480574 w 611"/>
              <a:gd name="T27" fmla="*/ 1872474681 h 953"/>
              <a:gd name="T28" fmla="*/ 1418846444 w 611"/>
              <a:gd name="T29" fmla="*/ 2084167736 h 953"/>
              <a:gd name="T30" fmla="*/ 1512092971 w 611"/>
              <a:gd name="T31" fmla="*/ 2147483646 h 953"/>
              <a:gd name="T32" fmla="*/ 1502012351 w 611"/>
              <a:gd name="T33" fmla="*/ 2147483646 h 953"/>
              <a:gd name="T34" fmla="*/ 461187562 w 611"/>
              <a:gd name="T35" fmla="*/ 2147483646 h 953"/>
              <a:gd name="T36" fmla="*/ 199091447 w 611"/>
              <a:gd name="T37" fmla="*/ 2147483646 h 953"/>
              <a:gd name="T38" fmla="*/ 156249607 w 611"/>
              <a:gd name="T39" fmla="*/ 2147483646 h 953"/>
              <a:gd name="T40" fmla="*/ 161289917 w 611"/>
              <a:gd name="T41" fmla="*/ 2147483646 h 953"/>
              <a:gd name="T42" fmla="*/ 173889898 w 611"/>
              <a:gd name="T43" fmla="*/ 2109369290 h 953"/>
              <a:gd name="T44" fmla="*/ 151209297 w 611"/>
              <a:gd name="T45" fmla="*/ 2076608064 h 953"/>
              <a:gd name="T46" fmla="*/ 123486799 w 611"/>
              <a:gd name="T47" fmla="*/ 2066527442 h 953"/>
              <a:gd name="T48" fmla="*/ 128527109 w 611"/>
              <a:gd name="T49" fmla="*/ 2038804939 h 953"/>
              <a:gd name="T50" fmla="*/ 178930208 w 611"/>
              <a:gd name="T51" fmla="*/ 1995963090 h 953"/>
              <a:gd name="T52" fmla="*/ 173889898 w 611"/>
              <a:gd name="T53" fmla="*/ 1708665373 h 953"/>
              <a:gd name="T54" fmla="*/ 42841840 w 611"/>
              <a:gd name="T55" fmla="*/ 1323080800 h 953"/>
              <a:gd name="T56" fmla="*/ 5040310 w 611"/>
              <a:gd name="T57" fmla="*/ 1053424964 h 953"/>
              <a:gd name="T58" fmla="*/ 85685268 w 611"/>
              <a:gd name="T59" fmla="*/ 864412514 h 953"/>
              <a:gd name="T60" fmla="*/ 189010828 w 611"/>
              <a:gd name="T61" fmla="*/ 793848163 h 953"/>
              <a:gd name="T62" fmla="*/ 357862003 w 611"/>
              <a:gd name="T63" fmla="*/ 788807852 h 953"/>
              <a:gd name="T64" fmla="*/ 367942623 w 611"/>
              <a:gd name="T65" fmla="*/ 577114797 h 953"/>
              <a:gd name="T66" fmla="*/ 400703843 w 611"/>
              <a:gd name="T67" fmla="*/ 398184556 h 953"/>
              <a:gd name="T68" fmla="*/ 597275930 w 611"/>
              <a:gd name="T69" fmla="*/ 83164335 h 953"/>
              <a:gd name="T70" fmla="*/ 635079048 w 611"/>
              <a:gd name="T71" fmla="*/ 50403108 h 953"/>
              <a:gd name="T72" fmla="*/ 871973613 w 611"/>
              <a:gd name="T73" fmla="*/ 0 h 953"/>
              <a:gd name="T74" fmla="*/ 997981361 w 611"/>
              <a:gd name="T75" fmla="*/ 12599983 h 953"/>
              <a:gd name="T76" fmla="*/ 1093747249 w 611"/>
              <a:gd name="T77" fmla="*/ 35282176 h 953"/>
              <a:gd name="T78" fmla="*/ 1181951878 w 611"/>
              <a:gd name="T79" fmla="*/ 78124024 h 953"/>
              <a:gd name="T80" fmla="*/ 1252516217 w 611"/>
              <a:gd name="T81" fmla="*/ 103325578 h 953"/>
              <a:gd name="T82" fmla="*/ 1310480574 w 611"/>
              <a:gd name="T83" fmla="*/ 141128703 h 953"/>
              <a:gd name="T84" fmla="*/ 1426407702 w 611"/>
              <a:gd name="T85" fmla="*/ 211693055 h 953"/>
              <a:gd name="T86" fmla="*/ 1451609252 w 611"/>
              <a:gd name="T87" fmla="*/ 219252728 h 953"/>
              <a:gd name="T88" fmla="*/ 1479330162 w 611"/>
              <a:gd name="T89" fmla="*/ 244454282 h 953"/>
              <a:gd name="T90" fmla="*/ 1479330162 w 611"/>
              <a:gd name="T91" fmla="*/ 277217096 h 953"/>
              <a:gd name="T92" fmla="*/ 1459168923 w 611"/>
              <a:gd name="T93" fmla="*/ 294857390 h 953"/>
              <a:gd name="T94" fmla="*/ 1436488322 w 611"/>
              <a:gd name="T95" fmla="*/ 315018633 h 953"/>
              <a:gd name="T96" fmla="*/ 1436488322 w 611"/>
              <a:gd name="T97" fmla="*/ 327620204 h 953"/>
              <a:gd name="T98" fmla="*/ 1459168923 w 611"/>
              <a:gd name="T99" fmla="*/ 446066715 h 953"/>
              <a:gd name="T100" fmla="*/ 1441528632 w 611"/>
              <a:gd name="T101" fmla="*/ 597276040 h 953"/>
              <a:gd name="T102" fmla="*/ 1441528632 w 611"/>
              <a:gd name="T103" fmla="*/ 602316351 h 953"/>
              <a:gd name="T104" fmla="*/ 1456649562 w 611"/>
              <a:gd name="T105" fmla="*/ 667840392 h 953"/>
              <a:gd name="T106" fmla="*/ 1539813881 w 611"/>
              <a:gd name="T107" fmla="*/ 808969095 h 953"/>
              <a:gd name="T108" fmla="*/ 1469249543 w 611"/>
              <a:gd name="T109" fmla="*/ 869452825 h 953"/>
              <a:gd name="T110" fmla="*/ 1181951878 w 611"/>
              <a:gd name="T111" fmla="*/ 1580136653 h 953"/>
              <a:gd name="T112" fmla="*/ 1181951878 w 611"/>
              <a:gd name="T113" fmla="*/ 1580136653 h 953"/>
              <a:gd name="T114" fmla="*/ 292337974 w 611"/>
              <a:gd name="T115" fmla="*/ 1003021856 h 953"/>
              <a:gd name="T116" fmla="*/ 309978265 w 611"/>
              <a:gd name="T117" fmla="*/ 1073586208 h 953"/>
              <a:gd name="T118" fmla="*/ 486389112 w 611"/>
              <a:gd name="T119" fmla="*/ 1181952097 h 953"/>
              <a:gd name="T120" fmla="*/ 423386032 w 611"/>
              <a:gd name="T121" fmla="*/ 1048384654 h 953"/>
              <a:gd name="T122" fmla="*/ 357862003 w 611"/>
              <a:gd name="T123" fmla="*/ 945057488 h 953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611"/>
              <a:gd name="T187" fmla="*/ 0 h 953"/>
              <a:gd name="T188" fmla="*/ 611 w 611"/>
              <a:gd name="T189" fmla="*/ 953 h 953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611" h="953">
                <a:moveTo>
                  <a:pt x="469" y="624"/>
                </a:moveTo>
                <a:lnTo>
                  <a:pt x="469" y="624"/>
                </a:lnTo>
                <a:lnTo>
                  <a:pt x="467" y="626"/>
                </a:lnTo>
                <a:lnTo>
                  <a:pt x="469" y="627"/>
                </a:lnTo>
                <a:lnTo>
                  <a:pt x="469" y="624"/>
                </a:lnTo>
                <a:close/>
                <a:moveTo>
                  <a:pt x="576" y="360"/>
                </a:moveTo>
                <a:lnTo>
                  <a:pt x="576" y="360"/>
                </a:lnTo>
                <a:lnTo>
                  <a:pt x="576" y="368"/>
                </a:lnTo>
                <a:lnTo>
                  <a:pt x="576" y="371"/>
                </a:lnTo>
                <a:lnTo>
                  <a:pt x="572" y="375"/>
                </a:lnTo>
                <a:lnTo>
                  <a:pt x="566" y="377"/>
                </a:lnTo>
                <a:lnTo>
                  <a:pt x="566" y="383"/>
                </a:lnTo>
                <a:lnTo>
                  <a:pt x="566" y="390"/>
                </a:lnTo>
                <a:lnTo>
                  <a:pt x="564" y="394"/>
                </a:lnTo>
                <a:lnTo>
                  <a:pt x="561" y="396"/>
                </a:lnTo>
                <a:lnTo>
                  <a:pt x="557" y="398"/>
                </a:lnTo>
                <a:lnTo>
                  <a:pt x="553" y="401"/>
                </a:lnTo>
                <a:lnTo>
                  <a:pt x="549" y="405"/>
                </a:lnTo>
                <a:lnTo>
                  <a:pt x="549" y="409"/>
                </a:lnTo>
                <a:lnTo>
                  <a:pt x="551" y="412"/>
                </a:lnTo>
                <a:lnTo>
                  <a:pt x="553" y="416"/>
                </a:lnTo>
                <a:lnTo>
                  <a:pt x="555" y="426"/>
                </a:lnTo>
                <a:lnTo>
                  <a:pt x="553" y="435"/>
                </a:lnTo>
                <a:lnTo>
                  <a:pt x="553" y="441"/>
                </a:lnTo>
                <a:lnTo>
                  <a:pt x="549" y="444"/>
                </a:lnTo>
                <a:lnTo>
                  <a:pt x="544" y="452"/>
                </a:lnTo>
                <a:lnTo>
                  <a:pt x="535" y="454"/>
                </a:lnTo>
                <a:lnTo>
                  <a:pt x="525" y="457"/>
                </a:lnTo>
                <a:lnTo>
                  <a:pt x="484" y="461"/>
                </a:lnTo>
                <a:lnTo>
                  <a:pt x="464" y="461"/>
                </a:lnTo>
                <a:lnTo>
                  <a:pt x="454" y="463"/>
                </a:lnTo>
                <a:lnTo>
                  <a:pt x="445" y="467"/>
                </a:lnTo>
                <a:lnTo>
                  <a:pt x="439" y="474"/>
                </a:lnTo>
                <a:lnTo>
                  <a:pt x="434" y="482"/>
                </a:lnTo>
                <a:lnTo>
                  <a:pt x="426" y="500"/>
                </a:lnTo>
                <a:lnTo>
                  <a:pt x="411" y="541"/>
                </a:lnTo>
                <a:lnTo>
                  <a:pt x="411" y="545"/>
                </a:lnTo>
                <a:lnTo>
                  <a:pt x="413" y="547"/>
                </a:lnTo>
                <a:lnTo>
                  <a:pt x="422" y="558"/>
                </a:lnTo>
                <a:lnTo>
                  <a:pt x="435" y="573"/>
                </a:lnTo>
                <a:lnTo>
                  <a:pt x="441" y="581"/>
                </a:lnTo>
                <a:lnTo>
                  <a:pt x="449" y="586"/>
                </a:lnTo>
                <a:lnTo>
                  <a:pt x="456" y="594"/>
                </a:lnTo>
                <a:lnTo>
                  <a:pt x="460" y="603"/>
                </a:lnTo>
                <a:lnTo>
                  <a:pt x="464" y="612"/>
                </a:lnTo>
                <a:lnTo>
                  <a:pt x="467" y="622"/>
                </a:lnTo>
                <a:lnTo>
                  <a:pt x="469" y="624"/>
                </a:lnTo>
                <a:lnTo>
                  <a:pt x="469" y="626"/>
                </a:lnTo>
                <a:lnTo>
                  <a:pt x="471" y="629"/>
                </a:lnTo>
                <a:lnTo>
                  <a:pt x="484" y="661"/>
                </a:lnTo>
                <a:lnTo>
                  <a:pt x="499" y="691"/>
                </a:lnTo>
                <a:lnTo>
                  <a:pt x="503" y="706"/>
                </a:lnTo>
                <a:lnTo>
                  <a:pt x="510" y="719"/>
                </a:lnTo>
                <a:lnTo>
                  <a:pt x="516" y="730"/>
                </a:lnTo>
                <a:lnTo>
                  <a:pt x="520" y="743"/>
                </a:lnTo>
                <a:lnTo>
                  <a:pt x="529" y="764"/>
                </a:lnTo>
                <a:lnTo>
                  <a:pt x="540" y="784"/>
                </a:lnTo>
                <a:lnTo>
                  <a:pt x="563" y="827"/>
                </a:lnTo>
                <a:lnTo>
                  <a:pt x="581" y="861"/>
                </a:lnTo>
                <a:lnTo>
                  <a:pt x="589" y="880"/>
                </a:lnTo>
                <a:lnTo>
                  <a:pt x="596" y="898"/>
                </a:lnTo>
                <a:lnTo>
                  <a:pt x="600" y="919"/>
                </a:lnTo>
                <a:lnTo>
                  <a:pt x="602" y="928"/>
                </a:lnTo>
                <a:lnTo>
                  <a:pt x="602" y="939"/>
                </a:lnTo>
                <a:lnTo>
                  <a:pt x="600" y="947"/>
                </a:lnTo>
                <a:lnTo>
                  <a:pt x="596" y="953"/>
                </a:lnTo>
                <a:lnTo>
                  <a:pt x="592" y="953"/>
                </a:lnTo>
                <a:lnTo>
                  <a:pt x="424" y="953"/>
                </a:lnTo>
                <a:lnTo>
                  <a:pt x="183" y="953"/>
                </a:lnTo>
                <a:lnTo>
                  <a:pt x="107" y="953"/>
                </a:lnTo>
                <a:lnTo>
                  <a:pt x="94" y="953"/>
                </a:lnTo>
                <a:lnTo>
                  <a:pt x="79" y="953"/>
                </a:lnTo>
                <a:lnTo>
                  <a:pt x="65" y="953"/>
                </a:lnTo>
                <a:lnTo>
                  <a:pt x="62" y="953"/>
                </a:lnTo>
                <a:lnTo>
                  <a:pt x="62" y="951"/>
                </a:lnTo>
                <a:lnTo>
                  <a:pt x="62" y="908"/>
                </a:lnTo>
                <a:lnTo>
                  <a:pt x="62" y="887"/>
                </a:lnTo>
                <a:lnTo>
                  <a:pt x="62" y="876"/>
                </a:lnTo>
                <a:lnTo>
                  <a:pt x="64" y="872"/>
                </a:lnTo>
                <a:lnTo>
                  <a:pt x="65" y="867"/>
                </a:lnTo>
                <a:lnTo>
                  <a:pt x="67" y="846"/>
                </a:lnTo>
                <a:lnTo>
                  <a:pt x="69" y="837"/>
                </a:lnTo>
                <a:lnTo>
                  <a:pt x="69" y="833"/>
                </a:lnTo>
                <a:lnTo>
                  <a:pt x="67" y="831"/>
                </a:lnTo>
                <a:lnTo>
                  <a:pt x="64" y="827"/>
                </a:lnTo>
                <a:lnTo>
                  <a:pt x="60" y="824"/>
                </a:lnTo>
                <a:lnTo>
                  <a:pt x="56" y="824"/>
                </a:lnTo>
                <a:lnTo>
                  <a:pt x="54" y="824"/>
                </a:lnTo>
                <a:lnTo>
                  <a:pt x="52" y="824"/>
                </a:lnTo>
                <a:lnTo>
                  <a:pt x="49" y="820"/>
                </a:lnTo>
                <a:lnTo>
                  <a:pt x="47" y="818"/>
                </a:lnTo>
                <a:lnTo>
                  <a:pt x="43" y="816"/>
                </a:lnTo>
                <a:lnTo>
                  <a:pt x="41" y="812"/>
                </a:lnTo>
                <a:lnTo>
                  <a:pt x="51" y="809"/>
                </a:lnTo>
                <a:lnTo>
                  <a:pt x="60" y="803"/>
                </a:lnTo>
                <a:lnTo>
                  <a:pt x="65" y="799"/>
                </a:lnTo>
                <a:lnTo>
                  <a:pt x="69" y="796"/>
                </a:lnTo>
                <a:lnTo>
                  <a:pt x="71" y="792"/>
                </a:lnTo>
                <a:lnTo>
                  <a:pt x="75" y="790"/>
                </a:lnTo>
                <a:lnTo>
                  <a:pt x="77" y="784"/>
                </a:lnTo>
                <a:lnTo>
                  <a:pt x="79" y="766"/>
                </a:lnTo>
                <a:lnTo>
                  <a:pt x="79" y="741"/>
                </a:lnTo>
                <a:lnTo>
                  <a:pt x="75" y="711"/>
                </a:lnTo>
                <a:lnTo>
                  <a:pt x="69" y="678"/>
                </a:lnTo>
                <a:lnTo>
                  <a:pt x="60" y="642"/>
                </a:lnTo>
                <a:lnTo>
                  <a:pt x="49" y="607"/>
                </a:lnTo>
                <a:lnTo>
                  <a:pt x="36" y="575"/>
                </a:lnTo>
                <a:lnTo>
                  <a:pt x="24" y="551"/>
                </a:lnTo>
                <a:lnTo>
                  <a:pt x="17" y="525"/>
                </a:lnTo>
                <a:lnTo>
                  <a:pt x="9" y="498"/>
                </a:lnTo>
                <a:lnTo>
                  <a:pt x="4" y="476"/>
                </a:lnTo>
                <a:lnTo>
                  <a:pt x="2" y="454"/>
                </a:lnTo>
                <a:lnTo>
                  <a:pt x="0" y="437"/>
                </a:lnTo>
                <a:lnTo>
                  <a:pt x="0" y="426"/>
                </a:lnTo>
                <a:lnTo>
                  <a:pt x="2" y="418"/>
                </a:lnTo>
                <a:lnTo>
                  <a:pt x="4" y="405"/>
                </a:lnTo>
                <a:lnTo>
                  <a:pt x="8" y="392"/>
                </a:lnTo>
                <a:lnTo>
                  <a:pt x="13" y="377"/>
                </a:lnTo>
                <a:lnTo>
                  <a:pt x="22" y="360"/>
                </a:lnTo>
                <a:lnTo>
                  <a:pt x="34" y="343"/>
                </a:lnTo>
                <a:lnTo>
                  <a:pt x="41" y="336"/>
                </a:lnTo>
                <a:lnTo>
                  <a:pt x="49" y="328"/>
                </a:lnTo>
                <a:lnTo>
                  <a:pt x="58" y="323"/>
                </a:lnTo>
                <a:lnTo>
                  <a:pt x="69" y="317"/>
                </a:lnTo>
                <a:lnTo>
                  <a:pt x="75" y="315"/>
                </a:lnTo>
                <a:lnTo>
                  <a:pt x="90" y="313"/>
                </a:lnTo>
                <a:lnTo>
                  <a:pt x="112" y="312"/>
                </a:lnTo>
                <a:lnTo>
                  <a:pt x="133" y="312"/>
                </a:lnTo>
                <a:lnTo>
                  <a:pt x="142" y="313"/>
                </a:lnTo>
                <a:lnTo>
                  <a:pt x="142" y="270"/>
                </a:lnTo>
                <a:lnTo>
                  <a:pt x="142" y="267"/>
                </a:lnTo>
                <a:lnTo>
                  <a:pt x="146" y="229"/>
                </a:lnTo>
                <a:lnTo>
                  <a:pt x="144" y="229"/>
                </a:lnTo>
                <a:lnTo>
                  <a:pt x="146" y="229"/>
                </a:lnTo>
                <a:lnTo>
                  <a:pt x="151" y="192"/>
                </a:lnTo>
                <a:lnTo>
                  <a:pt x="159" y="158"/>
                </a:lnTo>
                <a:lnTo>
                  <a:pt x="168" y="128"/>
                </a:lnTo>
                <a:lnTo>
                  <a:pt x="179" y="104"/>
                </a:lnTo>
                <a:lnTo>
                  <a:pt x="193" y="82"/>
                </a:lnTo>
                <a:lnTo>
                  <a:pt x="206" y="63"/>
                </a:lnTo>
                <a:lnTo>
                  <a:pt x="222" y="46"/>
                </a:lnTo>
                <a:lnTo>
                  <a:pt x="237" y="33"/>
                </a:lnTo>
                <a:lnTo>
                  <a:pt x="245" y="26"/>
                </a:lnTo>
                <a:lnTo>
                  <a:pt x="252" y="20"/>
                </a:lnTo>
                <a:lnTo>
                  <a:pt x="262" y="16"/>
                </a:lnTo>
                <a:lnTo>
                  <a:pt x="271" y="13"/>
                </a:lnTo>
                <a:lnTo>
                  <a:pt x="327" y="0"/>
                </a:lnTo>
                <a:lnTo>
                  <a:pt x="346" y="0"/>
                </a:lnTo>
                <a:lnTo>
                  <a:pt x="351" y="0"/>
                </a:lnTo>
                <a:lnTo>
                  <a:pt x="378" y="3"/>
                </a:lnTo>
                <a:lnTo>
                  <a:pt x="396" y="5"/>
                </a:lnTo>
                <a:lnTo>
                  <a:pt x="406" y="9"/>
                </a:lnTo>
                <a:lnTo>
                  <a:pt x="415" y="11"/>
                </a:lnTo>
                <a:lnTo>
                  <a:pt x="424" y="13"/>
                </a:lnTo>
                <a:lnTo>
                  <a:pt x="434" y="14"/>
                </a:lnTo>
                <a:lnTo>
                  <a:pt x="441" y="18"/>
                </a:lnTo>
                <a:lnTo>
                  <a:pt x="452" y="24"/>
                </a:lnTo>
                <a:lnTo>
                  <a:pt x="462" y="29"/>
                </a:lnTo>
                <a:lnTo>
                  <a:pt x="469" y="31"/>
                </a:lnTo>
                <a:lnTo>
                  <a:pt x="478" y="33"/>
                </a:lnTo>
                <a:lnTo>
                  <a:pt x="488" y="37"/>
                </a:lnTo>
                <a:lnTo>
                  <a:pt x="493" y="37"/>
                </a:lnTo>
                <a:lnTo>
                  <a:pt x="497" y="41"/>
                </a:lnTo>
                <a:lnTo>
                  <a:pt x="505" y="46"/>
                </a:lnTo>
                <a:lnTo>
                  <a:pt x="512" y="50"/>
                </a:lnTo>
                <a:lnTo>
                  <a:pt x="516" y="54"/>
                </a:lnTo>
                <a:lnTo>
                  <a:pt x="520" y="56"/>
                </a:lnTo>
                <a:lnTo>
                  <a:pt x="527" y="59"/>
                </a:lnTo>
                <a:lnTo>
                  <a:pt x="533" y="63"/>
                </a:lnTo>
                <a:lnTo>
                  <a:pt x="551" y="72"/>
                </a:lnTo>
                <a:lnTo>
                  <a:pt x="561" y="78"/>
                </a:lnTo>
                <a:lnTo>
                  <a:pt x="566" y="84"/>
                </a:lnTo>
                <a:lnTo>
                  <a:pt x="568" y="86"/>
                </a:lnTo>
                <a:lnTo>
                  <a:pt x="570" y="86"/>
                </a:lnTo>
                <a:lnTo>
                  <a:pt x="572" y="86"/>
                </a:lnTo>
                <a:lnTo>
                  <a:pt x="576" y="87"/>
                </a:lnTo>
                <a:lnTo>
                  <a:pt x="578" y="91"/>
                </a:lnTo>
                <a:lnTo>
                  <a:pt x="581" y="93"/>
                </a:lnTo>
                <a:lnTo>
                  <a:pt x="585" y="95"/>
                </a:lnTo>
                <a:lnTo>
                  <a:pt x="587" y="97"/>
                </a:lnTo>
                <a:lnTo>
                  <a:pt x="589" y="99"/>
                </a:lnTo>
                <a:lnTo>
                  <a:pt x="583" y="108"/>
                </a:lnTo>
                <a:lnTo>
                  <a:pt x="587" y="110"/>
                </a:lnTo>
                <a:lnTo>
                  <a:pt x="585" y="114"/>
                </a:lnTo>
                <a:lnTo>
                  <a:pt x="585" y="115"/>
                </a:lnTo>
                <a:lnTo>
                  <a:pt x="583" y="115"/>
                </a:lnTo>
                <a:lnTo>
                  <a:pt x="579" y="117"/>
                </a:lnTo>
                <a:lnTo>
                  <a:pt x="578" y="119"/>
                </a:lnTo>
                <a:lnTo>
                  <a:pt x="574" y="123"/>
                </a:lnTo>
                <a:lnTo>
                  <a:pt x="570" y="127"/>
                </a:lnTo>
                <a:lnTo>
                  <a:pt x="570" y="125"/>
                </a:lnTo>
                <a:lnTo>
                  <a:pt x="570" y="127"/>
                </a:lnTo>
                <a:lnTo>
                  <a:pt x="570" y="128"/>
                </a:lnTo>
                <a:lnTo>
                  <a:pt x="570" y="130"/>
                </a:lnTo>
                <a:lnTo>
                  <a:pt x="570" y="134"/>
                </a:lnTo>
                <a:lnTo>
                  <a:pt x="574" y="149"/>
                </a:lnTo>
                <a:lnTo>
                  <a:pt x="579" y="177"/>
                </a:lnTo>
                <a:lnTo>
                  <a:pt x="579" y="192"/>
                </a:lnTo>
                <a:lnTo>
                  <a:pt x="579" y="207"/>
                </a:lnTo>
                <a:lnTo>
                  <a:pt x="576" y="220"/>
                </a:lnTo>
                <a:lnTo>
                  <a:pt x="570" y="233"/>
                </a:lnTo>
                <a:lnTo>
                  <a:pt x="572" y="237"/>
                </a:lnTo>
                <a:lnTo>
                  <a:pt x="570" y="237"/>
                </a:lnTo>
                <a:lnTo>
                  <a:pt x="572" y="239"/>
                </a:lnTo>
                <a:lnTo>
                  <a:pt x="570" y="241"/>
                </a:lnTo>
                <a:lnTo>
                  <a:pt x="570" y="246"/>
                </a:lnTo>
                <a:lnTo>
                  <a:pt x="570" y="254"/>
                </a:lnTo>
                <a:lnTo>
                  <a:pt x="574" y="259"/>
                </a:lnTo>
                <a:lnTo>
                  <a:pt x="578" y="265"/>
                </a:lnTo>
                <a:lnTo>
                  <a:pt x="598" y="295"/>
                </a:lnTo>
                <a:lnTo>
                  <a:pt x="607" y="308"/>
                </a:lnTo>
                <a:lnTo>
                  <a:pt x="611" y="313"/>
                </a:lnTo>
                <a:lnTo>
                  <a:pt x="611" y="321"/>
                </a:lnTo>
                <a:lnTo>
                  <a:pt x="611" y="327"/>
                </a:lnTo>
                <a:lnTo>
                  <a:pt x="609" y="330"/>
                </a:lnTo>
                <a:lnTo>
                  <a:pt x="602" y="336"/>
                </a:lnTo>
                <a:lnTo>
                  <a:pt x="583" y="345"/>
                </a:lnTo>
                <a:lnTo>
                  <a:pt x="579" y="351"/>
                </a:lnTo>
                <a:lnTo>
                  <a:pt x="576" y="360"/>
                </a:lnTo>
                <a:close/>
                <a:moveTo>
                  <a:pt x="469" y="627"/>
                </a:moveTo>
                <a:lnTo>
                  <a:pt x="469" y="627"/>
                </a:lnTo>
                <a:lnTo>
                  <a:pt x="469" y="624"/>
                </a:lnTo>
                <a:lnTo>
                  <a:pt x="467" y="626"/>
                </a:lnTo>
                <a:lnTo>
                  <a:pt x="469" y="627"/>
                </a:lnTo>
                <a:close/>
                <a:moveTo>
                  <a:pt x="142" y="375"/>
                </a:moveTo>
                <a:lnTo>
                  <a:pt x="129" y="381"/>
                </a:lnTo>
                <a:lnTo>
                  <a:pt x="122" y="388"/>
                </a:lnTo>
                <a:lnTo>
                  <a:pt x="118" y="394"/>
                </a:lnTo>
                <a:lnTo>
                  <a:pt x="116" y="398"/>
                </a:lnTo>
                <a:lnTo>
                  <a:pt x="114" y="401"/>
                </a:lnTo>
                <a:lnTo>
                  <a:pt x="116" y="405"/>
                </a:lnTo>
                <a:lnTo>
                  <a:pt x="118" y="414"/>
                </a:lnTo>
                <a:lnTo>
                  <a:pt x="120" y="424"/>
                </a:lnTo>
                <a:lnTo>
                  <a:pt x="123" y="426"/>
                </a:lnTo>
                <a:lnTo>
                  <a:pt x="153" y="454"/>
                </a:lnTo>
                <a:lnTo>
                  <a:pt x="181" y="476"/>
                </a:lnTo>
                <a:lnTo>
                  <a:pt x="189" y="474"/>
                </a:lnTo>
                <a:lnTo>
                  <a:pt x="193" y="469"/>
                </a:lnTo>
                <a:lnTo>
                  <a:pt x="194" y="465"/>
                </a:lnTo>
                <a:lnTo>
                  <a:pt x="196" y="459"/>
                </a:lnTo>
                <a:lnTo>
                  <a:pt x="196" y="448"/>
                </a:lnTo>
                <a:lnTo>
                  <a:pt x="194" y="444"/>
                </a:lnTo>
                <a:lnTo>
                  <a:pt x="168" y="416"/>
                </a:lnTo>
                <a:lnTo>
                  <a:pt x="159" y="405"/>
                </a:lnTo>
                <a:lnTo>
                  <a:pt x="153" y="388"/>
                </a:lnTo>
                <a:lnTo>
                  <a:pt x="150" y="373"/>
                </a:lnTo>
                <a:lnTo>
                  <a:pt x="142" y="37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5" name="Freeform 54"/>
          <p:cNvSpPr>
            <a:spLocks noEditPoints="1"/>
          </p:cNvSpPr>
          <p:nvPr/>
        </p:nvSpPr>
        <p:spPr bwMode="auto">
          <a:xfrm>
            <a:off x="1079500" y="2611438"/>
            <a:ext cx="1204913" cy="1566862"/>
          </a:xfrm>
          <a:custGeom>
            <a:avLst/>
            <a:gdLst>
              <a:gd name="T0" fmla="*/ 1474292812 w 759"/>
              <a:gd name="T1" fmla="*/ 1925398761 h 987"/>
              <a:gd name="T2" fmla="*/ 1154232041 w 759"/>
              <a:gd name="T3" fmla="*/ 1398685479 h 987"/>
              <a:gd name="T4" fmla="*/ 1489413756 w 759"/>
              <a:gd name="T5" fmla="*/ 1181952110 h 987"/>
              <a:gd name="T6" fmla="*/ 1522175007 w 759"/>
              <a:gd name="T7" fmla="*/ 1003021867 h 987"/>
              <a:gd name="T8" fmla="*/ 1532255636 w 759"/>
              <a:gd name="T9" fmla="*/ 894654390 h 987"/>
              <a:gd name="T10" fmla="*/ 1597779726 w 759"/>
              <a:gd name="T11" fmla="*/ 758565995 h 987"/>
              <a:gd name="T12" fmla="*/ 1502013748 w 759"/>
              <a:gd name="T13" fmla="*/ 622477601 h 987"/>
              <a:gd name="T14" fmla="*/ 1376005883 w 759"/>
              <a:gd name="T15" fmla="*/ 372983006 h 987"/>
              <a:gd name="T16" fmla="*/ 1272680228 w 759"/>
              <a:gd name="T17" fmla="*/ 146169016 h 987"/>
              <a:gd name="T18" fmla="*/ 1262599599 w 759"/>
              <a:gd name="T19" fmla="*/ 136088394 h 987"/>
              <a:gd name="T20" fmla="*/ 1239917390 w 759"/>
              <a:gd name="T21" fmla="*/ 85685285 h 987"/>
              <a:gd name="T22" fmla="*/ 1244957704 w 759"/>
              <a:gd name="T23" fmla="*/ 60483731 h 987"/>
              <a:gd name="T24" fmla="*/ 1219756131 w 759"/>
              <a:gd name="T25" fmla="*/ 60483731 h 987"/>
              <a:gd name="T26" fmla="*/ 1192035195 w 759"/>
              <a:gd name="T27" fmla="*/ 37801538 h 987"/>
              <a:gd name="T28" fmla="*/ 1144151412 w 759"/>
              <a:gd name="T29" fmla="*/ 22680605 h 987"/>
              <a:gd name="T30" fmla="*/ 1154232041 w 759"/>
              <a:gd name="T31" fmla="*/ 32761227 h 987"/>
              <a:gd name="T32" fmla="*/ 1131551420 w 759"/>
              <a:gd name="T33" fmla="*/ 37801538 h 987"/>
              <a:gd name="T34" fmla="*/ 1103828896 w 759"/>
              <a:gd name="T35" fmla="*/ 22680605 h 987"/>
              <a:gd name="T36" fmla="*/ 1068546693 w 759"/>
              <a:gd name="T37" fmla="*/ 20161244 h 987"/>
              <a:gd name="T38" fmla="*/ 1055946701 w 759"/>
              <a:gd name="T39" fmla="*/ 20161244 h 987"/>
              <a:gd name="T40" fmla="*/ 957659772 w 759"/>
              <a:gd name="T41" fmla="*/ 27720916 h 987"/>
              <a:gd name="T42" fmla="*/ 650200582 w 759"/>
              <a:gd name="T43" fmla="*/ 27720916 h 987"/>
              <a:gd name="T44" fmla="*/ 259576995 w 759"/>
              <a:gd name="T45" fmla="*/ 352821762 h 987"/>
              <a:gd name="T46" fmla="*/ 156249752 w 759"/>
              <a:gd name="T47" fmla="*/ 665321038 h 987"/>
              <a:gd name="T48" fmla="*/ 123488501 w 759"/>
              <a:gd name="T49" fmla="*/ 846772230 h 987"/>
              <a:gd name="T50" fmla="*/ 108367557 w 759"/>
              <a:gd name="T51" fmla="*/ 914815633 h 987"/>
              <a:gd name="T52" fmla="*/ 123488501 w 759"/>
              <a:gd name="T53" fmla="*/ 1237395530 h 987"/>
              <a:gd name="T54" fmla="*/ 123488501 w 759"/>
              <a:gd name="T55" fmla="*/ 1275198656 h 987"/>
              <a:gd name="T56" fmla="*/ 63004726 w 759"/>
              <a:gd name="T57" fmla="*/ 1290319588 h 987"/>
              <a:gd name="T58" fmla="*/ 37803153 w 759"/>
              <a:gd name="T59" fmla="*/ 1295359899 h 987"/>
              <a:gd name="T60" fmla="*/ 42843468 w 759"/>
              <a:gd name="T61" fmla="*/ 1323080815 h 987"/>
              <a:gd name="T62" fmla="*/ 65524090 w 759"/>
              <a:gd name="T63" fmla="*/ 1328121126 h 987"/>
              <a:gd name="T64" fmla="*/ 128528816 w 759"/>
              <a:gd name="T65" fmla="*/ 1333161437 h 987"/>
              <a:gd name="T66" fmla="*/ 151209438 w 759"/>
              <a:gd name="T67" fmla="*/ 1388604857 h 987"/>
              <a:gd name="T68" fmla="*/ 156249752 w 759"/>
              <a:gd name="T69" fmla="*/ 1416327361 h 987"/>
              <a:gd name="T70" fmla="*/ 136088494 w 759"/>
              <a:gd name="T71" fmla="*/ 1496972335 h 987"/>
              <a:gd name="T72" fmla="*/ 100806292 w 759"/>
              <a:gd name="T73" fmla="*/ 1522173889 h 987"/>
              <a:gd name="T74" fmla="*/ 156249752 w 759"/>
              <a:gd name="T75" fmla="*/ 1554935116 h 987"/>
              <a:gd name="T76" fmla="*/ 171370696 w 759"/>
              <a:gd name="T77" fmla="*/ 1554935116 h 987"/>
              <a:gd name="T78" fmla="*/ 254536681 w 759"/>
              <a:gd name="T79" fmla="*/ 1512093267 h 987"/>
              <a:gd name="T80" fmla="*/ 335181714 w 759"/>
              <a:gd name="T81" fmla="*/ 1507052957 h 987"/>
              <a:gd name="T82" fmla="*/ 345262343 w 759"/>
              <a:gd name="T83" fmla="*/ 1479330453 h 987"/>
              <a:gd name="T84" fmla="*/ 352822021 w 759"/>
              <a:gd name="T85" fmla="*/ 1459169209 h 987"/>
              <a:gd name="T86" fmla="*/ 390625175 w 759"/>
              <a:gd name="T87" fmla="*/ 1529733562 h 987"/>
              <a:gd name="T88" fmla="*/ 57964412 w 759"/>
              <a:gd name="T89" fmla="*/ 2147483646 h 987"/>
              <a:gd name="T90" fmla="*/ 123488501 w 759"/>
              <a:gd name="T91" fmla="*/ 997981557 h 987"/>
              <a:gd name="T92" fmla="*/ 113407872 w 759"/>
              <a:gd name="T93" fmla="*/ 889614079 h 987"/>
              <a:gd name="T94" fmla="*/ 103327243 w 759"/>
              <a:gd name="T95" fmla="*/ 1068545909 h 987"/>
              <a:gd name="T96" fmla="*/ 108367557 w 759"/>
              <a:gd name="T97" fmla="*/ 1088707153 h 987"/>
              <a:gd name="T98" fmla="*/ 118448187 w 759"/>
              <a:gd name="T99" fmla="*/ 1126508691 h 987"/>
              <a:gd name="T100" fmla="*/ 136088494 w 759"/>
              <a:gd name="T101" fmla="*/ 1262597085 h 987"/>
              <a:gd name="T102" fmla="*/ 151209438 w 759"/>
              <a:gd name="T103" fmla="*/ 748485374 h 987"/>
              <a:gd name="T104" fmla="*/ 166330382 w 759"/>
              <a:gd name="T105" fmla="*/ 627517912 h 987"/>
              <a:gd name="T106" fmla="*/ 103327243 w 759"/>
              <a:gd name="T107" fmla="*/ 1512093267 h 987"/>
              <a:gd name="T108" fmla="*/ 173891647 w 759"/>
              <a:gd name="T109" fmla="*/ 617437290 h 987"/>
              <a:gd name="T110" fmla="*/ 395665489 w 759"/>
              <a:gd name="T111" fmla="*/ 1484370764 h 987"/>
              <a:gd name="T112" fmla="*/ 1262599599 w 759"/>
              <a:gd name="T113" fmla="*/ 173889932 h 987"/>
              <a:gd name="T114" fmla="*/ 1249998019 w 759"/>
              <a:gd name="T115" fmla="*/ 168849621 h 987"/>
              <a:gd name="T116" fmla="*/ 1207156138 w 759"/>
              <a:gd name="T117" fmla="*/ 65524042 h 987"/>
              <a:gd name="T118" fmla="*/ 1045866072 w 759"/>
              <a:gd name="T119" fmla="*/ 20161244 h 98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759"/>
              <a:gd name="T181" fmla="*/ 0 h 987"/>
              <a:gd name="T182" fmla="*/ 759 w 759"/>
              <a:gd name="T183" fmla="*/ 987 h 987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759" h="987">
                <a:moveTo>
                  <a:pt x="759" y="987"/>
                </a:moveTo>
                <a:lnTo>
                  <a:pt x="759" y="987"/>
                </a:lnTo>
                <a:lnTo>
                  <a:pt x="752" y="957"/>
                </a:lnTo>
                <a:lnTo>
                  <a:pt x="742" y="931"/>
                </a:lnTo>
                <a:lnTo>
                  <a:pt x="729" y="904"/>
                </a:lnTo>
                <a:lnTo>
                  <a:pt x="712" y="880"/>
                </a:lnTo>
                <a:lnTo>
                  <a:pt x="699" y="865"/>
                </a:lnTo>
                <a:lnTo>
                  <a:pt x="684" y="852"/>
                </a:lnTo>
                <a:lnTo>
                  <a:pt x="654" y="826"/>
                </a:lnTo>
                <a:lnTo>
                  <a:pt x="585" y="764"/>
                </a:lnTo>
                <a:lnTo>
                  <a:pt x="520" y="710"/>
                </a:lnTo>
                <a:lnTo>
                  <a:pt x="488" y="684"/>
                </a:lnTo>
                <a:lnTo>
                  <a:pt x="473" y="671"/>
                </a:lnTo>
                <a:lnTo>
                  <a:pt x="467" y="663"/>
                </a:lnTo>
                <a:lnTo>
                  <a:pt x="464" y="656"/>
                </a:lnTo>
                <a:lnTo>
                  <a:pt x="460" y="635"/>
                </a:lnTo>
                <a:lnTo>
                  <a:pt x="458" y="615"/>
                </a:lnTo>
                <a:lnTo>
                  <a:pt x="458" y="576"/>
                </a:lnTo>
                <a:lnTo>
                  <a:pt x="458" y="555"/>
                </a:lnTo>
                <a:lnTo>
                  <a:pt x="460" y="546"/>
                </a:lnTo>
                <a:lnTo>
                  <a:pt x="462" y="540"/>
                </a:lnTo>
                <a:lnTo>
                  <a:pt x="467" y="531"/>
                </a:lnTo>
                <a:lnTo>
                  <a:pt x="475" y="523"/>
                </a:lnTo>
                <a:lnTo>
                  <a:pt x="494" y="506"/>
                </a:lnTo>
                <a:lnTo>
                  <a:pt x="510" y="495"/>
                </a:lnTo>
                <a:lnTo>
                  <a:pt x="524" y="490"/>
                </a:lnTo>
                <a:lnTo>
                  <a:pt x="572" y="478"/>
                </a:lnTo>
                <a:lnTo>
                  <a:pt x="581" y="475"/>
                </a:lnTo>
                <a:lnTo>
                  <a:pt x="591" y="469"/>
                </a:lnTo>
                <a:lnTo>
                  <a:pt x="596" y="463"/>
                </a:lnTo>
                <a:lnTo>
                  <a:pt x="602" y="456"/>
                </a:lnTo>
                <a:lnTo>
                  <a:pt x="604" y="447"/>
                </a:lnTo>
                <a:lnTo>
                  <a:pt x="606" y="437"/>
                </a:lnTo>
                <a:lnTo>
                  <a:pt x="604" y="426"/>
                </a:lnTo>
                <a:lnTo>
                  <a:pt x="600" y="417"/>
                </a:lnTo>
                <a:lnTo>
                  <a:pt x="598" y="413"/>
                </a:lnTo>
                <a:lnTo>
                  <a:pt x="598" y="411"/>
                </a:lnTo>
                <a:lnTo>
                  <a:pt x="604" y="398"/>
                </a:lnTo>
                <a:lnTo>
                  <a:pt x="608" y="389"/>
                </a:lnTo>
                <a:lnTo>
                  <a:pt x="606" y="385"/>
                </a:lnTo>
                <a:lnTo>
                  <a:pt x="604" y="379"/>
                </a:lnTo>
                <a:lnTo>
                  <a:pt x="600" y="377"/>
                </a:lnTo>
                <a:lnTo>
                  <a:pt x="596" y="376"/>
                </a:lnTo>
                <a:lnTo>
                  <a:pt x="589" y="376"/>
                </a:lnTo>
                <a:lnTo>
                  <a:pt x="604" y="363"/>
                </a:lnTo>
                <a:lnTo>
                  <a:pt x="608" y="359"/>
                </a:lnTo>
                <a:lnTo>
                  <a:pt x="608" y="355"/>
                </a:lnTo>
                <a:lnTo>
                  <a:pt x="604" y="348"/>
                </a:lnTo>
                <a:lnTo>
                  <a:pt x="602" y="338"/>
                </a:lnTo>
                <a:lnTo>
                  <a:pt x="602" y="329"/>
                </a:lnTo>
                <a:lnTo>
                  <a:pt x="606" y="321"/>
                </a:lnTo>
                <a:lnTo>
                  <a:pt x="609" y="320"/>
                </a:lnTo>
                <a:lnTo>
                  <a:pt x="613" y="316"/>
                </a:lnTo>
                <a:lnTo>
                  <a:pt x="623" y="314"/>
                </a:lnTo>
                <a:lnTo>
                  <a:pt x="626" y="312"/>
                </a:lnTo>
                <a:lnTo>
                  <a:pt x="630" y="308"/>
                </a:lnTo>
                <a:lnTo>
                  <a:pt x="634" y="301"/>
                </a:lnTo>
                <a:lnTo>
                  <a:pt x="638" y="292"/>
                </a:lnTo>
                <a:lnTo>
                  <a:pt x="638" y="286"/>
                </a:lnTo>
                <a:lnTo>
                  <a:pt x="636" y="282"/>
                </a:lnTo>
                <a:lnTo>
                  <a:pt x="632" y="273"/>
                </a:lnTo>
                <a:lnTo>
                  <a:pt x="628" y="271"/>
                </a:lnTo>
                <a:lnTo>
                  <a:pt x="624" y="269"/>
                </a:lnTo>
                <a:lnTo>
                  <a:pt x="617" y="264"/>
                </a:lnTo>
                <a:lnTo>
                  <a:pt x="602" y="250"/>
                </a:lnTo>
                <a:lnTo>
                  <a:pt x="596" y="247"/>
                </a:lnTo>
                <a:lnTo>
                  <a:pt x="583" y="235"/>
                </a:lnTo>
                <a:lnTo>
                  <a:pt x="574" y="226"/>
                </a:lnTo>
                <a:lnTo>
                  <a:pt x="570" y="222"/>
                </a:lnTo>
                <a:lnTo>
                  <a:pt x="570" y="219"/>
                </a:lnTo>
                <a:lnTo>
                  <a:pt x="568" y="200"/>
                </a:lnTo>
                <a:lnTo>
                  <a:pt x="565" y="179"/>
                </a:lnTo>
                <a:lnTo>
                  <a:pt x="563" y="174"/>
                </a:lnTo>
                <a:lnTo>
                  <a:pt x="559" y="166"/>
                </a:lnTo>
                <a:lnTo>
                  <a:pt x="546" y="148"/>
                </a:lnTo>
                <a:lnTo>
                  <a:pt x="514" y="101"/>
                </a:lnTo>
                <a:lnTo>
                  <a:pt x="507" y="88"/>
                </a:lnTo>
                <a:lnTo>
                  <a:pt x="497" y="73"/>
                </a:lnTo>
                <a:lnTo>
                  <a:pt x="501" y="71"/>
                </a:lnTo>
                <a:lnTo>
                  <a:pt x="503" y="69"/>
                </a:lnTo>
                <a:lnTo>
                  <a:pt x="505" y="69"/>
                </a:lnTo>
                <a:lnTo>
                  <a:pt x="505" y="58"/>
                </a:lnTo>
                <a:lnTo>
                  <a:pt x="503" y="62"/>
                </a:lnTo>
                <a:lnTo>
                  <a:pt x="501" y="64"/>
                </a:lnTo>
                <a:lnTo>
                  <a:pt x="501" y="62"/>
                </a:lnTo>
                <a:lnTo>
                  <a:pt x="499" y="64"/>
                </a:lnTo>
                <a:lnTo>
                  <a:pt x="503" y="56"/>
                </a:lnTo>
                <a:lnTo>
                  <a:pt x="501" y="56"/>
                </a:lnTo>
                <a:lnTo>
                  <a:pt x="501" y="54"/>
                </a:lnTo>
                <a:lnTo>
                  <a:pt x="496" y="60"/>
                </a:lnTo>
                <a:lnTo>
                  <a:pt x="497" y="50"/>
                </a:lnTo>
                <a:lnTo>
                  <a:pt x="496" y="47"/>
                </a:lnTo>
                <a:lnTo>
                  <a:pt x="496" y="41"/>
                </a:lnTo>
                <a:lnTo>
                  <a:pt x="496" y="39"/>
                </a:lnTo>
                <a:lnTo>
                  <a:pt x="494" y="41"/>
                </a:lnTo>
                <a:lnTo>
                  <a:pt x="492" y="37"/>
                </a:lnTo>
                <a:lnTo>
                  <a:pt x="492" y="34"/>
                </a:lnTo>
                <a:lnTo>
                  <a:pt x="494" y="34"/>
                </a:lnTo>
                <a:lnTo>
                  <a:pt x="496" y="34"/>
                </a:lnTo>
                <a:lnTo>
                  <a:pt x="494" y="32"/>
                </a:lnTo>
                <a:lnTo>
                  <a:pt x="494" y="30"/>
                </a:lnTo>
                <a:lnTo>
                  <a:pt x="496" y="30"/>
                </a:lnTo>
                <a:lnTo>
                  <a:pt x="494" y="28"/>
                </a:lnTo>
                <a:lnTo>
                  <a:pt x="496" y="28"/>
                </a:lnTo>
                <a:lnTo>
                  <a:pt x="497" y="26"/>
                </a:lnTo>
                <a:lnTo>
                  <a:pt x="496" y="24"/>
                </a:lnTo>
                <a:lnTo>
                  <a:pt x="494" y="24"/>
                </a:lnTo>
                <a:lnTo>
                  <a:pt x="490" y="24"/>
                </a:lnTo>
                <a:lnTo>
                  <a:pt x="486" y="26"/>
                </a:lnTo>
                <a:lnTo>
                  <a:pt x="486" y="21"/>
                </a:lnTo>
                <a:lnTo>
                  <a:pt x="484" y="17"/>
                </a:lnTo>
                <a:lnTo>
                  <a:pt x="484" y="21"/>
                </a:lnTo>
                <a:lnTo>
                  <a:pt x="484" y="24"/>
                </a:lnTo>
                <a:lnTo>
                  <a:pt x="482" y="22"/>
                </a:lnTo>
                <a:lnTo>
                  <a:pt x="481" y="19"/>
                </a:lnTo>
                <a:lnTo>
                  <a:pt x="481" y="17"/>
                </a:lnTo>
                <a:lnTo>
                  <a:pt x="479" y="15"/>
                </a:lnTo>
                <a:lnTo>
                  <a:pt x="477" y="13"/>
                </a:lnTo>
                <a:lnTo>
                  <a:pt x="475" y="17"/>
                </a:lnTo>
                <a:lnTo>
                  <a:pt x="473" y="15"/>
                </a:lnTo>
                <a:lnTo>
                  <a:pt x="471" y="11"/>
                </a:lnTo>
                <a:lnTo>
                  <a:pt x="469" y="9"/>
                </a:lnTo>
                <a:lnTo>
                  <a:pt x="467" y="9"/>
                </a:lnTo>
                <a:lnTo>
                  <a:pt x="467" y="11"/>
                </a:lnTo>
                <a:lnTo>
                  <a:pt x="464" y="9"/>
                </a:lnTo>
                <a:lnTo>
                  <a:pt x="466" y="11"/>
                </a:lnTo>
                <a:lnTo>
                  <a:pt x="460" y="11"/>
                </a:lnTo>
                <a:lnTo>
                  <a:pt x="454" y="9"/>
                </a:lnTo>
                <a:lnTo>
                  <a:pt x="458" y="13"/>
                </a:lnTo>
                <a:lnTo>
                  <a:pt x="456" y="13"/>
                </a:lnTo>
                <a:lnTo>
                  <a:pt x="454" y="11"/>
                </a:lnTo>
                <a:lnTo>
                  <a:pt x="453" y="15"/>
                </a:lnTo>
                <a:lnTo>
                  <a:pt x="451" y="15"/>
                </a:lnTo>
                <a:lnTo>
                  <a:pt x="449" y="15"/>
                </a:lnTo>
                <a:lnTo>
                  <a:pt x="447" y="15"/>
                </a:lnTo>
                <a:lnTo>
                  <a:pt x="453" y="13"/>
                </a:lnTo>
                <a:lnTo>
                  <a:pt x="445" y="15"/>
                </a:lnTo>
                <a:lnTo>
                  <a:pt x="443" y="13"/>
                </a:lnTo>
                <a:lnTo>
                  <a:pt x="441" y="11"/>
                </a:lnTo>
                <a:lnTo>
                  <a:pt x="438" y="9"/>
                </a:lnTo>
                <a:lnTo>
                  <a:pt x="428" y="8"/>
                </a:lnTo>
                <a:lnTo>
                  <a:pt x="426" y="8"/>
                </a:lnTo>
                <a:lnTo>
                  <a:pt x="424" y="8"/>
                </a:lnTo>
                <a:lnTo>
                  <a:pt x="428" y="8"/>
                </a:lnTo>
                <a:lnTo>
                  <a:pt x="428" y="6"/>
                </a:lnTo>
                <a:lnTo>
                  <a:pt x="430" y="6"/>
                </a:lnTo>
                <a:lnTo>
                  <a:pt x="421" y="6"/>
                </a:lnTo>
                <a:lnTo>
                  <a:pt x="419" y="6"/>
                </a:lnTo>
                <a:lnTo>
                  <a:pt x="419" y="8"/>
                </a:lnTo>
                <a:lnTo>
                  <a:pt x="419" y="6"/>
                </a:lnTo>
                <a:lnTo>
                  <a:pt x="421" y="6"/>
                </a:lnTo>
                <a:lnTo>
                  <a:pt x="395" y="9"/>
                </a:lnTo>
                <a:lnTo>
                  <a:pt x="389" y="11"/>
                </a:lnTo>
                <a:lnTo>
                  <a:pt x="385" y="13"/>
                </a:lnTo>
                <a:lnTo>
                  <a:pt x="383" y="11"/>
                </a:lnTo>
                <a:lnTo>
                  <a:pt x="380" y="11"/>
                </a:lnTo>
                <a:lnTo>
                  <a:pt x="348" y="4"/>
                </a:lnTo>
                <a:lnTo>
                  <a:pt x="333" y="2"/>
                </a:lnTo>
                <a:lnTo>
                  <a:pt x="320" y="0"/>
                </a:lnTo>
                <a:lnTo>
                  <a:pt x="294" y="2"/>
                </a:lnTo>
                <a:lnTo>
                  <a:pt x="292" y="2"/>
                </a:lnTo>
                <a:lnTo>
                  <a:pt x="275" y="6"/>
                </a:lnTo>
                <a:lnTo>
                  <a:pt x="258" y="11"/>
                </a:lnTo>
                <a:lnTo>
                  <a:pt x="254" y="11"/>
                </a:lnTo>
                <a:lnTo>
                  <a:pt x="249" y="13"/>
                </a:lnTo>
                <a:lnTo>
                  <a:pt x="234" y="22"/>
                </a:lnTo>
                <a:lnTo>
                  <a:pt x="211" y="36"/>
                </a:lnTo>
                <a:lnTo>
                  <a:pt x="197" y="47"/>
                </a:lnTo>
                <a:lnTo>
                  <a:pt x="183" y="60"/>
                </a:lnTo>
                <a:lnTo>
                  <a:pt x="165" y="75"/>
                </a:lnTo>
                <a:lnTo>
                  <a:pt x="148" y="90"/>
                </a:lnTo>
                <a:lnTo>
                  <a:pt x="118" y="122"/>
                </a:lnTo>
                <a:lnTo>
                  <a:pt x="103" y="140"/>
                </a:lnTo>
                <a:lnTo>
                  <a:pt x="90" y="161"/>
                </a:lnTo>
                <a:lnTo>
                  <a:pt x="79" y="183"/>
                </a:lnTo>
                <a:lnTo>
                  <a:pt x="75" y="194"/>
                </a:lnTo>
                <a:lnTo>
                  <a:pt x="73" y="206"/>
                </a:lnTo>
                <a:lnTo>
                  <a:pt x="69" y="221"/>
                </a:lnTo>
                <a:lnTo>
                  <a:pt x="64" y="234"/>
                </a:lnTo>
                <a:lnTo>
                  <a:pt x="58" y="249"/>
                </a:lnTo>
                <a:lnTo>
                  <a:pt x="56" y="256"/>
                </a:lnTo>
                <a:lnTo>
                  <a:pt x="56" y="264"/>
                </a:lnTo>
                <a:lnTo>
                  <a:pt x="60" y="262"/>
                </a:lnTo>
                <a:lnTo>
                  <a:pt x="62" y="264"/>
                </a:lnTo>
                <a:lnTo>
                  <a:pt x="60" y="267"/>
                </a:lnTo>
                <a:lnTo>
                  <a:pt x="58" y="264"/>
                </a:lnTo>
                <a:lnTo>
                  <a:pt x="54" y="282"/>
                </a:lnTo>
                <a:lnTo>
                  <a:pt x="51" y="299"/>
                </a:lnTo>
                <a:lnTo>
                  <a:pt x="47" y="318"/>
                </a:lnTo>
                <a:lnTo>
                  <a:pt x="45" y="336"/>
                </a:lnTo>
                <a:lnTo>
                  <a:pt x="47" y="331"/>
                </a:lnTo>
                <a:lnTo>
                  <a:pt x="49" y="327"/>
                </a:lnTo>
                <a:lnTo>
                  <a:pt x="49" y="336"/>
                </a:lnTo>
                <a:lnTo>
                  <a:pt x="47" y="340"/>
                </a:lnTo>
                <a:lnTo>
                  <a:pt x="45" y="342"/>
                </a:lnTo>
                <a:lnTo>
                  <a:pt x="43" y="340"/>
                </a:lnTo>
                <a:lnTo>
                  <a:pt x="45" y="349"/>
                </a:lnTo>
                <a:lnTo>
                  <a:pt x="43" y="348"/>
                </a:lnTo>
                <a:lnTo>
                  <a:pt x="43" y="349"/>
                </a:lnTo>
                <a:lnTo>
                  <a:pt x="41" y="357"/>
                </a:lnTo>
                <a:lnTo>
                  <a:pt x="43" y="355"/>
                </a:lnTo>
                <a:lnTo>
                  <a:pt x="43" y="363"/>
                </a:lnTo>
                <a:lnTo>
                  <a:pt x="41" y="372"/>
                </a:lnTo>
                <a:lnTo>
                  <a:pt x="36" y="400"/>
                </a:lnTo>
                <a:lnTo>
                  <a:pt x="34" y="413"/>
                </a:lnTo>
                <a:lnTo>
                  <a:pt x="32" y="424"/>
                </a:lnTo>
                <a:lnTo>
                  <a:pt x="34" y="435"/>
                </a:lnTo>
                <a:lnTo>
                  <a:pt x="38" y="443"/>
                </a:lnTo>
                <a:lnTo>
                  <a:pt x="40" y="454"/>
                </a:lnTo>
                <a:lnTo>
                  <a:pt x="45" y="475"/>
                </a:lnTo>
                <a:lnTo>
                  <a:pt x="47" y="484"/>
                </a:lnTo>
                <a:lnTo>
                  <a:pt x="49" y="491"/>
                </a:lnTo>
                <a:lnTo>
                  <a:pt x="51" y="491"/>
                </a:lnTo>
                <a:lnTo>
                  <a:pt x="53" y="493"/>
                </a:lnTo>
                <a:lnTo>
                  <a:pt x="53" y="497"/>
                </a:lnTo>
                <a:lnTo>
                  <a:pt x="51" y="501"/>
                </a:lnTo>
                <a:lnTo>
                  <a:pt x="45" y="503"/>
                </a:lnTo>
                <a:lnTo>
                  <a:pt x="53" y="505"/>
                </a:lnTo>
                <a:lnTo>
                  <a:pt x="51" y="508"/>
                </a:lnTo>
                <a:lnTo>
                  <a:pt x="47" y="508"/>
                </a:lnTo>
                <a:lnTo>
                  <a:pt x="49" y="506"/>
                </a:lnTo>
                <a:lnTo>
                  <a:pt x="47" y="506"/>
                </a:lnTo>
                <a:lnTo>
                  <a:pt x="45" y="508"/>
                </a:lnTo>
                <a:lnTo>
                  <a:pt x="47" y="510"/>
                </a:lnTo>
                <a:lnTo>
                  <a:pt x="40" y="514"/>
                </a:lnTo>
                <a:lnTo>
                  <a:pt x="32" y="514"/>
                </a:lnTo>
                <a:lnTo>
                  <a:pt x="28" y="512"/>
                </a:lnTo>
                <a:lnTo>
                  <a:pt x="23" y="510"/>
                </a:lnTo>
                <a:lnTo>
                  <a:pt x="25" y="512"/>
                </a:lnTo>
                <a:lnTo>
                  <a:pt x="21" y="512"/>
                </a:lnTo>
                <a:lnTo>
                  <a:pt x="19" y="512"/>
                </a:lnTo>
                <a:lnTo>
                  <a:pt x="13" y="510"/>
                </a:lnTo>
                <a:lnTo>
                  <a:pt x="15" y="512"/>
                </a:lnTo>
                <a:lnTo>
                  <a:pt x="13" y="512"/>
                </a:lnTo>
                <a:lnTo>
                  <a:pt x="10" y="512"/>
                </a:lnTo>
                <a:lnTo>
                  <a:pt x="15" y="514"/>
                </a:lnTo>
                <a:lnTo>
                  <a:pt x="19" y="516"/>
                </a:lnTo>
                <a:lnTo>
                  <a:pt x="21" y="520"/>
                </a:lnTo>
                <a:lnTo>
                  <a:pt x="19" y="520"/>
                </a:lnTo>
                <a:lnTo>
                  <a:pt x="10" y="516"/>
                </a:lnTo>
                <a:lnTo>
                  <a:pt x="17" y="521"/>
                </a:lnTo>
                <a:lnTo>
                  <a:pt x="0" y="516"/>
                </a:lnTo>
                <a:lnTo>
                  <a:pt x="8" y="521"/>
                </a:lnTo>
                <a:lnTo>
                  <a:pt x="17" y="525"/>
                </a:lnTo>
                <a:lnTo>
                  <a:pt x="15" y="525"/>
                </a:lnTo>
                <a:lnTo>
                  <a:pt x="15" y="527"/>
                </a:lnTo>
                <a:lnTo>
                  <a:pt x="25" y="527"/>
                </a:lnTo>
                <a:lnTo>
                  <a:pt x="26" y="529"/>
                </a:lnTo>
                <a:lnTo>
                  <a:pt x="26" y="527"/>
                </a:lnTo>
                <a:lnTo>
                  <a:pt x="30" y="527"/>
                </a:lnTo>
                <a:lnTo>
                  <a:pt x="38" y="527"/>
                </a:lnTo>
                <a:lnTo>
                  <a:pt x="38" y="529"/>
                </a:lnTo>
                <a:lnTo>
                  <a:pt x="45" y="529"/>
                </a:lnTo>
                <a:lnTo>
                  <a:pt x="47" y="529"/>
                </a:lnTo>
                <a:lnTo>
                  <a:pt x="45" y="529"/>
                </a:lnTo>
                <a:lnTo>
                  <a:pt x="51" y="529"/>
                </a:lnTo>
                <a:lnTo>
                  <a:pt x="45" y="533"/>
                </a:lnTo>
                <a:lnTo>
                  <a:pt x="43" y="533"/>
                </a:lnTo>
                <a:lnTo>
                  <a:pt x="41" y="534"/>
                </a:lnTo>
                <a:lnTo>
                  <a:pt x="49" y="536"/>
                </a:lnTo>
                <a:lnTo>
                  <a:pt x="56" y="536"/>
                </a:lnTo>
                <a:lnTo>
                  <a:pt x="54" y="536"/>
                </a:lnTo>
                <a:lnTo>
                  <a:pt x="54" y="538"/>
                </a:lnTo>
                <a:lnTo>
                  <a:pt x="56" y="542"/>
                </a:lnTo>
                <a:lnTo>
                  <a:pt x="60" y="548"/>
                </a:lnTo>
                <a:lnTo>
                  <a:pt x="60" y="551"/>
                </a:lnTo>
                <a:lnTo>
                  <a:pt x="60" y="549"/>
                </a:lnTo>
                <a:lnTo>
                  <a:pt x="58" y="548"/>
                </a:lnTo>
                <a:lnTo>
                  <a:pt x="60" y="561"/>
                </a:lnTo>
                <a:lnTo>
                  <a:pt x="62" y="557"/>
                </a:lnTo>
                <a:lnTo>
                  <a:pt x="62" y="555"/>
                </a:lnTo>
                <a:lnTo>
                  <a:pt x="68" y="555"/>
                </a:lnTo>
                <a:lnTo>
                  <a:pt x="68" y="557"/>
                </a:lnTo>
                <a:lnTo>
                  <a:pt x="62" y="562"/>
                </a:lnTo>
                <a:lnTo>
                  <a:pt x="62" y="564"/>
                </a:lnTo>
                <a:lnTo>
                  <a:pt x="64" y="566"/>
                </a:lnTo>
                <a:lnTo>
                  <a:pt x="68" y="568"/>
                </a:lnTo>
                <a:lnTo>
                  <a:pt x="69" y="574"/>
                </a:lnTo>
                <a:lnTo>
                  <a:pt x="68" y="581"/>
                </a:lnTo>
                <a:lnTo>
                  <a:pt x="64" y="589"/>
                </a:lnTo>
                <a:lnTo>
                  <a:pt x="58" y="594"/>
                </a:lnTo>
                <a:lnTo>
                  <a:pt x="53" y="592"/>
                </a:lnTo>
                <a:lnTo>
                  <a:pt x="54" y="594"/>
                </a:lnTo>
                <a:lnTo>
                  <a:pt x="49" y="594"/>
                </a:lnTo>
                <a:lnTo>
                  <a:pt x="43" y="592"/>
                </a:lnTo>
                <a:lnTo>
                  <a:pt x="43" y="596"/>
                </a:lnTo>
                <a:lnTo>
                  <a:pt x="41" y="600"/>
                </a:lnTo>
                <a:lnTo>
                  <a:pt x="38" y="600"/>
                </a:lnTo>
                <a:lnTo>
                  <a:pt x="36" y="602"/>
                </a:lnTo>
                <a:lnTo>
                  <a:pt x="38" y="602"/>
                </a:lnTo>
                <a:lnTo>
                  <a:pt x="40" y="602"/>
                </a:lnTo>
                <a:lnTo>
                  <a:pt x="40" y="604"/>
                </a:lnTo>
                <a:lnTo>
                  <a:pt x="38" y="604"/>
                </a:lnTo>
                <a:lnTo>
                  <a:pt x="34" y="604"/>
                </a:lnTo>
                <a:lnTo>
                  <a:pt x="36" y="605"/>
                </a:lnTo>
                <a:lnTo>
                  <a:pt x="34" y="609"/>
                </a:lnTo>
                <a:lnTo>
                  <a:pt x="51" y="611"/>
                </a:lnTo>
                <a:lnTo>
                  <a:pt x="45" y="613"/>
                </a:lnTo>
                <a:lnTo>
                  <a:pt x="47" y="613"/>
                </a:lnTo>
                <a:lnTo>
                  <a:pt x="56" y="615"/>
                </a:lnTo>
                <a:lnTo>
                  <a:pt x="62" y="617"/>
                </a:lnTo>
                <a:lnTo>
                  <a:pt x="60" y="617"/>
                </a:lnTo>
                <a:lnTo>
                  <a:pt x="62" y="617"/>
                </a:lnTo>
                <a:lnTo>
                  <a:pt x="64" y="617"/>
                </a:lnTo>
                <a:lnTo>
                  <a:pt x="68" y="613"/>
                </a:lnTo>
                <a:lnTo>
                  <a:pt x="71" y="613"/>
                </a:lnTo>
                <a:lnTo>
                  <a:pt x="73" y="615"/>
                </a:lnTo>
                <a:lnTo>
                  <a:pt x="71" y="615"/>
                </a:lnTo>
                <a:lnTo>
                  <a:pt x="68" y="617"/>
                </a:lnTo>
                <a:lnTo>
                  <a:pt x="71" y="617"/>
                </a:lnTo>
                <a:lnTo>
                  <a:pt x="73" y="619"/>
                </a:lnTo>
                <a:lnTo>
                  <a:pt x="79" y="609"/>
                </a:lnTo>
                <a:lnTo>
                  <a:pt x="79" y="607"/>
                </a:lnTo>
                <a:lnTo>
                  <a:pt x="81" y="604"/>
                </a:lnTo>
                <a:lnTo>
                  <a:pt x="84" y="600"/>
                </a:lnTo>
                <a:lnTo>
                  <a:pt x="86" y="594"/>
                </a:lnTo>
                <a:lnTo>
                  <a:pt x="101" y="600"/>
                </a:lnTo>
                <a:lnTo>
                  <a:pt x="114" y="604"/>
                </a:lnTo>
                <a:lnTo>
                  <a:pt x="116" y="605"/>
                </a:lnTo>
                <a:lnTo>
                  <a:pt x="116" y="604"/>
                </a:lnTo>
                <a:lnTo>
                  <a:pt x="120" y="602"/>
                </a:lnTo>
                <a:lnTo>
                  <a:pt x="124" y="604"/>
                </a:lnTo>
                <a:lnTo>
                  <a:pt x="125" y="602"/>
                </a:lnTo>
                <a:lnTo>
                  <a:pt x="127" y="600"/>
                </a:lnTo>
                <a:lnTo>
                  <a:pt x="129" y="598"/>
                </a:lnTo>
                <a:lnTo>
                  <a:pt x="133" y="598"/>
                </a:lnTo>
                <a:lnTo>
                  <a:pt x="131" y="596"/>
                </a:lnTo>
                <a:lnTo>
                  <a:pt x="133" y="596"/>
                </a:lnTo>
                <a:lnTo>
                  <a:pt x="139" y="596"/>
                </a:lnTo>
                <a:lnTo>
                  <a:pt x="139" y="592"/>
                </a:lnTo>
                <a:lnTo>
                  <a:pt x="140" y="591"/>
                </a:lnTo>
                <a:lnTo>
                  <a:pt x="139" y="587"/>
                </a:lnTo>
                <a:lnTo>
                  <a:pt x="137" y="585"/>
                </a:lnTo>
                <a:lnTo>
                  <a:pt x="135" y="585"/>
                </a:lnTo>
                <a:lnTo>
                  <a:pt x="137" y="587"/>
                </a:lnTo>
                <a:lnTo>
                  <a:pt x="133" y="579"/>
                </a:lnTo>
                <a:lnTo>
                  <a:pt x="137" y="583"/>
                </a:lnTo>
                <a:lnTo>
                  <a:pt x="137" y="581"/>
                </a:lnTo>
                <a:lnTo>
                  <a:pt x="139" y="581"/>
                </a:lnTo>
                <a:lnTo>
                  <a:pt x="140" y="579"/>
                </a:lnTo>
                <a:lnTo>
                  <a:pt x="144" y="579"/>
                </a:lnTo>
                <a:lnTo>
                  <a:pt x="148" y="581"/>
                </a:lnTo>
                <a:lnTo>
                  <a:pt x="148" y="579"/>
                </a:lnTo>
                <a:lnTo>
                  <a:pt x="154" y="587"/>
                </a:lnTo>
                <a:lnTo>
                  <a:pt x="157" y="591"/>
                </a:lnTo>
                <a:lnTo>
                  <a:pt x="157" y="598"/>
                </a:lnTo>
                <a:lnTo>
                  <a:pt x="155" y="607"/>
                </a:lnTo>
                <a:lnTo>
                  <a:pt x="144" y="628"/>
                </a:lnTo>
                <a:lnTo>
                  <a:pt x="131" y="647"/>
                </a:lnTo>
                <a:lnTo>
                  <a:pt x="122" y="663"/>
                </a:lnTo>
                <a:lnTo>
                  <a:pt x="96" y="714"/>
                </a:lnTo>
                <a:lnTo>
                  <a:pt x="83" y="738"/>
                </a:lnTo>
                <a:lnTo>
                  <a:pt x="71" y="762"/>
                </a:lnTo>
                <a:lnTo>
                  <a:pt x="51" y="815"/>
                </a:lnTo>
                <a:lnTo>
                  <a:pt x="30" y="865"/>
                </a:lnTo>
                <a:lnTo>
                  <a:pt x="26" y="880"/>
                </a:lnTo>
                <a:lnTo>
                  <a:pt x="23" y="895"/>
                </a:lnTo>
                <a:lnTo>
                  <a:pt x="19" y="925"/>
                </a:lnTo>
                <a:lnTo>
                  <a:pt x="11" y="987"/>
                </a:lnTo>
                <a:lnTo>
                  <a:pt x="750" y="987"/>
                </a:lnTo>
                <a:lnTo>
                  <a:pt x="759" y="987"/>
                </a:lnTo>
                <a:close/>
                <a:moveTo>
                  <a:pt x="47" y="396"/>
                </a:moveTo>
                <a:lnTo>
                  <a:pt x="47" y="396"/>
                </a:lnTo>
                <a:lnTo>
                  <a:pt x="49" y="396"/>
                </a:lnTo>
                <a:lnTo>
                  <a:pt x="47" y="402"/>
                </a:lnTo>
                <a:lnTo>
                  <a:pt x="47" y="396"/>
                </a:lnTo>
                <a:close/>
                <a:moveTo>
                  <a:pt x="45" y="349"/>
                </a:moveTo>
                <a:lnTo>
                  <a:pt x="45" y="349"/>
                </a:lnTo>
                <a:lnTo>
                  <a:pt x="45" y="351"/>
                </a:lnTo>
                <a:lnTo>
                  <a:pt x="45" y="353"/>
                </a:lnTo>
                <a:lnTo>
                  <a:pt x="45" y="357"/>
                </a:lnTo>
                <a:lnTo>
                  <a:pt x="45" y="353"/>
                </a:lnTo>
                <a:lnTo>
                  <a:pt x="45" y="349"/>
                </a:lnTo>
                <a:close/>
                <a:moveTo>
                  <a:pt x="43" y="407"/>
                </a:moveTo>
                <a:lnTo>
                  <a:pt x="43" y="407"/>
                </a:lnTo>
                <a:lnTo>
                  <a:pt x="45" y="420"/>
                </a:lnTo>
                <a:lnTo>
                  <a:pt x="45" y="422"/>
                </a:lnTo>
                <a:lnTo>
                  <a:pt x="45" y="428"/>
                </a:lnTo>
                <a:lnTo>
                  <a:pt x="43" y="426"/>
                </a:lnTo>
                <a:lnTo>
                  <a:pt x="41" y="424"/>
                </a:lnTo>
                <a:lnTo>
                  <a:pt x="43" y="417"/>
                </a:lnTo>
                <a:lnTo>
                  <a:pt x="43" y="407"/>
                </a:lnTo>
                <a:close/>
                <a:moveTo>
                  <a:pt x="45" y="437"/>
                </a:moveTo>
                <a:lnTo>
                  <a:pt x="45" y="437"/>
                </a:lnTo>
                <a:lnTo>
                  <a:pt x="43" y="437"/>
                </a:lnTo>
                <a:lnTo>
                  <a:pt x="43" y="435"/>
                </a:lnTo>
                <a:lnTo>
                  <a:pt x="43" y="432"/>
                </a:lnTo>
                <a:lnTo>
                  <a:pt x="45" y="435"/>
                </a:lnTo>
                <a:lnTo>
                  <a:pt x="45" y="437"/>
                </a:lnTo>
                <a:close/>
                <a:moveTo>
                  <a:pt x="43" y="439"/>
                </a:moveTo>
                <a:lnTo>
                  <a:pt x="43" y="439"/>
                </a:lnTo>
                <a:lnTo>
                  <a:pt x="45" y="441"/>
                </a:lnTo>
                <a:lnTo>
                  <a:pt x="45" y="443"/>
                </a:lnTo>
                <a:lnTo>
                  <a:pt x="47" y="447"/>
                </a:lnTo>
                <a:lnTo>
                  <a:pt x="49" y="450"/>
                </a:lnTo>
                <a:lnTo>
                  <a:pt x="45" y="445"/>
                </a:lnTo>
                <a:lnTo>
                  <a:pt x="43" y="439"/>
                </a:lnTo>
                <a:close/>
                <a:moveTo>
                  <a:pt x="51" y="503"/>
                </a:moveTo>
                <a:lnTo>
                  <a:pt x="51" y="503"/>
                </a:lnTo>
                <a:lnTo>
                  <a:pt x="53" y="499"/>
                </a:lnTo>
                <a:lnTo>
                  <a:pt x="56" y="499"/>
                </a:lnTo>
                <a:lnTo>
                  <a:pt x="54" y="501"/>
                </a:lnTo>
                <a:lnTo>
                  <a:pt x="51" y="503"/>
                </a:lnTo>
                <a:close/>
                <a:moveTo>
                  <a:pt x="60" y="297"/>
                </a:moveTo>
                <a:lnTo>
                  <a:pt x="60" y="297"/>
                </a:lnTo>
                <a:lnTo>
                  <a:pt x="58" y="295"/>
                </a:lnTo>
                <a:lnTo>
                  <a:pt x="58" y="292"/>
                </a:lnTo>
                <a:lnTo>
                  <a:pt x="60" y="293"/>
                </a:lnTo>
                <a:lnTo>
                  <a:pt x="60" y="297"/>
                </a:lnTo>
                <a:close/>
                <a:moveTo>
                  <a:pt x="62" y="258"/>
                </a:moveTo>
                <a:lnTo>
                  <a:pt x="62" y="258"/>
                </a:lnTo>
                <a:lnTo>
                  <a:pt x="60" y="256"/>
                </a:lnTo>
                <a:lnTo>
                  <a:pt x="60" y="254"/>
                </a:lnTo>
                <a:lnTo>
                  <a:pt x="62" y="247"/>
                </a:lnTo>
                <a:lnTo>
                  <a:pt x="64" y="250"/>
                </a:lnTo>
                <a:lnTo>
                  <a:pt x="64" y="252"/>
                </a:lnTo>
                <a:lnTo>
                  <a:pt x="62" y="258"/>
                </a:lnTo>
                <a:close/>
                <a:moveTo>
                  <a:pt x="66" y="249"/>
                </a:moveTo>
                <a:lnTo>
                  <a:pt x="66" y="249"/>
                </a:lnTo>
                <a:lnTo>
                  <a:pt x="64" y="247"/>
                </a:lnTo>
                <a:lnTo>
                  <a:pt x="66" y="243"/>
                </a:lnTo>
                <a:lnTo>
                  <a:pt x="66" y="247"/>
                </a:lnTo>
                <a:lnTo>
                  <a:pt x="66" y="249"/>
                </a:lnTo>
                <a:close/>
                <a:moveTo>
                  <a:pt x="41" y="600"/>
                </a:moveTo>
                <a:lnTo>
                  <a:pt x="41" y="600"/>
                </a:lnTo>
                <a:lnTo>
                  <a:pt x="43" y="600"/>
                </a:lnTo>
                <a:lnTo>
                  <a:pt x="45" y="602"/>
                </a:lnTo>
                <a:lnTo>
                  <a:pt x="41" y="600"/>
                </a:lnTo>
                <a:close/>
                <a:moveTo>
                  <a:pt x="64" y="615"/>
                </a:moveTo>
                <a:lnTo>
                  <a:pt x="64" y="615"/>
                </a:lnTo>
                <a:lnTo>
                  <a:pt x="62" y="615"/>
                </a:lnTo>
                <a:lnTo>
                  <a:pt x="64" y="615"/>
                </a:lnTo>
                <a:close/>
                <a:moveTo>
                  <a:pt x="69" y="245"/>
                </a:moveTo>
                <a:lnTo>
                  <a:pt x="69" y="245"/>
                </a:lnTo>
                <a:lnTo>
                  <a:pt x="69" y="239"/>
                </a:lnTo>
                <a:lnTo>
                  <a:pt x="71" y="235"/>
                </a:lnTo>
                <a:lnTo>
                  <a:pt x="71" y="237"/>
                </a:lnTo>
                <a:lnTo>
                  <a:pt x="71" y="239"/>
                </a:lnTo>
                <a:lnTo>
                  <a:pt x="69" y="245"/>
                </a:lnTo>
                <a:close/>
                <a:moveTo>
                  <a:pt x="155" y="585"/>
                </a:moveTo>
                <a:lnTo>
                  <a:pt x="155" y="585"/>
                </a:lnTo>
                <a:lnTo>
                  <a:pt x="157" y="587"/>
                </a:lnTo>
                <a:lnTo>
                  <a:pt x="157" y="589"/>
                </a:lnTo>
                <a:lnTo>
                  <a:pt x="155" y="587"/>
                </a:lnTo>
                <a:lnTo>
                  <a:pt x="155" y="585"/>
                </a:lnTo>
                <a:close/>
                <a:moveTo>
                  <a:pt x="488" y="64"/>
                </a:moveTo>
                <a:lnTo>
                  <a:pt x="488" y="64"/>
                </a:lnTo>
                <a:close/>
                <a:moveTo>
                  <a:pt x="501" y="69"/>
                </a:moveTo>
                <a:lnTo>
                  <a:pt x="501" y="69"/>
                </a:lnTo>
                <a:lnTo>
                  <a:pt x="497" y="71"/>
                </a:lnTo>
                <a:lnTo>
                  <a:pt x="496" y="71"/>
                </a:lnTo>
                <a:lnTo>
                  <a:pt x="501" y="69"/>
                </a:lnTo>
                <a:close/>
                <a:moveTo>
                  <a:pt x="497" y="65"/>
                </a:moveTo>
                <a:lnTo>
                  <a:pt x="497" y="65"/>
                </a:lnTo>
                <a:lnTo>
                  <a:pt x="497" y="64"/>
                </a:lnTo>
                <a:lnTo>
                  <a:pt x="499" y="64"/>
                </a:lnTo>
                <a:lnTo>
                  <a:pt x="496" y="67"/>
                </a:lnTo>
                <a:lnTo>
                  <a:pt x="496" y="65"/>
                </a:lnTo>
                <a:lnTo>
                  <a:pt x="497" y="65"/>
                </a:lnTo>
                <a:close/>
                <a:moveTo>
                  <a:pt x="481" y="21"/>
                </a:moveTo>
                <a:lnTo>
                  <a:pt x="481" y="21"/>
                </a:lnTo>
                <a:lnTo>
                  <a:pt x="482" y="22"/>
                </a:lnTo>
                <a:lnTo>
                  <a:pt x="482" y="26"/>
                </a:lnTo>
                <a:lnTo>
                  <a:pt x="479" y="26"/>
                </a:lnTo>
                <a:lnTo>
                  <a:pt x="477" y="26"/>
                </a:lnTo>
                <a:lnTo>
                  <a:pt x="479" y="24"/>
                </a:lnTo>
                <a:lnTo>
                  <a:pt x="481" y="21"/>
                </a:lnTo>
                <a:close/>
                <a:moveTo>
                  <a:pt x="415" y="8"/>
                </a:moveTo>
                <a:lnTo>
                  <a:pt x="415" y="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6" name="Freeform 59"/>
          <p:cNvSpPr>
            <a:spLocks noEditPoints="1"/>
          </p:cNvSpPr>
          <p:nvPr/>
        </p:nvSpPr>
        <p:spPr bwMode="auto">
          <a:xfrm>
            <a:off x="4059238" y="4765675"/>
            <a:ext cx="1014412" cy="1558925"/>
          </a:xfrm>
          <a:custGeom>
            <a:avLst/>
            <a:gdLst>
              <a:gd name="T0" fmla="*/ 1481851145 w 639"/>
              <a:gd name="T1" fmla="*/ 1796872200 h 982"/>
              <a:gd name="T2" fmla="*/ 1237395315 w 639"/>
              <a:gd name="T3" fmla="*/ 1247478138 h 982"/>
              <a:gd name="T4" fmla="*/ 1111387565 w 639"/>
              <a:gd name="T5" fmla="*/ 1171873450 h 982"/>
              <a:gd name="T6" fmla="*/ 1237395315 w 639"/>
              <a:gd name="T7" fmla="*/ 965220638 h 982"/>
              <a:gd name="T8" fmla="*/ 1255037194 w 639"/>
              <a:gd name="T9" fmla="*/ 846772500 h 982"/>
              <a:gd name="T10" fmla="*/ 1242435625 w 639"/>
              <a:gd name="T11" fmla="*/ 587197200 h 982"/>
              <a:gd name="T12" fmla="*/ 1237395315 w 639"/>
              <a:gd name="T13" fmla="*/ 539313438 h 982"/>
              <a:gd name="T14" fmla="*/ 1227314695 w 639"/>
              <a:gd name="T15" fmla="*/ 493950625 h 982"/>
              <a:gd name="T16" fmla="*/ 1237395315 w 639"/>
              <a:gd name="T17" fmla="*/ 498990938 h 982"/>
              <a:gd name="T18" fmla="*/ 1247475935 w 639"/>
              <a:gd name="T19" fmla="*/ 493950625 h 982"/>
              <a:gd name="T20" fmla="*/ 1237395315 w 639"/>
              <a:gd name="T21" fmla="*/ 428426563 h 982"/>
              <a:gd name="T22" fmla="*/ 1219755024 w 639"/>
              <a:gd name="T23" fmla="*/ 380544388 h 982"/>
              <a:gd name="T24" fmla="*/ 1209674404 w 639"/>
              <a:gd name="T25" fmla="*/ 327620313 h 982"/>
              <a:gd name="T26" fmla="*/ 1184472854 w 639"/>
              <a:gd name="T27" fmla="*/ 254536575 h 982"/>
              <a:gd name="T28" fmla="*/ 1146669735 w 639"/>
              <a:gd name="T29" fmla="*/ 224294700 h 982"/>
              <a:gd name="T30" fmla="*/ 1091226325 w 639"/>
              <a:gd name="T31" fmla="*/ 158770638 h 982"/>
              <a:gd name="T32" fmla="*/ 1020661984 w 639"/>
              <a:gd name="T33" fmla="*/ 136088438 h 982"/>
              <a:gd name="T34" fmla="*/ 982860453 w 639"/>
              <a:gd name="T35" fmla="*/ 88206263 h 982"/>
              <a:gd name="T36" fmla="*/ 917336423 w 639"/>
              <a:gd name="T37" fmla="*/ 83165950 h 982"/>
              <a:gd name="T38" fmla="*/ 902215493 w 639"/>
              <a:gd name="T39" fmla="*/ 55443438 h 982"/>
              <a:gd name="T40" fmla="*/ 856852703 w 639"/>
              <a:gd name="T41" fmla="*/ 55443438 h 982"/>
              <a:gd name="T42" fmla="*/ 695562782 w 639"/>
              <a:gd name="T43" fmla="*/ 45362813 h 982"/>
              <a:gd name="T44" fmla="*/ 587195323 w 639"/>
              <a:gd name="T45" fmla="*/ 32762825 h 982"/>
              <a:gd name="T46" fmla="*/ 549393792 w 639"/>
              <a:gd name="T47" fmla="*/ 22682200 h 982"/>
              <a:gd name="T48" fmla="*/ 461187573 w 639"/>
              <a:gd name="T49" fmla="*/ 65524063 h 982"/>
              <a:gd name="T50" fmla="*/ 385582922 w 639"/>
              <a:gd name="T51" fmla="*/ 93246575 h 982"/>
              <a:gd name="T52" fmla="*/ 272176741 w 639"/>
              <a:gd name="T53" fmla="*/ 148690013 h 982"/>
              <a:gd name="T54" fmla="*/ 239413932 w 639"/>
              <a:gd name="T55" fmla="*/ 141128750 h 982"/>
              <a:gd name="T56" fmla="*/ 214212382 w 639"/>
              <a:gd name="T57" fmla="*/ 148690013 h 982"/>
              <a:gd name="T58" fmla="*/ 143648042 w 639"/>
              <a:gd name="T59" fmla="*/ 191531875 h 982"/>
              <a:gd name="T60" fmla="*/ 126007750 w 639"/>
              <a:gd name="T61" fmla="*/ 224294700 h 982"/>
              <a:gd name="T62" fmla="*/ 115927130 w 639"/>
              <a:gd name="T63" fmla="*/ 244455950 h 982"/>
              <a:gd name="T64" fmla="*/ 45362790 w 639"/>
              <a:gd name="T65" fmla="*/ 282257500 h 982"/>
              <a:gd name="T66" fmla="*/ 35282170 w 639"/>
              <a:gd name="T67" fmla="*/ 327620313 h 982"/>
              <a:gd name="T68" fmla="*/ 40322480 w 639"/>
              <a:gd name="T69" fmla="*/ 370463763 h 982"/>
              <a:gd name="T70" fmla="*/ 93244942 w 639"/>
              <a:gd name="T71" fmla="*/ 403225000 h 982"/>
              <a:gd name="T72" fmla="*/ 115927130 w 639"/>
              <a:gd name="T73" fmla="*/ 493950625 h 982"/>
              <a:gd name="T74" fmla="*/ 93244942 w 639"/>
              <a:gd name="T75" fmla="*/ 612398763 h 982"/>
              <a:gd name="T76" fmla="*/ 55443410 w 639"/>
              <a:gd name="T77" fmla="*/ 776208125 h 982"/>
              <a:gd name="T78" fmla="*/ 65524030 w 639"/>
              <a:gd name="T79" fmla="*/ 960180325 h 982"/>
              <a:gd name="T80" fmla="*/ 78124011 w 639"/>
              <a:gd name="T81" fmla="*/ 1043344688 h 982"/>
              <a:gd name="T82" fmla="*/ 115927130 w 639"/>
              <a:gd name="T83" fmla="*/ 1058465625 h 982"/>
              <a:gd name="T84" fmla="*/ 131048060 w 639"/>
              <a:gd name="T85" fmla="*/ 1181954075 h 982"/>
              <a:gd name="T86" fmla="*/ 110886820 w 639"/>
              <a:gd name="T87" fmla="*/ 1232357200 h 982"/>
              <a:gd name="T88" fmla="*/ 153728662 w 639"/>
              <a:gd name="T89" fmla="*/ 1323082825 h 982"/>
              <a:gd name="T90" fmla="*/ 234373622 w 639"/>
              <a:gd name="T91" fmla="*/ 1350803750 h 982"/>
              <a:gd name="T92" fmla="*/ 287297671 w 639"/>
              <a:gd name="T93" fmla="*/ 1383566575 h 982"/>
              <a:gd name="T94" fmla="*/ 360381372 w 639"/>
              <a:gd name="T95" fmla="*/ 1393647200 h 982"/>
              <a:gd name="T96" fmla="*/ 468748831 w 639"/>
              <a:gd name="T97" fmla="*/ 1471771250 h 982"/>
              <a:gd name="T98" fmla="*/ 403224801 w 639"/>
              <a:gd name="T99" fmla="*/ 1557456563 h 982"/>
              <a:gd name="T100" fmla="*/ 398184491 w 639"/>
              <a:gd name="T101" fmla="*/ 1731348138 h 982"/>
              <a:gd name="T102" fmla="*/ 272176741 w 639"/>
              <a:gd name="T103" fmla="*/ 1887597825 h 982"/>
              <a:gd name="T104" fmla="*/ 78124011 w 639"/>
              <a:gd name="T105" fmla="*/ 2147483646 h 982"/>
              <a:gd name="T106" fmla="*/ 1214714714 w 639"/>
              <a:gd name="T107" fmla="*/ 451108763 h 982"/>
              <a:gd name="T108" fmla="*/ 1176911595 w 639"/>
              <a:gd name="T109" fmla="*/ 289818763 h 982"/>
              <a:gd name="T110" fmla="*/ 1156750355 w 639"/>
              <a:gd name="T111" fmla="*/ 287297813 h 982"/>
              <a:gd name="T112" fmla="*/ 98285252 w 639"/>
              <a:gd name="T113" fmla="*/ 315020325 h 982"/>
              <a:gd name="T114" fmla="*/ 98285252 w 639"/>
              <a:gd name="T115" fmla="*/ 337700938 h 982"/>
              <a:gd name="T116" fmla="*/ 120967440 w 639"/>
              <a:gd name="T117" fmla="*/ 289818763 h 982"/>
              <a:gd name="T118" fmla="*/ 131048060 w 639"/>
              <a:gd name="T119" fmla="*/ 375504075 h 982"/>
              <a:gd name="T120" fmla="*/ 143648042 w 639"/>
              <a:gd name="T121" fmla="*/ 299899388 h 982"/>
              <a:gd name="T122" fmla="*/ 178930212 w 639"/>
              <a:gd name="T123" fmla="*/ 211693125 h 982"/>
              <a:gd name="T124" fmla="*/ 239413932 w 639"/>
              <a:gd name="T125" fmla="*/ 141128750 h 98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639"/>
              <a:gd name="T190" fmla="*/ 0 h 982"/>
              <a:gd name="T191" fmla="*/ 639 w 639"/>
              <a:gd name="T192" fmla="*/ 982 h 982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639" h="982">
                <a:moveTo>
                  <a:pt x="639" y="982"/>
                </a:moveTo>
                <a:lnTo>
                  <a:pt x="639" y="982"/>
                </a:lnTo>
                <a:lnTo>
                  <a:pt x="639" y="960"/>
                </a:lnTo>
                <a:lnTo>
                  <a:pt x="637" y="921"/>
                </a:lnTo>
                <a:lnTo>
                  <a:pt x="633" y="882"/>
                </a:lnTo>
                <a:lnTo>
                  <a:pt x="629" y="844"/>
                </a:lnTo>
                <a:lnTo>
                  <a:pt x="626" y="824"/>
                </a:lnTo>
                <a:lnTo>
                  <a:pt x="622" y="805"/>
                </a:lnTo>
                <a:lnTo>
                  <a:pt x="618" y="784"/>
                </a:lnTo>
                <a:lnTo>
                  <a:pt x="611" y="766"/>
                </a:lnTo>
                <a:lnTo>
                  <a:pt x="607" y="758"/>
                </a:lnTo>
                <a:lnTo>
                  <a:pt x="603" y="747"/>
                </a:lnTo>
                <a:lnTo>
                  <a:pt x="598" y="740"/>
                </a:lnTo>
                <a:lnTo>
                  <a:pt x="594" y="736"/>
                </a:lnTo>
                <a:lnTo>
                  <a:pt x="594" y="732"/>
                </a:lnTo>
                <a:lnTo>
                  <a:pt x="588" y="713"/>
                </a:lnTo>
                <a:lnTo>
                  <a:pt x="583" y="695"/>
                </a:lnTo>
                <a:lnTo>
                  <a:pt x="577" y="676"/>
                </a:lnTo>
                <a:lnTo>
                  <a:pt x="568" y="657"/>
                </a:lnTo>
                <a:lnTo>
                  <a:pt x="558" y="639"/>
                </a:lnTo>
                <a:lnTo>
                  <a:pt x="547" y="622"/>
                </a:lnTo>
                <a:lnTo>
                  <a:pt x="538" y="605"/>
                </a:lnTo>
                <a:lnTo>
                  <a:pt x="526" y="590"/>
                </a:lnTo>
                <a:lnTo>
                  <a:pt x="515" y="573"/>
                </a:lnTo>
                <a:lnTo>
                  <a:pt x="502" y="560"/>
                </a:lnTo>
                <a:lnTo>
                  <a:pt x="495" y="555"/>
                </a:lnTo>
                <a:lnTo>
                  <a:pt x="495" y="543"/>
                </a:lnTo>
                <a:lnTo>
                  <a:pt x="495" y="525"/>
                </a:lnTo>
                <a:lnTo>
                  <a:pt x="495" y="515"/>
                </a:lnTo>
                <a:lnTo>
                  <a:pt x="493" y="506"/>
                </a:lnTo>
                <a:lnTo>
                  <a:pt x="491" y="495"/>
                </a:lnTo>
                <a:lnTo>
                  <a:pt x="487" y="493"/>
                </a:lnTo>
                <a:lnTo>
                  <a:pt x="485" y="487"/>
                </a:lnTo>
                <a:lnTo>
                  <a:pt x="482" y="485"/>
                </a:lnTo>
                <a:lnTo>
                  <a:pt x="476" y="484"/>
                </a:lnTo>
                <a:lnTo>
                  <a:pt x="467" y="480"/>
                </a:lnTo>
                <a:lnTo>
                  <a:pt x="457" y="478"/>
                </a:lnTo>
                <a:lnTo>
                  <a:pt x="446" y="474"/>
                </a:lnTo>
                <a:lnTo>
                  <a:pt x="442" y="474"/>
                </a:lnTo>
                <a:lnTo>
                  <a:pt x="441" y="474"/>
                </a:lnTo>
                <a:lnTo>
                  <a:pt x="437" y="470"/>
                </a:lnTo>
                <a:lnTo>
                  <a:pt x="437" y="469"/>
                </a:lnTo>
                <a:lnTo>
                  <a:pt x="437" y="467"/>
                </a:lnTo>
                <a:lnTo>
                  <a:pt x="437" y="465"/>
                </a:lnTo>
                <a:lnTo>
                  <a:pt x="439" y="465"/>
                </a:lnTo>
                <a:lnTo>
                  <a:pt x="441" y="465"/>
                </a:lnTo>
                <a:lnTo>
                  <a:pt x="450" y="461"/>
                </a:lnTo>
                <a:lnTo>
                  <a:pt x="457" y="456"/>
                </a:lnTo>
                <a:lnTo>
                  <a:pt x="463" y="448"/>
                </a:lnTo>
                <a:lnTo>
                  <a:pt x="470" y="441"/>
                </a:lnTo>
                <a:lnTo>
                  <a:pt x="474" y="431"/>
                </a:lnTo>
                <a:lnTo>
                  <a:pt x="478" y="424"/>
                </a:lnTo>
                <a:lnTo>
                  <a:pt x="478" y="413"/>
                </a:lnTo>
                <a:lnTo>
                  <a:pt x="480" y="409"/>
                </a:lnTo>
                <a:lnTo>
                  <a:pt x="480" y="405"/>
                </a:lnTo>
                <a:lnTo>
                  <a:pt x="482" y="405"/>
                </a:lnTo>
                <a:lnTo>
                  <a:pt x="485" y="399"/>
                </a:lnTo>
                <a:lnTo>
                  <a:pt x="487" y="398"/>
                </a:lnTo>
                <a:lnTo>
                  <a:pt x="491" y="388"/>
                </a:lnTo>
                <a:lnTo>
                  <a:pt x="491" y="385"/>
                </a:lnTo>
                <a:lnTo>
                  <a:pt x="491" y="383"/>
                </a:lnTo>
                <a:lnTo>
                  <a:pt x="491" y="379"/>
                </a:lnTo>
                <a:lnTo>
                  <a:pt x="491" y="377"/>
                </a:lnTo>
                <a:lnTo>
                  <a:pt x="491" y="375"/>
                </a:lnTo>
                <a:lnTo>
                  <a:pt x="491" y="373"/>
                </a:lnTo>
                <a:lnTo>
                  <a:pt x="491" y="371"/>
                </a:lnTo>
                <a:lnTo>
                  <a:pt x="491" y="368"/>
                </a:lnTo>
                <a:lnTo>
                  <a:pt x="493" y="362"/>
                </a:lnTo>
                <a:lnTo>
                  <a:pt x="497" y="360"/>
                </a:lnTo>
                <a:lnTo>
                  <a:pt x="497" y="358"/>
                </a:lnTo>
                <a:lnTo>
                  <a:pt x="497" y="357"/>
                </a:lnTo>
                <a:lnTo>
                  <a:pt x="497" y="355"/>
                </a:lnTo>
                <a:lnTo>
                  <a:pt x="497" y="353"/>
                </a:lnTo>
                <a:lnTo>
                  <a:pt x="497" y="351"/>
                </a:lnTo>
                <a:lnTo>
                  <a:pt x="497" y="343"/>
                </a:lnTo>
                <a:lnTo>
                  <a:pt x="498" y="340"/>
                </a:lnTo>
                <a:lnTo>
                  <a:pt x="498" y="336"/>
                </a:lnTo>
                <a:lnTo>
                  <a:pt x="498" y="332"/>
                </a:lnTo>
                <a:lnTo>
                  <a:pt x="498" y="330"/>
                </a:lnTo>
                <a:lnTo>
                  <a:pt x="502" y="330"/>
                </a:lnTo>
                <a:lnTo>
                  <a:pt x="502" y="332"/>
                </a:lnTo>
                <a:lnTo>
                  <a:pt x="502" y="325"/>
                </a:lnTo>
                <a:lnTo>
                  <a:pt x="504" y="319"/>
                </a:lnTo>
                <a:lnTo>
                  <a:pt x="504" y="312"/>
                </a:lnTo>
                <a:lnTo>
                  <a:pt x="506" y="302"/>
                </a:lnTo>
                <a:lnTo>
                  <a:pt x="506" y="282"/>
                </a:lnTo>
                <a:lnTo>
                  <a:pt x="506" y="271"/>
                </a:lnTo>
                <a:lnTo>
                  <a:pt x="506" y="257"/>
                </a:lnTo>
                <a:lnTo>
                  <a:pt x="502" y="246"/>
                </a:lnTo>
                <a:lnTo>
                  <a:pt x="500" y="241"/>
                </a:lnTo>
                <a:lnTo>
                  <a:pt x="498" y="235"/>
                </a:lnTo>
                <a:lnTo>
                  <a:pt x="497" y="233"/>
                </a:lnTo>
                <a:lnTo>
                  <a:pt x="493" y="233"/>
                </a:lnTo>
                <a:lnTo>
                  <a:pt x="495" y="231"/>
                </a:lnTo>
                <a:lnTo>
                  <a:pt x="493" y="231"/>
                </a:lnTo>
                <a:lnTo>
                  <a:pt x="491" y="229"/>
                </a:lnTo>
                <a:lnTo>
                  <a:pt x="491" y="228"/>
                </a:lnTo>
                <a:lnTo>
                  <a:pt x="487" y="228"/>
                </a:lnTo>
                <a:lnTo>
                  <a:pt x="493" y="224"/>
                </a:lnTo>
                <a:lnTo>
                  <a:pt x="491" y="224"/>
                </a:lnTo>
                <a:lnTo>
                  <a:pt x="493" y="222"/>
                </a:lnTo>
                <a:lnTo>
                  <a:pt x="493" y="220"/>
                </a:lnTo>
                <a:lnTo>
                  <a:pt x="493" y="216"/>
                </a:lnTo>
                <a:lnTo>
                  <a:pt x="491" y="216"/>
                </a:lnTo>
                <a:lnTo>
                  <a:pt x="491" y="214"/>
                </a:lnTo>
                <a:lnTo>
                  <a:pt x="491" y="213"/>
                </a:lnTo>
                <a:lnTo>
                  <a:pt x="491" y="209"/>
                </a:lnTo>
                <a:lnTo>
                  <a:pt x="493" y="207"/>
                </a:lnTo>
                <a:lnTo>
                  <a:pt x="491" y="201"/>
                </a:lnTo>
                <a:lnTo>
                  <a:pt x="487" y="201"/>
                </a:lnTo>
                <a:lnTo>
                  <a:pt x="485" y="201"/>
                </a:lnTo>
                <a:lnTo>
                  <a:pt x="487" y="198"/>
                </a:lnTo>
                <a:lnTo>
                  <a:pt x="489" y="198"/>
                </a:lnTo>
                <a:lnTo>
                  <a:pt x="487" y="196"/>
                </a:lnTo>
                <a:lnTo>
                  <a:pt x="489" y="196"/>
                </a:lnTo>
                <a:lnTo>
                  <a:pt x="491" y="196"/>
                </a:lnTo>
                <a:lnTo>
                  <a:pt x="493" y="198"/>
                </a:lnTo>
                <a:lnTo>
                  <a:pt x="491" y="196"/>
                </a:lnTo>
                <a:lnTo>
                  <a:pt x="487" y="196"/>
                </a:lnTo>
                <a:lnTo>
                  <a:pt x="491" y="198"/>
                </a:lnTo>
                <a:lnTo>
                  <a:pt x="489" y="198"/>
                </a:lnTo>
                <a:lnTo>
                  <a:pt x="491" y="198"/>
                </a:lnTo>
                <a:lnTo>
                  <a:pt x="491" y="201"/>
                </a:lnTo>
                <a:lnTo>
                  <a:pt x="493" y="200"/>
                </a:lnTo>
                <a:lnTo>
                  <a:pt x="493" y="198"/>
                </a:lnTo>
                <a:lnTo>
                  <a:pt x="495" y="198"/>
                </a:lnTo>
                <a:lnTo>
                  <a:pt x="493" y="198"/>
                </a:lnTo>
                <a:lnTo>
                  <a:pt x="495" y="200"/>
                </a:lnTo>
                <a:lnTo>
                  <a:pt x="495" y="196"/>
                </a:lnTo>
                <a:lnTo>
                  <a:pt x="497" y="194"/>
                </a:lnTo>
                <a:lnTo>
                  <a:pt x="495" y="192"/>
                </a:lnTo>
                <a:lnTo>
                  <a:pt x="495" y="190"/>
                </a:lnTo>
                <a:lnTo>
                  <a:pt x="493" y="188"/>
                </a:lnTo>
                <a:lnTo>
                  <a:pt x="491" y="186"/>
                </a:lnTo>
                <a:lnTo>
                  <a:pt x="489" y="183"/>
                </a:lnTo>
                <a:lnTo>
                  <a:pt x="491" y="183"/>
                </a:lnTo>
                <a:lnTo>
                  <a:pt x="491" y="179"/>
                </a:lnTo>
                <a:lnTo>
                  <a:pt x="491" y="177"/>
                </a:lnTo>
                <a:lnTo>
                  <a:pt x="493" y="177"/>
                </a:lnTo>
                <a:lnTo>
                  <a:pt x="491" y="173"/>
                </a:lnTo>
                <a:lnTo>
                  <a:pt x="491" y="172"/>
                </a:lnTo>
                <a:lnTo>
                  <a:pt x="493" y="170"/>
                </a:lnTo>
                <a:lnTo>
                  <a:pt x="491" y="170"/>
                </a:lnTo>
                <a:lnTo>
                  <a:pt x="491" y="168"/>
                </a:lnTo>
                <a:lnTo>
                  <a:pt x="491" y="166"/>
                </a:lnTo>
                <a:lnTo>
                  <a:pt x="491" y="164"/>
                </a:lnTo>
                <a:lnTo>
                  <a:pt x="491" y="160"/>
                </a:lnTo>
                <a:lnTo>
                  <a:pt x="489" y="160"/>
                </a:lnTo>
                <a:lnTo>
                  <a:pt x="487" y="160"/>
                </a:lnTo>
                <a:lnTo>
                  <a:pt x="485" y="160"/>
                </a:lnTo>
                <a:lnTo>
                  <a:pt x="485" y="158"/>
                </a:lnTo>
                <a:lnTo>
                  <a:pt x="484" y="158"/>
                </a:lnTo>
                <a:lnTo>
                  <a:pt x="484" y="157"/>
                </a:lnTo>
                <a:lnTo>
                  <a:pt x="485" y="155"/>
                </a:lnTo>
                <a:lnTo>
                  <a:pt x="485" y="151"/>
                </a:lnTo>
                <a:lnTo>
                  <a:pt x="484" y="151"/>
                </a:lnTo>
                <a:lnTo>
                  <a:pt x="482" y="151"/>
                </a:lnTo>
                <a:lnTo>
                  <a:pt x="485" y="147"/>
                </a:lnTo>
                <a:lnTo>
                  <a:pt x="487" y="147"/>
                </a:lnTo>
                <a:lnTo>
                  <a:pt x="487" y="145"/>
                </a:lnTo>
                <a:lnTo>
                  <a:pt x="485" y="143"/>
                </a:lnTo>
                <a:lnTo>
                  <a:pt x="485" y="142"/>
                </a:lnTo>
                <a:lnTo>
                  <a:pt x="485" y="136"/>
                </a:lnTo>
                <a:lnTo>
                  <a:pt x="485" y="138"/>
                </a:lnTo>
                <a:lnTo>
                  <a:pt x="485" y="136"/>
                </a:lnTo>
                <a:lnTo>
                  <a:pt x="482" y="134"/>
                </a:lnTo>
                <a:lnTo>
                  <a:pt x="482" y="132"/>
                </a:lnTo>
                <a:lnTo>
                  <a:pt x="482" y="130"/>
                </a:lnTo>
                <a:lnTo>
                  <a:pt x="482" y="129"/>
                </a:lnTo>
                <a:lnTo>
                  <a:pt x="480" y="130"/>
                </a:lnTo>
                <a:lnTo>
                  <a:pt x="478" y="129"/>
                </a:lnTo>
                <a:lnTo>
                  <a:pt x="476" y="142"/>
                </a:lnTo>
                <a:lnTo>
                  <a:pt x="476" y="140"/>
                </a:lnTo>
                <a:lnTo>
                  <a:pt x="474" y="142"/>
                </a:lnTo>
                <a:lnTo>
                  <a:pt x="472" y="143"/>
                </a:lnTo>
                <a:lnTo>
                  <a:pt x="472" y="142"/>
                </a:lnTo>
                <a:lnTo>
                  <a:pt x="472" y="138"/>
                </a:lnTo>
                <a:lnTo>
                  <a:pt x="476" y="132"/>
                </a:lnTo>
                <a:lnTo>
                  <a:pt x="476" y="129"/>
                </a:lnTo>
                <a:lnTo>
                  <a:pt x="476" y="127"/>
                </a:lnTo>
                <a:lnTo>
                  <a:pt x="472" y="110"/>
                </a:lnTo>
                <a:lnTo>
                  <a:pt x="470" y="102"/>
                </a:lnTo>
                <a:lnTo>
                  <a:pt x="470" y="101"/>
                </a:lnTo>
                <a:lnTo>
                  <a:pt x="472" y="99"/>
                </a:lnTo>
                <a:lnTo>
                  <a:pt x="472" y="97"/>
                </a:lnTo>
                <a:lnTo>
                  <a:pt x="470" y="99"/>
                </a:lnTo>
                <a:lnTo>
                  <a:pt x="470" y="97"/>
                </a:lnTo>
                <a:lnTo>
                  <a:pt x="469" y="95"/>
                </a:lnTo>
                <a:lnTo>
                  <a:pt x="467" y="89"/>
                </a:lnTo>
                <a:lnTo>
                  <a:pt x="467" y="91"/>
                </a:lnTo>
                <a:lnTo>
                  <a:pt x="465" y="91"/>
                </a:lnTo>
                <a:lnTo>
                  <a:pt x="463" y="89"/>
                </a:lnTo>
                <a:lnTo>
                  <a:pt x="457" y="87"/>
                </a:lnTo>
                <a:lnTo>
                  <a:pt x="457" y="89"/>
                </a:lnTo>
                <a:lnTo>
                  <a:pt x="455" y="89"/>
                </a:lnTo>
                <a:lnTo>
                  <a:pt x="455" y="91"/>
                </a:lnTo>
                <a:lnTo>
                  <a:pt x="455" y="89"/>
                </a:lnTo>
                <a:lnTo>
                  <a:pt x="454" y="89"/>
                </a:lnTo>
                <a:lnTo>
                  <a:pt x="452" y="89"/>
                </a:lnTo>
                <a:lnTo>
                  <a:pt x="452" y="93"/>
                </a:lnTo>
                <a:lnTo>
                  <a:pt x="450" y="93"/>
                </a:lnTo>
                <a:lnTo>
                  <a:pt x="450" y="91"/>
                </a:lnTo>
                <a:lnTo>
                  <a:pt x="450" y="89"/>
                </a:lnTo>
                <a:lnTo>
                  <a:pt x="446" y="89"/>
                </a:lnTo>
                <a:lnTo>
                  <a:pt x="442" y="87"/>
                </a:lnTo>
                <a:lnTo>
                  <a:pt x="431" y="74"/>
                </a:lnTo>
                <a:lnTo>
                  <a:pt x="433" y="71"/>
                </a:lnTo>
                <a:lnTo>
                  <a:pt x="435" y="69"/>
                </a:lnTo>
                <a:lnTo>
                  <a:pt x="437" y="69"/>
                </a:lnTo>
                <a:lnTo>
                  <a:pt x="433" y="63"/>
                </a:lnTo>
                <a:lnTo>
                  <a:pt x="431" y="63"/>
                </a:lnTo>
                <a:lnTo>
                  <a:pt x="427" y="63"/>
                </a:lnTo>
                <a:lnTo>
                  <a:pt x="426" y="59"/>
                </a:lnTo>
                <a:lnTo>
                  <a:pt x="422" y="58"/>
                </a:lnTo>
                <a:lnTo>
                  <a:pt x="416" y="52"/>
                </a:lnTo>
                <a:lnTo>
                  <a:pt x="414" y="52"/>
                </a:lnTo>
                <a:lnTo>
                  <a:pt x="414" y="54"/>
                </a:lnTo>
                <a:lnTo>
                  <a:pt x="413" y="56"/>
                </a:lnTo>
                <a:lnTo>
                  <a:pt x="411" y="56"/>
                </a:lnTo>
                <a:lnTo>
                  <a:pt x="409" y="56"/>
                </a:lnTo>
                <a:lnTo>
                  <a:pt x="407" y="56"/>
                </a:lnTo>
                <a:lnTo>
                  <a:pt x="405" y="54"/>
                </a:lnTo>
                <a:lnTo>
                  <a:pt x="405" y="52"/>
                </a:lnTo>
                <a:lnTo>
                  <a:pt x="405" y="50"/>
                </a:lnTo>
                <a:lnTo>
                  <a:pt x="407" y="52"/>
                </a:lnTo>
                <a:lnTo>
                  <a:pt x="409" y="52"/>
                </a:lnTo>
                <a:lnTo>
                  <a:pt x="411" y="52"/>
                </a:lnTo>
                <a:lnTo>
                  <a:pt x="411" y="50"/>
                </a:lnTo>
                <a:lnTo>
                  <a:pt x="409" y="50"/>
                </a:lnTo>
                <a:lnTo>
                  <a:pt x="409" y="46"/>
                </a:lnTo>
                <a:lnTo>
                  <a:pt x="405" y="44"/>
                </a:lnTo>
                <a:lnTo>
                  <a:pt x="399" y="41"/>
                </a:lnTo>
                <a:lnTo>
                  <a:pt x="392" y="39"/>
                </a:lnTo>
                <a:lnTo>
                  <a:pt x="390" y="37"/>
                </a:lnTo>
                <a:lnTo>
                  <a:pt x="390" y="35"/>
                </a:lnTo>
                <a:lnTo>
                  <a:pt x="390" y="33"/>
                </a:lnTo>
                <a:lnTo>
                  <a:pt x="386" y="31"/>
                </a:lnTo>
                <a:lnTo>
                  <a:pt x="379" y="30"/>
                </a:lnTo>
                <a:lnTo>
                  <a:pt x="377" y="28"/>
                </a:lnTo>
                <a:lnTo>
                  <a:pt x="373" y="28"/>
                </a:lnTo>
                <a:lnTo>
                  <a:pt x="370" y="28"/>
                </a:lnTo>
                <a:lnTo>
                  <a:pt x="366" y="26"/>
                </a:lnTo>
                <a:lnTo>
                  <a:pt x="366" y="28"/>
                </a:lnTo>
                <a:lnTo>
                  <a:pt x="364" y="28"/>
                </a:lnTo>
                <a:lnTo>
                  <a:pt x="364" y="31"/>
                </a:lnTo>
                <a:lnTo>
                  <a:pt x="364" y="33"/>
                </a:lnTo>
                <a:lnTo>
                  <a:pt x="364" y="35"/>
                </a:lnTo>
                <a:lnTo>
                  <a:pt x="360" y="35"/>
                </a:lnTo>
                <a:lnTo>
                  <a:pt x="360" y="33"/>
                </a:lnTo>
                <a:lnTo>
                  <a:pt x="362" y="33"/>
                </a:lnTo>
                <a:lnTo>
                  <a:pt x="362" y="31"/>
                </a:lnTo>
                <a:lnTo>
                  <a:pt x="364" y="30"/>
                </a:lnTo>
                <a:lnTo>
                  <a:pt x="362" y="28"/>
                </a:lnTo>
                <a:lnTo>
                  <a:pt x="360" y="28"/>
                </a:lnTo>
                <a:lnTo>
                  <a:pt x="358" y="26"/>
                </a:lnTo>
                <a:lnTo>
                  <a:pt x="358" y="24"/>
                </a:lnTo>
                <a:lnTo>
                  <a:pt x="358" y="22"/>
                </a:lnTo>
                <a:lnTo>
                  <a:pt x="356" y="22"/>
                </a:lnTo>
                <a:lnTo>
                  <a:pt x="355" y="22"/>
                </a:lnTo>
                <a:lnTo>
                  <a:pt x="353" y="22"/>
                </a:lnTo>
                <a:lnTo>
                  <a:pt x="353" y="24"/>
                </a:lnTo>
                <a:lnTo>
                  <a:pt x="351" y="24"/>
                </a:lnTo>
                <a:lnTo>
                  <a:pt x="353" y="26"/>
                </a:lnTo>
                <a:lnTo>
                  <a:pt x="355" y="26"/>
                </a:lnTo>
                <a:lnTo>
                  <a:pt x="355" y="33"/>
                </a:lnTo>
                <a:lnTo>
                  <a:pt x="353" y="33"/>
                </a:lnTo>
                <a:lnTo>
                  <a:pt x="349" y="31"/>
                </a:lnTo>
                <a:lnTo>
                  <a:pt x="349" y="30"/>
                </a:lnTo>
                <a:lnTo>
                  <a:pt x="349" y="28"/>
                </a:lnTo>
                <a:lnTo>
                  <a:pt x="343" y="24"/>
                </a:lnTo>
                <a:lnTo>
                  <a:pt x="341" y="22"/>
                </a:lnTo>
                <a:lnTo>
                  <a:pt x="340" y="22"/>
                </a:lnTo>
                <a:lnTo>
                  <a:pt x="336" y="22"/>
                </a:lnTo>
                <a:lnTo>
                  <a:pt x="334" y="22"/>
                </a:lnTo>
                <a:lnTo>
                  <a:pt x="328" y="18"/>
                </a:lnTo>
                <a:lnTo>
                  <a:pt x="328" y="20"/>
                </a:lnTo>
                <a:lnTo>
                  <a:pt x="325" y="20"/>
                </a:lnTo>
                <a:lnTo>
                  <a:pt x="321" y="18"/>
                </a:lnTo>
                <a:lnTo>
                  <a:pt x="319" y="18"/>
                </a:lnTo>
                <a:lnTo>
                  <a:pt x="302" y="18"/>
                </a:lnTo>
                <a:lnTo>
                  <a:pt x="293" y="18"/>
                </a:lnTo>
                <a:lnTo>
                  <a:pt x="285" y="15"/>
                </a:lnTo>
                <a:lnTo>
                  <a:pt x="284" y="16"/>
                </a:lnTo>
                <a:lnTo>
                  <a:pt x="282" y="18"/>
                </a:lnTo>
                <a:lnTo>
                  <a:pt x="278" y="18"/>
                </a:lnTo>
                <a:lnTo>
                  <a:pt x="276" y="18"/>
                </a:lnTo>
                <a:lnTo>
                  <a:pt x="274" y="16"/>
                </a:lnTo>
                <a:lnTo>
                  <a:pt x="274" y="13"/>
                </a:lnTo>
                <a:lnTo>
                  <a:pt x="272" y="15"/>
                </a:lnTo>
                <a:lnTo>
                  <a:pt x="261" y="3"/>
                </a:lnTo>
                <a:lnTo>
                  <a:pt x="257" y="0"/>
                </a:lnTo>
                <a:lnTo>
                  <a:pt x="254" y="0"/>
                </a:lnTo>
                <a:lnTo>
                  <a:pt x="250" y="0"/>
                </a:lnTo>
                <a:lnTo>
                  <a:pt x="242" y="0"/>
                </a:lnTo>
                <a:lnTo>
                  <a:pt x="235" y="1"/>
                </a:lnTo>
                <a:lnTo>
                  <a:pt x="233" y="3"/>
                </a:lnTo>
                <a:lnTo>
                  <a:pt x="231" y="5"/>
                </a:lnTo>
                <a:lnTo>
                  <a:pt x="229" y="9"/>
                </a:lnTo>
                <a:lnTo>
                  <a:pt x="227" y="11"/>
                </a:lnTo>
                <a:lnTo>
                  <a:pt x="233" y="13"/>
                </a:lnTo>
                <a:lnTo>
                  <a:pt x="235" y="9"/>
                </a:lnTo>
                <a:lnTo>
                  <a:pt x="237" y="7"/>
                </a:lnTo>
                <a:lnTo>
                  <a:pt x="239" y="7"/>
                </a:lnTo>
                <a:lnTo>
                  <a:pt x="235" y="11"/>
                </a:lnTo>
                <a:lnTo>
                  <a:pt x="235" y="15"/>
                </a:lnTo>
                <a:lnTo>
                  <a:pt x="233" y="16"/>
                </a:lnTo>
                <a:lnTo>
                  <a:pt x="229" y="18"/>
                </a:lnTo>
                <a:lnTo>
                  <a:pt x="229" y="15"/>
                </a:lnTo>
                <a:lnTo>
                  <a:pt x="227" y="13"/>
                </a:lnTo>
                <a:lnTo>
                  <a:pt x="227" y="9"/>
                </a:lnTo>
                <a:lnTo>
                  <a:pt x="227" y="7"/>
                </a:lnTo>
                <a:lnTo>
                  <a:pt x="227" y="3"/>
                </a:lnTo>
                <a:lnTo>
                  <a:pt x="224" y="5"/>
                </a:lnTo>
                <a:lnTo>
                  <a:pt x="222" y="7"/>
                </a:lnTo>
                <a:lnTo>
                  <a:pt x="218" y="9"/>
                </a:lnTo>
                <a:lnTo>
                  <a:pt x="214" y="9"/>
                </a:lnTo>
                <a:lnTo>
                  <a:pt x="213" y="13"/>
                </a:lnTo>
                <a:lnTo>
                  <a:pt x="213" y="15"/>
                </a:lnTo>
                <a:lnTo>
                  <a:pt x="209" y="18"/>
                </a:lnTo>
                <a:lnTo>
                  <a:pt x="203" y="20"/>
                </a:lnTo>
                <a:lnTo>
                  <a:pt x="194" y="22"/>
                </a:lnTo>
                <a:lnTo>
                  <a:pt x="194" y="24"/>
                </a:lnTo>
                <a:lnTo>
                  <a:pt x="194" y="26"/>
                </a:lnTo>
                <a:lnTo>
                  <a:pt x="192" y="26"/>
                </a:lnTo>
                <a:lnTo>
                  <a:pt x="190" y="26"/>
                </a:lnTo>
                <a:lnTo>
                  <a:pt x="188" y="24"/>
                </a:lnTo>
                <a:lnTo>
                  <a:pt x="183" y="26"/>
                </a:lnTo>
                <a:lnTo>
                  <a:pt x="175" y="31"/>
                </a:lnTo>
                <a:lnTo>
                  <a:pt x="166" y="35"/>
                </a:lnTo>
                <a:lnTo>
                  <a:pt x="164" y="35"/>
                </a:lnTo>
                <a:lnTo>
                  <a:pt x="164" y="37"/>
                </a:lnTo>
                <a:lnTo>
                  <a:pt x="164" y="39"/>
                </a:lnTo>
                <a:lnTo>
                  <a:pt x="166" y="39"/>
                </a:lnTo>
                <a:lnTo>
                  <a:pt x="168" y="39"/>
                </a:lnTo>
                <a:lnTo>
                  <a:pt x="164" y="41"/>
                </a:lnTo>
                <a:lnTo>
                  <a:pt x="164" y="39"/>
                </a:lnTo>
                <a:lnTo>
                  <a:pt x="158" y="39"/>
                </a:lnTo>
                <a:lnTo>
                  <a:pt x="153" y="37"/>
                </a:lnTo>
                <a:lnTo>
                  <a:pt x="153" y="39"/>
                </a:lnTo>
                <a:lnTo>
                  <a:pt x="149" y="41"/>
                </a:lnTo>
                <a:lnTo>
                  <a:pt x="145" y="43"/>
                </a:lnTo>
                <a:lnTo>
                  <a:pt x="138" y="43"/>
                </a:lnTo>
                <a:lnTo>
                  <a:pt x="134" y="44"/>
                </a:lnTo>
                <a:lnTo>
                  <a:pt x="130" y="46"/>
                </a:lnTo>
                <a:lnTo>
                  <a:pt x="127" y="46"/>
                </a:lnTo>
                <a:lnTo>
                  <a:pt x="123" y="46"/>
                </a:lnTo>
                <a:lnTo>
                  <a:pt x="117" y="54"/>
                </a:lnTo>
                <a:lnTo>
                  <a:pt x="114" y="59"/>
                </a:lnTo>
                <a:lnTo>
                  <a:pt x="112" y="61"/>
                </a:lnTo>
                <a:lnTo>
                  <a:pt x="108" y="59"/>
                </a:lnTo>
                <a:lnTo>
                  <a:pt x="106" y="59"/>
                </a:lnTo>
                <a:lnTo>
                  <a:pt x="106" y="61"/>
                </a:lnTo>
                <a:lnTo>
                  <a:pt x="104" y="59"/>
                </a:lnTo>
                <a:lnTo>
                  <a:pt x="102" y="58"/>
                </a:lnTo>
                <a:lnTo>
                  <a:pt x="102" y="56"/>
                </a:lnTo>
                <a:lnTo>
                  <a:pt x="100" y="56"/>
                </a:lnTo>
                <a:lnTo>
                  <a:pt x="99" y="56"/>
                </a:lnTo>
                <a:lnTo>
                  <a:pt x="97" y="56"/>
                </a:lnTo>
                <a:lnTo>
                  <a:pt x="95" y="56"/>
                </a:lnTo>
                <a:lnTo>
                  <a:pt x="93" y="56"/>
                </a:lnTo>
                <a:lnTo>
                  <a:pt x="91" y="56"/>
                </a:lnTo>
                <a:lnTo>
                  <a:pt x="91" y="58"/>
                </a:lnTo>
                <a:lnTo>
                  <a:pt x="89" y="58"/>
                </a:lnTo>
                <a:lnTo>
                  <a:pt x="85" y="58"/>
                </a:lnTo>
                <a:lnTo>
                  <a:pt x="84" y="58"/>
                </a:lnTo>
                <a:lnTo>
                  <a:pt x="85" y="58"/>
                </a:lnTo>
                <a:lnTo>
                  <a:pt x="85" y="59"/>
                </a:lnTo>
                <a:lnTo>
                  <a:pt x="80" y="58"/>
                </a:lnTo>
                <a:lnTo>
                  <a:pt x="76" y="58"/>
                </a:lnTo>
                <a:lnTo>
                  <a:pt x="72" y="59"/>
                </a:lnTo>
                <a:lnTo>
                  <a:pt x="69" y="61"/>
                </a:lnTo>
                <a:lnTo>
                  <a:pt x="67" y="58"/>
                </a:lnTo>
                <a:lnTo>
                  <a:pt x="65" y="56"/>
                </a:lnTo>
                <a:lnTo>
                  <a:pt x="63" y="65"/>
                </a:lnTo>
                <a:lnTo>
                  <a:pt x="61" y="72"/>
                </a:lnTo>
                <a:lnTo>
                  <a:pt x="56" y="72"/>
                </a:lnTo>
                <a:lnTo>
                  <a:pt x="57" y="72"/>
                </a:lnTo>
                <a:lnTo>
                  <a:pt x="56" y="72"/>
                </a:lnTo>
                <a:lnTo>
                  <a:pt x="56" y="74"/>
                </a:lnTo>
                <a:lnTo>
                  <a:pt x="56" y="76"/>
                </a:lnTo>
                <a:lnTo>
                  <a:pt x="57" y="76"/>
                </a:lnTo>
                <a:lnTo>
                  <a:pt x="59" y="76"/>
                </a:lnTo>
                <a:lnTo>
                  <a:pt x="57" y="76"/>
                </a:lnTo>
                <a:lnTo>
                  <a:pt x="59" y="78"/>
                </a:lnTo>
                <a:lnTo>
                  <a:pt x="57" y="76"/>
                </a:lnTo>
                <a:lnTo>
                  <a:pt x="57" y="78"/>
                </a:lnTo>
                <a:lnTo>
                  <a:pt x="56" y="80"/>
                </a:lnTo>
                <a:lnTo>
                  <a:pt x="56" y="82"/>
                </a:lnTo>
                <a:lnTo>
                  <a:pt x="56" y="84"/>
                </a:lnTo>
                <a:lnTo>
                  <a:pt x="56" y="87"/>
                </a:lnTo>
                <a:lnTo>
                  <a:pt x="56" y="89"/>
                </a:lnTo>
                <a:lnTo>
                  <a:pt x="52" y="89"/>
                </a:lnTo>
                <a:lnTo>
                  <a:pt x="50" y="89"/>
                </a:lnTo>
                <a:lnTo>
                  <a:pt x="44" y="89"/>
                </a:lnTo>
                <a:lnTo>
                  <a:pt x="41" y="87"/>
                </a:lnTo>
                <a:lnTo>
                  <a:pt x="37" y="87"/>
                </a:lnTo>
                <a:lnTo>
                  <a:pt x="33" y="87"/>
                </a:lnTo>
                <a:lnTo>
                  <a:pt x="33" y="89"/>
                </a:lnTo>
                <a:lnTo>
                  <a:pt x="31" y="89"/>
                </a:lnTo>
                <a:lnTo>
                  <a:pt x="35" y="93"/>
                </a:lnTo>
                <a:lnTo>
                  <a:pt x="35" y="95"/>
                </a:lnTo>
                <a:lnTo>
                  <a:pt x="35" y="97"/>
                </a:lnTo>
                <a:lnTo>
                  <a:pt x="37" y="97"/>
                </a:lnTo>
                <a:lnTo>
                  <a:pt x="39" y="95"/>
                </a:lnTo>
                <a:lnTo>
                  <a:pt x="41" y="97"/>
                </a:lnTo>
                <a:lnTo>
                  <a:pt x="42" y="97"/>
                </a:lnTo>
                <a:lnTo>
                  <a:pt x="46" y="97"/>
                </a:lnTo>
                <a:lnTo>
                  <a:pt x="48" y="97"/>
                </a:lnTo>
                <a:lnTo>
                  <a:pt x="42" y="97"/>
                </a:lnTo>
                <a:lnTo>
                  <a:pt x="41" y="97"/>
                </a:lnTo>
                <a:lnTo>
                  <a:pt x="39" y="99"/>
                </a:lnTo>
                <a:lnTo>
                  <a:pt x="39" y="97"/>
                </a:lnTo>
                <a:lnTo>
                  <a:pt x="37" y="101"/>
                </a:lnTo>
                <a:lnTo>
                  <a:pt x="35" y="101"/>
                </a:lnTo>
                <a:lnTo>
                  <a:pt x="35" y="102"/>
                </a:lnTo>
                <a:lnTo>
                  <a:pt x="31" y="104"/>
                </a:lnTo>
                <a:lnTo>
                  <a:pt x="29" y="108"/>
                </a:lnTo>
                <a:lnTo>
                  <a:pt x="28" y="108"/>
                </a:lnTo>
                <a:lnTo>
                  <a:pt x="26" y="108"/>
                </a:lnTo>
                <a:lnTo>
                  <a:pt x="26" y="110"/>
                </a:lnTo>
                <a:lnTo>
                  <a:pt x="22" y="110"/>
                </a:lnTo>
                <a:lnTo>
                  <a:pt x="18" y="112"/>
                </a:lnTo>
                <a:lnTo>
                  <a:pt x="20" y="115"/>
                </a:lnTo>
                <a:lnTo>
                  <a:pt x="18" y="115"/>
                </a:lnTo>
                <a:lnTo>
                  <a:pt x="16" y="115"/>
                </a:lnTo>
                <a:lnTo>
                  <a:pt x="13" y="117"/>
                </a:lnTo>
                <a:lnTo>
                  <a:pt x="11" y="119"/>
                </a:lnTo>
                <a:lnTo>
                  <a:pt x="14" y="119"/>
                </a:lnTo>
                <a:lnTo>
                  <a:pt x="13" y="121"/>
                </a:lnTo>
                <a:lnTo>
                  <a:pt x="14" y="121"/>
                </a:lnTo>
                <a:lnTo>
                  <a:pt x="14" y="123"/>
                </a:lnTo>
                <a:lnTo>
                  <a:pt x="13" y="127"/>
                </a:lnTo>
                <a:lnTo>
                  <a:pt x="14" y="129"/>
                </a:lnTo>
                <a:lnTo>
                  <a:pt x="14" y="130"/>
                </a:lnTo>
                <a:lnTo>
                  <a:pt x="16" y="130"/>
                </a:lnTo>
                <a:lnTo>
                  <a:pt x="16" y="136"/>
                </a:lnTo>
                <a:lnTo>
                  <a:pt x="16" y="134"/>
                </a:lnTo>
                <a:lnTo>
                  <a:pt x="14" y="134"/>
                </a:lnTo>
                <a:lnTo>
                  <a:pt x="13" y="136"/>
                </a:lnTo>
                <a:lnTo>
                  <a:pt x="13" y="138"/>
                </a:lnTo>
                <a:lnTo>
                  <a:pt x="14" y="140"/>
                </a:lnTo>
                <a:lnTo>
                  <a:pt x="13" y="143"/>
                </a:lnTo>
                <a:lnTo>
                  <a:pt x="14" y="142"/>
                </a:lnTo>
                <a:lnTo>
                  <a:pt x="14" y="145"/>
                </a:lnTo>
                <a:lnTo>
                  <a:pt x="13" y="145"/>
                </a:lnTo>
                <a:lnTo>
                  <a:pt x="14" y="147"/>
                </a:lnTo>
                <a:lnTo>
                  <a:pt x="16" y="147"/>
                </a:lnTo>
                <a:lnTo>
                  <a:pt x="16" y="151"/>
                </a:lnTo>
                <a:lnTo>
                  <a:pt x="16" y="149"/>
                </a:lnTo>
                <a:lnTo>
                  <a:pt x="14" y="151"/>
                </a:lnTo>
                <a:lnTo>
                  <a:pt x="16" y="153"/>
                </a:lnTo>
                <a:lnTo>
                  <a:pt x="20" y="157"/>
                </a:lnTo>
                <a:lnTo>
                  <a:pt x="22" y="158"/>
                </a:lnTo>
                <a:lnTo>
                  <a:pt x="20" y="160"/>
                </a:lnTo>
                <a:lnTo>
                  <a:pt x="22" y="160"/>
                </a:lnTo>
                <a:lnTo>
                  <a:pt x="22" y="162"/>
                </a:lnTo>
                <a:lnTo>
                  <a:pt x="26" y="160"/>
                </a:lnTo>
                <a:lnTo>
                  <a:pt x="29" y="160"/>
                </a:lnTo>
                <a:lnTo>
                  <a:pt x="37" y="160"/>
                </a:lnTo>
                <a:lnTo>
                  <a:pt x="42" y="160"/>
                </a:lnTo>
                <a:lnTo>
                  <a:pt x="46" y="158"/>
                </a:lnTo>
                <a:lnTo>
                  <a:pt x="50" y="157"/>
                </a:lnTo>
                <a:lnTo>
                  <a:pt x="52" y="157"/>
                </a:lnTo>
                <a:lnTo>
                  <a:pt x="52" y="158"/>
                </a:lnTo>
                <a:lnTo>
                  <a:pt x="52" y="160"/>
                </a:lnTo>
                <a:lnTo>
                  <a:pt x="56" y="158"/>
                </a:lnTo>
                <a:lnTo>
                  <a:pt x="50" y="177"/>
                </a:lnTo>
                <a:lnTo>
                  <a:pt x="48" y="185"/>
                </a:lnTo>
                <a:lnTo>
                  <a:pt x="48" y="190"/>
                </a:lnTo>
                <a:lnTo>
                  <a:pt x="50" y="192"/>
                </a:lnTo>
                <a:lnTo>
                  <a:pt x="50" y="194"/>
                </a:lnTo>
                <a:lnTo>
                  <a:pt x="48" y="196"/>
                </a:lnTo>
                <a:lnTo>
                  <a:pt x="46" y="196"/>
                </a:lnTo>
                <a:lnTo>
                  <a:pt x="44" y="207"/>
                </a:lnTo>
                <a:lnTo>
                  <a:pt x="46" y="207"/>
                </a:lnTo>
                <a:lnTo>
                  <a:pt x="44" y="209"/>
                </a:lnTo>
                <a:lnTo>
                  <a:pt x="46" y="209"/>
                </a:lnTo>
                <a:lnTo>
                  <a:pt x="46" y="211"/>
                </a:lnTo>
                <a:lnTo>
                  <a:pt x="44" y="213"/>
                </a:lnTo>
                <a:lnTo>
                  <a:pt x="44" y="214"/>
                </a:lnTo>
                <a:lnTo>
                  <a:pt x="42" y="216"/>
                </a:lnTo>
                <a:lnTo>
                  <a:pt x="41" y="220"/>
                </a:lnTo>
                <a:lnTo>
                  <a:pt x="41" y="228"/>
                </a:lnTo>
                <a:lnTo>
                  <a:pt x="37" y="235"/>
                </a:lnTo>
                <a:lnTo>
                  <a:pt x="37" y="243"/>
                </a:lnTo>
                <a:lnTo>
                  <a:pt x="35" y="244"/>
                </a:lnTo>
                <a:lnTo>
                  <a:pt x="35" y="246"/>
                </a:lnTo>
                <a:lnTo>
                  <a:pt x="35" y="248"/>
                </a:lnTo>
                <a:lnTo>
                  <a:pt x="35" y="250"/>
                </a:lnTo>
                <a:lnTo>
                  <a:pt x="35" y="257"/>
                </a:lnTo>
                <a:lnTo>
                  <a:pt x="35" y="261"/>
                </a:lnTo>
                <a:lnTo>
                  <a:pt x="31" y="265"/>
                </a:lnTo>
                <a:lnTo>
                  <a:pt x="31" y="267"/>
                </a:lnTo>
                <a:lnTo>
                  <a:pt x="31" y="271"/>
                </a:lnTo>
                <a:lnTo>
                  <a:pt x="31" y="278"/>
                </a:lnTo>
                <a:lnTo>
                  <a:pt x="35" y="291"/>
                </a:lnTo>
                <a:lnTo>
                  <a:pt x="35" y="295"/>
                </a:lnTo>
                <a:lnTo>
                  <a:pt x="33" y="297"/>
                </a:lnTo>
                <a:lnTo>
                  <a:pt x="28" y="302"/>
                </a:lnTo>
                <a:lnTo>
                  <a:pt x="22" y="308"/>
                </a:lnTo>
                <a:lnTo>
                  <a:pt x="20" y="310"/>
                </a:lnTo>
                <a:lnTo>
                  <a:pt x="9" y="327"/>
                </a:lnTo>
                <a:lnTo>
                  <a:pt x="1" y="340"/>
                </a:lnTo>
                <a:lnTo>
                  <a:pt x="0" y="343"/>
                </a:lnTo>
                <a:lnTo>
                  <a:pt x="0" y="349"/>
                </a:lnTo>
                <a:lnTo>
                  <a:pt x="0" y="353"/>
                </a:lnTo>
                <a:lnTo>
                  <a:pt x="1" y="355"/>
                </a:lnTo>
                <a:lnTo>
                  <a:pt x="5" y="358"/>
                </a:lnTo>
                <a:lnTo>
                  <a:pt x="9" y="360"/>
                </a:lnTo>
                <a:lnTo>
                  <a:pt x="16" y="362"/>
                </a:lnTo>
                <a:lnTo>
                  <a:pt x="24" y="366"/>
                </a:lnTo>
                <a:lnTo>
                  <a:pt x="26" y="368"/>
                </a:lnTo>
                <a:lnTo>
                  <a:pt x="26" y="373"/>
                </a:lnTo>
                <a:lnTo>
                  <a:pt x="26" y="377"/>
                </a:lnTo>
                <a:lnTo>
                  <a:pt x="26" y="381"/>
                </a:lnTo>
                <a:lnTo>
                  <a:pt x="22" y="383"/>
                </a:lnTo>
                <a:lnTo>
                  <a:pt x="22" y="385"/>
                </a:lnTo>
                <a:lnTo>
                  <a:pt x="22" y="386"/>
                </a:lnTo>
                <a:lnTo>
                  <a:pt x="24" y="388"/>
                </a:lnTo>
                <a:lnTo>
                  <a:pt x="22" y="390"/>
                </a:lnTo>
                <a:lnTo>
                  <a:pt x="20" y="392"/>
                </a:lnTo>
                <a:lnTo>
                  <a:pt x="18" y="394"/>
                </a:lnTo>
                <a:lnTo>
                  <a:pt x="18" y="398"/>
                </a:lnTo>
                <a:lnTo>
                  <a:pt x="20" y="403"/>
                </a:lnTo>
                <a:lnTo>
                  <a:pt x="22" y="405"/>
                </a:lnTo>
                <a:lnTo>
                  <a:pt x="26" y="409"/>
                </a:lnTo>
                <a:lnTo>
                  <a:pt x="28" y="413"/>
                </a:lnTo>
                <a:lnTo>
                  <a:pt x="29" y="413"/>
                </a:lnTo>
                <a:lnTo>
                  <a:pt x="31" y="414"/>
                </a:lnTo>
                <a:lnTo>
                  <a:pt x="31" y="413"/>
                </a:lnTo>
                <a:lnTo>
                  <a:pt x="31" y="411"/>
                </a:lnTo>
                <a:lnTo>
                  <a:pt x="33" y="411"/>
                </a:lnTo>
                <a:lnTo>
                  <a:pt x="35" y="411"/>
                </a:lnTo>
                <a:lnTo>
                  <a:pt x="35" y="413"/>
                </a:lnTo>
                <a:lnTo>
                  <a:pt x="37" y="416"/>
                </a:lnTo>
                <a:lnTo>
                  <a:pt x="39" y="418"/>
                </a:lnTo>
                <a:lnTo>
                  <a:pt x="41" y="418"/>
                </a:lnTo>
                <a:lnTo>
                  <a:pt x="42" y="414"/>
                </a:lnTo>
                <a:lnTo>
                  <a:pt x="44" y="413"/>
                </a:lnTo>
                <a:lnTo>
                  <a:pt x="44" y="414"/>
                </a:lnTo>
                <a:lnTo>
                  <a:pt x="44" y="418"/>
                </a:lnTo>
                <a:lnTo>
                  <a:pt x="46" y="420"/>
                </a:lnTo>
                <a:lnTo>
                  <a:pt x="44" y="422"/>
                </a:lnTo>
                <a:lnTo>
                  <a:pt x="44" y="424"/>
                </a:lnTo>
                <a:lnTo>
                  <a:pt x="44" y="429"/>
                </a:lnTo>
                <a:lnTo>
                  <a:pt x="41" y="437"/>
                </a:lnTo>
                <a:lnTo>
                  <a:pt x="39" y="444"/>
                </a:lnTo>
                <a:lnTo>
                  <a:pt x="37" y="448"/>
                </a:lnTo>
                <a:lnTo>
                  <a:pt x="39" y="454"/>
                </a:lnTo>
                <a:lnTo>
                  <a:pt x="42" y="459"/>
                </a:lnTo>
                <a:lnTo>
                  <a:pt x="46" y="461"/>
                </a:lnTo>
                <a:lnTo>
                  <a:pt x="46" y="463"/>
                </a:lnTo>
                <a:lnTo>
                  <a:pt x="46" y="467"/>
                </a:lnTo>
                <a:lnTo>
                  <a:pt x="46" y="469"/>
                </a:lnTo>
                <a:lnTo>
                  <a:pt x="48" y="470"/>
                </a:lnTo>
                <a:lnTo>
                  <a:pt x="50" y="469"/>
                </a:lnTo>
                <a:lnTo>
                  <a:pt x="52" y="467"/>
                </a:lnTo>
                <a:lnTo>
                  <a:pt x="52" y="469"/>
                </a:lnTo>
                <a:lnTo>
                  <a:pt x="44" y="480"/>
                </a:lnTo>
                <a:lnTo>
                  <a:pt x="46" y="480"/>
                </a:lnTo>
                <a:lnTo>
                  <a:pt x="46" y="482"/>
                </a:lnTo>
                <a:lnTo>
                  <a:pt x="44" y="484"/>
                </a:lnTo>
                <a:lnTo>
                  <a:pt x="44" y="482"/>
                </a:lnTo>
                <a:lnTo>
                  <a:pt x="42" y="485"/>
                </a:lnTo>
                <a:lnTo>
                  <a:pt x="42" y="487"/>
                </a:lnTo>
                <a:lnTo>
                  <a:pt x="44" y="487"/>
                </a:lnTo>
                <a:lnTo>
                  <a:pt x="44" y="489"/>
                </a:lnTo>
                <a:lnTo>
                  <a:pt x="44" y="495"/>
                </a:lnTo>
                <a:lnTo>
                  <a:pt x="44" y="502"/>
                </a:lnTo>
                <a:lnTo>
                  <a:pt x="44" y="506"/>
                </a:lnTo>
                <a:lnTo>
                  <a:pt x="46" y="510"/>
                </a:lnTo>
                <a:lnTo>
                  <a:pt x="44" y="512"/>
                </a:lnTo>
                <a:lnTo>
                  <a:pt x="46" y="512"/>
                </a:lnTo>
                <a:lnTo>
                  <a:pt x="48" y="515"/>
                </a:lnTo>
                <a:lnTo>
                  <a:pt x="50" y="515"/>
                </a:lnTo>
                <a:lnTo>
                  <a:pt x="52" y="513"/>
                </a:lnTo>
                <a:lnTo>
                  <a:pt x="52" y="517"/>
                </a:lnTo>
                <a:lnTo>
                  <a:pt x="54" y="519"/>
                </a:lnTo>
                <a:lnTo>
                  <a:pt x="56" y="521"/>
                </a:lnTo>
                <a:lnTo>
                  <a:pt x="57" y="523"/>
                </a:lnTo>
                <a:lnTo>
                  <a:pt x="59" y="523"/>
                </a:lnTo>
                <a:lnTo>
                  <a:pt x="61" y="525"/>
                </a:lnTo>
                <a:lnTo>
                  <a:pt x="65" y="527"/>
                </a:lnTo>
                <a:lnTo>
                  <a:pt x="67" y="528"/>
                </a:lnTo>
                <a:lnTo>
                  <a:pt x="71" y="528"/>
                </a:lnTo>
                <a:lnTo>
                  <a:pt x="72" y="528"/>
                </a:lnTo>
                <a:lnTo>
                  <a:pt x="76" y="530"/>
                </a:lnTo>
                <a:lnTo>
                  <a:pt x="78" y="530"/>
                </a:lnTo>
                <a:lnTo>
                  <a:pt x="80" y="530"/>
                </a:lnTo>
                <a:lnTo>
                  <a:pt x="82" y="530"/>
                </a:lnTo>
                <a:lnTo>
                  <a:pt x="85" y="536"/>
                </a:lnTo>
                <a:lnTo>
                  <a:pt x="85" y="538"/>
                </a:lnTo>
                <a:lnTo>
                  <a:pt x="87" y="540"/>
                </a:lnTo>
                <a:lnTo>
                  <a:pt x="89" y="538"/>
                </a:lnTo>
                <a:lnTo>
                  <a:pt x="93" y="536"/>
                </a:lnTo>
                <a:lnTo>
                  <a:pt x="93" y="540"/>
                </a:lnTo>
                <a:lnTo>
                  <a:pt x="97" y="541"/>
                </a:lnTo>
                <a:lnTo>
                  <a:pt x="99" y="541"/>
                </a:lnTo>
                <a:lnTo>
                  <a:pt x="99" y="540"/>
                </a:lnTo>
                <a:lnTo>
                  <a:pt x="100" y="540"/>
                </a:lnTo>
                <a:lnTo>
                  <a:pt x="102" y="541"/>
                </a:lnTo>
                <a:lnTo>
                  <a:pt x="104" y="543"/>
                </a:lnTo>
                <a:lnTo>
                  <a:pt x="106" y="543"/>
                </a:lnTo>
                <a:lnTo>
                  <a:pt x="110" y="545"/>
                </a:lnTo>
                <a:lnTo>
                  <a:pt x="112" y="545"/>
                </a:lnTo>
                <a:lnTo>
                  <a:pt x="112" y="547"/>
                </a:lnTo>
                <a:lnTo>
                  <a:pt x="114" y="549"/>
                </a:lnTo>
                <a:lnTo>
                  <a:pt x="115" y="547"/>
                </a:lnTo>
                <a:lnTo>
                  <a:pt x="117" y="547"/>
                </a:lnTo>
                <a:lnTo>
                  <a:pt x="119" y="549"/>
                </a:lnTo>
                <a:lnTo>
                  <a:pt x="121" y="551"/>
                </a:lnTo>
                <a:lnTo>
                  <a:pt x="121" y="549"/>
                </a:lnTo>
                <a:lnTo>
                  <a:pt x="123" y="549"/>
                </a:lnTo>
                <a:lnTo>
                  <a:pt x="127" y="549"/>
                </a:lnTo>
                <a:lnTo>
                  <a:pt x="130" y="549"/>
                </a:lnTo>
                <a:lnTo>
                  <a:pt x="130" y="551"/>
                </a:lnTo>
                <a:lnTo>
                  <a:pt x="130" y="549"/>
                </a:lnTo>
                <a:lnTo>
                  <a:pt x="130" y="551"/>
                </a:lnTo>
                <a:lnTo>
                  <a:pt x="132" y="549"/>
                </a:lnTo>
                <a:lnTo>
                  <a:pt x="136" y="551"/>
                </a:lnTo>
                <a:lnTo>
                  <a:pt x="142" y="551"/>
                </a:lnTo>
                <a:lnTo>
                  <a:pt x="143" y="553"/>
                </a:lnTo>
                <a:lnTo>
                  <a:pt x="147" y="551"/>
                </a:lnTo>
                <a:lnTo>
                  <a:pt x="153" y="551"/>
                </a:lnTo>
                <a:lnTo>
                  <a:pt x="158" y="553"/>
                </a:lnTo>
                <a:lnTo>
                  <a:pt x="164" y="555"/>
                </a:lnTo>
                <a:lnTo>
                  <a:pt x="168" y="556"/>
                </a:lnTo>
                <a:lnTo>
                  <a:pt x="171" y="558"/>
                </a:lnTo>
                <a:lnTo>
                  <a:pt x="173" y="562"/>
                </a:lnTo>
                <a:lnTo>
                  <a:pt x="175" y="564"/>
                </a:lnTo>
                <a:lnTo>
                  <a:pt x="179" y="568"/>
                </a:lnTo>
                <a:lnTo>
                  <a:pt x="183" y="573"/>
                </a:lnTo>
                <a:lnTo>
                  <a:pt x="186" y="577"/>
                </a:lnTo>
                <a:lnTo>
                  <a:pt x="186" y="579"/>
                </a:lnTo>
                <a:lnTo>
                  <a:pt x="186" y="581"/>
                </a:lnTo>
                <a:lnTo>
                  <a:pt x="186" y="583"/>
                </a:lnTo>
                <a:lnTo>
                  <a:pt x="186" y="584"/>
                </a:lnTo>
                <a:lnTo>
                  <a:pt x="188" y="586"/>
                </a:lnTo>
                <a:lnTo>
                  <a:pt x="188" y="588"/>
                </a:lnTo>
                <a:lnTo>
                  <a:pt x="188" y="592"/>
                </a:lnTo>
                <a:lnTo>
                  <a:pt x="188" y="594"/>
                </a:lnTo>
                <a:lnTo>
                  <a:pt x="186" y="594"/>
                </a:lnTo>
                <a:lnTo>
                  <a:pt x="186" y="596"/>
                </a:lnTo>
                <a:lnTo>
                  <a:pt x="185" y="599"/>
                </a:lnTo>
                <a:lnTo>
                  <a:pt x="183" y="601"/>
                </a:lnTo>
                <a:lnTo>
                  <a:pt x="179" y="605"/>
                </a:lnTo>
                <a:lnTo>
                  <a:pt x="166" y="614"/>
                </a:lnTo>
                <a:lnTo>
                  <a:pt x="160" y="618"/>
                </a:lnTo>
                <a:lnTo>
                  <a:pt x="156" y="626"/>
                </a:lnTo>
                <a:lnTo>
                  <a:pt x="158" y="626"/>
                </a:lnTo>
                <a:lnTo>
                  <a:pt x="147" y="629"/>
                </a:lnTo>
                <a:lnTo>
                  <a:pt x="143" y="631"/>
                </a:lnTo>
                <a:lnTo>
                  <a:pt x="140" y="631"/>
                </a:lnTo>
                <a:lnTo>
                  <a:pt x="138" y="633"/>
                </a:lnTo>
                <a:lnTo>
                  <a:pt x="138" y="635"/>
                </a:lnTo>
                <a:lnTo>
                  <a:pt x="138" y="637"/>
                </a:lnTo>
                <a:lnTo>
                  <a:pt x="140" y="641"/>
                </a:lnTo>
                <a:lnTo>
                  <a:pt x="142" y="642"/>
                </a:lnTo>
                <a:lnTo>
                  <a:pt x="143" y="646"/>
                </a:lnTo>
                <a:lnTo>
                  <a:pt x="153" y="670"/>
                </a:lnTo>
                <a:lnTo>
                  <a:pt x="156" y="682"/>
                </a:lnTo>
                <a:lnTo>
                  <a:pt x="158" y="685"/>
                </a:lnTo>
                <a:lnTo>
                  <a:pt x="158" y="687"/>
                </a:lnTo>
                <a:lnTo>
                  <a:pt x="156" y="691"/>
                </a:lnTo>
                <a:lnTo>
                  <a:pt x="153" y="695"/>
                </a:lnTo>
                <a:lnTo>
                  <a:pt x="149" y="697"/>
                </a:lnTo>
                <a:lnTo>
                  <a:pt x="143" y="697"/>
                </a:lnTo>
                <a:lnTo>
                  <a:pt x="140" y="698"/>
                </a:lnTo>
                <a:lnTo>
                  <a:pt x="136" y="700"/>
                </a:lnTo>
                <a:lnTo>
                  <a:pt x="132" y="706"/>
                </a:lnTo>
                <a:lnTo>
                  <a:pt x="130" y="706"/>
                </a:lnTo>
                <a:lnTo>
                  <a:pt x="127" y="710"/>
                </a:lnTo>
                <a:lnTo>
                  <a:pt x="123" y="713"/>
                </a:lnTo>
                <a:lnTo>
                  <a:pt x="117" y="721"/>
                </a:lnTo>
                <a:lnTo>
                  <a:pt x="114" y="730"/>
                </a:lnTo>
                <a:lnTo>
                  <a:pt x="112" y="740"/>
                </a:lnTo>
                <a:lnTo>
                  <a:pt x="108" y="749"/>
                </a:lnTo>
                <a:lnTo>
                  <a:pt x="104" y="758"/>
                </a:lnTo>
                <a:lnTo>
                  <a:pt x="100" y="764"/>
                </a:lnTo>
                <a:lnTo>
                  <a:pt x="97" y="775"/>
                </a:lnTo>
                <a:lnTo>
                  <a:pt x="89" y="792"/>
                </a:lnTo>
                <a:lnTo>
                  <a:pt x="87" y="799"/>
                </a:lnTo>
                <a:lnTo>
                  <a:pt x="85" y="805"/>
                </a:lnTo>
                <a:lnTo>
                  <a:pt x="82" y="809"/>
                </a:lnTo>
                <a:lnTo>
                  <a:pt x="76" y="816"/>
                </a:lnTo>
                <a:lnTo>
                  <a:pt x="71" y="826"/>
                </a:lnTo>
                <a:lnTo>
                  <a:pt x="59" y="840"/>
                </a:lnTo>
                <a:lnTo>
                  <a:pt x="50" y="859"/>
                </a:lnTo>
                <a:lnTo>
                  <a:pt x="41" y="878"/>
                </a:lnTo>
                <a:lnTo>
                  <a:pt x="37" y="891"/>
                </a:lnTo>
                <a:lnTo>
                  <a:pt x="31" y="908"/>
                </a:lnTo>
                <a:lnTo>
                  <a:pt x="29" y="923"/>
                </a:lnTo>
                <a:lnTo>
                  <a:pt x="28" y="938"/>
                </a:lnTo>
                <a:lnTo>
                  <a:pt x="26" y="943"/>
                </a:lnTo>
                <a:lnTo>
                  <a:pt x="20" y="953"/>
                </a:lnTo>
                <a:lnTo>
                  <a:pt x="16" y="958"/>
                </a:lnTo>
                <a:lnTo>
                  <a:pt x="14" y="964"/>
                </a:lnTo>
                <a:lnTo>
                  <a:pt x="11" y="973"/>
                </a:lnTo>
                <a:lnTo>
                  <a:pt x="9" y="982"/>
                </a:lnTo>
                <a:lnTo>
                  <a:pt x="639" y="982"/>
                </a:lnTo>
                <a:close/>
                <a:moveTo>
                  <a:pt x="482" y="188"/>
                </a:moveTo>
                <a:lnTo>
                  <a:pt x="482" y="188"/>
                </a:lnTo>
                <a:close/>
                <a:moveTo>
                  <a:pt x="482" y="179"/>
                </a:moveTo>
                <a:lnTo>
                  <a:pt x="482" y="179"/>
                </a:lnTo>
                <a:lnTo>
                  <a:pt x="484" y="179"/>
                </a:lnTo>
                <a:lnTo>
                  <a:pt x="485" y="181"/>
                </a:lnTo>
                <a:lnTo>
                  <a:pt x="485" y="183"/>
                </a:lnTo>
                <a:lnTo>
                  <a:pt x="485" y="185"/>
                </a:lnTo>
                <a:lnTo>
                  <a:pt x="485" y="183"/>
                </a:lnTo>
                <a:lnTo>
                  <a:pt x="484" y="183"/>
                </a:lnTo>
                <a:lnTo>
                  <a:pt x="484" y="181"/>
                </a:lnTo>
                <a:lnTo>
                  <a:pt x="480" y="181"/>
                </a:lnTo>
                <a:lnTo>
                  <a:pt x="480" y="179"/>
                </a:lnTo>
                <a:lnTo>
                  <a:pt x="482" y="179"/>
                </a:lnTo>
                <a:close/>
                <a:moveTo>
                  <a:pt x="467" y="115"/>
                </a:moveTo>
                <a:lnTo>
                  <a:pt x="467" y="115"/>
                </a:lnTo>
                <a:lnTo>
                  <a:pt x="467" y="117"/>
                </a:lnTo>
                <a:lnTo>
                  <a:pt x="467" y="119"/>
                </a:lnTo>
                <a:lnTo>
                  <a:pt x="465" y="119"/>
                </a:lnTo>
                <a:lnTo>
                  <a:pt x="465" y="115"/>
                </a:lnTo>
                <a:lnTo>
                  <a:pt x="467" y="115"/>
                </a:lnTo>
                <a:close/>
                <a:moveTo>
                  <a:pt x="465" y="123"/>
                </a:moveTo>
                <a:lnTo>
                  <a:pt x="465" y="123"/>
                </a:lnTo>
                <a:lnTo>
                  <a:pt x="463" y="123"/>
                </a:lnTo>
                <a:lnTo>
                  <a:pt x="463" y="121"/>
                </a:lnTo>
                <a:lnTo>
                  <a:pt x="465" y="121"/>
                </a:lnTo>
                <a:lnTo>
                  <a:pt x="465" y="123"/>
                </a:lnTo>
                <a:close/>
                <a:moveTo>
                  <a:pt x="461" y="117"/>
                </a:moveTo>
                <a:lnTo>
                  <a:pt x="461" y="117"/>
                </a:lnTo>
                <a:lnTo>
                  <a:pt x="459" y="114"/>
                </a:lnTo>
                <a:lnTo>
                  <a:pt x="461" y="115"/>
                </a:lnTo>
                <a:lnTo>
                  <a:pt x="461" y="117"/>
                </a:lnTo>
                <a:close/>
                <a:moveTo>
                  <a:pt x="28" y="134"/>
                </a:moveTo>
                <a:lnTo>
                  <a:pt x="28" y="134"/>
                </a:lnTo>
                <a:lnTo>
                  <a:pt x="26" y="136"/>
                </a:lnTo>
                <a:lnTo>
                  <a:pt x="28" y="134"/>
                </a:lnTo>
                <a:close/>
                <a:moveTo>
                  <a:pt x="29" y="123"/>
                </a:moveTo>
                <a:lnTo>
                  <a:pt x="29" y="123"/>
                </a:lnTo>
                <a:lnTo>
                  <a:pt x="31" y="121"/>
                </a:lnTo>
                <a:lnTo>
                  <a:pt x="31" y="119"/>
                </a:lnTo>
                <a:lnTo>
                  <a:pt x="31" y="121"/>
                </a:lnTo>
                <a:lnTo>
                  <a:pt x="29" y="123"/>
                </a:lnTo>
                <a:close/>
                <a:moveTo>
                  <a:pt x="39" y="125"/>
                </a:moveTo>
                <a:lnTo>
                  <a:pt x="39" y="125"/>
                </a:lnTo>
                <a:lnTo>
                  <a:pt x="35" y="125"/>
                </a:lnTo>
                <a:lnTo>
                  <a:pt x="35" y="123"/>
                </a:lnTo>
                <a:lnTo>
                  <a:pt x="37" y="123"/>
                </a:lnTo>
                <a:lnTo>
                  <a:pt x="39" y="125"/>
                </a:lnTo>
                <a:close/>
                <a:moveTo>
                  <a:pt x="39" y="134"/>
                </a:moveTo>
                <a:lnTo>
                  <a:pt x="39" y="134"/>
                </a:lnTo>
                <a:lnTo>
                  <a:pt x="37" y="134"/>
                </a:lnTo>
                <a:lnTo>
                  <a:pt x="37" y="132"/>
                </a:lnTo>
                <a:lnTo>
                  <a:pt x="35" y="130"/>
                </a:lnTo>
                <a:lnTo>
                  <a:pt x="41" y="134"/>
                </a:lnTo>
                <a:lnTo>
                  <a:pt x="41" y="136"/>
                </a:lnTo>
                <a:lnTo>
                  <a:pt x="39" y="134"/>
                </a:lnTo>
                <a:close/>
                <a:moveTo>
                  <a:pt x="44" y="127"/>
                </a:moveTo>
                <a:lnTo>
                  <a:pt x="44" y="127"/>
                </a:lnTo>
                <a:lnTo>
                  <a:pt x="44" y="125"/>
                </a:lnTo>
                <a:lnTo>
                  <a:pt x="44" y="123"/>
                </a:lnTo>
                <a:lnTo>
                  <a:pt x="46" y="127"/>
                </a:lnTo>
                <a:lnTo>
                  <a:pt x="44" y="127"/>
                </a:lnTo>
                <a:lnTo>
                  <a:pt x="46" y="129"/>
                </a:lnTo>
                <a:lnTo>
                  <a:pt x="46" y="130"/>
                </a:lnTo>
                <a:lnTo>
                  <a:pt x="44" y="127"/>
                </a:lnTo>
                <a:close/>
                <a:moveTo>
                  <a:pt x="48" y="115"/>
                </a:moveTo>
                <a:lnTo>
                  <a:pt x="48" y="115"/>
                </a:lnTo>
                <a:lnTo>
                  <a:pt x="48" y="114"/>
                </a:lnTo>
                <a:lnTo>
                  <a:pt x="50" y="114"/>
                </a:lnTo>
                <a:lnTo>
                  <a:pt x="50" y="115"/>
                </a:lnTo>
                <a:lnTo>
                  <a:pt x="48" y="115"/>
                </a:lnTo>
                <a:close/>
                <a:moveTo>
                  <a:pt x="52" y="138"/>
                </a:moveTo>
                <a:lnTo>
                  <a:pt x="52" y="138"/>
                </a:lnTo>
                <a:lnTo>
                  <a:pt x="52" y="140"/>
                </a:lnTo>
                <a:lnTo>
                  <a:pt x="50" y="138"/>
                </a:lnTo>
                <a:lnTo>
                  <a:pt x="52" y="138"/>
                </a:lnTo>
                <a:close/>
                <a:moveTo>
                  <a:pt x="52" y="149"/>
                </a:moveTo>
                <a:lnTo>
                  <a:pt x="52" y="149"/>
                </a:lnTo>
                <a:lnTo>
                  <a:pt x="54" y="147"/>
                </a:lnTo>
                <a:lnTo>
                  <a:pt x="56" y="147"/>
                </a:lnTo>
                <a:lnTo>
                  <a:pt x="52" y="149"/>
                </a:lnTo>
                <a:close/>
                <a:moveTo>
                  <a:pt x="57" y="119"/>
                </a:moveTo>
                <a:lnTo>
                  <a:pt x="57" y="119"/>
                </a:lnTo>
                <a:lnTo>
                  <a:pt x="57" y="121"/>
                </a:lnTo>
                <a:lnTo>
                  <a:pt x="56" y="121"/>
                </a:lnTo>
                <a:lnTo>
                  <a:pt x="54" y="119"/>
                </a:lnTo>
                <a:lnTo>
                  <a:pt x="54" y="117"/>
                </a:lnTo>
                <a:lnTo>
                  <a:pt x="56" y="115"/>
                </a:lnTo>
                <a:lnTo>
                  <a:pt x="57" y="115"/>
                </a:lnTo>
                <a:lnTo>
                  <a:pt x="59" y="119"/>
                </a:lnTo>
                <a:lnTo>
                  <a:pt x="57" y="119"/>
                </a:lnTo>
                <a:close/>
                <a:moveTo>
                  <a:pt x="63" y="72"/>
                </a:moveTo>
                <a:lnTo>
                  <a:pt x="63" y="72"/>
                </a:lnTo>
                <a:close/>
                <a:moveTo>
                  <a:pt x="69" y="63"/>
                </a:moveTo>
                <a:lnTo>
                  <a:pt x="69" y="63"/>
                </a:lnTo>
                <a:lnTo>
                  <a:pt x="67" y="59"/>
                </a:lnTo>
                <a:lnTo>
                  <a:pt x="69" y="63"/>
                </a:lnTo>
                <a:close/>
                <a:moveTo>
                  <a:pt x="72" y="84"/>
                </a:moveTo>
                <a:lnTo>
                  <a:pt x="72" y="84"/>
                </a:lnTo>
                <a:lnTo>
                  <a:pt x="71" y="84"/>
                </a:lnTo>
                <a:lnTo>
                  <a:pt x="69" y="84"/>
                </a:lnTo>
                <a:lnTo>
                  <a:pt x="71" y="72"/>
                </a:lnTo>
                <a:lnTo>
                  <a:pt x="72" y="84"/>
                </a:lnTo>
                <a:close/>
                <a:moveTo>
                  <a:pt x="71" y="69"/>
                </a:moveTo>
                <a:lnTo>
                  <a:pt x="71" y="69"/>
                </a:lnTo>
                <a:lnTo>
                  <a:pt x="72" y="69"/>
                </a:lnTo>
                <a:lnTo>
                  <a:pt x="72" y="67"/>
                </a:lnTo>
                <a:lnTo>
                  <a:pt x="76" y="76"/>
                </a:lnTo>
                <a:lnTo>
                  <a:pt x="76" y="78"/>
                </a:lnTo>
                <a:lnTo>
                  <a:pt x="74" y="78"/>
                </a:lnTo>
                <a:lnTo>
                  <a:pt x="72" y="76"/>
                </a:lnTo>
                <a:lnTo>
                  <a:pt x="71" y="69"/>
                </a:lnTo>
                <a:close/>
                <a:moveTo>
                  <a:pt x="95" y="56"/>
                </a:moveTo>
                <a:lnTo>
                  <a:pt x="95" y="56"/>
                </a:lnTo>
                <a:lnTo>
                  <a:pt x="97" y="58"/>
                </a:lnTo>
                <a:lnTo>
                  <a:pt x="95" y="56"/>
                </a:lnTo>
                <a:close/>
                <a:moveTo>
                  <a:pt x="399" y="50"/>
                </a:moveTo>
                <a:lnTo>
                  <a:pt x="399" y="50"/>
                </a:lnTo>
                <a:lnTo>
                  <a:pt x="398" y="46"/>
                </a:lnTo>
                <a:lnTo>
                  <a:pt x="399" y="46"/>
                </a:lnTo>
                <a:lnTo>
                  <a:pt x="399" y="48"/>
                </a:lnTo>
                <a:lnTo>
                  <a:pt x="399" y="5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7" name="Freeform 70"/>
          <p:cNvSpPr>
            <a:spLocks noEditPoints="1"/>
          </p:cNvSpPr>
          <p:nvPr/>
        </p:nvSpPr>
        <p:spPr bwMode="auto">
          <a:xfrm>
            <a:off x="1177925" y="4725988"/>
            <a:ext cx="984250" cy="1597025"/>
          </a:xfrm>
          <a:custGeom>
            <a:avLst/>
            <a:gdLst>
              <a:gd name="T0" fmla="*/ 1484372825 w 620"/>
              <a:gd name="T1" fmla="*/ 2106850625 h 1006"/>
              <a:gd name="T2" fmla="*/ 1126510638 w 620"/>
              <a:gd name="T3" fmla="*/ 1559977513 h 1006"/>
              <a:gd name="T4" fmla="*/ 1166833138 w 620"/>
              <a:gd name="T5" fmla="*/ 1512093750 h 1006"/>
              <a:gd name="T6" fmla="*/ 1166833138 w 620"/>
              <a:gd name="T7" fmla="*/ 1494453450 h 1006"/>
              <a:gd name="T8" fmla="*/ 1164312188 w 620"/>
              <a:gd name="T9" fmla="*/ 1461690625 h 1006"/>
              <a:gd name="T10" fmla="*/ 1154231563 w 620"/>
              <a:gd name="T11" fmla="*/ 1426408438 h 1006"/>
              <a:gd name="T12" fmla="*/ 1181954075 w 620"/>
              <a:gd name="T13" fmla="*/ 1176913763 h 1006"/>
              <a:gd name="T14" fmla="*/ 1318042513 w 620"/>
              <a:gd name="T15" fmla="*/ 1066026888 h 1006"/>
              <a:gd name="T16" fmla="*/ 1338203763 w 620"/>
              <a:gd name="T17" fmla="*/ 962699688 h 1006"/>
              <a:gd name="T18" fmla="*/ 1441529375 w 620"/>
              <a:gd name="T19" fmla="*/ 811490313 h 1006"/>
              <a:gd name="T20" fmla="*/ 1355844063 w 620"/>
              <a:gd name="T21" fmla="*/ 612398763 h 1006"/>
              <a:gd name="T22" fmla="*/ 1413808450 w 620"/>
              <a:gd name="T23" fmla="*/ 481350638 h 1006"/>
              <a:gd name="T24" fmla="*/ 1421368125 w 620"/>
              <a:gd name="T25" fmla="*/ 423386250 h 1006"/>
              <a:gd name="T26" fmla="*/ 1446569688 w 620"/>
              <a:gd name="T27" fmla="*/ 448587813 h 1006"/>
              <a:gd name="T28" fmla="*/ 1436489063 w 620"/>
              <a:gd name="T29" fmla="*/ 498990938 h 1006"/>
              <a:gd name="T30" fmla="*/ 1403727825 w 620"/>
              <a:gd name="T31" fmla="*/ 574595625 h 1006"/>
              <a:gd name="T32" fmla="*/ 1436489063 w 620"/>
              <a:gd name="T33" fmla="*/ 536794075 h 1006"/>
              <a:gd name="T34" fmla="*/ 1451610000 w 620"/>
              <a:gd name="T35" fmla="*/ 357862188 h 1006"/>
              <a:gd name="T36" fmla="*/ 1441529375 w 620"/>
              <a:gd name="T37" fmla="*/ 302418750 h 1006"/>
              <a:gd name="T38" fmla="*/ 1436489063 w 620"/>
              <a:gd name="T39" fmla="*/ 279738138 h 1006"/>
              <a:gd name="T40" fmla="*/ 1370965000 w 620"/>
              <a:gd name="T41" fmla="*/ 211693125 h 1006"/>
              <a:gd name="T42" fmla="*/ 1199594375 w 620"/>
              <a:gd name="T43" fmla="*/ 70564375 h 1006"/>
              <a:gd name="T44" fmla="*/ 589716563 w 620"/>
              <a:gd name="T45" fmla="*/ 57964388 h 1006"/>
              <a:gd name="T46" fmla="*/ 569555313 w 620"/>
              <a:gd name="T47" fmla="*/ 70564375 h 1006"/>
              <a:gd name="T48" fmla="*/ 413305625 w 620"/>
              <a:gd name="T49" fmla="*/ 171370625 h 1006"/>
              <a:gd name="T50" fmla="*/ 158770638 w 620"/>
              <a:gd name="T51" fmla="*/ 768648450 h 1006"/>
              <a:gd name="T52" fmla="*/ 173891575 w 620"/>
              <a:gd name="T53" fmla="*/ 877014375 h 1006"/>
              <a:gd name="T54" fmla="*/ 194052825 w 620"/>
              <a:gd name="T55" fmla="*/ 914817513 h 1006"/>
              <a:gd name="T56" fmla="*/ 194052825 w 620"/>
              <a:gd name="T57" fmla="*/ 947578750 h 1006"/>
              <a:gd name="T58" fmla="*/ 189012513 w 620"/>
              <a:gd name="T59" fmla="*/ 1023183438 h 1006"/>
              <a:gd name="T60" fmla="*/ 194052825 w 620"/>
              <a:gd name="T61" fmla="*/ 1083667188 h 1006"/>
              <a:gd name="T62" fmla="*/ 201612500 w 620"/>
              <a:gd name="T63" fmla="*/ 1181954075 h 1006"/>
              <a:gd name="T64" fmla="*/ 196572188 w 620"/>
              <a:gd name="T65" fmla="*/ 1229836250 h 1006"/>
              <a:gd name="T66" fmla="*/ 211693125 w 620"/>
              <a:gd name="T67" fmla="*/ 1277720013 h 1006"/>
              <a:gd name="T68" fmla="*/ 244455950 w 620"/>
              <a:gd name="T69" fmla="*/ 1365924688 h 1006"/>
              <a:gd name="T70" fmla="*/ 244455950 w 620"/>
              <a:gd name="T71" fmla="*/ 1441529375 h 1006"/>
              <a:gd name="T72" fmla="*/ 244455950 w 620"/>
              <a:gd name="T73" fmla="*/ 1549896888 h 1006"/>
              <a:gd name="T74" fmla="*/ 249496263 w 620"/>
              <a:gd name="T75" fmla="*/ 1602819375 h 1006"/>
              <a:gd name="T76" fmla="*/ 216733438 w 620"/>
              <a:gd name="T77" fmla="*/ 1640622513 h 1006"/>
              <a:gd name="T78" fmla="*/ 272176875 w 620"/>
              <a:gd name="T79" fmla="*/ 1648182188 h 1006"/>
              <a:gd name="T80" fmla="*/ 292338125 w 620"/>
              <a:gd name="T81" fmla="*/ 1663303125 h 1006"/>
              <a:gd name="T82" fmla="*/ 216733438 w 620"/>
              <a:gd name="T83" fmla="*/ 1809472188 h 1006"/>
              <a:gd name="T84" fmla="*/ 126007813 w 620"/>
              <a:gd name="T85" fmla="*/ 1965721875 h 1006"/>
              <a:gd name="T86" fmla="*/ 52924075 w 620"/>
              <a:gd name="T87" fmla="*/ 2119452200 h 1006"/>
              <a:gd name="T88" fmla="*/ 1154231563 w 620"/>
              <a:gd name="T89" fmla="*/ 1507053438 h 1006"/>
              <a:gd name="T90" fmla="*/ 1126510638 w 620"/>
              <a:gd name="T91" fmla="*/ 1554937200 h 1006"/>
              <a:gd name="T92" fmla="*/ 1393647200 w 620"/>
              <a:gd name="T93" fmla="*/ 325100950 h 1006"/>
              <a:gd name="T94" fmla="*/ 1403727825 w 620"/>
              <a:gd name="T95" fmla="*/ 362902500 h 1006"/>
              <a:gd name="T96" fmla="*/ 1393647200 w 620"/>
              <a:gd name="T97" fmla="*/ 340221888 h 1006"/>
              <a:gd name="T98" fmla="*/ 1360884375 w 620"/>
              <a:gd name="T99" fmla="*/ 458668438 h 1006"/>
              <a:gd name="T100" fmla="*/ 1376005313 w 620"/>
              <a:gd name="T101" fmla="*/ 471270013 h 1006"/>
              <a:gd name="T102" fmla="*/ 1121470325 w 620"/>
              <a:gd name="T103" fmla="*/ 1554937200 h 1006"/>
              <a:gd name="T104" fmla="*/ 1116430013 w 620"/>
              <a:gd name="T105" fmla="*/ 1554937200 h 1006"/>
              <a:gd name="T106" fmla="*/ 183972200 w 620"/>
              <a:gd name="T107" fmla="*/ 877014375 h 1006"/>
              <a:gd name="T108" fmla="*/ 183972200 w 620"/>
              <a:gd name="T109" fmla="*/ 854333763 h 1006"/>
              <a:gd name="T110" fmla="*/ 267136563 w 620"/>
              <a:gd name="T111" fmla="*/ 1577617813 h 1006"/>
              <a:gd name="T112" fmla="*/ 272176875 w 620"/>
              <a:gd name="T113" fmla="*/ 1572577500 h 1006"/>
              <a:gd name="T114" fmla="*/ 254536575 w 620"/>
              <a:gd name="T115" fmla="*/ 1527214688 h 1006"/>
              <a:gd name="T116" fmla="*/ 259576888 w 620"/>
              <a:gd name="T117" fmla="*/ 1469251888 h 1006"/>
              <a:gd name="T118" fmla="*/ 277217188 w 620"/>
              <a:gd name="T119" fmla="*/ 1544856575 h 100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620"/>
              <a:gd name="T181" fmla="*/ 0 h 1006"/>
              <a:gd name="T182" fmla="*/ 620 w 620"/>
              <a:gd name="T183" fmla="*/ 1006 h 100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620" h="1006">
                <a:moveTo>
                  <a:pt x="590" y="1006"/>
                </a:moveTo>
                <a:lnTo>
                  <a:pt x="590" y="1006"/>
                </a:lnTo>
                <a:lnTo>
                  <a:pt x="604" y="1006"/>
                </a:lnTo>
                <a:lnTo>
                  <a:pt x="613" y="1006"/>
                </a:lnTo>
                <a:lnTo>
                  <a:pt x="617" y="1004"/>
                </a:lnTo>
                <a:lnTo>
                  <a:pt x="619" y="1002"/>
                </a:lnTo>
                <a:lnTo>
                  <a:pt x="620" y="978"/>
                </a:lnTo>
                <a:lnTo>
                  <a:pt x="620" y="955"/>
                </a:lnTo>
                <a:lnTo>
                  <a:pt x="619" y="935"/>
                </a:lnTo>
                <a:lnTo>
                  <a:pt x="615" y="914"/>
                </a:lnTo>
                <a:lnTo>
                  <a:pt x="611" y="895"/>
                </a:lnTo>
                <a:lnTo>
                  <a:pt x="607" y="877"/>
                </a:lnTo>
                <a:lnTo>
                  <a:pt x="602" y="860"/>
                </a:lnTo>
                <a:lnTo>
                  <a:pt x="594" y="845"/>
                </a:lnTo>
                <a:lnTo>
                  <a:pt x="589" y="836"/>
                </a:lnTo>
                <a:lnTo>
                  <a:pt x="579" y="822"/>
                </a:lnTo>
                <a:lnTo>
                  <a:pt x="555" y="794"/>
                </a:lnTo>
                <a:lnTo>
                  <a:pt x="519" y="757"/>
                </a:lnTo>
                <a:lnTo>
                  <a:pt x="506" y="744"/>
                </a:lnTo>
                <a:lnTo>
                  <a:pt x="493" y="723"/>
                </a:lnTo>
                <a:lnTo>
                  <a:pt x="482" y="703"/>
                </a:lnTo>
                <a:lnTo>
                  <a:pt x="471" y="680"/>
                </a:lnTo>
                <a:lnTo>
                  <a:pt x="454" y="641"/>
                </a:lnTo>
                <a:lnTo>
                  <a:pt x="448" y="623"/>
                </a:lnTo>
                <a:lnTo>
                  <a:pt x="447" y="623"/>
                </a:lnTo>
                <a:lnTo>
                  <a:pt x="445" y="619"/>
                </a:lnTo>
                <a:lnTo>
                  <a:pt x="447" y="621"/>
                </a:lnTo>
                <a:lnTo>
                  <a:pt x="447" y="619"/>
                </a:lnTo>
                <a:lnTo>
                  <a:pt x="448" y="619"/>
                </a:lnTo>
                <a:lnTo>
                  <a:pt x="450" y="619"/>
                </a:lnTo>
                <a:lnTo>
                  <a:pt x="452" y="617"/>
                </a:lnTo>
                <a:lnTo>
                  <a:pt x="454" y="613"/>
                </a:lnTo>
                <a:lnTo>
                  <a:pt x="460" y="611"/>
                </a:lnTo>
                <a:lnTo>
                  <a:pt x="465" y="608"/>
                </a:lnTo>
                <a:lnTo>
                  <a:pt x="465" y="606"/>
                </a:lnTo>
                <a:lnTo>
                  <a:pt x="463" y="606"/>
                </a:lnTo>
                <a:lnTo>
                  <a:pt x="465" y="602"/>
                </a:lnTo>
                <a:lnTo>
                  <a:pt x="467" y="602"/>
                </a:lnTo>
                <a:lnTo>
                  <a:pt x="465" y="602"/>
                </a:lnTo>
                <a:lnTo>
                  <a:pt x="463" y="600"/>
                </a:lnTo>
                <a:lnTo>
                  <a:pt x="463" y="598"/>
                </a:lnTo>
                <a:lnTo>
                  <a:pt x="465" y="598"/>
                </a:lnTo>
                <a:lnTo>
                  <a:pt x="465" y="600"/>
                </a:lnTo>
                <a:lnTo>
                  <a:pt x="465" y="598"/>
                </a:lnTo>
                <a:lnTo>
                  <a:pt x="467" y="596"/>
                </a:lnTo>
                <a:lnTo>
                  <a:pt x="467" y="595"/>
                </a:lnTo>
                <a:lnTo>
                  <a:pt x="467" y="591"/>
                </a:lnTo>
                <a:lnTo>
                  <a:pt x="465" y="589"/>
                </a:lnTo>
                <a:lnTo>
                  <a:pt x="463" y="591"/>
                </a:lnTo>
                <a:lnTo>
                  <a:pt x="463" y="593"/>
                </a:lnTo>
                <a:lnTo>
                  <a:pt x="462" y="595"/>
                </a:lnTo>
                <a:lnTo>
                  <a:pt x="460" y="595"/>
                </a:lnTo>
                <a:lnTo>
                  <a:pt x="458" y="595"/>
                </a:lnTo>
                <a:lnTo>
                  <a:pt x="458" y="593"/>
                </a:lnTo>
                <a:lnTo>
                  <a:pt x="452" y="587"/>
                </a:lnTo>
                <a:lnTo>
                  <a:pt x="452" y="585"/>
                </a:lnTo>
                <a:lnTo>
                  <a:pt x="454" y="585"/>
                </a:lnTo>
                <a:lnTo>
                  <a:pt x="456" y="583"/>
                </a:lnTo>
                <a:lnTo>
                  <a:pt x="460" y="581"/>
                </a:lnTo>
                <a:lnTo>
                  <a:pt x="462" y="580"/>
                </a:lnTo>
                <a:lnTo>
                  <a:pt x="460" y="578"/>
                </a:lnTo>
                <a:lnTo>
                  <a:pt x="456" y="580"/>
                </a:lnTo>
                <a:lnTo>
                  <a:pt x="458" y="576"/>
                </a:lnTo>
                <a:lnTo>
                  <a:pt x="462" y="570"/>
                </a:lnTo>
                <a:lnTo>
                  <a:pt x="460" y="570"/>
                </a:lnTo>
                <a:lnTo>
                  <a:pt x="460" y="568"/>
                </a:lnTo>
                <a:lnTo>
                  <a:pt x="458" y="566"/>
                </a:lnTo>
                <a:lnTo>
                  <a:pt x="456" y="561"/>
                </a:lnTo>
                <a:lnTo>
                  <a:pt x="450" y="563"/>
                </a:lnTo>
                <a:lnTo>
                  <a:pt x="450" y="559"/>
                </a:lnTo>
                <a:lnTo>
                  <a:pt x="448" y="559"/>
                </a:lnTo>
                <a:lnTo>
                  <a:pt x="445" y="559"/>
                </a:lnTo>
                <a:lnTo>
                  <a:pt x="443" y="546"/>
                </a:lnTo>
                <a:lnTo>
                  <a:pt x="443" y="535"/>
                </a:lnTo>
                <a:lnTo>
                  <a:pt x="443" y="520"/>
                </a:lnTo>
                <a:lnTo>
                  <a:pt x="445" y="503"/>
                </a:lnTo>
                <a:lnTo>
                  <a:pt x="450" y="488"/>
                </a:lnTo>
                <a:lnTo>
                  <a:pt x="458" y="477"/>
                </a:lnTo>
                <a:lnTo>
                  <a:pt x="462" y="471"/>
                </a:lnTo>
                <a:lnTo>
                  <a:pt x="469" y="467"/>
                </a:lnTo>
                <a:lnTo>
                  <a:pt x="473" y="466"/>
                </a:lnTo>
                <a:lnTo>
                  <a:pt x="480" y="464"/>
                </a:lnTo>
                <a:lnTo>
                  <a:pt x="497" y="460"/>
                </a:lnTo>
                <a:lnTo>
                  <a:pt x="503" y="460"/>
                </a:lnTo>
                <a:lnTo>
                  <a:pt x="508" y="456"/>
                </a:lnTo>
                <a:lnTo>
                  <a:pt x="512" y="454"/>
                </a:lnTo>
                <a:lnTo>
                  <a:pt x="516" y="451"/>
                </a:lnTo>
                <a:lnTo>
                  <a:pt x="519" y="445"/>
                </a:lnTo>
                <a:lnTo>
                  <a:pt x="523" y="439"/>
                </a:lnTo>
                <a:lnTo>
                  <a:pt x="523" y="432"/>
                </a:lnTo>
                <a:lnTo>
                  <a:pt x="523" y="423"/>
                </a:lnTo>
                <a:lnTo>
                  <a:pt x="519" y="411"/>
                </a:lnTo>
                <a:lnTo>
                  <a:pt x="521" y="406"/>
                </a:lnTo>
                <a:lnTo>
                  <a:pt x="527" y="402"/>
                </a:lnTo>
                <a:lnTo>
                  <a:pt x="531" y="400"/>
                </a:lnTo>
                <a:lnTo>
                  <a:pt x="534" y="396"/>
                </a:lnTo>
                <a:lnTo>
                  <a:pt x="534" y="391"/>
                </a:lnTo>
                <a:lnTo>
                  <a:pt x="534" y="389"/>
                </a:lnTo>
                <a:lnTo>
                  <a:pt x="533" y="389"/>
                </a:lnTo>
                <a:lnTo>
                  <a:pt x="531" y="385"/>
                </a:lnTo>
                <a:lnTo>
                  <a:pt x="531" y="382"/>
                </a:lnTo>
                <a:lnTo>
                  <a:pt x="536" y="380"/>
                </a:lnTo>
                <a:lnTo>
                  <a:pt x="540" y="376"/>
                </a:lnTo>
                <a:lnTo>
                  <a:pt x="540" y="372"/>
                </a:lnTo>
                <a:lnTo>
                  <a:pt x="540" y="367"/>
                </a:lnTo>
                <a:lnTo>
                  <a:pt x="538" y="355"/>
                </a:lnTo>
                <a:lnTo>
                  <a:pt x="540" y="350"/>
                </a:lnTo>
                <a:lnTo>
                  <a:pt x="544" y="346"/>
                </a:lnTo>
                <a:lnTo>
                  <a:pt x="547" y="342"/>
                </a:lnTo>
                <a:lnTo>
                  <a:pt x="553" y="340"/>
                </a:lnTo>
                <a:lnTo>
                  <a:pt x="559" y="339"/>
                </a:lnTo>
                <a:lnTo>
                  <a:pt x="564" y="335"/>
                </a:lnTo>
                <a:lnTo>
                  <a:pt x="570" y="329"/>
                </a:lnTo>
                <a:lnTo>
                  <a:pt x="572" y="325"/>
                </a:lnTo>
                <a:lnTo>
                  <a:pt x="572" y="322"/>
                </a:lnTo>
                <a:lnTo>
                  <a:pt x="574" y="320"/>
                </a:lnTo>
                <a:lnTo>
                  <a:pt x="574" y="316"/>
                </a:lnTo>
                <a:lnTo>
                  <a:pt x="572" y="312"/>
                </a:lnTo>
                <a:lnTo>
                  <a:pt x="568" y="307"/>
                </a:lnTo>
                <a:lnTo>
                  <a:pt x="564" y="303"/>
                </a:lnTo>
                <a:lnTo>
                  <a:pt x="551" y="288"/>
                </a:lnTo>
                <a:lnTo>
                  <a:pt x="540" y="271"/>
                </a:lnTo>
                <a:lnTo>
                  <a:pt x="536" y="264"/>
                </a:lnTo>
                <a:lnTo>
                  <a:pt x="531" y="254"/>
                </a:lnTo>
                <a:lnTo>
                  <a:pt x="534" y="249"/>
                </a:lnTo>
                <a:lnTo>
                  <a:pt x="538" y="243"/>
                </a:lnTo>
                <a:lnTo>
                  <a:pt x="542" y="236"/>
                </a:lnTo>
                <a:lnTo>
                  <a:pt x="546" y="230"/>
                </a:lnTo>
                <a:lnTo>
                  <a:pt x="549" y="223"/>
                </a:lnTo>
                <a:lnTo>
                  <a:pt x="551" y="219"/>
                </a:lnTo>
                <a:lnTo>
                  <a:pt x="553" y="217"/>
                </a:lnTo>
                <a:lnTo>
                  <a:pt x="553" y="211"/>
                </a:lnTo>
                <a:lnTo>
                  <a:pt x="555" y="206"/>
                </a:lnTo>
                <a:lnTo>
                  <a:pt x="557" y="202"/>
                </a:lnTo>
                <a:lnTo>
                  <a:pt x="559" y="198"/>
                </a:lnTo>
                <a:lnTo>
                  <a:pt x="561" y="193"/>
                </a:lnTo>
                <a:lnTo>
                  <a:pt x="561" y="191"/>
                </a:lnTo>
                <a:lnTo>
                  <a:pt x="561" y="189"/>
                </a:lnTo>
                <a:lnTo>
                  <a:pt x="562" y="187"/>
                </a:lnTo>
                <a:lnTo>
                  <a:pt x="562" y="185"/>
                </a:lnTo>
                <a:lnTo>
                  <a:pt x="562" y="183"/>
                </a:lnTo>
                <a:lnTo>
                  <a:pt x="564" y="182"/>
                </a:lnTo>
                <a:lnTo>
                  <a:pt x="564" y="176"/>
                </a:lnTo>
                <a:lnTo>
                  <a:pt x="564" y="168"/>
                </a:lnTo>
                <a:lnTo>
                  <a:pt x="566" y="163"/>
                </a:lnTo>
                <a:lnTo>
                  <a:pt x="568" y="157"/>
                </a:lnTo>
                <a:lnTo>
                  <a:pt x="568" y="159"/>
                </a:lnTo>
                <a:lnTo>
                  <a:pt x="570" y="157"/>
                </a:lnTo>
                <a:lnTo>
                  <a:pt x="570" y="155"/>
                </a:lnTo>
                <a:lnTo>
                  <a:pt x="570" y="154"/>
                </a:lnTo>
                <a:lnTo>
                  <a:pt x="572" y="152"/>
                </a:lnTo>
                <a:lnTo>
                  <a:pt x="574" y="159"/>
                </a:lnTo>
                <a:lnTo>
                  <a:pt x="574" y="167"/>
                </a:lnTo>
                <a:lnTo>
                  <a:pt x="574" y="176"/>
                </a:lnTo>
                <a:lnTo>
                  <a:pt x="574" y="178"/>
                </a:lnTo>
                <a:lnTo>
                  <a:pt x="576" y="180"/>
                </a:lnTo>
                <a:lnTo>
                  <a:pt x="574" y="182"/>
                </a:lnTo>
                <a:lnTo>
                  <a:pt x="574" y="180"/>
                </a:lnTo>
                <a:lnTo>
                  <a:pt x="574" y="182"/>
                </a:lnTo>
                <a:lnTo>
                  <a:pt x="574" y="183"/>
                </a:lnTo>
                <a:lnTo>
                  <a:pt x="570" y="198"/>
                </a:lnTo>
                <a:lnTo>
                  <a:pt x="570" y="200"/>
                </a:lnTo>
                <a:lnTo>
                  <a:pt x="568" y="200"/>
                </a:lnTo>
                <a:lnTo>
                  <a:pt x="568" y="204"/>
                </a:lnTo>
                <a:lnTo>
                  <a:pt x="564" y="213"/>
                </a:lnTo>
                <a:lnTo>
                  <a:pt x="562" y="217"/>
                </a:lnTo>
                <a:lnTo>
                  <a:pt x="559" y="223"/>
                </a:lnTo>
                <a:lnTo>
                  <a:pt x="557" y="228"/>
                </a:lnTo>
                <a:lnTo>
                  <a:pt x="555" y="232"/>
                </a:lnTo>
                <a:lnTo>
                  <a:pt x="553" y="238"/>
                </a:lnTo>
                <a:lnTo>
                  <a:pt x="549" y="243"/>
                </a:lnTo>
                <a:lnTo>
                  <a:pt x="549" y="247"/>
                </a:lnTo>
                <a:lnTo>
                  <a:pt x="555" y="239"/>
                </a:lnTo>
                <a:lnTo>
                  <a:pt x="559" y="230"/>
                </a:lnTo>
                <a:lnTo>
                  <a:pt x="561" y="230"/>
                </a:lnTo>
                <a:lnTo>
                  <a:pt x="562" y="226"/>
                </a:lnTo>
                <a:lnTo>
                  <a:pt x="570" y="213"/>
                </a:lnTo>
                <a:lnTo>
                  <a:pt x="570" y="211"/>
                </a:lnTo>
                <a:lnTo>
                  <a:pt x="576" y="202"/>
                </a:lnTo>
                <a:lnTo>
                  <a:pt x="579" y="191"/>
                </a:lnTo>
                <a:lnTo>
                  <a:pt x="581" y="180"/>
                </a:lnTo>
                <a:lnTo>
                  <a:pt x="581" y="170"/>
                </a:lnTo>
                <a:lnTo>
                  <a:pt x="579" y="154"/>
                </a:lnTo>
                <a:lnTo>
                  <a:pt x="577" y="146"/>
                </a:lnTo>
                <a:lnTo>
                  <a:pt x="576" y="142"/>
                </a:lnTo>
                <a:lnTo>
                  <a:pt x="577" y="142"/>
                </a:lnTo>
                <a:lnTo>
                  <a:pt x="577" y="140"/>
                </a:lnTo>
                <a:lnTo>
                  <a:pt x="576" y="139"/>
                </a:lnTo>
                <a:lnTo>
                  <a:pt x="577" y="139"/>
                </a:lnTo>
                <a:lnTo>
                  <a:pt x="576" y="137"/>
                </a:lnTo>
                <a:lnTo>
                  <a:pt x="576" y="131"/>
                </a:lnTo>
                <a:lnTo>
                  <a:pt x="574" y="126"/>
                </a:lnTo>
                <a:lnTo>
                  <a:pt x="572" y="120"/>
                </a:lnTo>
                <a:lnTo>
                  <a:pt x="570" y="118"/>
                </a:lnTo>
                <a:lnTo>
                  <a:pt x="570" y="116"/>
                </a:lnTo>
                <a:lnTo>
                  <a:pt x="570" y="114"/>
                </a:lnTo>
                <a:lnTo>
                  <a:pt x="570" y="112"/>
                </a:lnTo>
                <a:lnTo>
                  <a:pt x="568" y="111"/>
                </a:lnTo>
                <a:lnTo>
                  <a:pt x="570" y="111"/>
                </a:lnTo>
                <a:lnTo>
                  <a:pt x="568" y="111"/>
                </a:lnTo>
                <a:lnTo>
                  <a:pt x="568" y="109"/>
                </a:lnTo>
                <a:lnTo>
                  <a:pt x="564" y="101"/>
                </a:lnTo>
                <a:lnTo>
                  <a:pt x="561" y="90"/>
                </a:lnTo>
                <a:lnTo>
                  <a:pt x="559" y="90"/>
                </a:lnTo>
                <a:lnTo>
                  <a:pt x="547" y="84"/>
                </a:lnTo>
                <a:lnTo>
                  <a:pt x="546" y="84"/>
                </a:lnTo>
                <a:lnTo>
                  <a:pt x="544" y="84"/>
                </a:lnTo>
                <a:lnTo>
                  <a:pt x="536" y="83"/>
                </a:lnTo>
                <a:lnTo>
                  <a:pt x="531" y="83"/>
                </a:lnTo>
                <a:lnTo>
                  <a:pt x="529" y="83"/>
                </a:lnTo>
                <a:lnTo>
                  <a:pt x="521" y="77"/>
                </a:lnTo>
                <a:lnTo>
                  <a:pt x="514" y="69"/>
                </a:lnTo>
                <a:lnTo>
                  <a:pt x="506" y="58"/>
                </a:lnTo>
                <a:lnTo>
                  <a:pt x="506" y="56"/>
                </a:lnTo>
                <a:lnTo>
                  <a:pt x="503" y="51"/>
                </a:lnTo>
                <a:lnTo>
                  <a:pt x="503" y="49"/>
                </a:lnTo>
                <a:lnTo>
                  <a:pt x="491" y="40"/>
                </a:lnTo>
                <a:lnTo>
                  <a:pt x="476" y="28"/>
                </a:lnTo>
                <a:lnTo>
                  <a:pt x="456" y="19"/>
                </a:lnTo>
                <a:lnTo>
                  <a:pt x="430" y="8"/>
                </a:lnTo>
                <a:lnTo>
                  <a:pt x="413" y="4"/>
                </a:lnTo>
                <a:lnTo>
                  <a:pt x="396" y="2"/>
                </a:lnTo>
                <a:lnTo>
                  <a:pt x="376" y="0"/>
                </a:lnTo>
                <a:lnTo>
                  <a:pt x="355" y="0"/>
                </a:lnTo>
                <a:lnTo>
                  <a:pt x="333" y="2"/>
                </a:lnTo>
                <a:lnTo>
                  <a:pt x="306" y="4"/>
                </a:lnTo>
                <a:lnTo>
                  <a:pt x="273" y="12"/>
                </a:lnTo>
                <a:lnTo>
                  <a:pt x="234" y="23"/>
                </a:lnTo>
                <a:lnTo>
                  <a:pt x="230" y="25"/>
                </a:lnTo>
                <a:lnTo>
                  <a:pt x="230" y="26"/>
                </a:lnTo>
                <a:lnTo>
                  <a:pt x="226" y="28"/>
                </a:lnTo>
                <a:lnTo>
                  <a:pt x="220" y="30"/>
                </a:lnTo>
                <a:lnTo>
                  <a:pt x="220" y="32"/>
                </a:lnTo>
                <a:lnTo>
                  <a:pt x="215" y="34"/>
                </a:lnTo>
                <a:lnTo>
                  <a:pt x="187" y="51"/>
                </a:lnTo>
                <a:lnTo>
                  <a:pt x="174" y="60"/>
                </a:lnTo>
                <a:lnTo>
                  <a:pt x="164" y="68"/>
                </a:lnTo>
                <a:lnTo>
                  <a:pt x="146" y="86"/>
                </a:lnTo>
                <a:lnTo>
                  <a:pt x="129" y="107"/>
                </a:lnTo>
                <a:lnTo>
                  <a:pt x="112" y="131"/>
                </a:lnTo>
                <a:lnTo>
                  <a:pt x="101" y="155"/>
                </a:lnTo>
                <a:lnTo>
                  <a:pt x="92" y="180"/>
                </a:lnTo>
                <a:lnTo>
                  <a:pt x="77" y="239"/>
                </a:lnTo>
                <a:lnTo>
                  <a:pt x="63" y="305"/>
                </a:lnTo>
                <a:lnTo>
                  <a:pt x="65" y="307"/>
                </a:lnTo>
                <a:lnTo>
                  <a:pt x="65" y="309"/>
                </a:lnTo>
                <a:lnTo>
                  <a:pt x="63" y="312"/>
                </a:lnTo>
                <a:lnTo>
                  <a:pt x="63" y="318"/>
                </a:lnTo>
                <a:lnTo>
                  <a:pt x="65" y="331"/>
                </a:lnTo>
                <a:lnTo>
                  <a:pt x="65" y="335"/>
                </a:lnTo>
                <a:lnTo>
                  <a:pt x="67" y="339"/>
                </a:lnTo>
                <a:lnTo>
                  <a:pt x="67" y="348"/>
                </a:lnTo>
                <a:lnTo>
                  <a:pt x="69" y="348"/>
                </a:lnTo>
                <a:lnTo>
                  <a:pt x="71" y="352"/>
                </a:lnTo>
                <a:lnTo>
                  <a:pt x="71" y="353"/>
                </a:lnTo>
                <a:lnTo>
                  <a:pt x="73" y="353"/>
                </a:lnTo>
                <a:lnTo>
                  <a:pt x="75" y="359"/>
                </a:lnTo>
                <a:lnTo>
                  <a:pt x="73" y="359"/>
                </a:lnTo>
                <a:lnTo>
                  <a:pt x="75" y="361"/>
                </a:lnTo>
                <a:lnTo>
                  <a:pt x="75" y="365"/>
                </a:lnTo>
                <a:lnTo>
                  <a:pt x="77" y="363"/>
                </a:lnTo>
                <a:lnTo>
                  <a:pt x="77" y="365"/>
                </a:lnTo>
                <a:lnTo>
                  <a:pt x="78" y="367"/>
                </a:lnTo>
                <a:lnTo>
                  <a:pt x="77" y="368"/>
                </a:lnTo>
                <a:lnTo>
                  <a:pt x="77" y="370"/>
                </a:lnTo>
                <a:lnTo>
                  <a:pt x="78" y="370"/>
                </a:lnTo>
                <a:lnTo>
                  <a:pt x="77" y="372"/>
                </a:lnTo>
                <a:lnTo>
                  <a:pt x="78" y="372"/>
                </a:lnTo>
                <a:lnTo>
                  <a:pt x="77" y="374"/>
                </a:lnTo>
                <a:lnTo>
                  <a:pt x="77" y="376"/>
                </a:lnTo>
                <a:lnTo>
                  <a:pt x="75" y="391"/>
                </a:lnTo>
                <a:lnTo>
                  <a:pt x="75" y="395"/>
                </a:lnTo>
                <a:lnTo>
                  <a:pt x="75" y="396"/>
                </a:lnTo>
                <a:lnTo>
                  <a:pt x="75" y="398"/>
                </a:lnTo>
                <a:lnTo>
                  <a:pt x="75" y="400"/>
                </a:lnTo>
                <a:lnTo>
                  <a:pt x="77" y="402"/>
                </a:lnTo>
                <a:lnTo>
                  <a:pt x="75" y="404"/>
                </a:lnTo>
                <a:lnTo>
                  <a:pt x="75" y="406"/>
                </a:lnTo>
                <a:lnTo>
                  <a:pt x="75" y="410"/>
                </a:lnTo>
                <a:lnTo>
                  <a:pt x="73" y="411"/>
                </a:lnTo>
                <a:lnTo>
                  <a:pt x="73" y="413"/>
                </a:lnTo>
                <a:lnTo>
                  <a:pt x="75" y="413"/>
                </a:lnTo>
                <a:lnTo>
                  <a:pt x="75" y="415"/>
                </a:lnTo>
                <a:lnTo>
                  <a:pt x="73" y="417"/>
                </a:lnTo>
                <a:lnTo>
                  <a:pt x="75" y="423"/>
                </a:lnTo>
                <a:lnTo>
                  <a:pt x="75" y="426"/>
                </a:lnTo>
                <a:lnTo>
                  <a:pt x="77" y="430"/>
                </a:lnTo>
                <a:lnTo>
                  <a:pt x="77" y="434"/>
                </a:lnTo>
                <a:lnTo>
                  <a:pt x="77" y="436"/>
                </a:lnTo>
                <a:lnTo>
                  <a:pt x="78" y="439"/>
                </a:lnTo>
                <a:lnTo>
                  <a:pt x="78" y="441"/>
                </a:lnTo>
                <a:lnTo>
                  <a:pt x="78" y="447"/>
                </a:lnTo>
                <a:lnTo>
                  <a:pt x="80" y="447"/>
                </a:lnTo>
                <a:lnTo>
                  <a:pt x="80" y="449"/>
                </a:lnTo>
                <a:lnTo>
                  <a:pt x="80" y="454"/>
                </a:lnTo>
                <a:lnTo>
                  <a:pt x="80" y="462"/>
                </a:lnTo>
                <a:lnTo>
                  <a:pt x="80" y="469"/>
                </a:lnTo>
                <a:lnTo>
                  <a:pt x="78" y="471"/>
                </a:lnTo>
                <a:lnTo>
                  <a:pt x="77" y="475"/>
                </a:lnTo>
                <a:lnTo>
                  <a:pt x="75" y="477"/>
                </a:lnTo>
                <a:lnTo>
                  <a:pt x="73" y="481"/>
                </a:lnTo>
                <a:lnTo>
                  <a:pt x="77" y="482"/>
                </a:lnTo>
                <a:lnTo>
                  <a:pt x="78" y="482"/>
                </a:lnTo>
                <a:lnTo>
                  <a:pt x="78" y="484"/>
                </a:lnTo>
                <a:lnTo>
                  <a:pt x="78" y="488"/>
                </a:lnTo>
                <a:lnTo>
                  <a:pt x="78" y="492"/>
                </a:lnTo>
                <a:lnTo>
                  <a:pt x="78" y="494"/>
                </a:lnTo>
                <a:lnTo>
                  <a:pt x="80" y="497"/>
                </a:lnTo>
                <a:lnTo>
                  <a:pt x="82" y="499"/>
                </a:lnTo>
                <a:lnTo>
                  <a:pt x="80" y="499"/>
                </a:lnTo>
                <a:lnTo>
                  <a:pt x="80" y="501"/>
                </a:lnTo>
                <a:lnTo>
                  <a:pt x="84" y="507"/>
                </a:lnTo>
                <a:lnTo>
                  <a:pt x="84" y="509"/>
                </a:lnTo>
                <a:lnTo>
                  <a:pt x="84" y="510"/>
                </a:lnTo>
                <a:lnTo>
                  <a:pt x="86" y="512"/>
                </a:lnTo>
                <a:lnTo>
                  <a:pt x="86" y="514"/>
                </a:lnTo>
                <a:lnTo>
                  <a:pt x="90" y="516"/>
                </a:lnTo>
                <a:lnTo>
                  <a:pt x="90" y="520"/>
                </a:lnTo>
                <a:lnTo>
                  <a:pt x="92" y="524"/>
                </a:lnTo>
                <a:lnTo>
                  <a:pt x="93" y="527"/>
                </a:lnTo>
                <a:lnTo>
                  <a:pt x="95" y="537"/>
                </a:lnTo>
                <a:lnTo>
                  <a:pt x="95" y="538"/>
                </a:lnTo>
                <a:lnTo>
                  <a:pt x="97" y="542"/>
                </a:lnTo>
                <a:lnTo>
                  <a:pt x="99" y="550"/>
                </a:lnTo>
                <a:lnTo>
                  <a:pt x="99" y="559"/>
                </a:lnTo>
                <a:lnTo>
                  <a:pt x="99" y="565"/>
                </a:lnTo>
                <a:lnTo>
                  <a:pt x="97" y="566"/>
                </a:lnTo>
                <a:lnTo>
                  <a:pt x="97" y="568"/>
                </a:lnTo>
                <a:lnTo>
                  <a:pt x="97" y="570"/>
                </a:lnTo>
                <a:lnTo>
                  <a:pt x="97" y="572"/>
                </a:lnTo>
                <a:lnTo>
                  <a:pt x="97" y="574"/>
                </a:lnTo>
                <a:lnTo>
                  <a:pt x="95" y="576"/>
                </a:lnTo>
                <a:lnTo>
                  <a:pt x="97" y="574"/>
                </a:lnTo>
                <a:lnTo>
                  <a:pt x="97" y="576"/>
                </a:lnTo>
                <a:lnTo>
                  <a:pt x="95" y="578"/>
                </a:lnTo>
                <a:lnTo>
                  <a:pt x="95" y="580"/>
                </a:lnTo>
                <a:lnTo>
                  <a:pt x="93" y="593"/>
                </a:lnTo>
                <a:lnTo>
                  <a:pt x="95" y="604"/>
                </a:lnTo>
                <a:lnTo>
                  <a:pt x="97" y="613"/>
                </a:lnTo>
                <a:lnTo>
                  <a:pt x="97" y="615"/>
                </a:lnTo>
                <a:lnTo>
                  <a:pt x="99" y="617"/>
                </a:lnTo>
                <a:lnTo>
                  <a:pt x="101" y="623"/>
                </a:lnTo>
                <a:lnTo>
                  <a:pt x="99" y="623"/>
                </a:lnTo>
                <a:lnTo>
                  <a:pt x="101" y="624"/>
                </a:lnTo>
                <a:lnTo>
                  <a:pt x="103" y="626"/>
                </a:lnTo>
                <a:lnTo>
                  <a:pt x="103" y="632"/>
                </a:lnTo>
                <a:lnTo>
                  <a:pt x="103" y="634"/>
                </a:lnTo>
                <a:lnTo>
                  <a:pt x="99" y="636"/>
                </a:lnTo>
                <a:lnTo>
                  <a:pt x="93" y="637"/>
                </a:lnTo>
                <a:lnTo>
                  <a:pt x="92" y="636"/>
                </a:lnTo>
                <a:lnTo>
                  <a:pt x="90" y="636"/>
                </a:lnTo>
                <a:lnTo>
                  <a:pt x="84" y="636"/>
                </a:lnTo>
                <a:lnTo>
                  <a:pt x="78" y="634"/>
                </a:lnTo>
                <a:lnTo>
                  <a:pt x="82" y="643"/>
                </a:lnTo>
                <a:lnTo>
                  <a:pt x="84" y="645"/>
                </a:lnTo>
                <a:lnTo>
                  <a:pt x="86" y="651"/>
                </a:lnTo>
                <a:lnTo>
                  <a:pt x="88" y="649"/>
                </a:lnTo>
                <a:lnTo>
                  <a:pt x="90" y="651"/>
                </a:lnTo>
                <a:lnTo>
                  <a:pt x="92" y="651"/>
                </a:lnTo>
                <a:lnTo>
                  <a:pt x="95" y="651"/>
                </a:lnTo>
                <a:lnTo>
                  <a:pt x="99" y="651"/>
                </a:lnTo>
                <a:lnTo>
                  <a:pt x="103" y="652"/>
                </a:lnTo>
                <a:lnTo>
                  <a:pt x="108" y="654"/>
                </a:lnTo>
                <a:lnTo>
                  <a:pt x="110" y="656"/>
                </a:lnTo>
                <a:lnTo>
                  <a:pt x="112" y="656"/>
                </a:lnTo>
                <a:lnTo>
                  <a:pt x="112" y="658"/>
                </a:lnTo>
                <a:lnTo>
                  <a:pt x="114" y="658"/>
                </a:lnTo>
                <a:lnTo>
                  <a:pt x="116" y="660"/>
                </a:lnTo>
                <a:lnTo>
                  <a:pt x="116" y="664"/>
                </a:lnTo>
                <a:lnTo>
                  <a:pt x="114" y="671"/>
                </a:lnTo>
                <a:lnTo>
                  <a:pt x="110" y="677"/>
                </a:lnTo>
                <a:lnTo>
                  <a:pt x="110" y="684"/>
                </a:lnTo>
                <a:lnTo>
                  <a:pt x="106" y="692"/>
                </a:lnTo>
                <a:lnTo>
                  <a:pt x="103" y="699"/>
                </a:lnTo>
                <a:lnTo>
                  <a:pt x="99" y="703"/>
                </a:lnTo>
                <a:lnTo>
                  <a:pt x="95" y="707"/>
                </a:lnTo>
                <a:lnTo>
                  <a:pt x="92" y="710"/>
                </a:lnTo>
                <a:lnTo>
                  <a:pt x="88" y="714"/>
                </a:lnTo>
                <a:lnTo>
                  <a:pt x="88" y="718"/>
                </a:lnTo>
                <a:lnTo>
                  <a:pt x="86" y="718"/>
                </a:lnTo>
                <a:lnTo>
                  <a:pt x="82" y="725"/>
                </a:lnTo>
                <a:lnTo>
                  <a:pt x="71" y="740"/>
                </a:lnTo>
                <a:lnTo>
                  <a:pt x="62" y="753"/>
                </a:lnTo>
                <a:lnTo>
                  <a:pt x="60" y="759"/>
                </a:lnTo>
                <a:lnTo>
                  <a:pt x="60" y="761"/>
                </a:lnTo>
                <a:lnTo>
                  <a:pt x="58" y="761"/>
                </a:lnTo>
                <a:lnTo>
                  <a:pt x="58" y="765"/>
                </a:lnTo>
                <a:lnTo>
                  <a:pt x="56" y="768"/>
                </a:lnTo>
                <a:lnTo>
                  <a:pt x="52" y="774"/>
                </a:lnTo>
                <a:lnTo>
                  <a:pt x="50" y="774"/>
                </a:lnTo>
                <a:lnTo>
                  <a:pt x="50" y="780"/>
                </a:lnTo>
                <a:lnTo>
                  <a:pt x="47" y="785"/>
                </a:lnTo>
                <a:lnTo>
                  <a:pt x="43" y="791"/>
                </a:lnTo>
                <a:lnTo>
                  <a:pt x="43" y="794"/>
                </a:lnTo>
                <a:lnTo>
                  <a:pt x="41" y="798"/>
                </a:lnTo>
                <a:lnTo>
                  <a:pt x="39" y="800"/>
                </a:lnTo>
                <a:lnTo>
                  <a:pt x="37" y="804"/>
                </a:lnTo>
                <a:lnTo>
                  <a:pt x="35" y="806"/>
                </a:lnTo>
                <a:lnTo>
                  <a:pt x="35" y="808"/>
                </a:lnTo>
                <a:lnTo>
                  <a:pt x="34" y="811"/>
                </a:lnTo>
                <a:lnTo>
                  <a:pt x="32" y="817"/>
                </a:lnTo>
                <a:lnTo>
                  <a:pt x="26" y="826"/>
                </a:lnTo>
                <a:lnTo>
                  <a:pt x="21" y="841"/>
                </a:lnTo>
                <a:lnTo>
                  <a:pt x="11" y="867"/>
                </a:lnTo>
                <a:lnTo>
                  <a:pt x="4" y="893"/>
                </a:lnTo>
                <a:lnTo>
                  <a:pt x="2" y="920"/>
                </a:lnTo>
                <a:lnTo>
                  <a:pt x="0" y="946"/>
                </a:lnTo>
                <a:lnTo>
                  <a:pt x="0" y="1006"/>
                </a:lnTo>
                <a:lnTo>
                  <a:pt x="590" y="1006"/>
                </a:lnTo>
                <a:close/>
                <a:moveTo>
                  <a:pt x="462" y="602"/>
                </a:moveTo>
                <a:lnTo>
                  <a:pt x="462" y="602"/>
                </a:lnTo>
                <a:close/>
                <a:moveTo>
                  <a:pt x="456" y="598"/>
                </a:moveTo>
                <a:lnTo>
                  <a:pt x="456" y="598"/>
                </a:lnTo>
                <a:lnTo>
                  <a:pt x="458" y="598"/>
                </a:lnTo>
                <a:lnTo>
                  <a:pt x="456" y="600"/>
                </a:lnTo>
                <a:lnTo>
                  <a:pt x="456" y="598"/>
                </a:lnTo>
                <a:close/>
                <a:moveTo>
                  <a:pt x="448" y="615"/>
                </a:moveTo>
                <a:lnTo>
                  <a:pt x="448" y="615"/>
                </a:lnTo>
                <a:lnTo>
                  <a:pt x="450" y="613"/>
                </a:lnTo>
                <a:lnTo>
                  <a:pt x="452" y="615"/>
                </a:lnTo>
                <a:lnTo>
                  <a:pt x="452" y="613"/>
                </a:lnTo>
                <a:lnTo>
                  <a:pt x="454" y="615"/>
                </a:lnTo>
                <a:lnTo>
                  <a:pt x="450" y="615"/>
                </a:lnTo>
                <a:lnTo>
                  <a:pt x="448" y="617"/>
                </a:lnTo>
                <a:lnTo>
                  <a:pt x="447" y="617"/>
                </a:lnTo>
                <a:lnTo>
                  <a:pt x="445" y="615"/>
                </a:lnTo>
                <a:lnTo>
                  <a:pt x="448" y="615"/>
                </a:lnTo>
                <a:close/>
                <a:moveTo>
                  <a:pt x="570" y="150"/>
                </a:moveTo>
                <a:lnTo>
                  <a:pt x="570" y="150"/>
                </a:lnTo>
                <a:close/>
                <a:moveTo>
                  <a:pt x="553" y="131"/>
                </a:moveTo>
                <a:lnTo>
                  <a:pt x="553" y="131"/>
                </a:lnTo>
                <a:lnTo>
                  <a:pt x="553" y="129"/>
                </a:lnTo>
                <a:lnTo>
                  <a:pt x="553" y="131"/>
                </a:lnTo>
                <a:lnTo>
                  <a:pt x="555" y="131"/>
                </a:lnTo>
                <a:lnTo>
                  <a:pt x="555" y="133"/>
                </a:lnTo>
                <a:lnTo>
                  <a:pt x="555" y="135"/>
                </a:lnTo>
                <a:lnTo>
                  <a:pt x="557" y="137"/>
                </a:lnTo>
                <a:lnTo>
                  <a:pt x="557" y="142"/>
                </a:lnTo>
                <a:lnTo>
                  <a:pt x="559" y="146"/>
                </a:lnTo>
                <a:lnTo>
                  <a:pt x="557" y="146"/>
                </a:lnTo>
                <a:lnTo>
                  <a:pt x="557" y="144"/>
                </a:lnTo>
                <a:lnTo>
                  <a:pt x="555" y="144"/>
                </a:lnTo>
                <a:lnTo>
                  <a:pt x="555" y="142"/>
                </a:lnTo>
                <a:lnTo>
                  <a:pt x="555" y="140"/>
                </a:lnTo>
                <a:lnTo>
                  <a:pt x="555" y="139"/>
                </a:lnTo>
                <a:lnTo>
                  <a:pt x="553" y="137"/>
                </a:lnTo>
                <a:lnTo>
                  <a:pt x="553" y="135"/>
                </a:lnTo>
                <a:lnTo>
                  <a:pt x="553" y="133"/>
                </a:lnTo>
                <a:lnTo>
                  <a:pt x="553" y="131"/>
                </a:lnTo>
                <a:close/>
                <a:moveTo>
                  <a:pt x="538" y="200"/>
                </a:moveTo>
                <a:lnTo>
                  <a:pt x="538" y="193"/>
                </a:lnTo>
                <a:lnTo>
                  <a:pt x="540" y="183"/>
                </a:lnTo>
                <a:lnTo>
                  <a:pt x="540" y="182"/>
                </a:lnTo>
                <a:lnTo>
                  <a:pt x="540" y="180"/>
                </a:lnTo>
                <a:lnTo>
                  <a:pt x="542" y="180"/>
                </a:lnTo>
                <a:lnTo>
                  <a:pt x="542" y="176"/>
                </a:lnTo>
                <a:lnTo>
                  <a:pt x="542" y="170"/>
                </a:lnTo>
                <a:lnTo>
                  <a:pt x="544" y="168"/>
                </a:lnTo>
                <a:lnTo>
                  <a:pt x="544" y="167"/>
                </a:lnTo>
                <a:lnTo>
                  <a:pt x="544" y="168"/>
                </a:lnTo>
                <a:lnTo>
                  <a:pt x="544" y="170"/>
                </a:lnTo>
                <a:lnTo>
                  <a:pt x="546" y="174"/>
                </a:lnTo>
                <a:lnTo>
                  <a:pt x="546" y="180"/>
                </a:lnTo>
                <a:lnTo>
                  <a:pt x="546" y="187"/>
                </a:lnTo>
                <a:lnTo>
                  <a:pt x="544" y="195"/>
                </a:lnTo>
                <a:lnTo>
                  <a:pt x="544" y="200"/>
                </a:lnTo>
                <a:lnTo>
                  <a:pt x="542" y="202"/>
                </a:lnTo>
                <a:lnTo>
                  <a:pt x="542" y="204"/>
                </a:lnTo>
                <a:lnTo>
                  <a:pt x="542" y="208"/>
                </a:lnTo>
                <a:lnTo>
                  <a:pt x="540" y="213"/>
                </a:lnTo>
                <a:lnTo>
                  <a:pt x="536" y="219"/>
                </a:lnTo>
                <a:lnTo>
                  <a:pt x="534" y="215"/>
                </a:lnTo>
                <a:lnTo>
                  <a:pt x="534" y="210"/>
                </a:lnTo>
                <a:lnTo>
                  <a:pt x="538" y="200"/>
                </a:lnTo>
                <a:close/>
                <a:moveTo>
                  <a:pt x="443" y="617"/>
                </a:moveTo>
                <a:lnTo>
                  <a:pt x="443" y="617"/>
                </a:lnTo>
                <a:lnTo>
                  <a:pt x="445" y="617"/>
                </a:lnTo>
                <a:lnTo>
                  <a:pt x="443" y="617"/>
                </a:lnTo>
                <a:lnTo>
                  <a:pt x="445" y="615"/>
                </a:lnTo>
                <a:lnTo>
                  <a:pt x="445" y="617"/>
                </a:lnTo>
                <a:lnTo>
                  <a:pt x="443" y="617"/>
                </a:lnTo>
                <a:lnTo>
                  <a:pt x="441" y="617"/>
                </a:lnTo>
                <a:lnTo>
                  <a:pt x="443" y="617"/>
                </a:lnTo>
                <a:close/>
                <a:moveTo>
                  <a:pt x="73" y="333"/>
                </a:moveTo>
                <a:lnTo>
                  <a:pt x="73" y="333"/>
                </a:lnTo>
                <a:lnTo>
                  <a:pt x="71" y="333"/>
                </a:lnTo>
                <a:lnTo>
                  <a:pt x="73" y="333"/>
                </a:lnTo>
                <a:close/>
                <a:moveTo>
                  <a:pt x="75" y="348"/>
                </a:moveTo>
                <a:lnTo>
                  <a:pt x="75" y="348"/>
                </a:lnTo>
                <a:lnTo>
                  <a:pt x="75" y="350"/>
                </a:lnTo>
                <a:lnTo>
                  <a:pt x="73" y="348"/>
                </a:lnTo>
                <a:lnTo>
                  <a:pt x="73" y="346"/>
                </a:lnTo>
                <a:lnTo>
                  <a:pt x="73" y="344"/>
                </a:lnTo>
                <a:lnTo>
                  <a:pt x="73" y="346"/>
                </a:lnTo>
                <a:lnTo>
                  <a:pt x="73" y="342"/>
                </a:lnTo>
                <a:lnTo>
                  <a:pt x="71" y="342"/>
                </a:lnTo>
                <a:lnTo>
                  <a:pt x="73" y="342"/>
                </a:lnTo>
                <a:lnTo>
                  <a:pt x="71" y="342"/>
                </a:lnTo>
                <a:lnTo>
                  <a:pt x="73" y="339"/>
                </a:lnTo>
                <a:lnTo>
                  <a:pt x="73" y="337"/>
                </a:lnTo>
                <a:lnTo>
                  <a:pt x="71" y="339"/>
                </a:lnTo>
                <a:lnTo>
                  <a:pt x="71" y="337"/>
                </a:lnTo>
                <a:lnTo>
                  <a:pt x="75" y="335"/>
                </a:lnTo>
                <a:lnTo>
                  <a:pt x="77" y="342"/>
                </a:lnTo>
                <a:lnTo>
                  <a:pt x="77" y="348"/>
                </a:lnTo>
                <a:lnTo>
                  <a:pt x="77" y="350"/>
                </a:lnTo>
                <a:lnTo>
                  <a:pt x="75" y="348"/>
                </a:lnTo>
                <a:close/>
                <a:moveTo>
                  <a:pt x="106" y="626"/>
                </a:moveTo>
                <a:lnTo>
                  <a:pt x="106" y="626"/>
                </a:lnTo>
                <a:close/>
                <a:moveTo>
                  <a:pt x="114" y="623"/>
                </a:moveTo>
                <a:lnTo>
                  <a:pt x="114" y="623"/>
                </a:lnTo>
                <a:lnTo>
                  <a:pt x="116" y="624"/>
                </a:lnTo>
                <a:lnTo>
                  <a:pt x="110" y="626"/>
                </a:lnTo>
                <a:lnTo>
                  <a:pt x="108" y="626"/>
                </a:lnTo>
                <a:lnTo>
                  <a:pt x="108" y="624"/>
                </a:lnTo>
                <a:lnTo>
                  <a:pt x="108" y="621"/>
                </a:lnTo>
                <a:lnTo>
                  <a:pt x="106" y="621"/>
                </a:lnTo>
                <a:lnTo>
                  <a:pt x="101" y="608"/>
                </a:lnTo>
                <a:lnTo>
                  <a:pt x="101" y="606"/>
                </a:lnTo>
                <a:lnTo>
                  <a:pt x="101" y="604"/>
                </a:lnTo>
                <a:lnTo>
                  <a:pt x="99" y="602"/>
                </a:lnTo>
                <a:lnTo>
                  <a:pt x="101" y="600"/>
                </a:lnTo>
                <a:lnTo>
                  <a:pt x="99" y="598"/>
                </a:lnTo>
                <a:lnTo>
                  <a:pt x="101" y="596"/>
                </a:lnTo>
                <a:lnTo>
                  <a:pt x="99" y="595"/>
                </a:lnTo>
                <a:lnTo>
                  <a:pt x="101" y="587"/>
                </a:lnTo>
                <a:lnTo>
                  <a:pt x="103" y="587"/>
                </a:lnTo>
                <a:lnTo>
                  <a:pt x="103" y="585"/>
                </a:lnTo>
                <a:lnTo>
                  <a:pt x="103" y="583"/>
                </a:lnTo>
                <a:lnTo>
                  <a:pt x="105" y="585"/>
                </a:lnTo>
                <a:lnTo>
                  <a:pt x="105" y="593"/>
                </a:lnTo>
                <a:lnTo>
                  <a:pt x="108" y="600"/>
                </a:lnTo>
                <a:lnTo>
                  <a:pt x="106" y="600"/>
                </a:lnTo>
                <a:lnTo>
                  <a:pt x="106" y="602"/>
                </a:lnTo>
                <a:lnTo>
                  <a:pt x="108" y="604"/>
                </a:lnTo>
                <a:lnTo>
                  <a:pt x="108" y="606"/>
                </a:lnTo>
                <a:lnTo>
                  <a:pt x="110" y="606"/>
                </a:lnTo>
                <a:lnTo>
                  <a:pt x="110" y="609"/>
                </a:lnTo>
                <a:lnTo>
                  <a:pt x="110" y="613"/>
                </a:lnTo>
                <a:lnTo>
                  <a:pt x="112" y="615"/>
                </a:lnTo>
                <a:lnTo>
                  <a:pt x="114" y="619"/>
                </a:lnTo>
                <a:lnTo>
                  <a:pt x="114" y="621"/>
                </a:lnTo>
                <a:lnTo>
                  <a:pt x="116" y="623"/>
                </a:lnTo>
                <a:lnTo>
                  <a:pt x="114" y="62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ChangeArrowheads="1"/>
          </p:cNvSpPr>
          <p:nvPr/>
        </p:nvSpPr>
        <p:spPr bwMode="auto">
          <a:xfrm>
            <a:off x="3311525" y="2443163"/>
            <a:ext cx="2519363" cy="1835150"/>
          </a:xfrm>
          <a:prstGeom prst="rect">
            <a:avLst/>
          </a:prstGeom>
          <a:solidFill>
            <a:srgbClr val="99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8195" name="Rectangle 18"/>
          <p:cNvSpPr>
            <a:spLocks noChangeArrowheads="1"/>
          </p:cNvSpPr>
          <p:nvPr/>
        </p:nvSpPr>
        <p:spPr bwMode="auto">
          <a:xfrm>
            <a:off x="3311525" y="4581525"/>
            <a:ext cx="2519363" cy="1835150"/>
          </a:xfrm>
          <a:prstGeom prst="rect">
            <a:avLst/>
          </a:prstGeom>
          <a:solidFill>
            <a:srgbClr val="B2BFD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8196" name="Rectangle 19"/>
          <p:cNvSpPr>
            <a:spLocks noChangeArrowheads="1"/>
          </p:cNvSpPr>
          <p:nvPr/>
        </p:nvSpPr>
        <p:spPr bwMode="auto">
          <a:xfrm>
            <a:off x="3311525" y="306388"/>
            <a:ext cx="2519363" cy="1835150"/>
          </a:xfrm>
          <a:prstGeom prst="rect">
            <a:avLst/>
          </a:prstGeom>
          <a:solidFill>
            <a:srgbClr val="0A70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8197" name="Rectangle 16"/>
          <p:cNvSpPr>
            <a:spLocks noChangeArrowheads="1"/>
          </p:cNvSpPr>
          <p:nvPr/>
        </p:nvSpPr>
        <p:spPr bwMode="auto">
          <a:xfrm>
            <a:off x="6192838" y="2443163"/>
            <a:ext cx="2519362" cy="1835150"/>
          </a:xfrm>
          <a:prstGeom prst="rect">
            <a:avLst/>
          </a:prstGeom>
          <a:solidFill>
            <a:srgbClr val="E2799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8198" name="Rectangle 15"/>
          <p:cNvSpPr>
            <a:spLocks noChangeArrowheads="1"/>
          </p:cNvSpPr>
          <p:nvPr/>
        </p:nvSpPr>
        <p:spPr bwMode="auto">
          <a:xfrm>
            <a:off x="6192838" y="4581525"/>
            <a:ext cx="2519362" cy="1835150"/>
          </a:xfrm>
          <a:prstGeom prst="rect">
            <a:avLst/>
          </a:prstGeom>
          <a:solidFill>
            <a:srgbClr val="5F79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8199" name="Rectangle 14"/>
          <p:cNvSpPr>
            <a:spLocks noChangeArrowheads="1"/>
          </p:cNvSpPr>
          <p:nvPr/>
        </p:nvSpPr>
        <p:spPr bwMode="auto">
          <a:xfrm>
            <a:off x="431800" y="2443163"/>
            <a:ext cx="2519363" cy="1835150"/>
          </a:xfrm>
          <a:prstGeom prst="rect">
            <a:avLst/>
          </a:prstGeom>
          <a:solidFill>
            <a:srgbClr val="EDB1B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8200" name="Rectangle 13"/>
          <p:cNvSpPr>
            <a:spLocks noChangeArrowheads="1"/>
          </p:cNvSpPr>
          <p:nvPr/>
        </p:nvSpPr>
        <p:spPr bwMode="auto">
          <a:xfrm>
            <a:off x="431800" y="4581525"/>
            <a:ext cx="2519363" cy="1835150"/>
          </a:xfrm>
          <a:prstGeom prst="rect">
            <a:avLst/>
          </a:prstGeom>
          <a:solidFill>
            <a:srgbClr val="2584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8201" name="Rectangle 12"/>
          <p:cNvSpPr>
            <a:spLocks noChangeArrowheads="1"/>
          </p:cNvSpPr>
          <p:nvPr/>
        </p:nvSpPr>
        <p:spPr bwMode="auto">
          <a:xfrm>
            <a:off x="6192838" y="306388"/>
            <a:ext cx="2519362" cy="1835150"/>
          </a:xfrm>
          <a:prstGeom prst="rect">
            <a:avLst/>
          </a:prstGeom>
          <a:solidFill>
            <a:srgbClr val="63B8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8202" name="Rectangle 11"/>
          <p:cNvSpPr>
            <a:spLocks noChangeArrowheads="1"/>
          </p:cNvSpPr>
          <p:nvPr/>
        </p:nvSpPr>
        <p:spPr bwMode="auto">
          <a:xfrm>
            <a:off x="431800" y="306388"/>
            <a:ext cx="2519363" cy="1835150"/>
          </a:xfrm>
          <a:prstGeom prst="rect">
            <a:avLst/>
          </a:prstGeom>
          <a:solidFill>
            <a:srgbClr val="DB617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8203" name="Freeform 2"/>
          <p:cNvSpPr>
            <a:spLocks noEditPoints="1"/>
          </p:cNvSpPr>
          <p:nvPr/>
        </p:nvSpPr>
        <p:spPr bwMode="auto">
          <a:xfrm>
            <a:off x="635000" y="4759325"/>
            <a:ext cx="2111375" cy="1657350"/>
          </a:xfrm>
          <a:custGeom>
            <a:avLst/>
            <a:gdLst>
              <a:gd name="T0" fmla="*/ 2147483646 w 1891"/>
              <a:gd name="T1" fmla="*/ 1827251828 h 1484"/>
              <a:gd name="T2" fmla="*/ 2147483646 w 1891"/>
              <a:gd name="T3" fmla="*/ 1613968529 h 1484"/>
              <a:gd name="T4" fmla="*/ 1973461236 w 1891"/>
              <a:gd name="T5" fmla="*/ 1489240656 h 1484"/>
              <a:gd name="T6" fmla="*/ 1822615718 w 1891"/>
              <a:gd name="T7" fmla="*/ 1430619159 h 1484"/>
              <a:gd name="T8" fmla="*/ 1706676555 w 1891"/>
              <a:gd name="T9" fmla="*/ 1380728904 h 1484"/>
              <a:gd name="T10" fmla="*/ 1614423647 w 1891"/>
              <a:gd name="T11" fmla="*/ 1348298898 h 1484"/>
              <a:gd name="T12" fmla="*/ 1596969912 w 1891"/>
              <a:gd name="T13" fmla="*/ 1303397444 h 1484"/>
              <a:gd name="T14" fmla="*/ 1621903341 w 1891"/>
              <a:gd name="T15" fmla="*/ 1295913682 h 1484"/>
              <a:gd name="T16" fmla="*/ 1665536564 w 1891"/>
              <a:gd name="T17" fmla="*/ 1298408642 h 1484"/>
              <a:gd name="T18" fmla="*/ 1757789471 w 1891"/>
              <a:gd name="T19" fmla="*/ 1279699796 h 1484"/>
              <a:gd name="T20" fmla="*/ 1813888850 w 1891"/>
              <a:gd name="T21" fmla="*/ 1252259709 h 1484"/>
              <a:gd name="T22" fmla="*/ 1846301973 w 1891"/>
              <a:gd name="T23" fmla="*/ 1213594538 h 1484"/>
              <a:gd name="T24" fmla="*/ 1798929462 w 1891"/>
              <a:gd name="T25" fmla="*/ 1186154450 h 1484"/>
              <a:gd name="T26" fmla="*/ 1803915925 w 1891"/>
              <a:gd name="T27" fmla="*/ 1167445604 h 1484"/>
              <a:gd name="T28" fmla="*/ 1807655214 w 1891"/>
              <a:gd name="T29" fmla="*/ 1154973041 h 1484"/>
              <a:gd name="T30" fmla="*/ 1770255628 w 1891"/>
              <a:gd name="T31" fmla="*/ 1130026796 h 1484"/>
              <a:gd name="T32" fmla="*/ 1716649480 w 1891"/>
              <a:gd name="T33" fmla="*/ 1098845386 h 1484"/>
              <a:gd name="T34" fmla="*/ 1744076141 w 1891"/>
              <a:gd name="T35" fmla="*/ 1026503846 h 1484"/>
              <a:gd name="T36" fmla="*/ 1747815429 w 1891"/>
              <a:gd name="T37" fmla="*/ 1002805081 h 1484"/>
              <a:gd name="T38" fmla="*/ 1745322198 w 1891"/>
              <a:gd name="T39" fmla="*/ 975366110 h 1484"/>
              <a:gd name="T40" fmla="*/ 1756542297 w 1891"/>
              <a:gd name="T41" fmla="*/ 880573285 h 1484"/>
              <a:gd name="T42" fmla="*/ 1777735322 w 1891"/>
              <a:gd name="T43" fmla="*/ 760835331 h 1484"/>
              <a:gd name="T44" fmla="*/ 1772748859 w 1891"/>
              <a:gd name="T45" fmla="*/ 697223915 h 1484"/>
              <a:gd name="T46" fmla="*/ 1757789471 w 1891"/>
              <a:gd name="T47" fmla="*/ 568755837 h 1484"/>
              <a:gd name="T48" fmla="*/ 1660550101 w 1891"/>
              <a:gd name="T49" fmla="*/ 354225058 h 1484"/>
              <a:gd name="T50" fmla="*/ 1635616672 w 1891"/>
              <a:gd name="T51" fmla="*/ 314312407 h 1484"/>
              <a:gd name="T52" fmla="*/ 1615669705 w 1891"/>
              <a:gd name="T53" fmla="*/ 260679712 h 1484"/>
              <a:gd name="T54" fmla="*/ 1600710317 w 1891"/>
              <a:gd name="T55" fmla="*/ 228250823 h 1484"/>
              <a:gd name="T56" fmla="*/ 1586996987 w 1891"/>
              <a:gd name="T57" fmla="*/ 195821933 h 1484"/>
              <a:gd name="T58" fmla="*/ 1564556788 w 1891"/>
              <a:gd name="T59" fmla="*/ 153414323 h 1484"/>
              <a:gd name="T60" fmla="*/ 1505964178 w 1891"/>
              <a:gd name="T61" fmla="*/ 83566625 h 1484"/>
              <a:gd name="T62" fmla="*/ 1390025015 w 1891"/>
              <a:gd name="T63" fmla="*/ 26192608 h 1484"/>
              <a:gd name="T64" fmla="*/ 1313978669 w 1891"/>
              <a:gd name="T65" fmla="*/ 9978721 h 1484"/>
              <a:gd name="T66" fmla="*/ 1277825141 w 1891"/>
              <a:gd name="T67" fmla="*/ 13720044 h 1484"/>
              <a:gd name="T68" fmla="*/ 1244165960 w 1891"/>
              <a:gd name="T69" fmla="*/ 49891372 h 1484"/>
              <a:gd name="T70" fmla="*/ 1214246068 w 1891"/>
              <a:gd name="T71" fmla="*/ 46148933 h 1484"/>
              <a:gd name="T72" fmla="*/ 1199285564 w 1891"/>
              <a:gd name="T73" fmla="*/ 32428889 h 1484"/>
              <a:gd name="T74" fmla="*/ 1159392747 w 1891"/>
              <a:gd name="T75" fmla="*/ 26192608 h 1484"/>
              <a:gd name="T76" fmla="*/ 1129472855 w 1891"/>
              <a:gd name="T77" fmla="*/ 8731241 h 1484"/>
              <a:gd name="T78" fmla="*/ 1074620650 w 1891"/>
              <a:gd name="T79" fmla="*/ 8731241 h 1484"/>
              <a:gd name="T80" fmla="*/ 1008547229 w 1891"/>
              <a:gd name="T81" fmla="*/ 18708846 h 1484"/>
              <a:gd name="T82" fmla="*/ 938734520 w 1891"/>
              <a:gd name="T83" fmla="*/ 87309064 h 1484"/>
              <a:gd name="T84" fmla="*/ 866428579 w 1891"/>
              <a:gd name="T85" fmla="*/ 227003343 h 1484"/>
              <a:gd name="T86" fmla="*/ 801601216 w 1891"/>
              <a:gd name="T87" fmla="*/ 354225058 h 1484"/>
              <a:gd name="T88" fmla="*/ 755475879 w 1891"/>
              <a:gd name="T89" fmla="*/ 465231770 h 1484"/>
              <a:gd name="T90" fmla="*/ 731788507 w 1891"/>
              <a:gd name="T91" fmla="*/ 513875663 h 1484"/>
              <a:gd name="T92" fmla="*/ 709349425 w 1891"/>
              <a:gd name="T93" fmla="*/ 591206005 h 1484"/>
              <a:gd name="T94" fmla="*/ 709349425 w 1891"/>
              <a:gd name="T95" fmla="*/ 653569942 h 1484"/>
              <a:gd name="T96" fmla="*/ 738022143 w 1891"/>
              <a:gd name="T97" fmla="*/ 951667346 h 1484"/>
              <a:gd name="T98" fmla="*/ 746749011 w 1891"/>
              <a:gd name="T99" fmla="*/ 1015278762 h 1484"/>
              <a:gd name="T100" fmla="*/ 683168822 w 1891"/>
              <a:gd name="T101" fmla="*/ 1203615816 h 1484"/>
              <a:gd name="T102" fmla="*/ 613356112 w 1891"/>
              <a:gd name="T103" fmla="*/ 1244775947 h 1484"/>
              <a:gd name="T104" fmla="*/ 644523178 w 1891"/>
              <a:gd name="T105" fmla="*/ 1272216034 h 1484"/>
              <a:gd name="T106" fmla="*/ 659482566 w 1891"/>
              <a:gd name="T107" fmla="*/ 1289677401 h 1484"/>
              <a:gd name="T108" fmla="*/ 653248930 w 1891"/>
              <a:gd name="T109" fmla="*/ 1334579971 h 1484"/>
              <a:gd name="T110" fmla="*/ 733035681 w 1891"/>
              <a:gd name="T111" fmla="*/ 1323353770 h 1484"/>
              <a:gd name="T112" fmla="*/ 762955573 w 1891"/>
              <a:gd name="T113" fmla="*/ 1327096209 h 1484"/>
              <a:gd name="T114" fmla="*/ 484950793 w 1891"/>
              <a:gd name="T115" fmla="*/ 1450575485 h 1484"/>
              <a:gd name="T116" fmla="*/ 243098425 w 1891"/>
              <a:gd name="T117" fmla="*/ 1545368311 h 1484"/>
              <a:gd name="T118" fmla="*/ 2147483646 w 1891"/>
              <a:gd name="T119" fmla="*/ 1850949476 h 1484"/>
              <a:gd name="T120" fmla="*/ 755475879 w 1891"/>
              <a:gd name="T121" fmla="*/ 505144421 h 148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891" h="1484">
                <a:moveTo>
                  <a:pt x="562" y="480"/>
                </a:moveTo>
                <a:lnTo>
                  <a:pt x="562" y="485"/>
                </a:lnTo>
                <a:lnTo>
                  <a:pt x="563" y="482"/>
                </a:lnTo>
                <a:lnTo>
                  <a:pt x="563" y="480"/>
                </a:lnTo>
                <a:lnTo>
                  <a:pt x="562" y="480"/>
                </a:lnTo>
                <a:close/>
                <a:moveTo>
                  <a:pt x="563" y="487"/>
                </a:moveTo>
                <a:lnTo>
                  <a:pt x="562" y="485"/>
                </a:lnTo>
                <a:lnTo>
                  <a:pt x="562" y="486"/>
                </a:lnTo>
                <a:lnTo>
                  <a:pt x="563" y="487"/>
                </a:lnTo>
                <a:close/>
                <a:moveTo>
                  <a:pt x="1888" y="1481"/>
                </a:moveTo>
                <a:lnTo>
                  <a:pt x="1888" y="1481"/>
                </a:lnTo>
                <a:lnTo>
                  <a:pt x="1881" y="1473"/>
                </a:lnTo>
                <a:lnTo>
                  <a:pt x="1876" y="1465"/>
                </a:lnTo>
                <a:lnTo>
                  <a:pt x="1866" y="1452"/>
                </a:lnTo>
                <a:lnTo>
                  <a:pt x="1848" y="1429"/>
                </a:lnTo>
                <a:lnTo>
                  <a:pt x="1843" y="1423"/>
                </a:lnTo>
                <a:lnTo>
                  <a:pt x="1837" y="1418"/>
                </a:lnTo>
                <a:lnTo>
                  <a:pt x="1833" y="1412"/>
                </a:lnTo>
                <a:lnTo>
                  <a:pt x="1828" y="1406"/>
                </a:lnTo>
                <a:lnTo>
                  <a:pt x="1818" y="1393"/>
                </a:lnTo>
                <a:lnTo>
                  <a:pt x="1813" y="1385"/>
                </a:lnTo>
                <a:lnTo>
                  <a:pt x="1807" y="1378"/>
                </a:lnTo>
                <a:lnTo>
                  <a:pt x="1754" y="1311"/>
                </a:lnTo>
                <a:lnTo>
                  <a:pt x="1738" y="1294"/>
                </a:lnTo>
                <a:lnTo>
                  <a:pt x="1733" y="1286"/>
                </a:lnTo>
                <a:lnTo>
                  <a:pt x="1726" y="1278"/>
                </a:lnTo>
                <a:lnTo>
                  <a:pt x="1714" y="1265"/>
                </a:lnTo>
                <a:lnTo>
                  <a:pt x="1705" y="1258"/>
                </a:lnTo>
                <a:lnTo>
                  <a:pt x="1699" y="1253"/>
                </a:lnTo>
                <a:lnTo>
                  <a:pt x="1627" y="1220"/>
                </a:lnTo>
                <a:lnTo>
                  <a:pt x="1612" y="1209"/>
                </a:lnTo>
                <a:lnTo>
                  <a:pt x="1609" y="1206"/>
                </a:lnTo>
                <a:lnTo>
                  <a:pt x="1602" y="1200"/>
                </a:lnTo>
                <a:lnTo>
                  <a:pt x="1598" y="1199"/>
                </a:lnTo>
                <a:lnTo>
                  <a:pt x="1593" y="1198"/>
                </a:lnTo>
                <a:lnTo>
                  <a:pt x="1587" y="1196"/>
                </a:lnTo>
                <a:lnTo>
                  <a:pt x="1583" y="1194"/>
                </a:lnTo>
                <a:lnTo>
                  <a:pt x="1572" y="1189"/>
                </a:lnTo>
                <a:lnTo>
                  <a:pt x="1567" y="1188"/>
                </a:lnTo>
                <a:lnTo>
                  <a:pt x="1553" y="1181"/>
                </a:lnTo>
                <a:lnTo>
                  <a:pt x="1556" y="1180"/>
                </a:lnTo>
                <a:lnTo>
                  <a:pt x="1550" y="1177"/>
                </a:lnTo>
                <a:lnTo>
                  <a:pt x="1541" y="1174"/>
                </a:lnTo>
                <a:lnTo>
                  <a:pt x="1523" y="1169"/>
                </a:lnTo>
                <a:lnTo>
                  <a:pt x="1516" y="1167"/>
                </a:lnTo>
                <a:lnTo>
                  <a:pt x="1513" y="1167"/>
                </a:lnTo>
                <a:lnTo>
                  <a:pt x="1510" y="1167"/>
                </a:lnTo>
                <a:lnTo>
                  <a:pt x="1487" y="1156"/>
                </a:lnTo>
                <a:lnTo>
                  <a:pt x="1462" y="1147"/>
                </a:lnTo>
                <a:lnTo>
                  <a:pt x="1435" y="1136"/>
                </a:lnTo>
                <a:lnTo>
                  <a:pt x="1414" y="1129"/>
                </a:lnTo>
                <a:lnTo>
                  <a:pt x="1400" y="1125"/>
                </a:lnTo>
                <a:lnTo>
                  <a:pt x="1399" y="1123"/>
                </a:lnTo>
                <a:lnTo>
                  <a:pt x="1398" y="1122"/>
                </a:lnTo>
                <a:lnTo>
                  <a:pt x="1396" y="1119"/>
                </a:lnTo>
                <a:lnTo>
                  <a:pt x="1389" y="1118"/>
                </a:lnTo>
                <a:lnTo>
                  <a:pt x="1376" y="1115"/>
                </a:lnTo>
                <a:lnTo>
                  <a:pt x="1374" y="1114"/>
                </a:lnTo>
                <a:lnTo>
                  <a:pt x="1372" y="1111"/>
                </a:lnTo>
                <a:lnTo>
                  <a:pt x="1369" y="1107"/>
                </a:lnTo>
                <a:lnTo>
                  <a:pt x="1366" y="1108"/>
                </a:lnTo>
                <a:lnTo>
                  <a:pt x="1363" y="1108"/>
                </a:lnTo>
                <a:lnTo>
                  <a:pt x="1348" y="1104"/>
                </a:lnTo>
                <a:lnTo>
                  <a:pt x="1337" y="1100"/>
                </a:lnTo>
                <a:lnTo>
                  <a:pt x="1333" y="1097"/>
                </a:lnTo>
                <a:lnTo>
                  <a:pt x="1326" y="1094"/>
                </a:lnTo>
                <a:lnTo>
                  <a:pt x="1322" y="1094"/>
                </a:lnTo>
                <a:lnTo>
                  <a:pt x="1315" y="1090"/>
                </a:lnTo>
                <a:lnTo>
                  <a:pt x="1307" y="1086"/>
                </a:lnTo>
                <a:lnTo>
                  <a:pt x="1301" y="1083"/>
                </a:lnTo>
                <a:lnTo>
                  <a:pt x="1295" y="1081"/>
                </a:lnTo>
                <a:lnTo>
                  <a:pt x="1289" y="1077"/>
                </a:lnTo>
                <a:lnTo>
                  <a:pt x="1284" y="1074"/>
                </a:lnTo>
                <a:lnTo>
                  <a:pt x="1273" y="1064"/>
                </a:lnTo>
                <a:lnTo>
                  <a:pt x="1271" y="1061"/>
                </a:lnTo>
                <a:lnTo>
                  <a:pt x="1273" y="1059"/>
                </a:lnTo>
                <a:lnTo>
                  <a:pt x="1278" y="1056"/>
                </a:lnTo>
                <a:lnTo>
                  <a:pt x="1282" y="1053"/>
                </a:lnTo>
                <a:lnTo>
                  <a:pt x="1284" y="1049"/>
                </a:lnTo>
                <a:lnTo>
                  <a:pt x="1284" y="1048"/>
                </a:lnTo>
                <a:lnTo>
                  <a:pt x="1282" y="1046"/>
                </a:lnTo>
                <a:lnTo>
                  <a:pt x="1281" y="1045"/>
                </a:lnTo>
                <a:lnTo>
                  <a:pt x="1281" y="1042"/>
                </a:lnTo>
                <a:lnTo>
                  <a:pt x="1281" y="1039"/>
                </a:lnTo>
                <a:lnTo>
                  <a:pt x="1282" y="1037"/>
                </a:lnTo>
                <a:lnTo>
                  <a:pt x="1285" y="1032"/>
                </a:lnTo>
                <a:lnTo>
                  <a:pt x="1286" y="1031"/>
                </a:lnTo>
                <a:lnTo>
                  <a:pt x="1288" y="1031"/>
                </a:lnTo>
                <a:lnTo>
                  <a:pt x="1289" y="1031"/>
                </a:lnTo>
                <a:lnTo>
                  <a:pt x="1290" y="1032"/>
                </a:lnTo>
                <a:lnTo>
                  <a:pt x="1289" y="1032"/>
                </a:lnTo>
                <a:lnTo>
                  <a:pt x="1288" y="1034"/>
                </a:lnTo>
                <a:lnTo>
                  <a:pt x="1289" y="1034"/>
                </a:lnTo>
                <a:lnTo>
                  <a:pt x="1296" y="1037"/>
                </a:lnTo>
                <a:lnTo>
                  <a:pt x="1301" y="1039"/>
                </a:lnTo>
                <a:lnTo>
                  <a:pt x="1304" y="1039"/>
                </a:lnTo>
                <a:lnTo>
                  <a:pt x="1307" y="1041"/>
                </a:lnTo>
                <a:lnTo>
                  <a:pt x="1310" y="1041"/>
                </a:lnTo>
                <a:lnTo>
                  <a:pt x="1312" y="1042"/>
                </a:lnTo>
                <a:lnTo>
                  <a:pt x="1314" y="1042"/>
                </a:lnTo>
                <a:lnTo>
                  <a:pt x="1315" y="1041"/>
                </a:lnTo>
                <a:lnTo>
                  <a:pt x="1318" y="1041"/>
                </a:lnTo>
                <a:lnTo>
                  <a:pt x="1319" y="1041"/>
                </a:lnTo>
                <a:lnTo>
                  <a:pt x="1321" y="1041"/>
                </a:lnTo>
                <a:lnTo>
                  <a:pt x="1322" y="1043"/>
                </a:lnTo>
                <a:lnTo>
                  <a:pt x="1322" y="1042"/>
                </a:lnTo>
                <a:lnTo>
                  <a:pt x="1323" y="1041"/>
                </a:lnTo>
                <a:lnTo>
                  <a:pt x="1329" y="1041"/>
                </a:lnTo>
                <a:lnTo>
                  <a:pt x="1336" y="1041"/>
                </a:lnTo>
                <a:lnTo>
                  <a:pt x="1341" y="1041"/>
                </a:lnTo>
                <a:lnTo>
                  <a:pt x="1345" y="1038"/>
                </a:lnTo>
                <a:lnTo>
                  <a:pt x="1358" y="1035"/>
                </a:lnTo>
                <a:lnTo>
                  <a:pt x="1363" y="1034"/>
                </a:lnTo>
                <a:lnTo>
                  <a:pt x="1366" y="1034"/>
                </a:lnTo>
                <a:lnTo>
                  <a:pt x="1369" y="1031"/>
                </a:lnTo>
                <a:lnTo>
                  <a:pt x="1372" y="1028"/>
                </a:lnTo>
                <a:lnTo>
                  <a:pt x="1376" y="1027"/>
                </a:lnTo>
                <a:lnTo>
                  <a:pt x="1383" y="1027"/>
                </a:lnTo>
                <a:lnTo>
                  <a:pt x="1388" y="1027"/>
                </a:lnTo>
                <a:lnTo>
                  <a:pt x="1394" y="1027"/>
                </a:lnTo>
                <a:lnTo>
                  <a:pt x="1400" y="1027"/>
                </a:lnTo>
                <a:lnTo>
                  <a:pt x="1410" y="1026"/>
                </a:lnTo>
                <a:lnTo>
                  <a:pt x="1425" y="1023"/>
                </a:lnTo>
                <a:lnTo>
                  <a:pt x="1435" y="1020"/>
                </a:lnTo>
                <a:lnTo>
                  <a:pt x="1440" y="1017"/>
                </a:lnTo>
                <a:lnTo>
                  <a:pt x="1439" y="1016"/>
                </a:lnTo>
                <a:lnTo>
                  <a:pt x="1437" y="1013"/>
                </a:lnTo>
                <a:lnTo>
                  <a:pt x="1431" y="1013"/>
                </a:lnTo>
                <a:lnTo>
                  <a:pt x="1444" y="1013"/>
                </a:lnTo>
                <a:lnTo>
                  <a:pt x="1448" y="1010"/>
                </a:lnTo>
                <a:lnTo>
                  <a:pt x="1453" y="1008"/>
                </a:lnTo>
                <a:lnTo>
                  <a:pt x="1455" y="1005"/>
                </a:lnTo>
                <a:lnTo>
                  <a:pt x="1455" y="1004"/>
                </a:lnTo>
                <a:lnTo>
                  <a:pt x="1455" y="1002"/>
                </a:lnTo>
                <a:lnTo>
                  <a:pt x="1458" y="1002"/>
                </a:lnTo>
                <a:lnTo>
                  <a:pt x="1462" y="1001"/>
                </a:lnTo>
                <a:lnTo>
                  <a:pt x="1464" y="998"/>
                </a:lnTo>
                <a:lnTo>
                  <a:pt x="1465" y="997"/>
                </a:lnTo>
                <a:lnTo>
                  <a:pt x="1464" y="994"/>
                </a:lnTo>
                <a:lnTo>
                  <a:pt x="1464" y="993"/>
                </a:lnTo>
                <a:lnTo>
                  <a:pt x="1465" y="990"/>
                </a:lnTo>
                <a:lnTo>
                  <a:pt x="1470" y="988"/>
                </a:lnTo>
                <a:lnTo>
                  <a:pt x="1473" y="988"/>
                </a:lnTo>
                <a:lnTo>
                  <a:pt x="1476" y="986"/>
                </a:lnTo>
                <a:lnTo>
                  <a:pt x="1479" y="982"/>
                </a:lnTo>
                <a:lnTo>
                  <a:pt x="1480" y="976"/>
                </a:lnTo>
                <a:lnTo>
                  <a:pt x="1481" y="973"/>
                </a:lnTo>
                <a:lnTo>
                  <a:pt x="1483" y="972"/>
                </a:lnTo>
                <a:lnTo>
                  <a:pt x="1481" y="969"/>
                </a:lnTo>
                <a:lnTo>
                  <a:pt x="1480" y="966"/>
                </a:lnTo>
                <a:lnTo>
                  <a:pt x="1477" y="965"/>
                </a:lnTo>
                <a:lnTo>
                  <a:pt x="1468" y="965"/>
                </a:lnTo>
                <a:lnTo>
                  <a:pt x="1462" y="965"/>
                </a:lnTo>
                <a:lnTo>
                  <a:pt x="1464" y="961"/>
                </a:lnTo>
                <a:lnTo>
                  <a:pt x="1462" y="960"/>
                </a:lnTo>
                <a:lnTo>
                  <a:pt x="1461" y="958"/>
                </a:lnTo>
                <a:lnTo>
                  <a:pt x="1447" y="957"/>
                </a:lnTo>
                <a:lnTo>
                  <a:pt x="1446" y="954"/>
                </a:lnTo>
                <a:lnTo>
                  <a:pt x="1444" y="953"/>
                </a:lnTo>
                <a:lnTo>
                  <a:pt x="1443" y="951"/>
                </a:lnTo>
                <a:lnTo>
                  <a:pt x="1442" y="951"/>
                </a:lnTo>
                <a:lnTo>
                  <a:pt x="1444" y="950"/>
                </a:lnTo>
                <a:lnTo>
                  <a:pt x="1447" y="951"/>
                </a:lnTo>
                <a:lnTo>
                  <a:pt x="1450" y="951"/>
                </a:lnTo>
                <a:lnTo>
                  <a:pt x="1453" y="951"/>
                </a:lnTo>
                <a:lnTo>
                  <a:pt x="1457" y="947"/>
                </a:lnTo>
                <a:lnTo>
                  <a:pt x="1459" y="943"/>
                </a:lnTo>
                <a:lnTo>
                  <a:pt x="1461" y="940"/>
                </a:lnTo>
                <a:lnTo>
                  <a:pt x="1459" y="937"/>
                </a:lnTo>
                <a:lnTo>
                  <a:pt x="1455" y="936"/>
                </a:lnTo>
                <a:lnTo>
                  <a:pt x="1450" y="936"/>
                </a:lnTo>
                <a:lnTo>
                  <a:pt x="1447" y="936"/>
                </a:lnTo>
                <a:lnTo>
                  <a:pt x="1447" y="935"/>
                </a:lnTo>
                <a:lnTo>
                  <a:pt x="1448" y="933"/>
                </a:lnTo>
                <a:lnTo>
                  <a:pt x="1450" y="932"/>
                </a:lnTo>
                <a:lnTo>
                  <a:pt x="1455" y="933"/>
                </a:lnTo>
                <a:lnTo>
                  <a:pt x="1458" y="935"/>
                </a:lnTo>
                <a:lnTo>
                  <a:pt x="1461" y="933"/>
                </a:lnTo>
                <a:lnTo>
                  <a:pt x="1462" y="932"/>
                </a:lnTo>
                <a:lnTo>
                  <a:pt x="1462" y="931"/>
                </a:lnTo>
                <a:lnTo>
                  <a:pt x="1459" y="931"/>
                </a:lnTo>
                <a:lnTo>
                  <a:pt x="1453" y="929"/>
                </a:lnTo>
                <a:lnTo>
                  <a:pt x="1450" y="928"/>
                </a:lnTo>
                <a:lnTo>
                  <a:pt x="1451" y="926"/>
                </a:lnTo>
                <a:lnTo>
                  <a:pt x="1450" y="926"/>
                </a:lnTo>
                <a:lnTo>
                  <a:pt x="1448" y="925"/>
                </a:lnTo>
                <a:lnTo>
                  <a:pt x="1447" y="924"/>
                </a:lnTo>
                <a:lnTo>
                  <a:pt x="1447" y="922"/>
                </a:lnTo>
                <a:lnTo>
                  <a:pt x="1447" y="920"/>
                </a:lnTo>
                <a:lnTo>
                  <a:pt x="1443" y="917"/>
                </a:lnTo>
                <a:lnTo>
                  <a:pt x="1435" y="915"/>
                </a:lnTo>
                <a:lnTo>
                  <a:pt x="1431" y="914"/>
                </a:lnTo>
                <a:lnTo>
                  <a:pt x="1429" y="913"/>
                </a:lnTo>
                <a:lnTo>
                  <a:pt x="1426" y="910"/>
                </a:lnTo>
                <a:lnTo>
                  <a:pt x="1424" y="909"/>
                </a:lnTo>
                <a:lnTo>
                  <a:pt x="1421" y="907"/>
                </a:lnTo>
                <a:lnTo>
                  <a:pt x="1420" y="906"/>
                </a:lnTo>
                <a:lnTo>
                  <a:pt x="1410" y="906"/>
                </a:lnTo>
                <a:lnTo>
                  <a:pt x="1410" y="904"/>
                </a:lnTo>
                <a:lnTo>
                  <a:pt x="1405" y="902"/>
                </a:lnTo>
                <a:lnTo>
                  <a:pt x="1399" y="900"/>
                </a:lnTo>
                <a:lnTo>
                  <a:pt x="1395" y="899"/>
                </a:lnTo>
                <a:lnTo>
                  <a:pt x="1395" y="896"/>
                </a:lnTo>
                <a:lnTo>
                  <a:pt x="1392" y="893"/>
                </a:lnTo>
                <a:lnTo>
                  <a:pt x="1384" y="888"/>
                </a:lnTo>
                <a:lnTo>
                  <a:pt x="1377" y="884"/>
                </a:lnTo>
                <a:lnTo>
                  <a:pt x="1377" y="881"/>
                </a:lnTo>
                <a:lnTo>
                  <a:pt x="1378" y="878"/>
                </a:lnTo>
                <a:lnTo>
                  <a:pt x="1381" y="876"/>
                </a:lnTo>
                <a:lnTo>
                  <a:pt x="1383" y="873"/>
                </a:lnTo>
                <a:lnTo>
                  <a:pt x="1384" y="870"/>
                </a:lnTo>
                <a:lnTo>
                  <a:pt x="1384" y="860"/>
                </a:lnTo>
                <a:lnTo>
                  <a:pt x="1387" y="858"/>
                </a:lnTo>
                <a:lnTo>
                  <a:pt x="1389" y="854"/>
                </a:lnTo>
                <a:lnTo>
                  <a:pt x="1394" y="849"/>
                </a:lnTo>
                <a:lnTo>
                  <a:pt x="1395" y="847"/>
                </a:lnTo>
                <a:lnTo>
                  <a:pt x="1396" y="834"/>
                </a:lnTo>
                <a:lnTo>
                  <a:pt x="1399" y="830"/>
                </a:lnTo>
                <a:lnTo>
                  <a:pt x="1399" y="823"/>
                </a:lnTo>
                <a:lnTo>
                  <a:pt x="1399" y="818"/>
                </a:lnTo>
                <a:lnTo>
                  <a:pt x="1399" y="816"/>
                </a:lnTo>
                <a:lnTo>
                  <a:pt x="1399" y="815"/>
                </a:lnTo>
                <a:lnTo>
                  <a:pt x="1399" y="814"/>
                </a:lnTo>
                <a:lnTo>
                  <a:pt x="1400" y="812"/>
                </a:lnTo>
                <a:lnTo>
                  <a:pt x="1402" y="811"/>
                </a:lnTo>
                <a:lnTo>
                  <a:pt x="1399" y="809"/>
                </a:lnTo>
                <a:lnTo>
                  <a:pt x="1398" y="808"/>
                </a:lnTo>
                <a:lnTo>
                  <a:pt x="1399" y="807"/>
                </a:lnTo>
                <a:lnTo>
                  <a:pt x="1400" y="805"/>
                </a:lnTo>
                <a:lnTo>
                  <a:pt x="1402" y="804"/>
                </a:lnTo>
                <a:lnTo>
                  <a:pt x="1402" y="803"/>
                </a:lnTo>
                <a:lnTo>
                  <a:pt x="1400" y="801"/>
                </a:lnTo>
                <a:lnTo>
                  <a:pt x="1399" y="800"/>
                </a:lnTo>
                <a:lnTo>
                  <a:pt x="1399" y="796"/>
                </a:lnTo>
                <a:lnTo>
                  <a:pt x="1399" y="792"/>
                </a:lnTo>
                <a:lnTo>
                  <a:pt x="1400" y="790"/>
                </a:lnTo>
                <a:lnTo>
                  <a:pt x="1402" y="787"/>
                </a:lnTo>
                <a:lnTo>
                  <a:pt x="1402" y="785"/>
                </a:lnTo>
                <a:lnTo>
                  <a:pt x="1400" y="782"/>
                </a:lnTo>
                <a:lnTo>
                  <a:pt x="1402" y="781"/>
                </a:lnTo>
                <a:lnTo>
                  <a:pt x="1402" y="775"/>
                </a:lnTo>
                <a:lnTo>
                  <a:pt x="1403" y="771"/>
                </a:lnTo>
                <a:lnTo>
                  <a:pt x="1405" y="765"/>
                </a:lnTo>
                <a:lnTo>
                  <a:pt x="1407" y="759"/>
                </a:lnTo>
                <a:lnTo>
                  <a:pt x="1409" y="752"/>
                </a:lnTo>
                <a:lnTo>
                  <a:pt x="1409" y="732"/>
                </a:lnTo>
                <a:lnTo>
                  <a:pt x="1407" y="717"/>
                </a:lnTo>
                <a:lnTo>
                  <a:pt x="1410" y="714"/>
                </a:lnTo>
                <a:lnTo>
                  <a:pt x="1411" y="713"/>
                </a:lnTo>
                <a:lnTo>
                  <a:pt x="1410" y="710"/>
                </a:lnTo>
                <a:lnTo>
                  <a:pt x="1409" y="709"/>
                </a:lnTo>
                <a:lnTo>
                  <a:pt x="1409" y="706"/>
                </a:lnTo>
                <a:lnTo>
                  <a:pt x="1409" y="698"/>
                </a:lnTo>
                <a:lnTo>
                  <a:pt x="1409" y="686"/>
                </a:lnTo>
                <a:lnTo>
                  <a:pt x="1409" y="673"/>
                </a:lnTo>
                <a:lnTo>
                  <a:pt x="1409" y="664"/>
                </a:lnTo>
                <a:lnTo>
                  <a:pt x="1411" y="648"/>
                </a:lnTo>
                <a:lnTo>
                  <a:pt x="1416" y="633"/>
                </a:lnTo>
                <a:lnTo>
                  <a:pt x="1420" y="622"/>
                </a:lnTo>
                <a:lnTo>
                  <a:pt x="1424" y="621"/>
                </a:lnTo>
                <a:lnTo>
                  <a:pt x="1428" y="619"/>
                </a:lnTo>
                <a:lnTo>
                  <a:pt x="1428" y="618"/>
                </a:lnTo>
                <a:lnTo>
                  <a:pt x="1429" y="615"/>
                </a:lnTo>
                <a:lnTo>
                  <a:pt x="1426" y="610"/>
                </a:lnTo>
                <a:lnTo>
                  <a:pt x="1425" y="607"/>
                </a:lnTo>
                <a:lnTo>
                  <a:pt x="1425" y="606"/>
                </a:lnTo>
                <a:lnTo>
                  <a:pt x="1429" y="600"/>
                </a:lnTo>
                <a:lnTo>
                  <a:pt x="1431" y="597"/>
                </a:lnTo>
                <a:lnTo>
                  <a:pt x="1432" y="595"/>
                </a:lnTo>
                <a:lnTo>
                  <a:pt x="1431" y="589"/>
                </a:lnTo>
                <a:lnTo>
                  <a:pt x="1429" y="586"/>
                </a:lnTo>
                <a:lnTo>
                  <a:pt x="1431" y="582"/>
                </a:lnTo>
                <a:lnTo>
                  <a:pt x="1431" y="580"/>
                </a:lnTo>
                <a:lnTo>
                  <a:pt x="1429" y="578"/>
                </a:lnTo>
                <a:lnTo>
                  <a:pt x="1426" y="573"/>
                </a:lnTo>
                <a:lnTo>
                  <a:pt x="1424" y="567"/>
                </a:lnTo>
                <a:lnTo>
                  <a:pt x="1422" y="564"/>
                </a:lnTo>
                <a:lnTo>
                  <a:pt x="1422" y="559"/>
                </a:lnTo>
                <a:lnTo>
                  <a:pt x="1422" y="555"/>
                </a:lnTo>
                <a:lnTo>
                  <a:pt x="1424" y="549"/>
                </a:lnTo>
                <a:lnTo>
                  <a:pt x="1425" y="541"/>
                </a:lnTo>
                <a:lnTo>
                  <a:pt x="1422" y="529"/>
                </a:lnTo>
                <a:lnTo>
                  <a:pt x="1420" y="519"/>
                </a:lnTo>
                <a:lnTo>
                  <a:pt x="1421" y="515"/>
                </a:lnTo>
                <a:lnTo>
                  <a:pt x="1420" y="511"/>
                </a:lnTo>
                <a:lnTo>
                  <a:pt x="1420" y="505"/>
                </a:lnTo>
                <a:lnTo>
                  <a:pt x="1416" y="489"/>
                </a:lnTo>
                <a:lnTo>
                  <a:pt x="1414" y="479"/>
                </a:lnTo>
                <a:lnTo>
                  <a:pt x="1413" y="472"/>
                </a:lnTo>
                <a:lnTo>
                  <a:pt x="1410" y="465"/>
                </a:lnTo>
                <a:lnTo>
                  <a:pt x="1410" y="456"/>
                </a:lnTo>
                <a:lnTo>
                  <a:pt x="1407" y="443"/>
                </a:lnTo>
                <a:lnTo>
                  <a:pt x="1403" y="438"/>
                </a:lnTo>
                <a:lnTo>
                  <a:pt x="1400" y="434"/>
                </a:lnTo>
                <a:lnTo>
                  <a:pt x="1395" y="418"/>
                </a:lnTo>
                <a:lnTo>
                  <a:pt x="1365" y="357"/>
                </a:lnTo>
                <a:lnTo>
                  <a:pt x="1359" y="346"/>
                </a:lnTo>
                <a:lnTo>
                  <a:pt x="1358" y="340"/>
                </a:lnTo>
                <a:lnTo>
                  <a:pt x="1356" y="332"/>
                </a:lnTo>
                <a:lnTo>
                  <a:pt x="1352" y="319"/>
                </a:lnTo>
                <a:lnTo>
                  <a:pt x="1339" y="300"/>
                </a:lnTo>
                <a:lnTo>
                  <a:pt x="1333" y="289"/>
                </a:lnTo>
                <a:lnTo>
                  <a:pt x="1332" y="284"/>
                </a:lnTo>
                <a:lnTo>
                  <a:pt x="1332" y="279"/>
                </a:lnTo>
                <a:lnTo>
                  <a:pt x="1329" y="277"/>
                </a:lnTo>
                <a:lnTo>
                  <a:pt x="1328" y="278"/>
                </a:lnTo>
                <a:lnTo>
                  <a:pt x="1326" y="278"/>
                </a:lnTo>
                <a:lnTo>
                  <a:pt x="1323" y="274"/>
                </a:lnTo>
                <a:lnTo>
                  <a:pt x="1323" y="273"/>
                </a:lnTo>
                <a:lnTo>
                  <a:pt x="1323" y="268"/>
                </a:lnTo>
                <a:lnTo>
                  <a:pt x="1319" y="263"/>
                </a:lnTo>
                <a:lnTo>
                  <a:pt x="1317" y="257"/>
                </a:lnTo>
                <a:lnTo>
                  <a:pt x="1315" y="256"/>
                </a:lnTo>
                <a:lnTo>
                  <a:pt x="1314" y="253"/>
                </a:lnTo>
                <a:lnTo>
                  <a:pt x="1312" y="252"/>
                </a:lnTo>
                <a:lnTo>
                  <a:pt x="1312" y="249"/>
                </a:lnTo>
                <a:lnTo>
                  <a:pt x="1312" y="245"/>
                </a:lnTo>
                <a:lnTo>
                  <a:pt x="1312" y="241"/>
                </a:lnTo>
                <a:lnTo>
                  <a:pt x="1310" y="237"/>
                </a:lnTo>
                <a:lnTo>
                  <a:pt x="1307" y="234"/>
                </a:lnTo>
                <a:lnTo>
                  <a:pt x="1301" y="231"/>
                </a:lnTo>
                <a:lnTo>
                  <a:pt x="1304" y="230"/>
                </a:lnTo>
                <a:lnTo>
                  <a:pt x="1306" y="227"/>
                </a:lnTo>
                <a:lnTo>
                  <a:pt x="1303" y="224"/>
                </a:lnTo>
                <a:lnTo>
                  <a:pt x="1300" y="220"/>
                </a:lnTo>
                <a:lnTo>
                  <a:pt x="1299" y="219"/>
                </a:lnTo>
                <a:lnTo>
                  <a:pt x="1297" y="213"/>
                </a:lnTo>
                <a:lnTo>
                  <a:pt x="1296" y="209"/>
                </a:lnTo>
                <a:lnTo>
                  <a:pt x="1293" y="205"/>
                </a:lnTo>
                <a:lnTo>
                  <a:pt x="1292" y="202"/>
                </a:lnTo>
                <a:lnTo>
                  <a:pt x="1292" y="201"/>
                </a:lnTo>
                <a:lnTo>
                  <a:pt x="1292" y="198"/>
                </a:lnTo>
                <a:lnTo>
                  <a:pt x="1290" y="197"/>
                </a:lnTo>
                <a:lnTo>
                  <a:pt x="1289" y="197"/>
                </a:lnTo>
                <a:lnTo>
                  <a:pt x="1288" y="194"/>
                </a:lnTo>
                <a:lnTo>
                  <a:pt x="1286" y="190"/>
                </a:lnTo>
                <a:lnTo>
                  <a:pt x="1285" y="184"/>
                </a:lnTo>
                <a:lnTo>
                  <a:pt x="1284" y="184"/>
                </a:lnTo>
                <a:lnTo>
                  <a:pt x="1282" y="184"/>
                </a:lnTo>
                <a:lnTo>
                  <a:pt x="1284" y="183"/>
                </a:lnTo>
                <a:lnTo>
                  <a:pt x="1284" y="182"/>
                </a:lnTo>
                <a:lnTo>
                  <a:pt x="1279" y="179"/>
                </a:lnTo>
                <a:lnTo>
                  <a:pt x="1275" y="176"/>
                </a:lnTo>
                <a:lnTo>
                  <a:pt x="1275" y="172"/>
                </a:lnTo>
                <a:lnTo>
                  <a:pt x="1275" y="171"/>
                </a:lnTo>
                <a:lnTo>
                  <a:pt x="1275" y="169"/>
                </a:lnTo>
                <a:lnTo>
                  <a:pt x="1273" y="165"/>
                </a:lnTo>
                <a:lnTo>
                  <a:pt x="1273" y="164"/>
                </a:lnTo>
                <a:lnTo>
                  <a:pt x="1274" y="164"/>
                </a:lnTo>
                <a:lnTo>
                  <a:pt x="1274" y="161"/>
                </a:lnTo>
                <a:lnTo>
                  <a:pt x="1273" y="157"/>
                </a:lnTo>
                <a:lnTo>
                  <a:pt x="1270" y="154"/>
                </a:lnTo>
                <a:lnTo>
                  <a:pt x="1268" y="153"/>
                </a:lnTo>
                <a:lnTo>
                  <a:pt x="1270" y="153"/>
                </a:lnTo>
                <a:lnTo>
                  <a:pt x="1268" y="150"/>
                </a:lnTo>
                <a:lnTo>
                  <a:pt x="1264" y="147"/>
                </a:lnTo>
                <a:lnTo>
                  <a:pt x="1263" y="145"/>
                </a:lnTo>
                <a:lnTo>
                  <a:pt x="1263" y="140"/>
                </a:lnTo>
                <a:lnTo>
                  <a:pt x="1262" y="138"/>
                </a:lnTo>
                <a:lnTo>
                  <a:pt x="1255" y="131"/>
                </a:lnTo>
                <a:lnTo>
                  <a:pt x="1256" y="129"/>
                </a:lnTo>
                <a:lnTo>
                  <a:pt x="1255" y="123"/>
                </a:lnTo>
                <a:lnTo>
                  <a:pt x="1251" y="118"/>
                </a:lnTo>
                <a:lnTo>
                  <a:pt x="1246" y="114"/>
                </a:lnTo>
                <a:lnTo>
                  <a:pt x="1241" y="109"/>
                </a:lnTo>
                <a:lnTo>
                  <a:pt x="1241" y="105"/>
                </a:lnTo>
                <a:lnTo>
                  <a:pt x="1235" y="96"/>
                </a:lnTo>
                <a:lnTo>
                  <a:pt x="1226" y="85"/>
                </a:lnTo>
                <a:lnTo>
                  <a:pt x="1218" y="77"/>
                </a:lnTo>
                <a:lnTo>
                  <a:pt x="1219" y="77"/>
                </a:lnTo>
                <a:lnTo>
                  <a:pt x="1219" y="76"/>
                </a:lnTo>
                <a:lnTo>
                  <a:pt x="1212" y="72"/>
                </a:lnTo>
                <a:lnTo>
                  <a:pt x="1208" y="67"/>
                </a:lnTo>
                <a:lnTo>
                  <a:pt x="1205" y="66"/>
                </a:lnTo>
                <a:lnTo>
                  <a:pt x="1204" y="63"/>
                </a:lnTo>
                <a:lnTo>
                  <a:pt x="1201" y="58"/>
                </a:lnTo>
                <a:lnTo>
                  <a:pt x="1198" y="56"/>
                </a:lnTo>
                <a:lnTo>
                  <a:pt x="1194" y="54"/>
                </a:lnTo>
                <a:lnTo>
                  <a:pt x="1187" y="51"/>
                </a:lnTo>
                <a:lnTo>
                  <a:pt x="1182" y="47"/>
                </a:lnTo>
                <a:lnTo>
                  <a:pt x="1143" y="26"/>
                </a:lnTo>
                <a:lnTo>
                  <a:pt x="1124" y="21"/>
                </a:lnTo>
                <a:lnTo>
                  <a:pt x="1117" y="21"/>
                </a:lnTo>
                <a:lnTo>
                  <a:pt x="1115" y="21"/>
                </a:lnTo>
                <a:lnTo>
                  <a:pt x="1113" y="18"/>
                </a:lnTo>
                <a:lnTo>
                  <a:pt x="1106" y="17"/>
                </a:lnTo>
                <a:lnTo>
                  <a:pt x="1110" y="12"/>
                </a:lnTo>
                <a:lnTo>
                  <a:pt x="1109" y="14"/>
                </a:lnTo>
                <a:lnTo>
                  <a:pt x="1104" y="14"/>
                </a:lnTo>
                <a:lnTo>
                  <a:pt x="1102" y="12"/>
                </a:lnTo>
                <a:lnTo>
                  <a:pt x="1098" y="10"/>
                </a:lnTo>
                <a:lnTo>
                  <a:pt x="1090" y="7"/>
                </a:lnTo>
                <a:lnTo>
                  <a:pt x="1083" y="6"/>
                </a:lnTo>
                <a:lnTo>
                  <a:pt x="1072" y="6"/>
                </a:lnTo>
                <a:lnTo>
                  <a:pt x="1062" y="7"/>
                </a:lnTo>
                <a:lnTo>
                  <a:pt x="1054" y="8"/>
                </a:lnTo>
                <a:lnTo>
                  <a:pt x="1043" y="14"/>
                </a:lnTo>
                <a:lnTo>
                  <a:pt x="1038" y="15"/>
                </a:lnTo>
                <a:lnTo>
                  <a:pt x="1043" y="11"/>
                </a:lnTo>
                <a:lnTo>
                  <a:pt x="1044" y="8"/>
                </a:lnTo>
                <a:lnTo>
                  <a:pt x="1044" y="7"/>
                </a:lnTo>
                <a:lnTo>
                  <a:pt x="1042" y="6"/>
                </a:lnTo>
                <a:lnTo>
                  <a:pt x="1039" y="7"/>
                </a:lnTo>
                <a:lnTo>
                  <a:pt x="1038" y="8"/>
                </a:lnTo>
                <a:lnTo>
                  <a:pt x="1038" y="10"/>
                </a:lnTo>
                <a:lnTo>
                  <a:pt x="1038" y="11"/>
                </a:lnTo>
                <a:lnTo>
                  <a:pt x="1036" y="11"/>
                </a:lnTo>
                <a:lnTo>
                  <a:pt x="1033" y="12"/>
                </a:lnTo>
                <a:lnTo>
                  <a:pt x="1025" y="11"/>
                </a:lnTo>
                <a:lnTo>
                  <a:pt x="1020" y="10"/>
                </a:lnTo>
                <a:lnTo>
                  <a:pt x="1017" y="10"/>
                </a:lnTo>
                <a:lnTo>
                  <a:pt x="1016" y="10"/>
                </a:lnTo>
                <a:lnTo>
                  <a:pt x="1016" y="12"/>
                </a:lnTo>
                <a:lnTo>
                  <a:pt x="1017" y="12"/>
                </a:lnTo>
                <a:lnTo>
                  <a:pt x="1014" y="17"/>
                </a:lnTo>
                <a:lnTo>
                  <a:pt x="1011" y="19"/>
                </a:lnTo>
                <a:lnTo>
                  <a:pt x="1010" y="21"/>
                </a:lnTo>
                <a:lnTo>
                  <a:pt x="1009" y="21"/>
                </a:lnTo>
                <a:lnTo>
                  <a:pt x="1007" y="22"/>
                </a:lnTo>
                <a:lnTo>
                  <a:pt x="1006" y="23"/>
                </a:lnTo>
                <a:lnTo>
                  <a:pt x="1003" y="29"/>
                </a:lnTo>
                <a:lnTo>
                  <a:pt x="998" y="40"/>
                </a:lnTo>
                <a:lnTo>
                  <a:pt x="996" y="41"/>
                </a:lnTo>
                <a:lnTo>
                  <a:pt x="994" y="40"/>
                </a:lnTo>
                <a:lnTo>
                  <a:pt x="992" y="37"/>
                </a:lnTo>
                <a:lnTo>
                  <a:pt x="991" y="37"/>
                </a:lnTo>
                <a:lnTo>
                  <a:pt x="988" y="37"/>
                </a:lnTo>
                <a:lnTo>
                  <a:pt x="983" y="37"/>
                </a:lnTo>
                <a:lnTo>
                  <a:pt x="980" y="37"/>
                </a:lnTo>
                <a:lnTo>
                  <a:pt x="978" y="34"/>
                </a:lnTo>
                <a:lnTo>
                  <a:pt x="976" y="32"/>
                </a:lnTo>
                <a:lnTo>
                  <a:pt x="974" y="33"/>
                </a:lnTo>
                <a:lnTo>
                  <a:pt x="974" y="34"/>
                </a:lnTo>
                <a:lnTo>
                  <a:pt x="974" y="37"/>
                </a:lnTo>
                <a:lnTo>
                  <a:pt x="974" y="39"/>
                </a:lnTo>
                <a:lnTo>
                  <a:pt x="972" y="36"/>
                </a:lnTo>
                <a:lnTo>
                  <a:pt x="972" y="34"/>
                </a:lnTo>
                <a:lnTo>
                  <a:pt x="970" y="36"/>
                </a:lnTo>
                <a:lnTo>
                  <a:pt x="966" y="33"/>
                </a:lnTo>
                <a:lnTo>
                  <a:pt x="965" y="32"/>
                </a:lnTo>
                <a:lnTo>
                  <a:pt x="962" y="30"/>
                </a:lnTo>
                <a:lnTo>
                  <a:pt x="959" y="30"/>
                </a:lnTo>
                <a:lnTo>
                  <a:pt x="958" y="29"/>
                </a:lnTo>
                <a:lnTo>
                  <a:pt x="959" y="28"/>
                </a:lnTo>
                <a:lnTo>
                  <a:pt x="961" y="28"/>
                </a:lnTo>
                <a:lnTo>
                  <a:pt x="962" y="26"/>
                </a:lnTo>
                <a:lnTo>
                  <a:pt x="959" y="26"/>
                </a:lnTo>
                <a:lnTo>
                  <a:pt x="955" y="28"/>
                </a:lnTo>
                <a:lnTo>
                  <a:pt x="954" y="28"/>
                </a:lnTo>
                <a:lnTo>
                  <a:pt x="951" y="26"/>
                </a:lnTo>
                <a:lnTo>
                  <a:pt x="948" y="25"/>
                </a:lnTo>
                <a:lnTo>
                  <a:pt x="948" y="23"/>
                </a:lnTo>
                <a:lnTo>
                  <a:pt x="951" y="21"/>
                </a:lnTo>
                <a:lnTo>
                  <a:pt x="951" y="19"/>
                </a:lnTo>
                <a:lnTo>
                  <a:pt x="946" y="18"/>
                </a:lnTo>
                <a:lnTo>
                  <a:pt x="943" y="18"/>
                </a:lnTo>
                <a:lnTo>
                  <a:pt x="939" y="19"/>
                </a:lnTo>
                <a:lnTo>
                  <a:pt x="935" y="21"/>
                </a:lnTo>
                <a:lnTo>
                  <a:pt x="930" y="21"/>
                </a:lnTo>
                <a:lnTo>
                  <a:pt x="925" y="21"/>
                </a:lnTo>
                <a:lnTo>
                  <a:pt x="926" y="19"/>
                </a:lnTo>
                <a:lnTo>
                  <a:pt x="928" y="18"/>
                </a:lnTo>
                <a:lnTo>
                  <a:pt x="922" y="14"/>
                </a:lnTo>
                <a:lnTo>
                  <a:pt x="921" y="12"/>
                </a:lnTo>
                <a:lnTo>
                  <a:pt x="919" y="11"/>
                </a:lnTo>
                <a:lnTo>
                  <a:pt x="919" y="10"/>
                </a:lnTo>
                <a:lnTo>
                  <a:pt x="921" y="10"/>
                </a:lnTo>
                <a:lnTo>
                  <a:pt x="919" y="8"/>
                </a:lnTo>
                <a:lnTo>
                  <a:pt x="919" y="7"/>
                </a:lnTo>
                <a:lnTo>
                  <a:pt x="917" y="6"/>
                </a:lnTo>
                <a:lnTo>
                  <a:pt x="910" y="7"/>
                </a:lnTo>
                <a:lnTo>
                  <a:pt x="906" y="7"/>
                </a:lnTo>
                <a:lnTo>
                  <a:pt x="904" y="6"/>
                </a:lnTo>
                <a:lnTo>
                  <a:pt x="902" y="4"/>
                </a:lnTo>
                <a:lnTo>
                  <a:pt x="897" y="4"/>
                </a:lnTo>
                <a:lnTo>
                  <a:pt x="893" y="4"/>
                </a:lnTo>
                <a:lnTo>
                  <a:pt x="889" y="4"/>
                </a:lnTo>
                <a:lnTo>
                  <a:pt x="878" y="1"/>
                </a:lnTo>
                <a:lnTo>
                  <a:pt x="866" y="0"/>
                </a:lnTo>
                <a:lnTo>
                  <a:pt x="864" y="0"/>
                </a:lnTo>
                <a:lnTo>
                  <a:pt x="867" y="0"/>
                </a:lnTo>
                <a:lnTo>
                  <a:pt x="870" y="1"/>
                </a:lnTo>
                <a:lnTo>
                  <a:pt x="870" y="4"/>
                </a:lnTo>
                <a:lnTo>
                  <a:pt x="867" y="6"/>
                </a:lnTo>
                <a:lnTo>
                  <a:pt x="862" y="7"/>
                </a:lnTo>
                <a:lnTo>
                  <a:pt x="855" y="8"/>
                </a:lnTo>
                <a:lnTo>
                  <a:pt x="840" y="8"/>
                </a:lnTo>
                <a:lnTo>
                  <a:pt x="838" y="8"/>
                </a:lnTo>
                <a:lnTo>
                  <a:pt x="837" y="8"/>
                </a:lnTo>
                <a:lnTo>
                  <a:pt x="836" y="8"/>
                </a:lnTo>
                <a:lnTo>
                  <a:pt x="823" y="12"/>
                </a:lnTo>
                <a:lnTo>
                  <a:pt x="809" y="15"/>
                </a:lnTo>
                <a:lnTo>
                  <a:pt x="803" y="18"/>
                </a:lnTo>
                <a:lnTo>
                  <a:pt x="800" y="19"/>
                </a:lnTo>
                <a:lnTo>
                  <a:pt x="798" y="21"/>
                </a:lnTo>
                <a:lnTo>
                  <a:pt x="800" y="21"/>
                </a:lnTo>
                <a:lnTo>
                  <a:pt x="812" y="18"/>
                </a:lnTo>
                <a:lnTo>
                  <a:pt x="809" y="22"/>
                </a:lnTo>
                <a:lnTo>
                  <a:pt x="801" y="29"/>
                </a:lnTo>
                <a:lnTo>
                  <a:pt x="764" y="52"/>
                </a:lnTo>
                <a:lnTo>
                  <a:pt x="760" y="55"/>
                </a:lnTo>
                <a:lnTo>
                  <a:pt x="759" y="58"/>
                </a:lnTo>
                <a:lnTo>
                  <a:pt x="759" y="62"/>
                </a:lnTo>
                <a:lnTo>
                  <a:pt x="753" y="70"/>
                </a:lnTo>
                <a:lnTo>
                  <a:pt x="746" y="78"/>
                </a:lnTo>
                <a:lnTo>
                  <a:pt x="742" y="84"/>
                </a:lnTo>
                <a:lnTo>
                  <a:pt x="739" y="87"/>
                </a:lnTo>
                <a:lnTo>
                  <a:pt x="737" y="87"/>
                </a:lnTo>
                <a:lnTo>
                  <a:pt x="737" y="89"/>
                </a:lnTo>
                <a:lnTo>
                  <a:pt x="732" y="98"/>
                </a:lnTo>
                <a:lnTo>
                  <a:pt x="728" y="105"/>
                </a:lnTo>
                <a:lnTo>
                  <a:pt x="724" y="113"/>
                </a:lnTo>
                <a:lnTo>
                  <a:pt x="715" y="132"/>
                </a:lnTo>
                <a:lnTo>
                  <a:pt x="695" y="182"/>
                </a:lnTo>
                <a:lnTo>
                  <a:pt x="680" y="211"/>
                </a:lnTo>
                <a:lnTo>
                  <a:pt x="676" y="222"/>
                </a:lnTo>
                <a:lnTo>
                  <a:pt x="669" y="240"/>
                </a:lnTo>
                <a:lnTo>
                  <a:pt x="665" y="245"/>
                </a:lnTo>
                <a:lnTo>
                  <a:pt x="661" y="248"/>
                </a:lnTo>
                <a:lnTo>
                  <a:pt x="660" y="252"/>
                </a:lnTo>
                <a:lnTo>
                  <a:pt x="657" y="257"/>
                </a:lnTo>
                <a:lnTo>
                  <a:pt x="653" y="264"/>
                </a:lnTo>
                <a:lnTo>
                  <a:pt x="647" y="273"/>
                </a:lnTo>
                <a:lnTo>
                  <a:pt x="647" y="275"/>
                </a:lnTo>
                <a:lnTo>
                  <a:pt x="647" y="278"/>
                </a:lnTo>
                <a:lnTo>
                  <a:pt x="643" y="284"/>
                </a:lnTo>
                <a:lnTo>
                  <a:pt x="638" y="295"/>
                </a:lnTo>
                <a:lnTo>
                  <a:pt x="636" y="295"/>
                </a:lnTo>
                <a:lnTo>
                  <a:pt x="629" y="310"/>
                </a:lnTo>
                <a:lnTo>
                  <a:pt x="624" y="332"/>
                </a:lnTo>
                <a:lnTo>
                  <a:pt x="620" y="341"/>
                </a:lnTo>
                <a:lnTo>
                  <a:pt x="618" y="347"/>
                </a:lnTo>
                <a:lnTo>
                  <a:pt x="618" y="348"/>
                </a:lnTo>
                <a:lnTo>
                  <a:pt x="616" y="355"/>
                </a:lnTo>
                <a:lnTo>
                  <a:pt x="607" y="372"/>
                </a:lnTo>
                <a:lnTo>
                  <a:pt x="607" y="373"/>
                </a:lnTo>
                <a:lnTo>
                  <a:pt x="606" y="373"/>
                </a:lnTo>
                <a:lnTo>
                  <a:pt x="605" y="374"/>
                </a:lnTo>
                <a:lnTo>
                  <a:pt x="603" y="379"/>
                </a:lnTo>
                <a:lnTo>
                  <a:pt x="601" y="387"/>
                </a:lnTo>
                <a:lnTo>
                  <a:pt x="602" y="388"/>
                </a:lnTo>
                <a:lnTo>
                  <a:pt x="599" y="401"/>
                </a:lnTo>
                <a:lnTo>
                  <a:pt x="596" y="405"/>
                </a:lnTo>
                <a:lnTo>
                  <a:pt x="592" y="410"/>
                </a:lnTo>
                <a:lnTo>
                  <a:pt x="587" y="414"/>
                </a:lnTo>
                <a:lnTo>
                  <a:pt x="587" y="412"/>
                </a:lnTo>
                <a:lnTo>
                  <a:pt x="587" y="410"/>
                </a:lnTo>
                <a:lnTo>
                  <a:pt x="587" y="412"/>
                </a:lnTo>
                <a:lnTo>
                  <a:pt x="581" y="423"/>
                </a:lnTo>
                <a:lnTo>
                  <a:pt x="579" y="435"/>
                </a:lnTo>
                <a:lnTo>
                  <a:pt x="577" y="442"/>
                </a:lnTo>
                <a:lnTo>
                  <a:pt x="577" y="443"/>
                </a:lnTo>
                <a:lnTo>
                  <a:pt x="577" y="445"/>
                </a:lnTo>
                <a:lnTo>
                  <a:pt x="579" y="446"/>
                </a:lnTo>
                <a:lnTo>
                  <a:pt x="577" y="447"/>
                </a:lnTo>
                <a:lnTo>
                  <a:pt x="576" y="450"/>
                </a:lnTo>
                <a:lnTo>
                  <a:pt x="570" y="465"/>
                </a:lnTo>
                <a:lnTo>
                  <a:pt x="569" y="474"/>
                </a:lnTo>
                <a:lnTo>
                  <a:pt x="568" y="476"/>
                </a:lnTo>
                <a:lnTo>
                  <a:pt x="568" y="479"/>
                </a:lnTo>
                <a:lnTo>
                  <a:pt x="568" y="482"/>
                </a:lnTo>
                <a:lnTo>
                  <a:pt x="569" y="486"/>
                </a:lnTo>
                <a:lnTo>
                  <a:pt x="568" y="496"/>
                </a:lnTo>
                <a:lnTo>
                  <a:pt x="568" y="501"/>
                </a:lnTo>
                <a:lnTo>
                  <a:pt x="568" y="508"/>
                </a:lnTo>
                <a:lnTo>
                  <a:pt x="569" y="516"/>
                </a:lnTo>
                <a:lnTo>
                  <a:pt x="569" y="518"/>
                </a:lnTo>
                <a:lnTo>
                  <a:pt x="569" y="523"/>
                </a:lnTo>
                <a:lnTo>
                  <a:pt x="569" y="524"/>
                </a:lnTo>
                <a:lnTo>
                  <a:pt x="569" y="526"/>
                </a:lnTo>
                <a:lnTo>
                  <a:pt x="569" y="534"/>
                </a:lnTo>
                <a:lnTo>
                  <a:pt x="569" y="545"/>
                </a:lnTo>
                <a:lnTo>
                  <a:pt x="569" y="555"/>
                </a:lnTo>
                <a:lnTo>
                  <a:pt x="569" y="569"/>
                </a:lnTo>
                <a:lnTo>
                  <a:pt x="568" y="613"/>
                </a:lnTo>
                <a:lnTo>
                  <a:pt x="569" y="630"/>
                </a:lnTo>
                <a:lnTo>
                  <a:pt x="570" y="650"/>
                </a:lnTo>
                <a:lnTo>
                  <a:pt x="576" y="688"/>
                </a:lnTo>
                <a:lnTo>
                  <a:pt x="583" y="731"/>
                </a:lnTo>
                <a:lnTo>
                  <a:pt x="588" y="746"/>
                </a:lnTo>
                <a:lnTo>
                  <a:pt x="592" y="763"/>
                </a:lnTo>
                <a:lnTo>
                  <a:pt x="592" y="768"/>
                </a:lnTo>
                <a:lnTo>
                  <a:pt x="592" y="774"/>
                </a:lnTo>
                <a:lnTo>
                  <a:pt x="594" y="779"/>
                </a:lnTo>
                <a:lnTo>
                  <a:pt x="599" y="794"/>
                </a:lnTo>
                <a:lnTo>
                  <a:pt x="601" y="796"/>
                </a:lnTo>
                <a:lnTo>
                  <a:pt x="601" y="797"/>
                </a:lnTo>
                <a:lnTo>
                  <a:pt x="599" y="800"/>
                </a:lnTo>
                <a:lnTo>
                  <a:pt x="601" y="804"/>
                </a:lnTo>
                <a:lnTo>
                  <a:pt x="601" y="805"/>
                </a:lnTo>
                <a:lnTo>
                  <a:pt x="599" y="807"/>
                </a:lnTo>
                <a:lnTo>
                  <a:pt x="598" y="809"/>
                </a:lnTo>
                <a:lnTo>
                  <a:pt x="599" y="814"/>
                </a:lnTo>
                <a:lnTo>
                  <a:pt x="598" y="826"/>
                </a:lnTo>
                <a:lnTo>
                  <a:pt x="595" y="841"/>
                </a:lnTo>
                <a:lnTo>
                  <a:pt x="592" y="863"/>
                </a:lnTo>
                <a:lnTo>
                  <a:pt x="590" y="874"/>
                </a:lnTo>
                <a:lnTo>
                  <a:pt x="587" y="887"/>
                </a:lnTo>
                <a:lnTo>
                  <a:pt x="581" y="902"/>
                </a:lnTo>
                <a:lnTo>
                  <a:pt x="579" y="911"/>
                </a:lnTo>
                <a:lnTo>
                  <a:pt x="576" y="921"/>
                </a:lnTo>
                <a:lnTo>
                  <a:pt x="572" y="931"/>
                </a:lnTo>
                <a:lnTo>
                  <a:pt x="565" y="940"/>
                </a:lnTo>
                <a:lnTo>
                  <a:pt x="548" y="965"/>
                </a:lnTo>
                <a:lnTo>
                  <a:pt x="547" y="971"/>
                </a:lnTo>
                <a:lnTo>
                  <a:pt x="539" y="975"/>
                </a:lnTo>
                <a:lnTo>
                  <a:pt x="535" y="980"/>
                </a:lnTo>
                <a:lnTo>
                  <a:pt x="530" y="983"/>
                </a:lnTo>
                <a:lnTo>
                  <a:pt x="525" y="986"/>
                </a:lnTo>
                <a:lnTo>
                  <a:pt x="517" y="987"/>
                </a:lnTo>
                <a:lnTo>
                  <a:pt x="511" y="987"/>
                </a:lnTo>
                <a:lnTo>
                  <a:pt x="506" y="990"/>
                </a:lnTo>
                <a:lnTo>
                  <a:pt x="499" y="993"/>
                </a:lnTo>
                <a:lnTo>
                  <a:pt x="492" y="995"/>
                </a:lnTo>
                <a:lnTo>
                  <a:pt x="485" y="997"/>
                </a:lnTo>
                <a:lnTo>
                  <a:pt x="492" y="998"/>
                </a:lnTo>
                <a:lnTo>
                  <a:pt x="496" y="999"/>
                </a:lnTo>
                <a:lnTo>
                  <a:pt x="496" y="1001"/>
                </a:lnTo>
                <a:lnTo>
                  <a:pt x="495" y="1002"/>
                </a:lnTo>
                <a:lnTo>
                  <a:pt x="496" y="1002"/>
                </a:lnTo>
                <a:lnTo>
                  <a:pt x="497" y="1002"/>
                </a:lnTo>
                <a:lnTo>
                  <a:pt x="500" y="1004"/>
                </a:lnTo>
                <a:lnTo>
                  <a:pt x="503" y="1005"/>
                </a:lnTo>
                <a:lnTo>
                  <a:pt x="506" y="1008"/>
                </a:lnTo>
                <a:lnTo>
                  <a:pt x="506" y="1009"/>
                </a:lnTo>
                <a:lnTo>
                  <a:pt x="506" y="1012"/>
                </a:lnTo>
                <a:lnTo>
                  <a:pt x="506" y="1015"/>
                </a:lnTo>
                <a:lnTo>
                  <a:pt x="508" y="1017"/>
                </a:lnTo>
                <a:lnTo>
                  <a:pt x="513" y="1020"/>
                </a:lnTo>
                <a:lnTo>
                  <a:pt x="517" y="1020"/>
                </a:lnTo>
                <a:lnTo>
                  <a:pt x="518" y="1021"/>
                </a:lnTo>
                <a:lnTo>
                  <a:pt x="521" y="1026"/>
                </a:lnTo>
                <a:lnTo>
                  <a:pt x="522" y="1027"/>
                </a:lnTo>
                <a:lnTo>
                  <a:pt x="522" y="1028"/>
                </a:lnTo>
                <a:lnTo>
                  <a:pt x="524" y="1030"/>
                </a:lnTo>
                <a:lnTo>
                  <a:pt x="525" y="1031"/>
                </a:lnTo>
                <a:lnTo>
                  <a:pt x="528" y="1032"/>
                </a:lnTo>
                <a:lnTo>
                  <a:pt x="529" y="1034"/>
                </a:lnTo>
                <a:lnTo>
                  <a:pt x="530" y="1041"/>
                </a:lnTo>
                <a:lnTo>
                  <a:pt x="535" y="1048"/>
                </a:lnTo>
                <a:lnTo>
                  <a:pt x="536" y="1050"/>
                </a:lnTo>
                <a:lnTo>
                  <a:pt x="536" y="1053"/>
                </a:lnTo>
                <a:lnTo>
                  <a:pt x="529" y="1054"/>
                </a:lnTo>
                <a:lnTo>
                  <a:pt x="524" y="1056"/>
                </a:lnTo>
                <a:lnTo>
                  <a:pt x="521" y="1060"/>
                </a:lnTo>
                <a:lnTo>
                  <a:pt x="521" y="1064"/>
                </a:lnTo>
                <a:lnTo>
                  <a:pt x="524" y="1066"/>
                </a:lnTo>
                <a:lnTo>
                  <a:pt x="526" y="1067"/>
                </a:lnTo>
                <a:lnTo>
                  <a:pt x="525" y="1067"/>
                </a:lnTo>
                <a:lnTo>
                  <a:pt x="524" y="1070"/>
                </a:lnTo>
                <a:lnTo>
                  <a:pt x="525" y="1071"/>
                </a:lnTo>
                <a:lnTo>
                  <a:pt x="526" y="1072"/>
                </a:lnTo>
                <a:lnTo>
                  <a:pt x="528" y="1074"/>
                </a:lnTo>
                <a:lnTo>
                  <a:pt x="530" y="1074"/>
                </a:lnTo>
                <a:lnTo>
                  <a:pt x="547" y="1075"/>
                </a:lnTo>
                <a:lnTo>
                  <a:pt x="559" y="1072"/>
                </a:lnTo>
                <a:lnTo>
                  <a:pt x="573" y="1067"/>
                </a:lnTo>
                <a:lnTo>
                  <a:pt x="588" y="1061"/>
                </a:lnTo>
                <a:lnTo>
                  <a:pt x="588" y="1060"/>
                </a:lnTo>
                <a:lnTo>
                  <a:pt x="588" y="1061"/>
                </a:lnTo>
                <a:lnTo>
                  <a:pt x="588" y="1060"/>
                </a:lnTo>
                <a:lnTo>
                  <a:pt x="590" y="1060"/>
                </a:lnTo>
                <a:lnTo>
                  <a:pt x="594" y="1064"/>
                </a:lnTo>
                <a:lnTo>
                  <a:pt x="596" y="1064"/>
                </a:lnTo>
                <a:lnTo>
                  <a:pt x="602" y="1064"/>
                </a:lnTo>
                <a:lnTo>
                  <a:pt x="609" y="1064"/>
                </a:lnTo>
                <a:lnTo>
                  <a:pt x="612" y="1064"/>
                </a:lnTo>
                <a:lnTo>
                  <a:pt x="612" y="1066"/>
                </a:lnTo>
                <a:lnTo>
                  <a:pt x="610" y="1068"/>
                </a:lnTo>
                <a:lnTo>
                  <a:pt x="609" y="1071"/>
                </a:lnTo>
                <a:lnTo>
                  <a:pt x="605" y="1075"/>
                </a:lnTo>
                <a:lnTo>
                  <a:pt x="563" y="1107"/>
                </a:lnTo>
                <a:lnTo>
                  <a:pt x="548" y="1112"/>
                </a:lnTo>
                <a:lnTo>
                  <a:pt x="532" y="1116"/>
                </a:lnTo>
                <a:lnTo>
                  <a:pt x="478" y="1132"/>
                </a:lnTo>
                <a:lnTo>
                  <a:pt x="432" y="1145"/>
                </a:lnTo>
                <a:lnTo>
                  <a:pt x="394" y="1158"/>
                </a:lnTo>
                <a:lnTo>
                  <a:pt x="393" y="1158"/>
                </a:lnTo>
                <a:lnTo>
                  <a:pt x="390" y="1160"/>
                </a:lnTo>
                <a:lnTo>
                  <a:pt x="389" y="1163"/>
                </a:lnTo>
                <a:lnTo>
                  <a:pt x="381" y="1165"/>
                </a:lnTo>
                <a:lnTo>
                  <a:pt x="367" y="1167"/>
                </a:lnTo>
                <a:lnTo>
                  <a:pt x="348" y="1181"/>
                </a:lnTo>
                <a:lnTo>
                  <a:pt x="333" y="1185"/>
                </a:lnTo>
                <a:lnTo>
                  <a:pt x="317" y="1191"/>
                </a:lnTo>
                <a:lnTo>
                  <a:pt x="294" y="1194"/>
                </a:lnTo>
                <a:lnTo>
                  <a:pt x="268" y="1203"/>
                </a:lnTo>
                <a:lnTo>
                  <a:pt x="265" y="1205"/>
                </a:lnTo>
                <a:lnTo>
                  <a:pt x="256" y="1207"/>
                </a:lnTo>
                <a:lnTo>
                  <a:pt x="246" y="1213"/>
                </a:lnTo>
                <a:lnTo>
                  <a:pt x="227" y="1224"/>
                </a:lnTo>
                <a:lnTo>
                  <a:pt x="210" y="1232"/>
                </a:lnTo>
                <a:lnTo>
                  <a:pt x="195" y="1239"/>
                </a:lnTo>
                <a:lnTo>
                  <a:pt x="179" y="1244"/>
                </a:lnTo>
                <a:lnTo>
                  <a:pt x="161" y="1251"/>
                </a:lnTo>
                <a:lnTo>
                  <a:pt x="155" y="1257"/>
                </a:lnTo>
                <a:lnTo>
                  <a:pt x="147" y="1266"/>
                </a:lnTo>
                <a:lnTo>
                  <a:pt x="74" y="1355"/>
                </a:lnTo>
                <a:lnTo>
                  <a:pt x="49" y="1377"/>
                </a:lnTo>
                <a:lnTo>
                  <a:pt x="40" y="1390"/>
                </a:lnTo>
                <a:lnTo>
                  <a:pt x="36" y="1396"/>
                </a:lnTo>
                <a:lnTo>
                  <a:pt x="32" y="1401"/>
                </a:lnTo>
                <a:lnTo>
                  <a:pt x="29" y="1408"/>
                </a:lnTo>
                <a:lnTo>
                  <a:pt x="27" y="1415"/>
                </a:lnTo>
                <a:lnTo>
                  <a:pt x="0" y="1484"/>
                </a:lnTo>
                <a:lnTo>
                  <a:pt x="1891" y="1484"/>
                </a:lnTo>
                <a:lnTo>
                  <a:pt x="1888" y="1481"/>
                </a:lnTo>
                <a:close/>
                <a:moveTo>
                  <a:pt x="566" y="1068"/>
                </a:moveTo>
                <a:lnTo>
                  <a:pt x="566" y="1068"/>
                </a:lnTo>
                <a:lnTo>
                  <a:pt x="577" y="1066"/>
                </a:lnTo>
                <a:lnTo>
                  <a:pt x="588" y="1061"/>
                </a:lnTo>
                <a:lnTo>
                  <a:pt x="577" y="1066"/>
                </a:lnTo>
                <a:lnTo>
                  <a:pt x="566" y="1068"/>
                </a:lnTo>
                <a:close/>
                <a:moveTo>
                  <a:pt x="606" y="405"/>
                </a:moveTo>
                <a:lnTo>
                  <a:pt x="606" y="405"/>
                </a:lnTo>
                <a:close/>
                <a:moveTo>
                  <a:pt x="1264" y="1064"/>
                </a:moveTo>
                <a:lnTo>
                  <a:pt x="1264" y="1064"/>
                </a:lnTo>
                <a:close/>
                <a:moveTo>
                  <a:pt x="737" y="87"/>
                </a:moveTo>
                <a:lnTo>
                  <a:pt x="737" y="8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4" name="Freeform 3"/>
          <p:cNvSpPr>
            <a:spLocks noEditPoints="1"/>
          </p:cNvSpPr>
          <p:nvPr/>
        </p:nvSpPr>
        <p:spPr bwMode="auto">
          <a:xfrm>
            <a:off x="3756025" y="4938713"/>
            <a:ext cx="1628775" cy="1477962"/>
          </a:xfrm>
          <a:custGeom>
            <a:avLst/>
            <a:gdLst>
              <a:gd name="T0" fmla="*/ 1803328739 w 1458"/>
              <a:gd name="T1" fmla="*/ 1586179428 h 1323"/>
              <a:gd name="T2" fmla="*/ 1794592785 w 1458"/>
              <a:gd name="T3" fmla="*/ 1543748625 h 1323"/>
              <a:gd name="T4" fmla="*/ 1768386041 w 1458"/>
              <a:gd name="T5" fmla="*/ 1488837253 h 1323"/>
              <a:gd name="T6" fmla="*/ 1722210605 w 1458"/>
              <a:gd name="T7" fmla="*/ 1433926999 h 1323"/>
              <a:gd name="T8" fmla="*/ 1666051381 w 1458"/>
              <a:gd name="T9" fmla="*/ 1392742912 h 1323"/>
              <a:gd name="T10" fmla="*/ 1631107567 w 1458"/>
              <a:gd name="T11" fmla="*/ 1380263461 h 1323"/>
              <a:gd name="T12" fmla="*/ 1551237267 w 1458"/>
              <a:gd name="T13" fmla="*/ 1336583708 h 1323"/>
              <a:gd name="T14" fmla="*/ 1421448029 w 1458"/>
              <a:gd name="T15" fmla="*/ 1274185336 h 1323"/>
              <a:gd name="T16" fmla="*/ 1330344991 w 1458"/>
              <a:gd name="T17" fmla="*/ 1230505582 h 1323"/>
              <a:gd name="T18" fmla="*/ 1251722525 w 1458"/>
              <a:gd name="T19" fmla="*/ 1158123427 h 1323"/>
              <a:gd name="T20" fmla="*/ 1234250617 w 1458"/>
              <a:gd name="T21" fmla="*/ 1057036635 h 1323"/>
              <a:gd name="T22" fmla="*/ 1269194432 w 1458"/>
              <a:gd name="T23" fmla="*/ 972175029 h 1323"/>
              <a:gd name="T24" fmla="*/ 1316617702 w 1458"/>
              <a:gd name="T25" fmla="*/ 884816638 h 1323"/>
              <a:gd name="T26" fmla="*/ 1401480454 w 1458"/>
              <a:gd name="T27" fmla="*/ 716339024 h 1323"/>
              <a:gd name="T28" fmla="*/ 1412712075 w 1458"/>
              <a:gd name="T29" fmla="*/ 635220918 h 1323"/>
              <a:gd name="T30" fmla="*/ 1392744500 w 1458"/>
              <a:gd name="T31" fmla="*/ 520406842 h 1323"/>
              <a:gd name="T32" fmla="*/ 1400231503 w 1458"/>
              <a:gd name="T33" fmla="*/ 355673845 h 1323"/>
              <a:gd name="T34" fmla="*/ 1386504214 w 1458"/>
              <a:gd name="T35" fmla="*/ 279547073 h 1323"/>
              <a:gd name="T36" fmla="*/ 1347816898 w 1458"/>
              <a:gd name="T37" fmla="*/ 180957065 h 1323"/>
              <a:gd name="T38" fmla="*/ 1300393628 w 1458"/>
              <a:gd name="T39" fmla="*/ 144765428 h 1323"/>
              <a:gd name="T40" fmla="*/ 1262954146 w 1458"/>
              <a:gd name="T41" fmla="*/ 112318409 h 1323"/>
              <a:gd name="T42" fmla="*/ 1229259282 w 1458"/>
              <a:gd name="T43" fmla="*/ 88606224 h 1323"/>
              <a:gd name="T44" fmla="*/ 1200555753 w 1458"/>
              <a:gd name="T45" fmla="*/ 61150538 h 1323"/>
              <a:gd name="T46" fmla="*/ 1149387865 w 1458"/>
              <a:gd name="T47" fmla="*/ 16224068 h 1323"/>
              <a:gd name="T48" fmla="*/ 1099468927 w 1458"/>
              <a:gd name="T49" fmla="*/ 13727284 h 1323"/>
              <a:gd name="T50" fmla="*/ 1069517565 w 1458"/>
              <a:gd name="T51" fmla="*/ 3743500 h 1323"/>
              <a:gd name="T52" fmla="*/ 1027086747 w 1458"/>
              <a:gd name="T53" fmla="*/ 3743500 h 1323"/>
              <a:gd name="T54" fmla="*/ 984654813 w 1458"/>
              <a:gd name="T55" fmla="*/ 6240284 h 1323"/>
              <a:gd name="T56" fmla="*/ 914768300 w 1458"/>
              <a:gd name="T57" fmla="*/ 12479451 h 1323"/>
              <a:gd name="T58" fmla="*/ 874833150 w 1458"/>
              <a:gd name="T59" fmla="*/ 11231617 h 1323"/>
              <a:gd name="T60" fmla="*/ 803697687 w 1458"/>
              <a:gd name="T61" fmla="*/ 37439470 h 1323"/>
              <a:gd name="T62" fmla="*/ 781234444 w 1458"/>
              <a:gd name="T63" fmla="*/ 47423254 h 1323"/>
              <a:gd name="T64" fmla="*/ 745042795 w 1458"/>
              <a:gd name="T65" fmla="*/ 64895155 h 1323"/>
              <a:gd name="T66" fmla="*/ 711347931 w 1458"/>
              <a:gd name="T67" fmla="*/ 97342174 h 1323"/>
              <a:gd name="T68" fmla="*/ 665172495 w 1458"/>
              <a:gd name="T69" fmla="*/ 127293527 h 1323"/>
              <a:gd name="T70" fmla="*/ 625237345 w 1458"/>
              <a:gd name="T71" fmla="*/ 185948398 h 1323"/>
              <a:gd name="T72" fmla="*/ 602774103 w 1458"/>
              <a:gd name="T73" fmla="*/ 193436516 h 1323"/>
              <a:gd name="T74" fmla="*/ 562837836 w 1458"/>
              <a:gd name="T75" fmla="*/ 228380319 h 1323"/>
              <a:gd name="T76" fmla="*/ 542870261 w 1458"/>
              <a:gd name="T77" fmla="*/ 303258141 h 1323"/>
              <a:gd name="T78" fmla="*/ 532886473 w 1458"/>
              <a:gd name="T79" fmla="*/ 329465993 h 1323"/>
              <a:gd name="T80" fmla="*/ 535383258 w 1458"/>
              <a:gd name="T81" fmla="*/ 368153296 h 1323"/>
              <a:gd name="T82" fmla="*/ 549110547 w 1458"/>
              <a:gd name="T83" fmla="*/ 450520353 h 1323"/>
              <a:gd name="T84" fmla="*/ 566582454 w 1458"/>
              <a:gd name="T85" fmla="*/ 524150342 h 1323"/>
              <a:gd name="T86" fmla="*/ 564086787 w 1458"/>
              <a:gd name="T87" fmla="*/ 635220918 h 1323"/>
              <a:gd name="T88" fmla="*/ 570325956 w 1458"/>
              <a:gd name="T89" fmla="*/ 767505778 h 1323"/>
              <a:gd name="T90" fmla="*/ 604021937 w 1458"/>
              <a:gd name="T91" fmla="*/ 846129335 h 1323"/>
              <a:gd name="T92" fmla="*/ 665172495 w 1458"/>
              <a:gd name="T93" fmla="*/ 918511491 h 1323"/>
              <a:gd name="T94" fmla="*/ 687635738 w 1458"/>
              <a:gd name="T95" fmla="*/ 992142597 h 1323"/>
              <a:gd name="T96" fmla="*/ 721331719 w 1458"/>
              <a:gd name="T97" fmla="*/ 1078253154 h 1323"/>
              <a:gd name="T98" fmla="*/ 685140070 w 1458"/>
              <a:gd name="T99" fmla="*/ 1144396142 h 1323"/>
              <a:gd name="T100" fmla="*/ 621493844 w 1458"/>
              <a:gd name="T101" fmla="*/ 1186826946 h 1323"/>
              <a:gd name="T102" fmla="*/ 577814075 w 1458"/>
              <a:gd name="T103" fmla="*/ 1204298847 h 1323"/>
              <a:gd name="T104" fmla="*/ 530390806 w 1458"/>
              <a:gd name="T105" fmla="*/ 1215530465 h 1323"/>
              <a:gd name="T106" fmla="*/ 445528053 w 1458"/>
              <a:gd name="T107" fmla="*/ 1259209101 h 1323"/>
              <a:gd name="T108" fmla="*/ 398104783 w 1458"/>
              <a:gd name="T109" fmla="*/ 1282921287 h 1323"/>
              <a:gd name="T110" fmla="*/ 339449892 w 1458"/>
              <a:gd name="T111" fmla="*/ 1311624806 h 1323"/>
              <a:gd name="T112" fmla="*/ 243355519 w 1458"/>
              <a:gd name="T113" fmla="*/ 1351559942 h 1323"/>
              <a:gd name="T114" fmla="*/ 157244932 w 1458"/>
              <a:gd name="T115" fmla="*/ 1405223480 h 1323"/>
              <a:gd name="T116" fmla="*/ 101086826 w 1458"/>
              <a:gd name="T117" fmla="*/ 1478853469 h 1323"/>
              <a:gd name="T118" fmla="*/ 44927602 w 1458"/>
              <a:gd name="T119" fmla="*/ 1549988909 h 1323"/>
              <a:gd name="T120" fmla="*/ 1817057145 w 1458"/>
              <a:gd name="T121" fmla="*/ 1642338632 h 1323"/>
              <a:gd name="T122" fmla="*/ 686387904 w 1458"/>
              <a:gd name="T123" fmla="*/ 982158813 h 1323"/>
              <a:gd name="T124" fmla="*/ 721331719 w 1458"/>
              <a:gd name="T125" fmla="*/ 1057036635 h 1323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458" h="1323">
                <a:moveTo>
                  <a:pt x="1456" y="1316"/>
                </a:moveTo>
                <a:lnTo>
                  <a:pt x="1456" y="1316"/>
                </a:lnTo>
                <a:lnTo>
                  <a:pt x="1454" y="1313"/>
                </a:lnTo>
                <a:lnTo>
                  <a:pt x="1452" y="1306"/>
                </a:lnTo>
                <a:lnTo>
                  <a:pt x="1452" y="1302"/>
                </a:lnTo>
                <a:lnTo>
                  <a:pt x="1452" y="1294"/>
                </a:lnTo>
                <a:lnTo>
                  <a:pt x="1452" y="1291"/>
                </a:lnTo>
                <a:lnTo>
                  <a:pt x="1451" y="1286"/>
                </a:lnTo>
                <a:lnTo>
                  <a:pt x="1451" y="1283"/>
                </a:lnTo>
                <a:lnTo>
                  <a:pt x="1450" y="1278"/>
                </a:lnTo>
                <a:lnTo>
                  <a:pt x="1449" y="1275"/>
                </a:lnTo>
                <a:lnTo>
                  <a:pt x="1449" y="1273"/>
                </a:lnTo>
                <a:lnTo>
                  <a:pt x="1449" y="1271"/>
                </a:lnTo>
                <a:lnTo>
                  <a:pt x="1447" y="1270"/>
                </a:lnTo>
                <a:lnTo>
                  <a:pt x="1446" y="1268"/>
                </a:lnTo>
                <a:lnTo>
                  <a:pt x="1445" y="1271"/>
                </a:lnTo>
                <a:lnTo>
                  <a:pt x="1443" y="1268"/>
                </a:lnTo>
                <a:lnTo>
                  <a:pt x="1443" y="1264"/>
                </a:lnTo>
                <a:lnTo>
                  <a:pt x="1446" y="1264"/>
                </a:lnTo>
                <a:lnTo>
                  <a:pt x="1447" y="1261"/>
                </a:lnTo>
                <a:lnTo>
                  <a:pt x="1447" y="1257"/>
                </a:lnTo>
                <a:lnTo>
                  <a:pt x="1446" y="1254"/>
                </a:lnTo>
                <a:lnTo>
                  <a:pt x="1445" y="1254"/>
                </a:lnTo>
                <a:lnTo>
                  <a:pt x="1443" y="1254"/>
                </a:lnTo>
                <a:lnTo>
                  <a:pt x="1442" y="1255"/>
                </a:lnTo>
                <a:lnTo>
                  <a:pt x="1442" y="1252"/>
                </a:lnTo>
                <a:lnTo>
                  <a:pt x="1442" y="1248"/>
                </a:lnTo>
                <a:lnTo>
                  <a:pt x="1441" y="1246"/>
                </a:lnTo>
                <a:lnTo>
                  <a:pt x="1441" y="1243"/>
                </a:lnTo>
                <a:lnTo>
                  <a:pt x="1438" y="1237"/>
                </a:lnTo>
                <a:lnTo>
                  <a:pt x="1437" y="1229"/>
                </a:lnTo>
                <a:lnTo>
                  <a:pt x="1435" y="1225"/>
                </a:lnTo>
                <a:lnTo>
                  <a:pt x="1433" y="1219"/>
                </a:lnTo>
                <a:lnTo>
                  <a:pt x="1431" y="1216"/>
                </a:lnTo>
                <a:lnTo>
                  <a:pt x="1430" y="1214"/>
                </a:lnTo>
                <a:lnTo>
                  <a:pt x="1429" y="1212"/>
                </a:lnTo>
                <a:lnTo>
                  <a:pt x="1427" y="1205"/>
                </a:lnTo>
                <a:lnTo>
                  <a:pt x="1425" y="1199"/>
                </a:lnTo>
                <a:lnTo>
                  <a:pt x="1422" y="1198"/>
                </a:lnTo>
                <a:lnTo>
                  <a:pt x="1421" y="1197"/>
                </a:lnTo>
                <a:lnTo>
                  <a:pt x="1421" y="1198"/>
                </a:lnTo>
                <a:lnTo>
                  <a:pt x="1420" y="1198"/>
                </a:lnTo>
                <a:lnTo>
                  <a:pt x="1418" y="1196"/>
                </a:lnTo>
                <a:lnTo>
                  <a:pt x="1417" y="1193"/>
                </a:lnTo>
                <a:lnTo>
                  <a:pt x="1413" y="1189"/>
                </a:lnTo>
                <a:lnTo>
                  <a:pt x="1412" y="1188"/>
                </a:lnTo>
                <a:lnTo>
                  <a:pt x="1408" y="1181"/>
                </a:lnTo>
                <a:lnTo>
                  <a:pt x="1402" y="1175"/>
                </a:lnTo>
                <a:lnTo>
                  <a:pt x="1398" y="1170"/>
                </a:lnTo>
                <a:lnTo>
                  <a:pt x="1398" y="1169"/>
                </a:lnTo>
                <a:lnTo>
                  <a:pt x="1396" y="1166"/>
                </a:lnTo>
                <a:lnTo>
                  <a:pt x="1392" y="1163"/>
                </a:lnTo>
                <a:lnTo>
                  <a:pt x="1389" y="1158"/>
                </a:lnTo>
                <a:lnTo>
                  <a:pt x="1383" y="1152"/>
                </a:lnTo>
                <a:lnTo>
                  <a:pt x="1378" y="1148"/>
                </a:lnTo>
                <a:lnTo>
                  <a:pt x="1375" y="1146"/>
                </a:lnTo>
                <a:lnTo>
                  <a:pt x="1380" y="1149"/>
                </a:lnTo>
                <a:lnTo>
                  <a:pt x="1378" y="1145"/>
                </a:lnTo>
                <a:lnTo>
                  <a:pt x="1377" y="1144"/>
                </a:lnTo>
                <a:lnTo>
                  <a:pt x="1373" y="1140"/>
                </a:lnTo>
                <a:lnTo>
                  <a:pt x="1372" y="1138"/>
                </a:lnTo>
                <a:lnTo>
                  <a:pt x="1369" y="1136"/>
                </a:lnTo>
                <a:lnTo>
                  <a:pt x="1364" y="1135"/>
                </a:lnTo>
                <a:lnTo>
                  <a:pt x="1356" y="1130"/>
                </a:lnTo>
                <a:lnTo>
                  <a:pt x="1354" y="1128"/>
                </a:lnTo>
                <a:lnTo>
                  <a:pt x="1352" y="1126"/>
                </a:lnTo>
                <a:lnTo>
                  <a:pt x="1348" y="1125"/>
                </a:lnTo>
                <a:lnTo>
                  <a:pt x="1343" y="1120"/>
                </a:lnTo>
                <a:lnTo>
                  <a:pt x="1339" y="1118"/>
                </a:lnTo>
                <a:lnTo>
                  <a:pt x="1335" y="1116"/>
                </a:lnTo>
                <a:lnTo>
                  <a:pt x="1333" y="1115"/>
                </a:lnTo>
                <a:lnTo>
                  <a:pt x="1331" y="1115"/>
                </a:lnTo>
                <a:lnTo>
                  <a:pt x="1327" y="1113"/>
                </a:lnTo>
                <a:lnTo>
                  <a:pt x="1326" y="1112"/>
                </a:lnTo>
                <a:lnTo>
                  <a:pt x="1325" y="1110"/>
                </a:lnTo>
                <a:lnTo>
                  <a:pt x="1323" y="1109"/>
                </a:lnTo>
                <a:lnTo>
                  <a:pt x="1321" y="1109"/>
                </a:lnTo>
                <a:lnTo>
                  <a:pt x="1319" y="1108"/>
                </a:lnTo>
                <a:lnTo>
                  <a:pt x="1319" y="1107"/>
                </a:lnTo>
                <a:lnTo>
                  <a:pt x="1316" y="1107"/>
                </a:lnTo>
                <a:lnTo>
                  <a:pt x="1315" y="1107"/>
                </a:lnTo>
                <a:lnTo>
                  <a:pt x="1314" y="1106"/>
                </a:lnTo>
                <a:lnTo>
                  <a:pt x="1313" y="1102"/>
                </a:lnTo>
                <a:lnTo>
                  <a:pt x="1310" y="1106"/>
                </a:lnTo>
                <a:lnTo>
                  <a:pt x="1307" y="1107"/>
                </a:lnTo>
                <a:lnTo>
                  <a:pt x="1307" y="1106"/>
                </a:lnTo>
                <a:lnTo>
                  <a:pt x="1306" y="1105"/>
                </a:lnTo>
                <a:lnTo>
                  <a:pt x="1306" y="1103"/>
                </a:lnTo>
                <a:lnTo>
                  <a:pt x="1304" y="1101"/>
                </a:lnTo>
                <a:lnTo>
                  <a:pt x="1303" y="1100"/>
                </a:lnTo>
                <a:lnTo>
                  <a:pt x="1301" y="1101"/>
                </a:lnTo>
                <a:lnTo>
                  <a:pt x="1298" y="1101"/>
                </a:lnTo>
                <a:lnTo>
                  <a:pt x="1291" y="1098"/>
                </a:lnTo>
                <a:lnTo>
                  <a:pt x="1277" y="1089"/>
                </a:lnTo>
                <a:lnTo>
                  <a:pt x="1272" y="1087"/>
                </a:lnTo>
                <a:lnTo>
                  <a:pt x="1266" y="1082"/>
                </a:lnTo>
                <a:lnTo>
                  <a:pt x="1256" y="1077"/>
                </a:lnTo>
                <a:lnTo>
                  <a:pt x="1254" y="1076"/>
                </a:lnTo>
                <a:lnTo>
                  <a:pt x="1252" y="1074"/>
                </a:lnTo>
                <a:lnTo>
                  <a:pt x="1243" y="1071"/>
                </a:lnTo>
                <a:lnTo>
                  <a:pt x="1235" y="1066"/>
                </a:lnTo>
                <a:lnTo>
                  <a:pt x="1230" y="1063"/>
                </a:lnTo>
                <a:lnTo>
                  <a:pt x="1227" y="1062"/>
                </a:lnTo>
                <a:lnTo>
                  <a:pt x="1219" y="1058"/>
                </a:lnTo>
                <a:lnTo>
                  <a:pt x="1209" y="1053"/>
                </a:lnTo>
                <a:lnTo>
                  <a:pt x="1200" y="1050"/>
                </a:lnTo>
                <a:lnTo>
                  <a:pt x="1194" y="1045"/>
                </a:lnTo>
                <a:lnTo>
                  <a:pt x="1179" y="1040"/>
                </a:lnTo>
                <a:lnTo>
                  <a:pt x="1174" y="1038"/>
                </a:lnTo>
                <a:lnTo>
                  <a:pt x="1169" y="1035"/>
                </a:lnTo>
                <a:lnTo>
                  <a:pt x="1158" y="1031"/>
                </a:lnTo>
                <a:lnTo>
                  <a:pt x="1149" y="1027"/>
                </a:lnTo>
                <a:lnTo>
                  <a:pt x="1137" y="1022"/>
                </a:lnTo>
                <a:lnTo>
                  <a:pt x="1139" y="1021"/>
                </a:lnTo>
                <a:lnTo>
                  <a:pt x="1137" y="1019"/>
                </a:lnTo>
                <a:lnTo>
                  <a:pt x="1136" y="1019"/>
                </a:lnTo>
                <a:lnTo>
                  <a:pt x="1133" y="1019"/>
                </a:lnTo>
                <a:lnTo>
                  <a:pt x="1131" y="1019"/>
                </a:lnTo>
                <a:lnTo>
                  <a:pt x="1120" y="1011"/>
                </a:lnTo>
                <a:lnTo>
                  <a:pt x="1098" y="1001"/>
                </a:lnTo>
                <a:lnTo>
                  <a:pt x="1083" y="995"/>
                </a:lnTo>
                <a:lnTo>
                  <a:pt x="1081" y="994"/>
                </a:lnTo>
                <a:lnTo>
                  <a:pt x="1080" y="993"/>
                </a:lnTo>
                <a:lnTo>
                  <a:pt x="1076" y="991"/>
                </a:lnTo>
                <a:lnTo>
                  <a:pt x="1072" y="990"/>
                </a:lnTo>
                <a:lnTo>
                  <a:pt x="1071" y="989"/>
                </a:lnTo>
                <a:lnTo>
                  <a:pt x="1069" y="986"/>
                </a:lnTo>
                <a:lnTo>
                  <a:pt x="1068" y="986"/>
                </a:lnTo>
                <a:lnTo>
                  <a:pt x="1066" y="986"/>
                </a:lnTo>
                <a:lnTo>
                  <a:pt x="1063" y="985"/>
                </a:lnTo>
                <a:lnTo>
                  <a:pt x="1058" y="981"/>
                </a:lnTo>
                <a:lnTo>
                  <a:pt x="1054" y="976"/>
                </a:lnTo>
                <a:lnTo>
                  <a:pt x="1051" y="974"/>
                </a:lnTo>
                <a:lnTo>
                  <a:pt x="1050" y="973"/>
                </a:lnTo>
                <a:lnTo>
                  <a:pt x="1047" y="970"/>
                </a:lnTo>
                <a:lnTo>
                  <a:pt x="1041" y="962"/>
                </a:lnTo>
                <a:lnTo>
                  <a:pt x="1039" y="959"/>
                </a:lnTo>
                <a:lnTo>
                  <a:pt x="1031" y="952"/>
                </a:lnTo>
                <a:lnTo>
                  <a:pt x="1023" y="944"/>
                </a:lnTo>
                <a:lnTo>
                  <a:pt x="1016" y="937"/>
                </a:lnTo>
                <a:lnTo>
                  <a:pt x="1011" y="935"/>
                </a:lnTo>
                <a:lnTo>
                  <a:pt x="1006" y="933"/>
                </a:lnTo>
                <a:lnTo>
                  <a:pt x="1003" y="928"/>
                </a:lnTo>
                <a:lnTo>
                  <a:pt x="1002" y="928"/>
                </a:lnTo>
                <a:lnTo>
                  <a:pt x="1002" y="930"/>
                </a:lnTo>
                <a:lnTo>
                  <a:pt x="1000" y="928"/>
                </a:lnTo>
                <a:lnTo>
                  <a:pt x="997" y="923"/>
                </a:lnTo>
                <a:lnTo>
                  <a:pt x="995" y="920"/>
                </a:lnTo>
                <a:lnTo>
                  <a:pt x="993" y="917"/>
                </a:lnTo>
                <a:lnTo>
                  <a:pt x="988" y="913"/>
                </a:lnTo>
                <a:lnTo>
                  <a:pt x="984" y="910"/>
                </a:lnTo>
                <a:lnTo>
                  <a:pt x="983" y="908"/>
                </a:lnTo>
                <a:lnTo>
                  <a:pt x="983" y="905"/>
                </a:lnTo>
                <a:lnTo>
                  <a:pt x="985" y="888"/>
                </a:lnTo>
                <a:lnTo>
                  <a:pt x="987" y="863"/>
                </a:lnTo>
                <a:lnTo>
                  <a:pt x="989" y="849"/>
                </a:lnTo>
                <a:lnTo>
                  <a:pt x="989" y="847"/>
                </a:lnTo>
                <a:lnTo>
                  <a:pt x="991" y="839"/>
                </a:lnTo>
                <a:lnTo>
                  <a:pt x="991" y="835"/>
                </a:lnTo>
                <a:lnTo>
                  <a:pt x="993" y="832"/>
                </a:lnTo>
                <a:lnTo>
                  <a:pt x="996" y="824"/>
                </a:lnTo>
                <a:lnTo>
                  <a:pt x="1001" y="816"/>
                </a:lnTo>
                <a:lnTo>
                  <a:pt x="1003" y="811"/>
                </a:lnTo>
                <a:lnTo>
                  <a:pt x="1004" y="809"/>
                </a:lnTo>
                <a:lnTo>
                  <a:pt x="1006" y="804"/>
                </a:lnTo>
                <a:lnTo>
                  <a:pt x="1011" y="794"/>
                </a:lnTo>
                <a:lnTo>
                  <a:pt x="1013" y="790"/>
                </a:lnTo>
                <a:lnTo>
                  <a:pt x="1015" y="785"/>
                </a:lnTo>
                <a:lnTo>
                  <a:pt x="1017" y="779"/>
                </a:lnTo>
                <a:lnTo>
                  <a:pt x="1020" y="769"/>
                </a:lnTo>
                <a:lnTo>
                  <a:pt x="1022" y="768"/>
                </a:lnTo>
                <a:lnTo>
                  <a:pt x="1024" y="767"/>
                </a:lnTo>
                <a:lnTo>
                  <a:pt x="1024" y="759"/>
                </a:lnTo>
                <a:lnTo>
                  <a:pt x="1027" y="752"/>
                </a:lnTo>
                <a:lnTo>
                  <a:pt x="1032" y="736"/>
                </a:lnTo>
                <a:lnTo>
                  <a:pt x="1034" y="722"/>
                </a:lnTo>
                <a:lnTo>
                  <a:pt x="1035" y="716"/>
                </a:lnTo>
                <a:lnTo>
                  <a:pt x="1036" y="710"/>
                </a:lnTo>
                <a:lnTo>
                  <a:pt x="1036" y="709"/>
                </a:lnTo>
                <a:lnTo>
                  <a:pt x="1039" y="709"/>
                </a:lnTo>
                <a:lnTo>
                  <a:pt x="1041" y="709"/>
                </a:lnTo>
                <a:lnTo>
                  <a:pt x="1047" y="710"/>
                </a:lnTo>
                <a:lnTo>
                  <a:pt x="1055" y="709"/>
                </a:lnTo>
                <a:lnTo>
                  <a:pt x="1060" y="707"/>
                </a:lnTo>
                <a:lnTo>
                  <a:pt x="1064" y="703"/>
                </a:lnTo>
                <a:lnTo>
                  <a:pt x="1073" y="698"/>
                </a:lnTo>
                <a:lnTo>
                  <a:pt x="1089" y="683"/>
                </a:lnTo>
                <a:lnTo>
                  <a:pt x="1090" y="681"/>
                </a:lnTo>
                <a:lnTo>
                  <a:pt x="1099" y="664"/>
                </a:lnTo>
                <a:lnTo>
                  <a:pt x="1105" y="648"/>
                </a:lnTo>
                <a:lnTo>
                  <a:pt x="1113" y="630"/>
                </a:lnTo>
                <a:lnTo>
                  <a:pt x="1118" y="615"/>
                </a:lnTo>
                <a:lnTo>
                  <a:pt x="1119" y="605"/>
                </a:lnTo>
                <a:lnTo>
                  <a:pt x="1120" y="587"/>
                </a:lnTo>
                <a:lnTo>
                  <a:pt x="1120" y="585"/>
                </a:lnTo>
                <a:lnTo>
                  <a:pt x="1122" y="582"/>
                </a:lnTo>
                <a:lnTo>
                  <a:pt x="1123" y="574"/>
                </a:lnTo>
                <a:lnTo>
                  <a:pt x="1126" y="571"/>
                </a:lnTo>
                <a:lnTo>
                  <a:pt x="1127" y="566"/>
                </a:lnTo>
                <a:lnTo>
                  <a:pt x="1128" y="561"/>
                </a:lnTo>
                <a:lnTo>
                  <a:pt x="1131" y="557"/>
                </a:lnTo>
                <a:lnTo>
                  <a:pt x="1130" y="556"/>
                </a:lnTo>
                <a:lnTo>
                  <a:pt x="1130" y="555"/>
                </a:lnTo>
                <a:lnTo>
                  <a:pt x="1131" y="553"/>
                </a:lnTo>
                <a:lnTo>
                  <a:pt x="1132" y="551"/>
                </a:lnTo>
                <a:lnTo>
                  <a:pt x="1133" y="545"/>
                </a:lnTo>
                <a:lnTo>
                  <a:pt x="1136" y="531"/>
                </a:lnTo>
                <a:lnTo>
                  <a:pt x="1136" y="525"/>
                </a:lnTo>
                <a:lnTo>
                  <a:pt x="1136" y="519"/>
                </a:lnTo>
                <a:lnTo>
                  <a:pt x="1134" y="512"/>
                </a:lnTo>
                <a:lnTo>
                  <a:pt x="1132" y="509"/>
                </a:lnTo>
                <a:lnTo>
                  <a:pt x="1132" y="506"/>
                </a:lnTo>
                <a:lnTo>
                  <a:pt x="1131" y="503"/>
                </a:lnTo>
                <a:lnTo>
                  <a:pt x="1127" y="498"/>
                </a:lnTo>
                <a:lnTo>
                  <a:pt x="1124" y="497"/>
                </a:lnTo>
                <a:lnTo>
                  <a:pt x="1123" y="496"/>
                </a:lnTo>
                <a:lnTo>
                  <a:pt x="1119" y="495"/>
                </a:lnTo>
                <a:lnTo>
                  <a:pt x="1113" y="495"/>
                </a:lnTo>
                <a:lnTo>
                  <a:pt x="1109" y="494"/>
                </a:lnTo>
                <a:lnTo>
                  <a:pt x="1108" y="492"/>
                </a:lnTo>
                <a:lnTo>
                  <a:pt x="1107" y="488"/>
                </a:lnTo>
                <a:lnTo>
                  <a:pt x="1107" y="484"/>
                </a:lnTo>
                <a:lnTo>
                  <a:pt x="1107" y="478"/>
                </a:lnTo>
                <a:lnTo>
                  <a:pt x="1109" y="459"/>
                </a:lnTo>
                <a:lnTo>
                  <a:pt x="1112" y="443"/>
                </a:lnTo>
                <a:lnTo>
                  <a:pt x="1116" y="426"/>
                </a:lnTo>
                <a:lnTo>
                  <a:pt x="1116" y="421"/>
                </a:lnTo>
                <a:lnTo>
                  <a:pt x="1116" y="417"/>
                </a:lnTo>
                <a:lnTo>
                  <a:pt x="1116" y="411"/>
                </a:lnTo>
                <a:lnTo>
                  <a:pt x="1116" y="407"/>
                </a:lnTo>
                <a:lnTo>
                  <a:pt x="1117" y="397"/>
                </a:lnTo>
                <a:lnTo>
                  <a:pt x="1117" y="392"/>
                </a:lnTo>
                <a:lnTo>
                  <a:pt x="1113" y="369"/>
                </a:lnTo>
                <a:lnTo>
                  <a:pt x="1110" y="353"/>
                </a:lnTo>
                <a:lnTo>
                  <a:pt x="1112" y="349"/>
                </a:lnTo>
                <a:lnTo>
                  <a:pt x="1113" y="332"/>
                </a:lnTo>
                <a:lnTo>
                  <a:pt x="1116" y="298"/>
                </a:lnTo>
                <a:lnTo>
                  <a:pt x="1118" y="298"/>
                </a:lnTo>
                <a:lnTo>
                  <a:pt x="1120" y="298"/>
                </a:lnTo>
                <a:lnTo>
                  <a:pt x="1120" y="295"/>
                </a:lnTo>
                <a:lnTo>
                  <a:pt x="1120" y="293"/>
                </a:lnTo>
                <a:lnTo>
                  <a:pt x="1119" y="290"/>
                </a:lnTo>
                <a:lnTo>
                  <a:pt x="1120" y="288"/>
                </a:lnTo>
                <a:lnTo>
                  <a:pt x="1122" y="285"/>
                </a:lnTo>
                <a:lnTo>
                  <a:pt x="1126" y="284"/>
                </a:lnTo>
                <a:lnTo>
                  <a:pt x="1127" y="282"/>
                </a:lnTo>
                <a:lnTo>
                  <a:pt x="1127" y="279"/>
                </a:lnTo>
                <a:lnTo>
                  <a:pt x="1127" y="272"/>
                </a:lnTo>
                <a:lnTo>
                  <a:pt x="1128" y="266"/>
                </a:lnTo>
                <a:lnTo>
                  <a:pt x="1128" y="263"/>
                </a:lnTo>
                <a:lnTo>
                  <a:pt x="1126" y="258"/>
                </a:lnTo>
                <a:lnTo>
                  <a:pt x="1122" y="250"/>
                </a:lnTo>
                <a:lnTo>
                  <a:pt x="1120" y="243"/>
                </a:lnTo>
                <a:lnTo>
                  <a:pt x="1118" y="240"/>
                </a:lnTo>
                <a:lnTo>
                  <a:pt x="1114" y="237"/>
                </a:lnTo>
                <a:lnTo>
                  <a:pt x="1113" y="235"/>
                </a:lnTo>
                <a:lnTo>
                  <a:pt x="1112" y="233"/>
                </a:lnTo>
                <a:lnTo>
                  <a:pt x="1112" y="230"/>
                </a:lnTo>
                <a:lnTo>
                  <a:pt x="1112" y="229"/>
                </a:lnTo>
                <a:lnTo>
                  <a:pt x="1111" y="227"/>
                </a:lnTo>
                <a:lnTo>
                  <a:pt x="1111" y="224"/>
                </a:lnTo>
                <a:lnTo>
                  <a:pt x="1110" y="217"/>
                </a:lnTo>
                <a:lnTo>
                  <a:pt x="1110" y="211"/>
                </a:lnTo>
                <a:lnTo>
                  <a:pt x="1108" y="203"/>
                </a:lnTo>
                <a:lnTo>
                  <a:pt x="1105" y="193"/>
                </a:lnTo>
                <a:lnTo>
                  <a:pt x="1102" y="190"/>
                </a:lnTo>
                <a:lnTo>
                  <a:pt x="1095" y="183"/>
                </a:lnTo>
                <a:lnTo>
                  <a:pt x="1088" y="164"/>
                </a:lnTo>
                <a:lnTo>
                  <a:pt x="1083" y="156"/>
                </a:lnTo>
                <a:lnTo>
                  <a:pt x="1082" y="153"/>
                </a:lnTo>
                <a:lnTo>
                  <a:pt x="1082" y="152"/>
                </a:lnTo>
                <a:lnTo>
                  <a:pt x="1081" y="151"/>
                </a:lnTo>
                <a:lnTo>
                  <a:pt x="1080" y="149"/>
                </a:lnTo>
                <a:lnTo>
                  <a:pt x="1079" y="147"/>
                </a:lnTo>
                <a:lnTo>
                  <a:pt x="1076" y="145"/>
                </a:lnTo>
                <a:lnTo>
                  <a:pt x="1078" y="146"/>
                </a:lnTo>
                <a:lnTo>
                  <a:pt x="1080" y="146"/>
                </a:lnTo>
                <a:lnTo>
                  <a:pt x="1080" y="145"/>
                </a:lnTo>
                <a:lnTo>
                  <a:pt x="1076" y="144"/>
                </a:lnTo>
                <a:lnTo>
                  <a:pt x="1075" y="143"/>
                </a:lnTo>
                <a:lnTo>
                  <a:pt x="1074" y="141"/>
                </a:lnTo>
                <a:lnTo>
                  <a:pt x="1074" y="142"/>
                </a:lnTo>
                <a:lnTo>
                  <a:pt x="1072" y="142"/>
                </a:lnTo>
                <a:lnTo>
                  <a:pt x="1070" y="142"/>
                </a:lnTo>
                <a:lnTo>
                  <a:pt x="1069" y="141"/>
                </a:lnTo>
                <a:lnTo>
                  <a:pt x="1063" y="134"/>
                </a:lnTo>
                <a:lnTo>
                  <a:pt x="1059" y="129"/>
                </a:lnTo>
                <a:lnTo>
                  <a:pt x="1055" y="126"/>
                </a:lnTo>
                <a:lnTo>
                  <a:pt x="1053" y="126"/>
                </a:lnTo>
                <a:lnTo>
                  <a:pt x="1052" y="126"/>
                </a:lnTo>
                <a:lnTo>
                  <a:pt x="1046" y="123"/>
                </a:lnTo>
                <a:lnTo>
                  <a:pt x="1043" y="120"/>
                </a:lnTo>
                <a:lnTo>
                  <a:pt x="1042" y="116"/>
                </a:lnTo>
                <a:lnTo>
                  <a:pt x="1042" y="115"/>
                </a:lnTo>
                <a:lnTo>
                  <a:pt x="1041" y="115"/>
                </a:lnTo>
                <a:lnTo>
                  <a:pt x="1037" y="114"/>
                </a:lnTo>
                <a:lnTo>
                  <a:pt x="1037" y="113"/>
                </a:lnTo>
                <a:lnTo>
                  <a:pt x="1037" y="110"/>
                </a:lnTo>
                <a:lnTo>
                  <a:pt x="1035" y="108"/>
                </a:lnTo>
                <a:lnTo>
                  <a:pt x="1025" y="102"/>
                </a:lnTo>
                <a:lnTo>
                  <a:pt x="1023" y="102"/>
                </a:lnTo>
                <a:lnTo>
                  <a:pt x="1020" y="102"/>
                </a:lnTo>
                <a:lnTo>
                  <a:pt x="1016" y="100"/>
                </a:lnTo>
                <a:lnTo>
                  <a:pt x="1011" y="96"/>
                </a:lnTo>
                <a:lnTo>
                  <a:pt x="1012" y="95"/>
                </a:lnTo>
                <a:lnTo>
                  <a:pt x="1013" y="93"/>
                </a:lnTo>
                <a:lnTo>
                  <a:pt x="1012" y="90"/>
                </a:lnTo>
                <a:lnTo>
                  <a:pt x="1006" y="88"/>
                </a:lnTo>
                <a:lnTo>
                  <a:pt x="1004" y="88"/>
                </a:lnTo>
                <a:lnTo>
                  <a:pt x="1003" y="89"/>
                </a:lnTo>
                <a:lnTo>
                  <a:pt x="1001" y="88"/>
                </a:lnTo>
                <a:lnTo>
                  <a:pt x="1000" y="88"/>
                </a:lnTo>
                <a:lnTo>
                  <a:pt x="1000" y="87"/>
                </a:lnTo>
                <a:lnTo>
                  <a:pt x="998" y="85"/>
                </a:lnTo>
                <a:lnTo>
                  <a:pt x="996" y="87"/>
                </a:lnTo>
                <a:lnTo>
                  <a:pt x="994" y="86"/>
                </a:lnTo>
                <a:lnTo>
                  <a:pt x="992" y="81"/>
                </a:lnTo>
                <a:lnTo>
                  <a:pt x="989" y="77"/>
                </a:lnTo>
                <a:lnTo>
                  <a:pt x="987" y="74"/>
                </a:lnTo>
                <a:lnTo>
                  <a:pt x="985" y="73"/>
                </a:lnTo>
                <a:lnTo>
                  <a:pt x="985" y="71"/>
                </a:lnTo>
                <a:lnTo>
                  <a:pt x="985" y="69"/>
                </a:lnTo>
                <a:lnTo>
                  <a:pt x="984" y="68"/>
                </a:lnTo>
                <a:lnTo>
                  <a:pt x="982" y="67"/>
                </a:lnTo>
                <a:lnTo>
                  <a:pt x="981" y="61"/>
                </a:lnTo>
                <a:lnTo>
                  <a:pt x="979" y="60"/>
                </a:lnTo>
                <a:lnTo>
                  <a:pt x="977" y="58"/>
                </a:lnTo>
                <a:lnTo>
                  <a:pt x="973" y="56"/>
                </a:lnTo>
                <a:lnTo>
                  <a:pt x="972" y="52"/>
                </a:lnTo>
                <a:lnTo>
                  <a:pt x="972" y="50"/>
                </a:lnTo>
                <a:lnTo>
                  <a:pt x="971" y="48"/>
                </a:lnTo>
                <a:lnTo>
                  <a:pt x="969" y="46"/>
                </a:lnTo>
                <a:lnTo>
                  <a:pt x="968" y="46"/>
                </a:lnTo>
                <a:lnTo>
                  <a:pt x="967" y="45"/>
                </a:lnTo>
                <a:lnTo>
                  <a:pt x="966" y="46"/>
                </a:lnTo>
                <a:lnTo>
                  <a:pt x="965" y="47"/>
                </a:lnTo>
                <a:lnTo>
                  <a:pt x="962" y="49"/>
                </a:lnTo>
                <a:lnTo>
                  <a:pt x="956" y="50"/>
                </a:lnTo>
                <a:lnTo>
                  <a:pt x="955" y="48"/>
                </a:lnTo>
                <a:lnTo>
                  <a:pt x="952" y="45"/>
                </a:lnTo>
                <a:lnTo>
                  <a:pt x="949" y="44"/>
                </a:lnTo>
                <a:lnTo>
                  <a:pt x="946" y="40"/>
                </a:lnTo>
                <a:lnTo>
                  <a:pt x="940" y="36"/>
                </a:lnTo>
                <a:lnTo>
                  <a:pt x="940" y="35"/>
                </a:lnTo>
                <a:lnTo>
                  <a:pt x="940" y="34"/>
                </a:lnTo>
                <a:lnTo>
                  <a:pt x="938" y="31"/>
                </a:lnTo>
                <a:lnTo>
                  <a:pt x="934" y="28"/>
                </a:lnTo>
                <a:lnTo>
                  <a:pt x="930" y="22"/>
                </a:lnTo>
                <a:lnTo>
                  <a:pt x="926" y="19"/>
                </a:lnTo>
                <a:lnTo>
                  <a:pt x="924" y="17"/>
                </a:lnTo>
                <a:lnTo>
                  <a:pt x="921" y="13"/>
                </a:lnTo>
                <a:lnTo>
                  <a:pt x="919" y="12"/>
                </a:lnTo>
                <a:lnTo>
                  <a:pt x="917" y="11"/>
                </a:lnTo>
                <a:lnTo>
                  <a:pt x="916" y="11"/>
                </a:lnTo>
                <a:lnTo>
                  <a:pt x="914" y="17"/>
                </a:lnTo>
                <a:lnTo>
                  <a:pt x="913" y="18"/>
                </a:lnTo>
                <a:lnTo>
                  <a:pt x="909" y="18"/>
                </a:lnTo>
                <a:lnTo>
                  <a:pt x="904" y="17"/>
                </a:lnTo>
                <a:lnTo>
                  <a:pt x="898" y="15"/>
                </a:lnTo>
                <a:lnTo>
                  <a:pt x="894" y="11"/>
                </a:lnTo>
                <a:lnTo>
                  <a:pt x="889" y="9"/>
                </a:lnTo>
                <a:lnTo>
                  <a:pt x="888" y="8"/>
                </a:lnTo>
                <a:lnTo>
                  <a:pt x="887" y="8"/>
                </a:lnTo>
                <a:lnTo>
                  <a:pt x="886" y="9"/>
                </a:lnTo>
                <a:lnTo>
                  <a:pt x="885" y="11"/>
                </a:lnTo>
                <a:lnTo>
                  <a:pt x="882" y="12"/>
                </a:lnTo>
                <a:lnTo>
                  <a:pt x="881" y="11"/>
                </a:lnTo>
                <a:lnTo>
                  <a:pt x="880" y="8"/>
                </a:lnTo>
                <a:lnTo>
                  <a:pt x="880" y="7"/>
                </a:lnTo>
                <a:lnTo>
                  <a:pt x="879" y="7"/>
                </a:lnTo>
                <a:lnTo>
                  <a:pt x="878" y="9"/>
                </a:lnTo>
                <a:lnTo>
                  <a:pt x="877" y="10"/>
                </a:lnTo>
                <a:lnTo>
                  <a:pt x="876" y="10"/>
                </a:lnTo>
                <a:lnTo>
                  <a:pt x="872" y="9"/>
                </a:lnTo>
                <a:lnTo>
                  <a:pt x="871" y="10"/>
                </a:lnTo>
                <a:lnTo>
                  <a:pt x="870" y="10"/>
                </a:lnTo>
                <a:lnTo>
                  <a:pt x="868" y="12"/>
                </a:lnTo>
                <a:lnTo>
                  <a:pt x="866" y="10"/>
                </a:lnTo>
                <a:lnTo>
                  <a:pt x="863" y="9"/>
                </a:lnTo>
                <a:lnTo>
                  <a:pt x="861" y="9"/>
                </a:lnTo>
                <a:lnTo>
                  <a:pt x="859" y="6"/>
                </a:lnTo>
                <a:lnTo>
                  <a:pt x="858" y="3"/>
                </a:lnTo>
                <a:lnTo>
                  <a:pt x="857" y="3"/>
                </a:lnTo>
                <a:lnTo>
                  <a:pt x="854" y="3"/>
                </a:lnTo>
                <a:lnTo>
                  <a:pt x="854" y="5"/>
                </a:lnTo>
                <a:lnTo>
                  <a:pt x="853" y="3"/>
                </a:lnTo>
                <a:lnTo>
                  <a:pt x="852" y="3"/>
                </a:lnTo>
                <a:lnTo>
                  <a:pt x="851" y="3"/>
                </a:lnTo>
                <a:lnTo>
                  <a:pt x="850" y="5"/>
                </a:lnTo>
                <a:lnTo>
                  <a:pt x="846" y="5"/>
                </a:lnTo>
                <a:lnTo>
                  <a:pt x="842" y="7"/>
                </a:lnTo>
                <a:lnTo>
                  <a:pt x="840" y="8"/>
                </a:lnTo>
                <a:lnTo>
                  <a:pt x="838" y="8"/>
                </a:lnTo>
                <a:lnTo>
                  <a:pt x="837" y="8"/>
                </a:lnTo>
                <a:lnTo>
                  <a:pt x="836" y="8"/>
                </a:lnTo>
                <a:lnTo>
                  <a:pt x="834" y="7"/>
                </a:lnTo>
                <a:lnTo>
                  <a:pt x="832" y="7"/>
                </a:lnTo>
                <a:lnTo>
                  <a:pt x="830" y="8"/>
                </a:lnTo>
                <a:lnTo>
                  <a:pt x="828" y="6"/>
                </a:lnTo>
                <a:lnTo>
                  <a:pt x="823" y="3"/>
                </a:lnTo>
                <a:lnTo>
                  <a:pt x="822" y="0"/>
                </a:lnTo>
                <a:lnTo>
                  <a:pt x="821" y="0"/>
                </a:lnTo>
                <a:lnTo>
                  <a:pt x="820" y="0"/>
                </a:lnTo>
                <a:lnTo>
                  <a:pt x="819" y="1"/>
                </a:lnTo>
                <a:lnTo>
                  <a:pt x="817" y="2"/>
                </a:lnTo>
                <a:lnTo>
                  <a:pt x="814" y="5"/>
                </a:lnTo>
                <a:lnTo>
                  <a:pt x="813" y="6"/>
                </a:lnTo>
                <a:lnTo>
                  <a:pt x="811" y="5"/>
                </a:lnTo>
                <a:lnTo>
                  <a:pt x="809" y="2"/>
                </a:lnTo>
                <a:lnTo>
                  <a:pt x="805" y="1"/>
                </a:lnTo>
                <a:lnTo>
                  <a:pt x="803" y="1"/>
                </a:lnTo>
                <a:lnTo>
                  <a:pt x="802" y="2"/>
                </a:lnTo>
                <a:lnTo>
                  <a:pt x="801" y="3"/>
                </a:lnTo>
                <a:lnTo>
                  <a:pt x="795" y="3"/>
                </a:lnTo>
                <a:lnTo>
                  <a:pt x="792" y="3"/>
                </a:lnTo>
                <a:lnTo>
                  <a:pt x="789" y="5"/>
                </a:lnTo>
                <a:lnTo>
                  <a:pt x="782" y="5"/>
                </a:lnTo>
                <a:lnTo>
                  <a:pt x="779" y="6"/>
                </a:lnTo>
                <a:lnTo>
                  <a:pt x="776" y="7"/>
                </a:lnTo>
                <a:lnTo>
                  <a:pt x="774" y="8"/>
                </a:lnTo>
                <a:lnTo>
                  <a:pt x="769" y="10"/>
                </a:lnTo>
                <a:lnTo>
                  <a:pt x="764" y="10"/>
                </a:lnTo>
                <a:lnTo>
                  <a:pt x="761" y="10"/>
                </a:lnTo>
                <a:lnTo>
                  <a:pt x="757" y="10"/>
                </a:lnTo>
                <a:lnTo>
                  <a:pt x="756" y="10"/>
                </a:lnTo>
                <a:lnTo>
                  <a:pt x="755" y="10"/>
                </a:lnTo>
                <a:lnTo>
                  <a:pt x="751" y="11"/>
                </a:lnTo>
                <a:lnTo>
                  <a:pt x="746" y="10"/>
                </a:lnTo>
                <a:lnTo>
                  <a:pt x="742" y="11"/>
                </a:lnTo>
                <a:lnTo>
                  <a:pt x="737" y="10"/>
                </a:lnTo>
                <a:lnTo>
                  <a:pt x="733" y="10"/>
                </a:lnTo>
                <a:lnTo>
                  <a:pt x="731" y="10"/>
                </a:lnTo>
                <a:lnTo>
                  <a:pt x="727" y="9"/>
                </a:lnTo>
                <a:lnTo>
                  <a:pt x="724" y="8"/>
                </a:lnTo>
                <a:lnTo>
                  <a:pt x="723" y="8"/>
                </a:lnTo>
                <a:lnTo>
                  <a:pt x="722" y="8"/>
                </a:lnTo>
                <a:lnTo>
                  <a:pt x="720" y="9"/>
                </a:lnTo>
                <a:lnTo>
                  <a:pt x="714" y="8"/>
                </a:lnTo>
                <a:lnTo>
                  <a:pt x="706" y="8"/>
                </a:lnTo>
                <a:lnTo>
                  <a:pt x="705" y="8"/>
                </a:lnTo>
                <a:lnTo>
                  <a:pt x="705" y="9"/>
                </a:lnTo>
                <a:lnTo>
                  <a:pt x="704" y="11"/>
                </a:lnTo>
                <a:lnTo>
                  <a:pt x="703" y="10"/>
                </a:lnTo>
                <a:lnTo>
                  <a:pt x="702" y="9"/>
                </a:lnTo>
                <a:lnTo>
                  <a:pt x="701" y="9"/>
                </a:lnTo>
                <a:lnTo>
                  <a:pt x="697" y="11"/>
                </a:lnTo>
                <a:lnTo>
                  <a:pt x="688" y="11"/>
                </a:lnTo>
                <a:lnTo>
                  <a:pt x="686" y="12"/>
                </a:lnTo>
                <a:lnTo>
                  <a:pt x="685" y="13"/>
                </a:lnTo>
                <a:lnTo>
                  <a:pt x="684" y="15"/>
                </a:lnTo>
                <a:lnTo>
                  <a:pt x="683" y="16"/>
                </a:lnTo>
                <a:lnTo>
                  <a:pt x="679" y="17"/>
                </a:lnTo>
                <a:lnTo>
                  <a:pt x="678" y="16"/>
                </a:lnTo>
                <a:lnTo>
                  <a:pt x="677" y="15"/>
                </a:lnTo>
                <a:lnTo>
                  <a:pt x="663" y="17"/>
                </a:lnTo>
                <a:lnTo>
                  <a:pt x="660" y="18"/>
                </a:lnTo>
                <a:lnTo>
                  <a:pt x="657" y="19"/>
                </a:lnTo>
                <a:lnTo>
                  <a:pt x="653" y="24"/>
                </a:lnTo>
                <a:lnTo>
                  <a:pt x="648" y="30"/>
                </a:lnTo>
                <a:lnTo>
                  <a:pt x="645" y="30"/>
                </a:lnTo>
                <a:lnTo>
                  <a:pt x="644" y="30"/>
                </a:lnTo>
                <a:lnTo>
                  <a:pt x="644" y="31"/>
                </a:lnTo>
                <a:lnTo>
                  <a:pt x="643" y="32"/>
                </a:lnTo>
                <a:lnTo>
                  <a:pt x="641" y="32"/>
                </a:lnTo>
                <a:lnTo>
                  <a:pt x="641" y="34"/>
                </a:lnTo>
                <a:lnTo>
                  <a:pt x="640" y="32"/>
                </a:lnTo>
                <a:lnTo>
                  <a:pt x="639" y="32"/>
                </a:lnTo>
                <a:lnTo>
                  <a:pt x="639" y="34"/>
                </a:lnTo>
                <a:lnTo>
                  <a:pt x="638" y="36"/>
                </a:lnTo>
                <a:lnTo>
                  <a:pt x="637" y="36"/>
                </a:lnTo>
                <a:lnTo>
                  <a:pt x="634" y="36"/>
                </a:lnTo>
                <a:lnTo>
                  <a:pt x="629" y="34"/>
                </a:lnTo>
                <a:lnTo>
                  <a:pt x="628" y="34"/>
                </a:lnTo>
                <a:lnTo>
                  <a:pt x="628" y="35"/>
                </a:lnTo>
                <a:lnTo>
                  <a:pt x="627" y="36"/>
                </a:lnTo>
                <a:lnTo>
                  <a:pt x="626" y="38"/>
                </a:lnTo>
                <a:lnTo>
                  <a:pt x="625" y="39"/>
                </a:lnTo>
                <a:lnTo>
                  <a:pt x="618" y="40"/>
                </a:lnTo>
                <a:lnTo>
                  <a:pt x="616" y="41"/>
                </a:lnTo>
                <a:lnTo>
                  <a:pt x="615" y="42"/>
                </a:lnTo>
                <a:lnTo>
                  <a:pt x="612" y="44"/>
                </a:lnTo>
                <a:lnTo>
                  <a:pt x="610" y="45"/>
                </a:lnTo>
                <a:lnTo>
                  <a:pt x="609" y="45"/>
                </a:lnTo>
                <a:lnTo>
                  <a:pt x="607" y="46"/>
                </a:lnTo>
                <a:lnTo>
                  <a:pt x="606" y="47"/>
                </a:lnTo>
                <a:lnTo>
                  <a:pt x="605" y="50"/>
                </a:lnTo>
                <a:lnTo>
                  <a:pt x="605" y="51"/>
                </a:lnTo>
                <a:lnTo>
                  <a:pt x="604" y="51"/>
                </a:lnTo>
                <a:lnTo>
                  <a:pt x="602" y="51"/>
                </a:lnTo>
                <a:lnTo>
                  <a:pt x="601" y="52"/>
                </a:lnTo>
                <a:lnTo>
                  <a:pt x="597" y="52"/>
                </a:lnTo>
                <a:lnTo>
                  <a:pt x="593" y="54"/>
                </a:lnTo>
                <a:lnTo>
                  <a:pt x="591" y="55"/>
                </a:lnTo>
                <a:lnTo>
                  <a:pt x="589" y="56"/>
                </a:lnTo>
                <a:lnTo>
                  <a:pt x="588" y="56"/>
                </a:lnTo>
                <a:lnTo>
                  <a:pt x="587" y="56"/>
                </a:lnTo>
                <a:lnTo>
                  <a:pt x="586" y="57"/>
                </a:lnTo>
                <a:lnTo>
                  <a:pt x="585" y="59"/>
                </a:lnTo>
                <a:lnTo>
                  <a:pt x="581" y="61"/>
                </a:lnTo>
                <a:lnTo>
                  <a:pt x="580" y="64"/>
                </a:lnTo>
                <a:lnTo>
                  <a:pt x="578" y="67"/>
                </a:lnTo>
                <a:lnTo>
                  <a:pt x="578" y="70"/>
                </a:lnTo>
                <a:lnTo>
                  <a:pt x="577" y="70"/>
                </a:lnTo>
                <a:lnTo>
                  <a:pt x="574" y="71"/>
                </a:lnTo>
                <a:lnTo>
                  <a:pt x="572" y="71"/>
                </a:lnTo>
                <a:lnTo>
                  <a:pt x="570" y="74"/>
                </a:lnTo>
                <a:lnTo>
                  <a:pt x="570" y="77"/>
                </a:lnTo>
                <a:lnTo>
                  <a:pt x="570" y="78"/>
                </a:lnTo>
                <a:lnTo>
                  <a:pt x="570" y="79"/>
                </a:lnTo>
                <a:lnTo>
                  <a:pt x="567" y="84"/>
                </a:lnTo>
                <a:lnTo>
                  <a:pt x="566" y="87"/>
                </a:lnTo>
                <a:lnTo>
                  <a:pt x="564" y="89"/>
                </a:lnTo>
                <a:lnTo>
                  <a:pt x="560" y="88"/>
                </a:lnTo>
                <a:lnTo>
                  <a:pt x="557" y="88"/>
                </a:lnTo>
                <a:lnTo>
                  <a:pt x="553" y="88"/>
                </a:lnTo>
                <a:lnTo>
                  <a:pt x="552" y="90"/>
                </a:lnTo>
                <a:lnTo>
                  <a:pt x="551" y="93"/>
                </a:lnTo>
                <a:lnTo>
                  <a:pt x="549" y="94"/>
                </a:lnTo>
                <a:lnTo>
                  <a:pt x="548" y="95"/>
                </a:lnTo>
                <a:lnTo>
                  <a:pt x="545" y="98"/>
                </a:lnTo>
                <a:lnTo>
                  <a:pt x="542" y="100"/>
                </a:lnTo>
                <a:lnTo>
                  <a:pt x="539" y="100"/>
                </a:lnTo>
                <a:lnTo>
                  <a:pt x="534" y="102"/>
                </a:lnTo>
                <a:lnTo>
                  <a:pt x="533" y="102"/>
                </a:lnTo>
                <a:lnTo>
                  <a:pt x="531" y="104"/>
                </a:lnTo>
                <a:lnTo>
                  <a:pt x="530" y="106"/>
                </a:lnTo>
                <a:lnTo>
                  <a:pt x="528" y="106"/>
                </a:lnTo>
                <a:lnTo>
                  <a:pt x="525" y="105"/>
                </a:lnTo>
                <a:lnTo>
                  <a:pt x="523" y="104"/>
                </a:lnTo>
                <a:lnTo>
                  <a:pt x="522" y="103"/>
                </a:lnTo>
                <a:lnTo>
                  <a:pt x="519" y="105"/>
                </a:lnTo>
                <a:lnTo>
                  <a:pt x="518" y="106"/>
                </a:lnTo>
                <a:lnTo>
                  <a:pt x="518" y="108"/>
                </a:lnTo>
                <a:lnTo>
                  <a:pt x="520" y="116"/>
                </a:lnTo>
                <a:lnTo>
                  <a:pt x="521" y="120"/>
                </a:lnTo>
                <a:lnTo>
                  <a:pt x="522" y="119"/>
                </a:lnTo>
                <a:lnTo>
                  <a:pt x="521" y="125"/>
                </a:lnTo>
                <a:lnTo>
                  <a:pt x="518" y="134"/>
                </a:lnTo>
                <a:lnTo>
                  <a:pt x="514" y="138"/>
                </a:lnTo>
                <a:lnTo>
                  <a:pt x="509" y="144"/>
                </a:lnTo>
                <a:lnTo>
                  <a:pt x="501" y="149"/>
                </a:lnTo>
                <a:lnTo>
                  <a:pt x="499" y="149"/>
                </a:lnTo>
                <a:lnTo>
                  <a:pt x="498" y="149"/>
                </a:lnTo>
                <a:lnTo>
                  <a:pt x="492" y="146"/>
                </a:lnTo>
                <a:lnTo>
                  <a:pt x="486" y="143"/>
                </a:lnTo>
                <a:lnTo>
                  <a:pt x="486" y="142"/>
                </a:lnTo>
                <a:lnTo>
                  <a:pt x="484" y="142"/>
                </a:lnTo>
                <a:lnTo>
                  <a:pt x="483" y="143"/>
                </a:lnTo>
                <a:lnTo>
                  <a:pt x="482" y="143"/>
                </a:lnTo>
                <a:lnTo>
                  <a:pt x="480" y="144"/>
                </a:lnTo>
                <a:lnTo>
                  <a:pt x="480" y="145"/>
                </a:lnTo>
                <a:lnTo>
                  <a:pt x="481" y="146"/>
                </a:lnTo>
                <a:lnTo>
                  <a:pt x="484" y="148"/>
                </a:lnTo>
                <a:lnTo>
                  <a:pt x="485" y="152"/>
                </a:lnTo>
                <a:lnTo>
                  <a:pt x="486" y="155"/>
                </a:lnTo>
                <a:lnTo>
                  <a:pt x="484" y="155"/>
                </a:lnTo>
                <a:lnTo>
                  <a:pt x="483" y="155"/>
                </a:lnTo>
                <a:lnTo>
                  <a:pt x="483" y="154"/>
                </a:lnTo>
                <a:lnTo>
                  <a:pt x="482" y="153"/>
                </a:lnTo>
                <a:lnTo>
                  <a:pt x="481" y="153"/>
                </a:lnTo>
                <a:lnTo>
                  <a:pt x="480" y="154"/>
                </a:lnTo>
                <a:lnTo>
                  <a:pt x="477" y="155"/>
                </a:lnTo>
                <a:lnTo>
                  <a:pt x="473" y="156"/>
                </a:lnTo>
                <a:lnTo>
                  <a:pt x="470" y="157"/>
                </a:lnTo>
                <a:lnTo>
                  <a:pt x="466" y="159"/>
                </a:lnTo>
                <a:lnTo>
                  <a:pt x="464" y="163"/>
                </a:lnTo>
                <a:lnTo>
                  <a:pt x="463" y="165"/>
                </a:lnTo>
                <a:lnTo>
                  <a:pt x="466" y="170"/>
                </a:lnTo>
                <a:lnTo>
                  <a:pt x="467" y="172"/>
                </a:lnTo>
                <a:lnTo>
                  <a:pt x="467" y="173"/>
                </a:lnTo>
                <a:lnTo>
                  <a:pt x="466" y="174"/>
                </a:lnTo>
                <a:lnTo>
                  <a:pt x="460" y="178"/>
                </a:lnTo>
                <a:lnTo>
                  <a:pt x="455" y="181"/>
                </a:lnTo>
                <a:lnTo>
                  <a:pt x="453" y="182"/>
                </a:lnTo>
                <a:lnTo>
                  <a:pt x="451" y="183"/>
                </a:lnTo>
                <a:lnTo>
                  <a:pt x="452" y="183"/>
                </a:lnTo>
                <a:lnTo>
                  <a:pt x="453" y="184"/>
                </a:lnTo>
                <a:lnTo>
                  <a:pt x="453" y="187"/>
                </a:lnTo>
                <a:lnTo>
                  <a:pt x="452" y="191"/>
                </a:lnTo>
                <a:lnTo>
                  <a:pt x="450" y="193"/>
                </a:lnTo>
                <a:lnTo>
                  <a:pt x="447" y="195"/>
                </a:lnTo>
                <a:lnTo>
                  <a:pt x="446" y="200"/>
                </a:lnTo>
                <a:lnTo>
                  <a:pt x="444" y="206"/>
                </a:lnTo>
                <a:lnTo>
                  <a:pt x="443" y="212"/>
                </a:lnTo>
                <a:lnTo>
                  <a:pt x="442" y="219"/>
                </a:lnTo>
                <a:lnTo>
                  <a:pt x="440" y="223"/>
                </a:lnTo>
                <a:lnTo>
                  <a:pt x="438" y="227"/>
                </a:lnTo>
                <a:lnTo>
                  <a:pt x="440" y="230"/>
                </a:lnTo>
                <a:lnTo>
                  <a:pt x="437" y="234"/>
                </a:lnTo>
                <a:lnTo>
                  <a:pt x="435" y="239"/>
                </a:lnTo>
                <a:lnTo>
                  <a:pt x="435" y="243"/>
                </a:lnTo>
                <a:lnTo>
                  <a:pt x="437" y="243"/>
                </a:lnTo>
                <a:lnTo>
                  <a:pt x="438" y="245"/>
                </a:lnTo>
                <a:lnTo>
                  <a:pt x="438" y="246"/>
                </a:lnTo>
                <a:lnTo>
                  <a:pt x="438" y="248"/>
                </a:lnTo>
                <a:lnTo>
                  <a:pt x="436" y="249"/>
                </a:lnTo>
                <a:lnTo>
                  <a:pt x="436" y="250"/>
                </a:lnTo>
                <a:lnTo>
                  <a:pt x="436" y="251"/>
                </a:lnTo>
                <a:lnTo>
                  <a:pt x="435" y="252"/>
                </a:lnTo>
                <a:lnTo>
                  <a:pt x="435" y="254"/>
                </a:lnTo>
                <a:lnTo>
                  <a:pt x="435" y="256"/>
                </a:lnTo>
                <a:lnTo>
                  <a:pt x="432" y="256"/>
                </a:lnTo>
                <a:lnTo>
                  <a:pt x="431" y="259"/>
                </a:lnTo>
                <a:lnTo>
                  <a:pt x="428" y="260"/>
                </a:lnTo>
                <a:lnTo>
                  <a:pt x="427" y="262"/>
                </a:lnTo>
                <a:lnTo>
                  <a:pt x="427" y="264"/>
                </a:lnTo>
                <a:lnTo>
                  <a:pt x="428" y="265"/>
                </a:lnTo>
                <a:lnTo>
                  <a:pt x="431" y="264"/>
                </a:lnTo>
                <a:lnTo>
                  <a:pt x="433" y="262"/>
                </a:lnTo>
                <a:lnTo>
                  <a:pt x="434" y="263"/>
                </a:lnTo>
                <a:lnTo>
                  <a:pt x="434" y="268"/>
                </a:lnTo>
                <a:lnTo>
                  <a:pt x="433" y="273"/>
                </a:lnTo>
                <a:lnTo>
                  <a:pt x="432" y="278"/>
                </a:lnTo>
                <a:lnTo>
                  <a:pt x="429" y="281"/>
                </a:lnTo>
                <a:lnTo>
                  <a:pt x="428" y="283"/>
                </a:lnTo>
                <a:lnTo>
                  <a:pt x="428" y="284"/>
                </a:lnTo>
                <a:lnTo>
                  <a:pt x="429" y="288"/>
                </a:lnTo>
                <a:lnTo>
                  <a:pt x="429" y="291"/>
                </a:lnTo>
                <a:lnTo>
                  <a:pt x="431" y="292"/>
                </a:lnTo>
                <a:lnTo>
                  <a:pt x="431" y="293"/>
                </a:lnTo>
                <a:lnTo>
                  <a:pt x="429" y="295"/>
                </a:lnTo>
                <a:lnTo>
                  <a:pt x="429" y="297"/>
                </a:lnTo>
                <a:lnTo>
                  <a:pt x="431" y="299"/>
                </a:lnTo>
                <a:lnTo>
                  <a:pt x="433" y="302"/>
                </a:lnTo>
                <a:lnTo>
                  <a:pt x="434" y="311"/>
                </a:lnTo>
                <a:lnTo>
                  <a:pt x="435" y="317"/>
                </a:lnTo>
                <a:lnTo>
                  <a:pt x="436" y="320"/>
                </a:lnTo>
                <a:lnTo>
                  <a:pt x="438" y="323"/>
                </a:lnTo>
                <a:lnTo>
                  <a:pt x="438" y="330"/>
                </a:lnTo>
                <a:lnTo>
                  <a:pt x="437" y="334"/>
                </a:lnTo>
                <a:lnTo>
                  <a:pt x="438" y="340"/>
                </a:lnTo>
                <a:lnTo>
                  <a:pt x="440" y="343"/>
                </a:lnTo>
                <a:lnTo>
                  <a:pt x="440" y="344"/>
                </a:lnTo>
                <a:lnTo>
                  <a:pt x="440" y="347"/>
                </a:lnTo>
                <a:lnTo>
                  <a:pt x="438" y="351"/>
                </a:lnTo>
                <a:lnTo>
                  <a:pt x="440" y="361"/>
                </a:lnTo>
                <a:lnTo>
                  <a:pt x="442" y="373"/>
                </a:lnTo>
                <a:lnTo>
                  <a:pt x="444" y="382"/>
                </a:lnTo>
                <a:lnTo>
                  <a:pt x="448" y="383"/>
                </a:lnTo>
                <a:lnTo>
                  <a:pt x="450" y="385"/>
                </a:lnTo>
                <a:lnTo>
                  <a:pt x="451" y="387"/>
                </a:lnTo>
                <a:lnTo>
                  <a:pt x="450" y="392"/>
                </a:lnTo>
                <a:lnTo>
                  <a:pt x="451" y="395"/>
                </a:lnTo>
                <a:lnTo>
                  <a:pt x="452" y="396"/>
                </a:lnTo>
                <a:lnTo>
                  <a:pt x="452" y="398"/>
                </a:lnTo>
                <a:lnTo>
                  <a:pt x="453" y="401"/>
                </a:lnTo>
                <a:lnTo>
                  <a:pt x="454" y="401"/>
                </a:lnTo>
                <a:lnTo>
                  <a:pt x="454" y="402"/>
                </a:lnTo>
                <a:lnTo>
                  <a:pt x="454" y="409"/>
                </a:lnTo>
                <a:lnTo>
                  <a:pt x="453" y="416"/>
                </a:lnTo>
                <a:lnTo>
                  <a:pt x="454" y="420"/>
                </a:lnTo>
                <a:lnTo>
                  <a:pt x="455" y="423"/>
                </a:lnTo>
                <a:lnTo>
                  <a:pt x="455" y="427"/>
                </a:lnTo>
                <a:lnTo>
                  <a:pt x="457" y="434"/>
                </a:lnTo>
                <a:lnTo>
                  <a:pt x="457" y="440"/>
                </a:lnTo>
                <a:lnTo>
                  <a:pt x="457" y="447"/>
                </a:lnTo>
                <a:lnTo>
                  <a:pt x="461" y="455"/>
                </a:lnTo>
                <a:lnTo>
                  <a:pt x="461" y="457"/>
                </a:lnTo>
                <a:lnTo>
                  <a:pt x="461" y="465"/>
                </a:lnTo>
                <a:lnTo>
                  <a:pt x="461" y="470"/>
                </a:lnTo>
                <a:lnTo>
                  <a:pt x="461" y="478"/>
                </a:lnTo>
                <a:lnTo>
                  <a:pt x="461" y="486"/>
                </a:lnTo>
                <a:lnTo>
                  <a:pt x="460" y="489"/>
                </a:lnTo>
                <a:lnTo>
                  <a:pt x="456" y="494"/>
                </a:lnTo>
                <a:lnTo>
                  <a:pt x="453" y="503"/>
                </a:lnTo>
                <a:lnTo>
                  <a:pt x="452" y="509"/>
                </a:lnTo>
                <a:lnTo>
                  <a:pt x="452" y="511"/>
                </a:lnTo>
                <a:lnTo>
                  <a:pt x="452" y="514"/>
                </a:lnTo>
                <a:lnTo>
                  <a:pt x="452" y="516"/>
                </a:lnTo>
                <a:lnTo>
                  <a:pt x="452" y="527"/>
                </a:lnTo>
                <a:lnTo>
                  <a:pt x="451" y="538"/>
                </a:lnTo>
                <a:lnTo>
                  <a:pt x="451" y="543"/>
                </a:lnTo>
                <a:lnTo>
                  <a:pt x="452" y="553"/>
                </a:lnTo>
                <a:lnTo>
                  <a:pt x="452" y="571"/>
                </a:lnTo>
                <a:lnTo>
                  <a:pt x="453" y="587"/>
                </a:lnTo>
                <a:lnTo>
                  <a:pt x="454" y="603"/>
                </a:lnTo>
                <a:lnTo>
                  <a:pt x="455" y="610"/>
                </a:lnTo>
                <a:lnTo>
                  <a:pt x="457" y="613"/>
                </a:lnTo>
                <a:lnTo>
                  <a:pt x="457" y="615"/>
                </a:lnTo>
                <a:lnTo>
                  <a:pt x="458" y="616"/>
                </a:lnTo>
                <a:lnTo>
                  <a:pt x="458" y="620"/>
                </a:lnTo>
                <a:lnTo>
                  <a:pt x="462" y="630"/>
                </a:lnTo>
                <a:lnTo>
                  <a:pt x="464" y="634"/>
                </a:lnTo>
                <a:lnTo>
                  <a:pt x="465" y="636"/>
                </a:lnTo>
                <a:lnTo>
                  <a:pt x="465" y="638"/>
                </a:lnTo>
                <a:lnTo>
                  <a:pt x="469" y="644"/>
                </a:lnTo>
                <a:lnTo>
                  <a:pt x="472" y="653"/>
                </a:lnTo>
                <a:lnTo>
                  <a:pt x="474" y="661"/>
                </a:lnTo>
                <a:lnTo>
                  <a:pt x="476" y="664"/>
                </a:lnTo>
                <a:lnTo>
                  <a:pt x="477" y="667"/>
                </a:lnTo>
                <a:lnTo>
                  <a:pt x="479" y="670"/>
                </a:lnTo>
                <a:lnTo>
                  <a:pt x="481" y="673"/>
                </a:lnTo>
                <a:lnTo>
                  <a:pt x="484" y="678"/>
                </a:lnTo>
                <a:lnTo>
                  <a:pt x="486" y="682"/>
                </a:lnTo>
                <a:lnTo>
                  <a:pt x="491" y="687"/>
                </a:lnTo>
                <a:lnTo>
                  <a:pt x="494" y="691"/>
                </a:lnTo>
                <a:lnTo>
                  <a:pt x="496" y="693"/>
                </a:lnTo>
                <a:lnTo>
                  <a:pt x="499" y="696"/>
                </a:lnTo>
                <a:lnTo>
                  <a:pt x="500" y="699"/>
                </a:lnTo>
                <a:lnTo>
                  <a:pt x="506" y="704"/>
                </a:lnTo>
                <a:lnTo>
                  <a:pt x="510" y="708"/>
                </a:lnTo>
                <a:lnTo>
                  <a:pt x="513" y="710"/>
                </a:lnTo>
                <a:lnTo>
                  <a:pt x="520" y="714"/>
                </a:lnTo>
                <a:lnTo>
                  <a:pt x="522" y="717"/>
                </a:lnTo>
                <a:lnTo>
                  <a:pt x="525" y="718"/>
                </a:lnTo>
                <a:lnTo>
                  <a:pt x="528" y="718"/>
                </a:lnTo>
                <a:lnTo>
                  <a:pt x="532" y="732"/>
                </a:lnTo>
                <a:lnTo>
                  <a:pt x="533" y="736"/>
                </a:lnTo>
                <a:lnTo>
                  <a:pt x="537" y="751"/>
                </a:lnTo>
                <a:lnTo>
                  <a:pt x="539" y="757"/>
                </a:lnTo>
                <a:lnTo>
                  <a:pt x="540" y="761"/>
                </a:lnTo>
                <a:lnTo>
                  <a:pt x="540" y="762"/>
                </a:lnTo>
                <a:lnTo>
                  <a:pt x="541" y="766"/>
                </a:lnTo>
                <a:lnTo>
                  <a:pt x="544" y="776"/>
                </a:lnTo>
                <a:lnTo>
                  <a:pt x="545" y="779"/>
                </a:lnTo>
                <a:lnTo>
                  <a:pt x="545" y="782"/>
                </a:lnTo>
                <a:lnTo>
                  <a:pt x="548" y="788"/>
                </a:lnTo>
                <a:lnTo>
                  <a:pt x="550" y="791"/>
                </a:lnTo>
                <a:lnTo>
                  <a:pt x="551" y="793"/>
                </a:lnTo>
                <a:lnTo>
                  <a:pt x="551" y="794"/>
                </a:lnTo>
                <a:lnTo>
                  <a:pt x="551" y="795"/>
                </a:lnTo>
                <a:lnTo>
                  <a:pt x="553" y="797"/>
                </a:lnTo>
                <a:lnTo>
                  <a:pt x="554" y="798"/>
                </a:lnTo>
                <a:lnTo>
                  <a:pt x="553" y="798"/>
                </a:lnTo>
                <a:lnTo>
                  <a:pt x="554" y="804"/>
                </a:lnTo>
                <a:lnTo>
                  <a:pt x="557" y="809"/>
                </a:lnTo>
                <a:lnTo>
                  <a:pt x="560" y="815"/>
                </a:lnTo>
                <a:lnTo>
                  <a:pt x="566" y="827"/>
                </a:lnTo>
                <a:lnTo>
                  <a:pt x="568" y="832"/>
                </a:lnTo>
                <a:lnTo>
                  <a:pt x="573" y="840"/>
                </a:lnTo>
                <a:lnTo>
                  <a:pt x="577" y="845"/>
                </a:lnTo>
                <a:lnTo>
                  <a:pt x="578" y="847"/>
                </a:lnTo>
                <a:lnTo>
                  <a:pt x="578" y="850"/>
                </a:lnTo>
                <a:lnTo>
                  <a:pt x="579" y="856"/>
                </a:lnTo>
                <a:lnTo>
                  <a:pt x="578" y="864"/>
                </a:lnTo>
                <a:lnTo>
                  <a:pt x="579" y="871"/>
                </a:lnTo>
                <a:lnTo>
                  <a:pt x="580" y="877"/>
                </a:lnTo>
                <a:lnTo>
                  <a:pt x="580" y="901"/>
                </a:lnTo>
                <a:lnTo>
                  <a:pt x="579" y="907"/>
                </a:lnTo>
                <a:lnTo>
                  <a:pt x="578" y="910"/>
                </a:lnTo>
                <a:lnTo>
                  <a:pt x="577" y="911"/>
                </a:lnTo>
                <a:lnTo>
                  <a:pt x="573" y="911"/>
                </a:lnTo>
                <a:lnTo>
                  <a:pt x="571" y="912"/>
                </a:lnTo>
                <a:lnTo>
                  <a:pt x="569" y="913"/>
                </a:lnTo>
                <a:lnTo>
                  <a:pt x="566" y="913"/>
                </a:lnTo>
                <a:lnTo>
                  <a:pt x="561" y="914"/>
                </a:lnTo>
                <a:lnTo>
                  <a:pt x="554" y="915"/>
                </a:lnTo>
                <a:lnTo>
                  <a:pt x="552" y="915"/>
                </a:lnTo>
                <a:lnTo>
                  <a:pt x="551" y="916"/>
                </a:lnTo>
                <a:lnTo>
                  <a:pt x="549" y="917"/>
                </a:lnTo>
                <a:lnTo>
                  <a:pt x="545" y="916"/>
                </a:lnTo>
                <a:lnTo>
                  <a:pt x="543" y="917"/>
                </a:lnTo>
                <a:lnTo>
                  <a:pt x="541" y="918"/>
                </a:lnTo>
                <a:lnTo>
                  <a:pt x="532" y="921"/>
                </a:lnTo>
                <a:lnTo>
                  <a:pt x="531" y="923"/>
                </a:lnTo>
                <a:lnTo>
                  <a:pt x="530" y="924"/>
                </a:lnTo>
                <a:lnTo>
                  <a:pt x="527" y="925"/>
                </a:lnTo>
                <a:lnTo>
                  <a:pt x="522" y="927"/>
                </a:lnTo>
                <a:lnTo>
                  <a:pt x="519" y="930"/>
                </a:lnTo>
                <a:lnTo>
                  <a:pt x="518" y="931"/>
                </a:lnTo>
                <a:lnTo>
                  <a:pt x="511" y="936"/>
                </a:lnTo>
                <a:lnTo>
                  <a:pt x="508" y="939"/>
                </a:lnTo>
                <a:lnTo>
                  <a:pt x="505" y="942"/>
                </a:lnTo>
                <a:lnTo>
                  <a:pt x="503" y="947"/>
                </a:lnTo>
                <a:lnTo>
                  <a:pt x="501" y="950"/>
                </a:lnTo>
                <a:lnTo>
                  <a:pt x="498" y="951"/>
                </a:lnTo>
                <a:lnTo>
                  <a:pt x="495" y="954"/>
                </a:lnTo>
                <a:lnTo>
                  <a:pt x="494" y="956"/>
                </a:lnTo>
                <a:lnTo>
                  <a:pt x="492" y="956"/>
                </a:lnTo>
                <a:lnTo>
                  <a:pt x="490" y="955"/>
                </a:lnTo>
                <a:lnTo>
                  <a:pt x="489" y="955"/>
                </a:lnTo>
                <a:lnTo>
                  <a:pt x="487" y="956"/>
                </a:lnTo>
                <a:lnTo>
                  <a:pt x="485" y="957"/>
                </a:lnTo>
                <a:lnTo>
                  <a:pt x="484" y="959"/>
                </a:lnTo>
                <a:lnTo>
                  <a:pt x="482" y="960"/>
                </a:lnTo>
                <a:lnTo>
                  <a:pt x="479" y="961"/>
                </a:lnTo>
                <a:lnTo>
                  <a:pt x="472" y="964"/>
                </a:lnTo>
                <a:lnTo>
                  <a:pt x="469" y="965"/>
                </a:lnTo>
                <a:lnTo>
                  <a:pt x="465" y="964"/>
                </a:lnTo>
                <a:lnTo>
                  <a:pt x="464" y="965"/>
                </a:lnTo>
                <a:lnTo>
                  <a:pt x="463" y="965"/>
                </a:lnTo>
                <a:lnTo>
                  <a:pt x="461" y="965"/>
                </a:lnTo>
                <a:lnTo>
                  <a:pt x="455" y="963"/>
                </a:lnTo>
                <a:lnTo>
                  <a:pt x="454" y="964"/>
                </a:lnTo>
                <a:lnTo>
                  <a:pt x="453" y="964"/>
                </a:lnTo>
                <a:lnTo>
                  <a:pt x="451" y="964"/>
                </a:lnTo>
                <a:lnTo>
                  <a:pt x="447" y="965"/>
                </a:lnTo>
                <a:lnTo>
                  <a:pt x="445" y="966"/>
                </a:lnTo>
                <a:lnTo>
                  <a:pt x="444" y="967"/>
                </a:lnTo>
                <a:lnTo>
                  <a:pt x="443" y="967"/>
                </a:lnTo>
                <a:lnTo>
                  <a:pt x="438" y="969"/>
                </a:lnTo>
                <a:lnTo>
                  <a:pt x="437" y="970"/>
                </a:lnTo>
                <a:lnTo>
                  <a:pt x="436" y="971"/>
                </a:lnTo>
                <a:lnTo>
                  <a:pt x="433" y="972"/>
                </a:lnTo>
                <a:lnTo>
                  <a:pt x="425" y="974"/>
                </a:lnTo>
                <a:lnTo>
                  <a:pt x="422" y="976"/>
                </a:lnTo>
                <a:lnTo>
                  <a:pt x="419" y="978"/>
                </a:lnTo>
                <a:lnTo>
                  <a:pt x="416" y="980"/>
                </a:lnTo>
                <a:lnTo>
                  <a:pt x="412" y="981"/>
                </a:lnTo>
                <a:lnTo>
                  <a:pt x="406" y="984"/>
                </a:lnTo>
                <a:lnTo>
                  <a:pt x="403" y="986"/>
                </a:lnTo>
                <a:lnTo>
                  <a:pt x="400" y="988"/>
                </a:lnTo>
                <a:lnTo>
                  <a:pt x="395" y="989"/>
                </a:lnTo>
                <a:lnTo>
                  <a:pt x="388" y="992"/>
                </a:lnTo>
                <a:lnTo>
                  <a:pt x="377" y="999"/>
                </a:lnTo>
                <a:lnTo>
                  <a:pt x="374" y="1001"/>
                </a:lnTo>
                <a:lnTo>
                  <a:pt x="368" y="1002"/>
                </a:lnTo>
                <a:lnTo>
                  <a:pt x="361" y="1004"/>
                </a:lnTo>
                <a:lnTo>
                  <a:pt x="359" y="1006"/>
                </a:lnTo>
                <a:lnTo>
                  <a:pt x="357" y="1009"/>
                </a:lnTo>
                <a:lnTo>
                  <a:pt x="351" y="1011"/>
                </a:lnTo>
                <a:lnTo>
                  <a:pt x="348" y="1011"/>
                </a:lnTo>
                <a:lnTo>
                  <a:pt x="345" y="1013"/>
                </a:lnTo>
                <a:lnTo>
                  <a:pt x="342" y="1014"/>
                </a:lnTo>
                <a:lnTo>
                  <a:pt x="340" y="1018"/>
                </a:lnTo>
                <a:lnTo>
                  <a:pt x="338" y="1018"/>
                </a:lnTo>
                <a:lnTo>
                  <a:pt x="335" y="1018"/>
                </a:lnTo>
                <a:lnTo>
                  <a:pt x="331" y="1020"/>
                </a:lnTo>
                <a:lnTo>
                  <a:pt x="330" y="1021"/>
                </a:lnTo>
                <a:lnTo>
                  <a:pt x="329" y="1022"/>
                </a:lnTo>
                <a:lnTo>
                  <a:pt x="329" y="1023"/>
                </a:lnTo>
                <a:lnTo>
                  <a:pt x="324" y="1024"/>
                </a:lnTo>
                <a:lnTo>
                  <a:pt x="322" y="1024"/>
                </a:lnTo>
                <a:lnTo>
                  <a:pt x="324" y="1024"/>
                </a:lnTo>
                <a:lnTo>
                  <a:pt x="319" y="1028"/>
                </a:lnTo>
                <a:lnTo>
                  <a:pt x="309" y="1034"/>
                </a:lnTo>
                <a:lnTo>
                  <a:pt x="303" y="1037"/>
                </a:lnTo>
                <a:lnTo>
                  <a:pt x="299" y="1038"/>
                </a:lnTo>
                <a:lnTo>
                  <a:pt x="297" y="1039"/>
                </a:lnTo>
                <a:lnTo>
                  <a:pt x="297" y="1040"/>
                </a:lnTo>
                <a:lnTo>
                  <a:pt x="295" y="1041"/>
                </a:lnTo>
                <a:lnTo>
                  <a:pt x="291" y="1042"/>
                </a:lnTo>
                <a:lnTo>
                  <a:pt x="288" y="1043"/>
                </a:lnTo>
                <a:lnTo>
                  <a:pt x="287" y="1044"/>
                </a:lnTo>
                <a:lnTo>
                  <a:pt x="286" y="1045"/>
                </a:lnTo>
                <a:lnTo>
                  <a:pt x="283" y="1047"/>
                </a:lnTo>
                <a:lnTo>
                  <a:pt x="278" y="1048"/>
                </a:lnTo>
                <a:lnTo>
                  <a:pt x="276" y="1049"/>
                </a:lnTo>
                <a:lnTo>
                  <a:pt x="272" y="1051"/>
                </a:lnTo>
                <a:lnTo>
                  <a:pt x="260" y="1056"/>
                </a:lnTo>
                <a:lnTo>
                  <a:pt x="251" y="1059"/>
                </a:lnTo>
                <a:lnTo>
                  <a:pt x="242" y="1063"/>
                </a:lnTo>
                <a:lnTo>
                  <a:pt x="239" y="1063"/>
                </a:lnTo>
                <a:lnTo>
                  <a:pt x="233" y="1067"/>
                </a:lnTo>
                <a:lnTo>
                  <a:pt x="231" y="1068"/>
                </a:lnTo>
                <a:lnTo>
                  <a:pt x="229" y="1070"/>
                </a:lnTo>
                <a:lnTo>
                  <a:pt x="222" y="1072"/>
                </a:lnTo>
                <a:lnTo>
                  <a:pt x="215" y="1076"/>
                </a:lnTo>
                <a:lnTo>
                  <a:pt x="214" y="1077"/>
                </a:lnTo>
                <a:lnTo>
                  <a:pt x="215" y="1077"/>
                </a:lnTo>
                <a:lnTo>
                  <a:pt x="207" y="1079"/>
                </a:lnTo>
                <a:lnTo>
                  <a:pt x="195" y="1083"/>
                </a:lnTo>
                <a:lnTo>
                  <a:pt x="191" y="1086"/>
                </a:lnTo>
                <a:lnTo>
                  <a:pt x="187" y="1086"/>
                </a:lnTo>
                <a:lnTo>
                  <a:pt x="183" y="1088"/>
                </a:lnTo>
                <a:lnTo>
                  <a:pt x="181" y="1090"/>
                </a:lnTo>
                <a:lnTo>
                  <a:pt x="174" y="1092"/>
                </a:lnTo>
                <a:lnTo>
                  <a:pt x="168" y="1095"/>
                </a:lnTo>
                <a:lnTo>
                  <a:pt x="163" y="1098"/>
                </a:lnTo>
                <a:lnTo>
                  <a:pt x="151" y="1105"/>
                </a:lnTo>
                <a:lnTo>
                  <a:pt x="148" y="1107"/>
                </a:lnTo>
                <a:lnTo>
                  <a:pt x="146" y="1109"/>
                </a:lnTo>
                <a:lnTo>
                  <a:pt x="141" y="1113"/>
                </a:lnTo>
                <a:lnTo>
                  <a:pt x="134" y="1118"/>
                </a:lnTo>
                <a:lnTo>
                  <a:pt x="129" y="1122"/>
                </a:lnTo>
                <a:lnTo>
                  <a:pt x="126" y="1126"/>
                </a:lnTo>
                <a:lnTo>
                  <a:pt x="120" y="1130"/>
                </a:lnTo>
                <a:lnTo>
                  <a:pt x="118" y="1131"/>
                </a:lnTo>
                <a:lnTo>
                  <a:pt x="117" y="1135"/>
                </a:lnTo>
                <a:lnTo>
                  <a:pt x="115" y="1139"/>
                </a:lnTo>
                <a:lnTo>
                  <a:pt x="114" y="1141"/>
                </a:lnTo>
                <a:lnTo>
                  <a:pt x="112" y="1142"/>
                </a:lnTo>
                <a:lnTo>
                  <a:pt x="107" y="1148"/>
                </a:lnTo>
                <a:lnTo>
                  <a:pt x="105" y="1154"/>
                </a:lnTo>
                <a:lnTo>
                  <a:pt x="102" y="1159"/>
                </a:lnTo>
                <a:lnTo>
                  <a:pt x="93" y="1168"/>
                </a:lnTo>
                <a:lnTo>
                  <a:pt x="89" y="1175"/>
                </a:lnTo>
                <a:lnTo>
                  <a:pt x="86" y="1179"/>
                </a:lnTo>
                <a:lnTo>
                  <a:pt x="84" y="1181"/>
                </a:lnTo>
                <a:lnTo>
                  <a:pt x="81" y="1185"/>
                </a:lnTo>
                <a:lnTo>
                  <a:pt x="77" y="1189"/>
                </a:lnTo>
                <a:lnTo>
                  <a:pt x="75" y="1193"/>
                </a:lnTo>
                <a:lnTo>
                  <a:pt x="73" y="1195"/>
                </a:lnTo>
                <a:lnTo>
                  <a:pt x="67" y="1200"/>
                </a:lnTo>
                <a:lnTo>
                  <a:pt x="65" y="1205"/>
                </a:lnTo>
                <a:lnTo>
                  <a:pt x="62" y="1208"/>
                </a:lnTo>
                <a:lnTo>
                  <a:pt x="56" y="1213"/>
                </a:lnTo>
                <a:lnTo>
                  <a:pt x="50" y="1219"/>
                </a:lnTo>
                <a:lnTo>
                  <a:pt x="48" y="1223"/>
                </a:lnTo>
                <a:lnTo>
                  <a:pt x="44" y="1229"/>
                </a:lnTo>
                <a:lnTo>
                  <a:pt x="38" y="1234"/>
                </a:lnTo>
                <a:lnTo>
                  <a:pt x="37" y="1237"/>
                </a:lnTo>
                <a:lnTo>
                  <a:pt x="36" y="1242"/>
                </a:lnTo>
                <a:lnTo>
                  <a:pt x="35" y="1245"/>
                </a:lnTo>
                <a:lnTo>
                  <a:pt x="32" y="1249"/>
                </a:lnTo>
                <a:lnTo>
                  <a:pt x="26" y="1262"/>
                </a:lnTo>
                <a:lnTo>
                  <a:pt x="23" y="1267"/>
                </a:lnTo>
                <a:lnTo>
                  <a:pt x="22" y="1271"/>
                </a:lnTo>
                <a:lnTo>
                  <a:pt x="20" y="1273"/>
                </a:lnTo>
                <a:lnTo>
                  <a:pt x="19" y="1276"/>
                </a:lnTo>
                <a:lnTo>
                  <a:pt x="18" y="1280"/>
                </a:lnTo>
                <a:lnTo>
                  <a:pt x="11" y="1293"/>
                </a:lnTo>
                <a:lnTo>
                  <a:pt x="6" y="1310"/>
                </a:lnTo>
                <a:lnTo>
                  <a:pt x="0" y="1322"/>
                </a:lnTo>
                <a:lnTo>
                  <a:pt x="13" y="1323"/>
                </a:lnTo>
                <a:lnTo>
                  <a:pt x="1445" y="1323"/>
                </a:lnTo>
                <a:lnTo>
                  <a:pt x="1455" y="1322"/>
                </a:lnTo>
                <a:lnTo>
                  <a:pt x="1458" y="1322"/>
                </a:lnTo>
                <a:lnTo>
                  <a:pt x="1456" y="1316"/>
                </a:lnTo>
                <a:close/>
                <a:moveTo>
                  <a:pt x="544" y="775"/>
                </a:moveTo>
                <a:lnTo>
                  <a:pt x="544" y="775"/>
                </a:lnTo>
                <a:lnTo>
                  <a:pt x="544" y="774"/>
                </a:lnTo>
                <a:lnTo>
                  <a:pt x="544" y="772"/>
                </a:lnTo>
                <a:lnTo>
                  <a:pt x="544" y="774"/>
                </a:lnTo>
                <a:lnTo>
                  <a:pt x="544" y="775"/>
                </a:lnTo>
                <a:close/>
                <a:moveTo>
                  <a:pt x="548" y="782"/>
                </a:moveTo>
                <a:lnTo>
                  <a:pt x="548" y="782"/>
                </a:lnTo>
                <a:close/>
                <a:moveTo>
                  <a:pt x="550" y="789"/>
                </a:moveTo>
                <a:lnTo>
                  <a:pt x="550" y="789"/>
                </a:lnTo>
                <a:lnTo>
                  <a:pt x="549" y="788"/>
                </a:lnTo>
                <a:lnTo>
                  <a:pt x="549" y="785"/>
                </a:lnTo>
                <a:lnTo>
                  <a:pt x="550" y="787"/>
                </a:lnTo>
                <a:lnTo>
                  <a:pt x="550" y="789"/>
                </a:lnTo>
                <a:close/>
                <a:moveTo>
                  <a:pt x="554" y="801"/>
                </a:moveTo>
                <a:lnTo>
                  <a:pt x="554" y="801"/>
                </a:lnTo>
                <a:lnTo>
                  <a:pt x="554" y="800"/>
                </a:lnTo>
                <a:lnTo>
                  <a:pt x="556" y="801"/>
                </a:lnTo>
                <a:lnTo>
                  <a:pt x="554" y="801"/>
                </a:lnTo>
                <a:close/>
                <a:moveTo>
                  <a:pt x="574" y="839"/>
                </a:moveTo>
                <a:lnTo>
                  <a:pt x="574" y="839"/>
                </a:lnTo>
                <a:lnTo>
                  <a:pt x="574" y="840"/>
                </a:lnTo>
                <a:lnTo>
                  <a:pt x="574" y="839"/>
                </a:lnTo>
                <a:close/>
                <a:moveTo>
                  <a:pt x="578" y="845"/>
                </a:moveTo>
                <a:lnTo>
                  <a:pt x="579" y="847"/>
                </a:lnTo>
                <a:lnTo>
                  <a:pt x="578" y="847"/>
                </a:lnTo>
                <a:lnTo>
                  <a:pt x="578" y="845"/>
                </a:lnTo>
                <a:close/>
                <a:moveTo>
                  <a:pt x="581" y="874"/>
                </a:moveTo>
                <a:lnTo>
                  <a:pt x="581" y="87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5" name="Freeform 4"/>
          <p:cNvSpPr>
            <a:spLocks noEditPoints="1"/>
          </p:cNvSpPr>
          <p:nvPr/>
        </p:nvSpPr>
        <p:spPr bwMode="auto">
          <a:xfrm>
            <a:off x="6376988" y="4624388"/>
            <a:ext cx="2149475" cy="1792287"/>
          </a:xfrm>
          <a:custGeom>
            <a:avLst/>
            <a:gdLst>
              <a:gd name="T0" fmla="*/ 2028158022 w 1976"/>
              <a:gd name="T1" fmla="*/ 1534314629 h 1701"/>
              <a:gd name="T2" fmla="*/ 1664888045 w 1976"/>
              <a:gd name="T3" fmla="*/ 1360011821 h 1701"/>
              <a:gd name="T4" fmla="*/ 1577324133 w 1976"/>
              <a:gd name="T5" fmla="*/ 1222345002 h 1701"/>
              <a:gd name="T6" fmla="*/ 1506327278 w 1976"/>
              <a:gd name="T7" fmla="*/ 1154621631 h 1701"/>
              <a:gd name="T8" fmla="*/ 1538275700 w 1976"/>
              <a:gd name="T9" fmla="*/ 1107992666 h 1701"/>
              <a:gd name="T10" fmla="*/ 1533542721 w 1976"/>
              <a:gd name="T11" fmla="*/ 1048041140 h 1701"/>
              <a:gd name="T12" fmla="*/ 1533542721 w 1976"/>
              <a:gd name="T13" fmla="*/ 1035829144 h 1701"/>
              <a:gd name="T14" fmla="*/ 1560758164 w 1976"/>
              <a:gd name="T15" fmla="*/ 975877618 h 1701"/>
              <a:gd name="T16" fmla="*/ 1590340640 w 1976"/>
              <a:gd name="T17" fmla="*/ 854864001 h 1701"/>
              <a:gd name="T18" fmla="*/ 1580874683 w 1976"/>
              <a:gd name="T19" fmla="*/ 806014961 h 1701"/>
              <a:gd name="T20" fmla="*/ 1599806597 w 1976"/>
              <a:gd name="T21" fmla="*/ 712757031 h 1701"/>
              <a:gd name="T22" fmla="*/ 1642405580 w 1976"/>
              <a:gd name="T23" fmla="*/ 619499102 h 1701"/>
              <a:gd name="T24" fmla="*/ 1647138559 w 1976"/>
              <a:gd name="T25" fmla="*/ 538453169 h 1701"/>
              <a:gd name="T26" fmla="*/ 1649505592 w 1976"/>
              <a:gd name="T27" fmla="*/ 451856521 h 1701"/>
              <a:gd name="T28" fmla="*/ 1617556083 w 1976"/>
              <a:gd name="T29" fmla="*/ 373031717 h 1701"/>
              <a:gd name="T30" fmla="*/ 1604540664 w 1976"/>
              <a:gd name="T31" fmla="*/ 314190756 h 1701"/>
              <a:gd name="T32" fmla="*/ 1605723092 w 1976"/>
              <a:gd name="T33" fmla="*/ 265340662 h 1701"/>
              <a:gd name="T34" fmla="*/ 1608090126 w 1976"/>
              <a:gd name="T35" fmla="*/ 228703618 h 1701"/>
              <a:gd name="T36" fmla="*/ 1545375712 w 1976"/>
              <a:gd name="T37" fmla="*/ 207610265 h 1701"/>
              <a:gd name="T38" fmla="*/ 1488577793 w 1976"/>
              <a:gd name="T39" fmla="*/ 182074654 h 1701"/>
              <a:gd name="T40" fmla="*/ 1418763367 w 1976"/>
              <a:gd name="T41" fmla="*/ 150989380 h 1701"/>
              <a:gd name="T42" fmla="*/ 1356048953 w 1976"/>
              <a:gd name="T43" fmla="*/ 72163523 h 1701"/>
              <a:gd name="T44" fmla="*/ 1301618067 w 1976"/>
              <a:gd name="T45" fmla="*/ 37747608 h 1701"/>
              <a:gd name="T46" fmla="*/ 1208138748 w 1976"/>
              <a:gd name="T47" fmla="*/ 14433126 h 1701"/>
              <a:gd name="T48" fmla="*/ 1127674849 w 1976"/>
              <a:gd name="T49" fmla="*/ 21094407 h 1701"/>
              <a:gd name="T50" fmla="*/ 1050760411 w 1976"/>
              <a:gd name="T51" fmla="*/ 21094407 h 1701"/>
              <a:gd name="T52" fmla="*/ 1011711978 w 1976"/>
              <a:gd name="T53" fmla="*/ 6661281 h 1701"/>
              <a:gd name="T54" fmla="*/ 993962492 w 1976"/>
              <a:gd name="T55" fmla="*/ 34416968 h 1701"/>
              <a:gd name="T56" fmla="*/ 948997564 w 1976"/>
              <a:gd name="T57" fmla="*/ 18873277 h 1701"/>
              <a:gd name="T58" fmla="*/ 921782121 w 1976"/>
              <a:gd name="T59" fmla="*/ 53290245 h 1701"/>
              <a:gd name="T60" fmla="*/ 879184226 w 1976"/>
              <a:gd name="T61" fmla="*/ 97699134 h 1701"/>
              <a:gd name="T62" fmla="*/ 857884190 w 1976"/>
              <a:gd name="T63" fmla="*/ 142106970 h 1701"/>
              <a:gd name="T64" fmla="*/ 788070852 w 1976"/>
              <a:gd name="T65" fmla="*/ 169862657 h 1701"/>
              <a:gd name="T66" fmla="*/ 730089417 w 1976"/>
              <a:gd name="T67" fmla="*/ 195397215 h 1701"/>
              <a:gd name="T68" fmla="*/ 713523448 w 1976"/>
              <a:gd name="T69" fmla="*/ 237586028 h 1701"/>
              <a:gd name="T70" fmla="*/ 702873974 w 1976"/>
              <a:gd name="T71" fmla="*/ 252018101 h 1701"/>
              <a:gd name="T72" fmla="*/ 650809034 w 1976"/>
              <a:gd name="T73" fmla="*/ 323072112 h 1701"/>
              <a:gd name="T74" fmla="*/ 623593591 w 1976"/>
              <a:gd name="T75" fmla="*/ 379692998 h 1701"/>
              <a:gd name="T76" fmla="*/ 603477072 w 1976"/>
              <a:gd name="T77" fmla="*/ 439644524 h 1701"/>
              <a:gd name="T78" fmla="*/ 628326569 w 1976"/>
              <a:gd name="T79" fmla="*/ 549555655 h 1701"/>
              <a:gd name="T80" fmla="*/ 621226558 w 1976"/>
              <a:gd name="T81" fmla="*/ 651694941 h 1701"/>
              <a:gd name="T82" fmla="*/ 634243065 w 1976"/>
              <a:gd name="T83" fmla="*/ 721638388 h 1701"/>
              <a:gd name="T84" fmla="*/ 643709022 w 1976"/>
              <a:gd name="T85" fmla="*/ 754944791 h 1701"/>
              <a:gd name="T86" fmla="*/ 682757455 w 1976"/>
              <a:gd name="T87" fmla="*/ 810456166 h 1701"/>
              <a:gd name="T88" fmla="*/ 707606952 w 1976"/>
              <a:gd name="T89" fmla="*/ 831549519 h 1701"/>
              <a:gd name="T90" fmla="*/ 722989405 w 1976"/>
              <a:gd name="T91" fmla="*/ 897052814 h 1701"/>
              <a:gd name="T92" fmla="*/ 725356438 w 1976"/>
              <a:gd name="T93" fmla="*/ 954783211 h 1701"/>
              <a:gd name="T94" fmla="*/ 722989405 w 1976"/>
              <a:gd name="T95" fmla="*/ 992530819 h 1701"/>
              <a:gd name="T96" fmla="*/ 745471869 w 1976"/>
              <a:gd name="T97" fmla="*/ 1061363702 h 1701"/>
              <a:gd name="T98" fmla="*/ 775054345 w 1976"/>
              <a:gd name="T99" fmla="*/ 1111323307 h 1701"/>
              <a:gd name="T100" fmla="*/ 795170864 w 1976"/>
              <a:gd name="T101" fmla="*/ 1141299070 h 1701"/>
              <a:gd name="T102" fmla="*/ 807002767 w 1976"/>
              <a:gd name="T103" fmla="*/ 1182377318 h 1701"/>
              <a:gd name="T104" fmla="*/ 750204848 w 1976"/>
              <a:gd name="T105" fmla="*/ 1247879560 h 1701"/>
              <a:gd name="T106" fmla="*/ 707606952 w 1976"/>
              <a:gd name="T107" fmla="*/ 1292288449 h 1701"/>
              <a:gd name="T108" fmla="*/ 363269977 w 1976"/>
              <a:gd name="T109" fmla="*/ 1497677585 h 1701"/>
              <a:gd name="T110" fmla="*/ 133711269 w 1976"/>
              <a:gd name="T111" fmla="*/ 1648666965 h 1701"/>
              <a:gd name="T112" fmla="*/ 79280383 w 1976"/>
              <a:gd name="T113" fmla="*/ 1750806251 h 1701"/>
              <a:gd name="T114" fmla="*/ 44964928 w 1976"/>
              <a:gd name="T115" fmla="*/ 1797435215 h 1701"/>
              <a:gd name="T116" fmla="*/ 2147483646 w 1976"/>
              <a:gd name="T117" fmla="*/ 1844064180 h 1701"/>
              <a:gd name="T118" fmla="*/ 1563125197 w 1976"/>
              <a:gd name="T119" fmla="*/ 959224416 h 1701"/>
              <a:gd name="T120" fmla="*/ 1556025185 w 1976"/>
              <a:gd name="T121" fmla="*/ 959224416 h 1701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976" h="1701">
                <a:moveTo>
                  <a:pt x="1882" y="1550"/>
                </a:moveTo>
                <a:lnTo>
                  <a:pt x="1882" y="1550"/>
                </a:lnTo>
                <a:lnTo>
                  <a:pt x="1854" y="1512"/>
                </a:lnTo>
                <a:lnTo>
                  <a:pt x="1823" y="1475"/>
                </a:lnTo>
                <a:lnTo>
                  <a:pt x="1791" y="1441"/>
                </a:lnTo>
                <a:lnTo>
                  <a:pt x="1755" y="1410"/>
                </a:lnTo>
                <a:lnTo>
                  <a:pt x="1714" y="1382"/>
                </a:lnTo>
                <a:lnTo>
                  <a:pt x="1672" y="1357"/>
                </a:lnTo>
                <a:lnTo>
                  <a:pt x="1630" y="1334"/>
                </a:lnTo>
                <a:lnTo>
                  <a:pt x="1585" y="1311"/>
                </a:lnTo>
                <a:lnTo>
                  <a:pt x="1497" y="1267"/>
                </a:lnTo>
                <a:lnTo>
                  <a:pt x="1453" y="1244"/>
                </a:lnTo>
                <a:lnTo>
                  <a:pt x="1407" y="1225"/>
                </a:lnTo>
                <a:lnTo>
                  <a:pt x="1405" y="1219"/>
                </a:lnTo>
                <a:lnTo>
                  <a:pt x="1403" y="1216"/>
                </a:lnTo>
                <a:lnTo>
                  <a:pt x="1401" y="1202"/>
                </a:lnTo>
                <a:lnTo>
                  <a:pt x="1384" y="1185"/>
                </a:lnTo>
                <a:lnTo>
                  <a:pt x="1371" y="1164"/>
                </a:lnTo>
                <a:lnTo>
                  <a:pt x="1346" y="1120"/>
                </a:lnTo>
                <a:lnTo>
                  <a:pt x="1333" y="1101"/>
                </a:lnTo>
                <a:lnTo>
                  <a:pt x="1325" y="1091"/>
                </a:lnTo>
                <a:lnTo>
                  <a:pt x="1317" y="1084"/>
                </a:lnTo>
                <a:lnTo>
                  <a:pt x="1306" y="1076"/>
                </a:lnTo>
                <a:lnTo>
                  <a:pt x="1296" y="1070"/>
                </a:lnTo>
                <a:lnTo>
                  <a:pt x="1283" y="1065"/>
                </a:lnTo>
                <a:lnTo>
                  <a:pt x="1270" y="1061"/>
                </a:lnTo>
                <a:lnTo>
                  <a:pt x="1273" y="1040"/>
                </a:lnTo>
                <a:lnTo>
                  <a:pt x="1275" y="1026"/>
                </a:lnTo>
                <a:lnTo>
                  <a:pt x="1275" y="1011"/>
                </a:lnTo>
                <a:lnTo>
                  <a:pt x="1283" y="1009"/>
                </a:lnTo>
                <a:lnTo>
                  <a:pt x="1289" y="1005"/>
                </a:lnTo>
                <a:lnTo>
                  <a:pt x="1296" y="1003"/>
                </a:lnTo>
                <a:lnTo>
                  <a:pt x="1298" y="1000"/>
                </a:lnTo>
                <a:lnTo>
                  <a:pt x="1300" y="998"/>
                </a:lnTo>
                <a:lnTo>
                  <a:pt x="1294" y="984"/>
                </a:lnTo>
                <a:lnTo>
                  <a:pt x="1289" y="969"/>
                </a:lnTo>
                <a:lnTo>
                  <a:pt x="1287" y="961"/>
                </a:lnTo>
                <a:lnTo>
                  <a:pt x="1287" y="956"/>
                </a:lnTo>
                <a:lnTo>
                  <a:pt x="1289" y="948"/>
                </a:lnTo>
                <a:lnTo>
                  <a:pt x="1296" y="944"/>
                </a:lnTo>
                <a:lnTo>
                  <a:pt x="1289" y="935"/>
                </a:lnTo>
                <a:lnTo>
                  <a:pt x="1287" y="929"/>
                </a:lnTo>
                <a:lnTo>
                  <a:pt x="1289" y="921"/>
                </a:lnTo>
                <a:lnTo>
                  <a:pt x="1294" y="923"/>
                </a:lnTo>
                <a:lnTo>
                  <a:pt x="1294" y="925"/>
                </a:lnTo>
                <a:lnTo>
                  <a:pt x="1294" y="929"/>
                </a:lnTo>
                <a:lnTo>
                  <a:pt x="1296" y="933"/>
                </a:lnTo>
                <a:lnTo>
                  <a:pt x="1302" y="929"/>
                </a:lnTo>
                <a:lnTo>
                  <a:pt x="1308" y="923"/>
                </a:lnTo>
                <a:lnTo>
                  <a:pt x="1315" y="910"/>
                </a:lnTo>
                <a:lnTo>
                  <a:pt x="1319" y="902"/>
                </a:lnTo>
                <a:lnTo>
                  <a:pt x="1321" y="894"/>
                </a:lnTo>
                <a:lnTo>
                  <a:pt x="1321" y="887"/>
                </a:lnTo>
                <a:lnTo>
                  <a:pt x="1319" y="879"/>
                </a:lnTo>
                <a:lnTo>
                  <a:pt x="1327" y="877"/>
                </a:lnTo>
                <a:lnTo>
                  <a:pt x="1335" y="872"/>
                </a:lnTo>
                <a:lnTo>
                  <a:pt x="1348" y="858"/>
                </a:lnTo>
                <a:lnTo>
                  <a:pt x="1348" y="835"/>
                </a:lnTo>
                <a:lnTo>
                  <a:pt x="1346" y="812"/>
                </a:lnTo>
                <a:lnTo>
                  <a:pt x="1344" y="770"/>
                </a:lnTo>
                <a:lnTo>
                  <a:pt x="1344" y="759"/>
                </a:lnTo>
                <a:lnTo>
                  <a:pt x="1346" y="755"/>
                </a:lnTo>
                <a:lnTo>
                  <a:pt x="1346" y="749"/>
                </a:lnTo>
                <a:lnTo>
                  <a:pt x="1344" y="743"/>
                </a:lnTo>
                <a:lnTo>
                  <a:pt x="1340" y="738"/>
                </a:lnTo>
                <a:lnTo>
                  <a:pt x="1336" y="726"/>
                </a:lnTo>
                <a:lnTo>
                  <a:pt x="1333" y="696"/>
                </a:lnTo>
                <a:lnTo>
                  <a:pt x="1331" y="678"/>
                </a:lnTo>
                <a:lnTo>
                  <a:pt x="1333" y="665"/>
                </a:lnTo>
                <a:lnTo>
                  <a:pt x="1335" y="659"/>
                </a:lnTo>
                <a:lnTo>
                  <a:pt x="1340" y="654"/>
                </a:lnTo>
                <a:lnTo>
                  <a:pt x="1352" y="642"/>
                </a:lnTo>
                <a:lnTo>
                  <a:pt x="1365" y="623"/>
                </a:lnTo>
                <a:lnTo>
                  <a:pt x="1378" y="598"/>
                </a:lnTo>
                <a:lnTo>
                  <a:pt x="1384" y="585"/>
                </a:lnTo>
                <a:lnTo>
                  <a:pt x="1388" y="571"/>
                </a:lnTo>
                <a:lnTo>
                  <a:pt x="1388" y="558"/>
                </a:lnTo>
                <a:lnTo>
                  <a:pt x="1386" y="547"/>
                </a:lnTo>
                <a:lnTo>
                  <a:pt x="1382" y="535"/>
                </a:lnTo>
                <a:lnTo>
                  <a:pt x="1382" y="520"/>
                </a:lnTo>
                <a:lnTo>
                  <a:pt x="1384" y="512"/>
                </a:lnTo>
                <a:lnTo>
                  <a:pt x="1386" y="503"/>
                </a:lnTo>
                <a:lnTo>
                  <a:pt x="1390" y="495"/>
                </a:lnTo>
                <a:lnTo>
                  <a:pt x="1392" y="485"/>
                </a:lnTo>
                <a:lnTo>
                  <a:pt x="1390" y="474"/>
                </a:lnTo>
                <a:lnTo>
                  <a:pt x="1388" y="468"/>
                </a:lnTo>
                <a:lnTo>
                  <a:pt x="1388" y="463"/>
                </a:lnTo>
                <a:lnTo>
                  <a:pt x="1390" y="445"/>
                </a:lnTo>
                <a:lnTo>
                  <a:pt x="1392" y="426"/>
                </a:lnTo>
                <a:lnTo>
                  <a:pt x="1394" y="407"/>
                </a:lnTo>
                <a:lnTo>
                  <a:pt x="1394" y="392"/>
                </a:lnTo>
                <a:lnTo>
                  <a:pt x="1388" y="378"/>
                </a:lnTo>
                <a:lnTo>
                  <a:pt x="1382" y="367"/>
                </a:lnTo>
                <a:lnTo>
                  <a:pt x="1375" y="355"/>
                </a:lnTo>
                <a:lnTo>
                  <a:pt x="1367" y="340"/>
                </a:lnTo>
                <a:lnTo>
                  <a:pt x="1367" y="336"/>
                </a:lnTo>
                <a:lnTo>
                  <a:pt x="1369" y="334"/>
                </a:lnTo>
                <a:lnTo>
                  <a:pt x="1371" y="331"/>
                </a:lnTo>
                <a:lnTo>
                  <a:pt x="1371" y="327"/>
                </a:lnTo>
                <a:lnTo>
                  <a:pt x="1367" y="310"/>
                </a:lnTo>
                <a:lnTo>
                  <a:pt x="1361" y="291"/>
                </a:lnTo>
                <a:lnTo>
                  <a:pt x="1356" y="283"/>
                </a:lnTo>
                <a:lnTo>
                  <a:pt x="1350" y="273"/>
                </a:lnTo>
                <a:lnTo>
                  <a:pt x="1346" y="269"/>
                </a:lnTo>
                <a:lnTo>
                  <a:pt x="1346" y="264"/>
                </a:lnTo>
                <a:lnTo>
                  <a:pt x="1346" y="260"/>
                </a:lnTo>
                <a:lnTo>
                  <a:pt x="1350" y="256"/>
                </a:lnTo>
                <a:lnTo>
                  <a:pt x="1354" y="248"/>
                </a:lnTo>
                <a:lnTo>
                  <a:pt x="1357" y="239"/>
                </a:lnTo>
                <a:lnTo>
                  <a:pt x="1361" y="218"/>
                </a:lnTo>
                <a:lnTo>
                  <a:pt x="1363" y="214"/>
                </a:lnTo>
                <a:lnTo>
                  <a:pt x="1365" y="212"/>
                </a:lnTo>
                <a:lnTo>
                  <a:pt x="1363" y="208"/>
                </a:lnTo>
                <a:lnTo>
                  <a:pt x="1359" y="206"/>
                </a:lnTo>
                <a:lnTo>
                  <a:pt x="1348" y="203"/>
                </a:lnTo>
                <a:lnTo>
                  <a:pt x="1338" y="197"/>
                </a:lnTo>
                <a:lnTo>
                  <a:pt x="1336" y="195"/>
                </a:lnTo>
                <a:lnTo>
                  <a:pt x="1335" y="189"/>
                </a:lnTo>
                <a:lnTo>
                  <a:pt x="1329" y="187"/>
                </a:lnTo>
                <a:lnTo>
                  <a:pt x="1321" y="187"/>
                </a:lnTo>
                <a:lnTo>
                  <a:pt x="1306" y="187"/>
                </a:lnTo>
                <a:lnTo>
                  <a:pt x="1289" y="187"/>
                </a:lnTo>
                <a:lnTo>
                  <a:pt x="1281" y="185"/>
                </a:lnTo>
                <a:lnTo>
                  <a:pt x="1273" y="183"/>
                </a:lnTo>
                <a:lnTo>
                  <a:pt x="1270" y="182"/>
                </a:lnTo>
                <a:lnTo>
                  <a:pt x="1266" y="180"/>
                </a:lnTo>
                <a:lnTo>
                  <a:pt x="1262" y="172"/>
                </a:lnTo>
                <a:lnTo>
                  <a:pt x="1258" y="164"/>
                </a:lnTo>
                <a:lnTo>
                  <a:pt x="1254" y="157"/>
                </a:lnTo>
                <a:lnTo>
                  <a:pt x="1245" y="157"/>
                </a:lnTo>
                <a:lnTo>
                  <a:pt x="1235" y="157"/>
                </a:lnTo>
                <a:lnTo>
                  <a:pt x="1228" y="153"/>
                </a:lnTo>
                <a:lnTo>
                  <a:pt x="1222" y="151"/>
                </a:lnTo>
                <a:lnTo>
                  <a:pt x="1210" y="143"/>
                </a:lnTo>
                <a:lnTo>
                  <a:pt x="1199" y="136"/>
                </a:lnTo>
                <a:lnTo>
                  <a:pt x="1195" y="120"/>
                </a:lnTo>
                <a:lnTo>
                  <a:pt x="1189" y="107"/>
                </a:lnTo>
                <a:lnTo>
                  <a:pt x="1180" y="96"/>
                </a:lnTo>
                <a:lnTo>
                  <a:pt x="1170" y="86"/>
                </a:lnTo>
                <a:lnTo>
                  <a:pt x="1157" y="73"/>
                </a:lnTo>
                <a:lnTo>
                  <a:pt x="1146" y="65"/>
                </a:lnTo>
                <a:lnTo>
                  <a:pt x="1138" y="61"/>
                </a:lnTo>
                <a:lnTo>
                  <a:pt x="1130" y="59"/>
                </a:lnTo>
                <a:lnTo>
                  <a:pt x="1109" y="57"/>
                </a:lnTo>
                <a:lnTo>
                  <a:pt x="1104" y="54"/>
                </a:lnTo>
                <a:lnTo>
                  <a:pt x="1102" y="46"/>
                </a:lnTo>
                <a:lnTo>
                  <a:pt x="1100" y="34"/>
                </a:lnTo>
                <a:lnTo>
                  <a:pt x="1094" y="38"/>
                </a:lnTo>
                <a:lnTo>
                  <a:pt x="1088" y="42"/>
                </a:lnTo>
                <a:lnTo>
                  <a:pt x="1081" y="52"/>
                </a:lnTo>
                <a:lnTo>
                  <a:pt x="1063" y="38"/>
                </a:lnTo>
                <a:lnTo>
                  <a:pt x="1042" y="23"/>
                </a:lnTo>
                <a:lnTo>
                  <a:pt x="1033" y="17"/>
                </a:lnTo>
                <a:lnTo>
                  <a:pt x="1021" y="13"/>
                </a:lnTo>
                <a:lnTo>
                  <a:pt x="1008" y="11"/>
                </a:lnTo>
                <a:lnTo>
                  <a:pt x="995" y="10"/>
                </a:lnTo>
                <a:lnTo>
                  <a:pt x="987" y="11"/>
                </a:lnTo>
                <a:lnTo>
                  <a:pt x="979" y="13"/>
                </a:lnTo>
                <a:lnTo>
                  <a:pt x="966" y="19"/>
                </a:lnTo>
                <a:lnTo>
                  <a:pt x="958" y="21"/>
                </a:lnTo>
                <a:lnTo>
                  <a:pt x="953" y="19"/>
                </a:lnTo>
                <a:lnTo>
                  <a:pt x="945" y="17"/>
                </a:lnTo>
                <a:lnTo>
                  <a:pt x="939" y="10"/>
                </a:lnTo>
                <a:lnTo>
                  <a:pt x="928" y="11"/>
                </a:lnTo>
                <a:lnTo>
                  <a:pt x="914" y="15"/>
                </a:lnTo>
                <a:lnTo>
                  <a:pt x="903" y="19"/>
                </a:lnTo>
                <a:lnTo>
                  <a:pt x="888" y="19"/>
                </a:lnTo>
                <a:lnTo>
                  <a:pt x="884" y="15"/>
                </a:lnTo>
                <a:lnTo>
                  <a:pt x="886" y="11"/>
                </a:lnTo>
                <a:lnTo>
                  <a:pt x="888" y="10"/>
                </a:lnTo>
                <a:lnTo>
                  <a:pt x="888" y="6"/>
                </a:lnTo>
                <a:lnTo>
                  <a:pt x="872" y="10"/>
                </a:lnTo>
                <a:lnTo>
                  <a:pt x="863" y="10"/>
                </a:lnTo>
                <a:lnTo>
                  <a:pt x="855" y="6"/>
                </a:lnTo>
                <a:lnTo>
                  <a:pt x="848" y="0"/>
                </a:lnTo>
                <a:lnTo>
                  <a:pt x="846" y="4"/>
                </a:lnTo>
                <a:lnTo>
                  <a:pt x="846" y="10"/>
                </a:lnTo>
                <a:lnTo>
                  <a:pt x="846" y="17"/>
                </a:lnTo>
                <a:lnTo>
                  <a:pt x="846" y="25"/>
                </a:lnTo>
                <a:lnTo>
                  <a:pt x="844" y="27"/>
                </a:lnTo>
                <a:lnTo>
                  <a:pt x="840" y="31"/>
                </a:lnTo>
                <a:lnTo>
                  <a:pt x="836" y="31"/>
                </a:lnTo>
                <a:lnTo>
                  <a:pt x="830" y="31"/>
                </a:lnTo>
                <a:lnTo>
                  <a:pt x="823" y="27"/>
                </a:lnTo>
                <a:lnTo>
                  <a:pt x="813" y="21"/>
                </a:lnTo>
                <a:lnTo>
                  <a:pt x="808" y="19"/>
                </a:lnTo>
                <a:lnTo>
                  <a:pt x="802" y="17"/>
                </a:lnTo>
                <a:lnTo>
                  <a:pt x="792" y="19"/>
                </a:lnTo>
                <a:lnTo>
                  <a:pt x="785" y="21"/>
                </a:lnTo>
                <a:lnTo>
                  <a:pt x="769" y="32"/>
                </a:lnTo>
                <a:lnTo>
                  <a:pt x="769" y="38"/>
                </a:lnTo>
                <a:lnTo>
                  <a:pt x="771" y="40"/>
                </a:lnTo>
                <a:lnTo>
                  <a:pt x="775" y="46"/>
                </a:lnTo>
                <a:lnTo>
                  <a:pt x="779" y="48"/>
                </a:lnTo>
                <a:lnTo>
                  <a:pt x="781" y="52"/>
                </a:lnTo>
                <a:lnTo>
                  <a:pt x="781" y="54"/>
                </a:lnTo>
                <a:lnTo>
                  <a:pt x="779" y="61"/>
                </a:lnTo>
                <a:lnTo>
                  <a:pt x="775" y="67"/>
                </a:lnTo>
                <a:lnTo>
                  <a:pt x="767" y="73"/>
                </a:lnTo>
                <a:lnTo>
                  <a:pt x="760" y="76"/>
                </a:lnTo>
                <a:lnTo>
                  <a:pt x="743" y="88"/>
                </a:lnTo>
                <a:lnTo>
                  <a:pt x="737" y="94"/>
                </a:lnTo>
                <a:lnTo>
                  <a:pt x="731" y="101"/>
                </a:lnTo>
                <a:lnTo>
                  <a:pt x="729" y="109"/>
                </a:lnTo>
                <a:lnTo>
                  <a:pt x="729" y="113"/>
                </a:lnTo>
                <a:lnTo>
                  <a:pt x="729" y="120"/>
                </a:lnTo>
                <a:lnTo>
                  <a:pt x="725" y="128"/>
                </a:lnTo>
                <a:lnTo>
                  <a:pt x="718" y="134"/>
                </a:lnTo>
                <a:lnTo>
                  <a:pt x="708" y="138"/>
                </a:lnTo>
                <a:lnTo>
                  <a:pt x="697" y="140"/>
                </a:lnTo>
                <a:lnTo>
                  <a:pt x="683" y="138"/>
                </a:lnTo>
                <a:lnTo>
                  <a:pt x="678" y="141"/>
                </a:lnTo>
                <a:lnTo>
                  <a:pt x="674" y="145"/>
                </a:lnTo>
                <a:lnTo>
                  <a:pt x="666" y="153"/>
                </a:lnTo>
                <a:lnTo>
                  <a:pt x="662" y="162"/>
                </a:lnTo>
                <a:lnTo>
                  <a:pt x="659" y="168"/>
                </a:lnTo>
                <a:lnTo>
                  <a:pt x="655" y="172"/>
                </a:lnTo>
                <a:lnTo>
                  <a:pt x="649" y="174"/>
                </a:lnTo>
                <a:lnTo>
                  <a:pt x="641" y="176"/>
                </a:lnTo>
                <a:lnTo>
                  <a:pt x="626" y="176"/>
                </a:lnTo>
                <a:lnTo>
                  <a:pt x="617" y="176"/>
                </a:lnTo>
                <a:lnTo>
                  <a:pt x="611" y="178"/>
                </a:lnTo>
                <a:lnTo>
                  <a:pt x="603" y="183"/>
                </a:lnTo>
                <a:lnTo>
                  <a:pt x="598" y="189"/>
                </a:lnTo>
                <a:lnTo>
                  <a:pt x="598" y="197"/>
                </a:lnTo>
                <a:lnTo>
                  <a:pt x="599" y="201"/>
                </a:lnTo>
                <a:lnTo>
                  <a:pt x="601" y="206"/>
                </a:lnTo>
                <a:lnTo>
                  <a:pt x="603" y="214"/>
                </a:lnTo>
                <a:lnTo>
                  <a:pt x="603" y="218"/>
                </a:lnTo>
                <a:lnTo>
                  <a:pt x="601" y="222"/>
                </a:lnTo>
                <a:lnTo>
                  <a:pt x="598" y="224"/>
                </a:lnTo>
                <a:lnTo>
                  <a:pt x="594" y="226"/>
                </a:lnTo>
                <a:lnTo>
                  <a:pt x="594" y="227"/>
                </a:lnTo>
                <a:lnTo>
                  <a:pt x="596" y="229"/>
                </a:lnTo>
                <a:lnTo>
                  <a:pt x="598" y="233"/>
                </a:lnTo>
                <a:lnTo>
                  <a:pt x="598" y="237"/>
                </a:lnTo>
                <a:lnTo>
                  <a:pt x="588" y="250"/>
                </a:lnTo>
                <a:lnTo>
                  <a:pt x="575" y="264"/>
                </a:lnTo>
                <a:lnTo>
                  <a:pt x="561" y="277"/>
                </a:lnTo>
                <a:lnTo>
                  <a:pt x="550" y="291"/>
                </a:lnTo>
                <a:lnTo>
                  <a:pt x="546" y="302"/>
                </a:lnTo>
                <a:lnTo>
                  <a:pt x="540" y="313"/>
                </a:lnTo>
                <a:lnTo>
                  <a:pt x="535" y="325"/>
                </a:lnTo>
                <a:lnTo>
                  <a:pt x="529" y="334"/>
                </a:lnTo>
                <a:lnTo>
                  <a:pt x="527" y="342"/>
                </a:lnTo>
                <a:lnTo>
                  <a:pt x="525" y="350"/>
                </a:lnTo>
                <a:lnTo>
                  <a:pt x="525" y="365"/>
                </a:lnTo>
                <a:lnTo>
                  <a:pt x="521" y="373"/>
                </a:lnTo>
                <a:lnTo>
                  <a:pt x="517" y="380"/>
                </a:lnTo>
                <a:lnTo>
                  <a:pt x="514" y="388"/>
                </a:lnTo>
                <a:lnTo>
                  <a:pt x="510" y="396"/>
                </a:lnTo>
                <a:lnTo>
                  <a:pt x="508" y="405"/>
                </a:lnTo>
                <a:lnTo>
                  <a:pt x="508" y="417"/>
                </a:lnTo>
                <a:lnTo>
                  <a:pt x="510" y="440"/>
                </a:lnTo>
                <a:lnTo>
                  <a:pt x="512" y="453"/>
                </a:lnTo>
                <a:lnTo>
                  <a:pt x="517" y="468"/>
                </a:lnTo>
                <a:lnTo>
                  <a:pt x="531" y="495"/>
                </a:lnTo>
                <a:lnTo>
                  <a:pt x="527" y="514"/>
                </a:lnTo>
                <a:lnTo>
                  <a:pt x="521" y="535"/>
                </a:lnTo>
                <a:lnTo>
                  <a:pt x="517" y="554"/>
                </a:lnTo>
                <a:lnTo>
                  <a:pt x="517" y="566"/>
                </a:lnTo>
                <a:lnTo>
                  <a:pt x="519" y="575"/>
                </a:lnTo>
                <a:lnTo>
                  <a:pt x="521" y="581"/>
                </a:lnTo>
                <a:lnTo>
                  <a:pt x="525" y="587"/>
                </a:lnTo>
                <a:lnTo>
                  <a:pt x="529" y="592"/>
                </a:lnTo>
                <a:lnTo>
                  <a:pt x="531" y="598"/>
                </a:lnTo>
                <a:lnTo>
                  <a:pt x="533" y="608"/>
                </a:lnTo>
                <a:lnTo>
                  <a:pt x="535" y="617"/>
                </a:lnTo>
                <a:lnTo>
                  <a:pt x="535" y="635"/>
                </a:lnTo>
                <a:lnTo>
                  <a:pt x="535" y="644"/>
                </a:lnTo>
                <a:lnTo>
                  <a:pt x="536" y="650"/>
                </a:lnTo>
                <a:lnTo>
                  <a:pt x="540" y="657"/>
                </a:lnTo>
                <a:lnTo>
                  <a:pt x="546" y="661"/>
                </a:lnTo>
                <a:lnTo>
                  <a:pt x="546" y="667"/>
                </a:lnTo>
                <a:lnTo>
                  <a:pt x="546" y="671"/>
                </a:lnTo>
                <a:lnTo>
                  <a:pt x="544" y="675"/>
                </a:lnTo>
                <a:lnTo>
                  <a:pt x="544" y="680"/>
                </a:lnTo>
                <a:lnTo>
                  <a:pt x="546" y="688"/>
                </a:lnTo>
                <a:lnTo>
                  <a:pt x="550" y="694"/>
                </a:lnTo>
                <a:lnTo>
                  <a:pt x="561" y="705"/>
                </a:lnTo>
                <a:lnTo>
                  <a:pt x="571" y="717"/>
                </a:lnTo>
                <a:lnTo>
                  <a:pt x="573" y="722"/>
                </a:lnTo>
                <a:lnTo>
                  <a:pt x="575" y="730"/>
                </a:lnTo>
                <a:lnTo>
                  <a:pt x="577" y="730"/>
                </a:lnTo>
                <a:lnTo>
                  <a:pt x="580" y="730"/>
                </a:lnTo>
                <a:lnTo>
                  <a:pt x="586" y="730"/>
                </a:lnTo>
                <a:lnTo>
                  <a:pt x="588" y="732"/>
                </a:lnTo>
                <a:lnTo>
                  <a:pt x="588" y="738"/>
                </a:lnTo>
                <a:lnTo>
                  <a:pt x="590" y="743"/>
                </a:lnTo>
                <a:lnTo>
                  <a:pt x="598" y="749"/>
                </a:lnTo>
                <a:lnTo>
                  <a:pt x="596" y="757"/>
                </a:lnTo>
                <a:lnTo>
                  <a:pt x="598" y="764"/>
                </a:lnTo>
                <a:lnTo>
                  <a:pt x="599" y="774"/>
                </a:lnTo>
                <a:lnTo>
                  <a:pt x="603" y="780"/>
                </a:lnTo>
                <a:lnTo>
                  <a:pt x="611" y="795"/>
                </a:lnTo>
                <a:lnTo>
                  <a:pt x="611" y="803"/>
                </a:lnTo>
                <a:lnTo>
                  <a:pt x="611" y="808"/>
                </a:lnTo>
                <a:lnTo>
                  <a:pt x="609" y="814"/>
                </a:lnTo>
                <a:lnTo>
                  <a:pt x="611" y="820"/>
                </a:lnTo>
                <a:lnTo>
                  <a:pt x="615" y="826"/>
                </a:lnTo>
                <a:lnTo>
                  <a:pt x="617" y="833"/>
                </a:lnTo>
                <a:lnTo>
                  <a:pt x="615" y="843"/>
                </a:lnTo>
                <a:lnTo>
                  <a:pt x="613" y="852"/>
                </a:lnTo>
                <a:lnTo>
                  <a:pt x="613" y="860"/>
                </a:lnTo>
                <a:lnTo>
                  <a:pt x="615" y="864"/>
                </a:lnTo>
                <a:lnTo>
                  <a:pt x="619" y="870"/>
                </a:lnTo>
                <a:lnTo>
                  <a:pt x="613" y="877"/>
                </a:lnTo>
                <a:lnTo>
                  <a:pt x="609" y="883"/>
                </a:lnTo>
                <a:lnTo>
                  <a:pt x="609" y="887"/>
                </a:lnTo>
                <a:lnTo>
                  <a:pt x="611" y="894"/>
                </a:lnTo>
                <a:lnTo>
                  <a:pt x="617" y="900"/>
                </a:lnTo>
                <a:lnTo>
                  <a:pt x="622" y="906"/>
                </a:lnTo>
                <a:lnTo>
                  <a:pt x="626" y="914"/>
                </a:lnTo>
                <a:lnTo>
                  <a:pt x="630" y="923"/>
                </a:lnTo>
                <a:lnTo>
                  <a:pt x="630" y="933"/>
                </a:lnTo>
                <a:lnTo>
                  <a:pt x="630" y="956"/>
                </a:lnTo>
                <a:lnTo>
                  <a:pt x="632" y="958"/>
                </a:lnTo>
                <a:lnTo>
                  <a:pt x="634" y="961"/>
                </a:lnTo>
                <a:lnTo>
                  <a:pt x="634" y="967"/>
                </a:lnTo>
                <a:lnTo>
                  <a:pt x="638" y="977"/>
                </a:lnTo>
                <a:lnTo>
                  <a:pt x="649" y="992"/>
                </a:lnTo>
                <a:lnTo>
                  <a:pt x="655" y="1001"/>
                </a:lnTo>
                <a:lnTo>
                  <a:pt x="662" y="1011"/>
                </a:lnTo>
                <a:lnTo>
                  <a:pt x="664" y="1023"/>
                </a:lnTo>
                <a:lnTo>
                  <a:pt x="666" y="1026"/>
                </a:lnTo>
                <a:lnTo>
                  <a:pt x="668" y="1026"/>
                </a:lnTo>
                <a:lnTo>
                  <a:pt x="672" y="1026"/>
                </a:lnTo>
                <a:lnTo>
                  <a:pt x="672" y="1028"/>
                </a:lnTo>
                <a:lnTo>
                  <a:pt x="674" y="1036"/>
                </a:lnTo>
                <a:lnTo>
                  <a:pt x="674" y="1047"/>
                </a:lnTo>
                <a:lnTo>
                  <a:pt x="680" y="1057"/>
                </a:lnTo>
                <a:lnTo>
                  <a:pt x="682" y="1061"/>
                </a:lnTo>
                <a:lnTo>
                  <a:pt x="682" y="1065"/>
                </a:lnTo>
                <a:lnTo>
                  <a:pt x="680" y="1070"/>
                </a:lnTo>
                <a:lnTo>
                  <a:pt x="678" y="1076"/>
                </a:lnTo>
                <a:lnTo>
                  <a:pt x="668" y="1084"/>
                </a:lnTo>
                <a:lnTo>
                  <a:pt x="657" y="1093"/>
                </a:lnTo>
                <a:lnTo>
                  <a:pt x="647" y="1101"/>
                </a:lnTo>
                <a:lnTo>
                  <a:pt x="640" y="1112"/>
                </a:lnTo>
                <a:lnTo>
                  <a:pt x="634" y="1124"/>
                </a:lnTo>
                <a:lnTo>
                  <a:pt x="628" y="1137"/>
                </a:lnTo>
                <a:lnTo>
                  <a:pt x="620" y="1147"/>
                </a:lnTo>
                <a:lnTo>
                  <a:pt x="615" y="1152"/>
                </a:lnTo>
                <a:lnTo>
                  <a:pt x="609" y="1156"/>
                </a:lnTo>
                <a:lnTo>
                  <a:pt x="603" y="1160"/>
                </a:lnTo>
                <a:lnTo>
                  <a:pt x="598" y="1164"/>
                </a:lnTo>
                <a:lnTo>
                  <a:pt x="592" y="1172"/>
                </a:lnTo>
                <a:lnTo>
                  <a:pt x="588" y="1179"/>
                </a:lnTo>
                <a:lnTo>
                  <a:pt x="582" y="1196"/>
                </a:lnTo>
                <a:lnTo>
                  <a:pt x="573" y="1231"/>
                </a:lnTo>
                <a:lnTo>
                  <a:pt x="466" y="1277"/>
                </a:lnTo>
                <a:lnTo>
                  <a:pt x="359" y="1324"/>
                </a:lnTo>
                <a:lnTo>
                  <a:pt x="307" y="1349"/>
                </a:lnTo>
                <a:lnTo>
                  <a:pt x="258" y="1376"/>
                </a:lnTo>
                <a:lnTo>
                  <a:pt x="208" y="1405"/>
                </a:lnTo>
                <a:lnTo>
                  <a:pt x="162" y="1433"/>
                </a:lnTo>
                <a:lnTo>
                  <a:pt x="139" y="1460"/>
                </a:lnTo>
                <a:lnTo>
                  <a:pt x="126" y="1474"/>
                </a:lnTo>
                <a:lnTo>
                  <a:pt x="113" y="1485"/>
                </a:lnTo>
                <a:lnTo>
                  <a:pt x="109" y="1496"/>
                </a:lnTo>
                <a:lnTo>
                  <a:pt x="103" y="1508"/>
                </a:lnTo>
                <a:lnTo>
                  <a:pt x="95" y="1516"/>
                </a:lnTo>
                <a:lnTo>
                  <a:pt x="86" y="1521"/>
                </a:lnTo>
                <a:lnTo>
                  <a:pt x="82" y="1540"/>
                </a:lnTo>
                <a:lnTo>
                  <a:pt x="76" y="1560"/>
                </a:lnTo>
                <a:lnTo>
                  <a:pt x="67" y="1577"/>
                </a:lnTo>
                <a:lnTo>
                  <a:pt x="57" y="1596"/>
                </a:lnTo>
                <a:lnTo>
                  <a:pt x="53" y="1600"/>
                </a:lnTo>
                <a:lnTo>
                  <a:pt x="48" y="1605"/>
                </a:lnTo>
                <a:lnTo>
                  <a:pt x="44" y="1609"/>
                </a:lnTo>
                <a:lnTo>
                  <a:pt x="40" y="1613"/>
                </a:lnTo>
                <a:lnTo>
                  <a:pt x="38" y="1619"/>
                </a:lnTo>
                <a:lnTo>
                  <a:pt x="36" y="1626"/>
                </a:lnTo>
                <a:lnTo>
                  <a:pt x="31" y="1642"/>
                </a:lnTo>
                <a:lnTo>
                  <a:pt x="15" y="1672"/>
                </a:lnTo>
                <a:lnTo>
                  <a:pt x="0" y="1701"/>
                </a:lnTo>
                <a:lnTo>
                  <a:pt x="1976" y="1701"/>
                </a:lnTo>
                <a:lnTo>
                  <a:pt x="1955" y="1661"/>
                </a:lnTo>
                <a:lnTo>
                  <a:pt x="1932" y="1623"/>
                </a:lnTo>
                <a:lnTo>
                  <a:pt x="1907" y="1586"/>
                </a:lnTo>
                <a:lnTo>
                  <a:pt x="1882" y="1550"/>
                </a:lnTo>
                <a:close/>
                <a:moveTo>
                  <a:pt x="1315" y="864"/>
                </a:moveTo>
                <a:lnTo>
                  <a:pt x="1315" y="864"/>
                </a:lnTo>
                <a:lnTo>
                  <a:pt x="1321" y="864"/>
                </a:lnTo>
                <a:lnTo>
                  <a:pt x="1321" y="866"/>
                </a:lnTo>
                <a:lnTo>
                  <a:pt x="1321" y="870"/>
                </a:lnTo>
                <a:lnTo>
                  <a:pt x="1317" y="872"/>
                </a:lnTo>
                <a:lnTo>
                  <a:pt x="1315" y="872"/>
                </a:lnTo>
                <a:lnTo>
                  <a:pt x="1315" y="870"/>
                </a:lnTo>
                <a:lnTo>
                  <a:pt x="1315" y="86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6" name="Freeform 5"/>
          <p:cNvSpPr>
            <a:spLocks noEditPoints="1"/>
          </p:cNvSpPr>
          <p:nvPr/>
        </p:nvSpPr>
        <p:spPr bwMode="auto">
          <a:xfrm>
            <a:off x="6535738" y="463550"/>
            <a:ext cx="1831975" cy="1677988"/>
          </a:xfrm>
          <a:custGeom>
            <a:avLst/>
            <a:gdLst>
              <a:gd name="T0" fmla="*/ 1971643836 w 1641"/>
              <a:gd name="T1" fmla="*/ 1655227427 h 1503"/>
              <a:gd name="T2" fmla="*/ 1914313401 w 1641"/>
              <a:gd name="T3" fmla="*/ 1581689575 h 1503"/>
              <a:gd name="T4" fmla="*/ 1823334240 w 1641"/>
              <a:gd name="T5" fmla="*/ 1505658744 h 1503"/>
              <a:gd name="T6" fmla="*/ 1707428609 w 1641"/>
              <a:gd name="T7" fmla="*/ 1449570628 h 1503"/>
              <a:gd name="T8" fmla="*/ 1529207919 w 1641"/>
              <a:gd name="T9" fmla="*/ 1379771686 h 1503"/>
              <a:gd name="T10" fmla="*/ 1410809418 w 1641"/>
              <a:gd name="T11" fmla="*/ 1309973860 h 1503"/>
              <a:gd name="T12" fmla="*/ 1304874152 w 1641"/>
              <a:gd name="T13" fmla="*/ 1068170542 h 1503"/>
              <a:gd name="T14" fmla="*/ 1344755611 w 1641"/>
              <a:gd name="T15" fmla="*/ 936051595 h 1503"/>
              <a:gd name="T16" fmla="*/ 1359711717 w 1641"/>
              <a:gd name="T17" fmla="*/ 840078049 h 1503"/>
              <a:gd name="T18" fmla="*/ 1450690877 w 1641"/>
              <a:gd name="T19" fmla="*/ 597028800 h 1503"/>
              <a:gd name="T20" fmla="*/ 1483094842 w 1641"/>
              <a:gd name="T21" fmla="*/ 595782869 h 1503"/>
              <a:gd name="T22" fmla="*/ 1510513066 w 1641"/>
              <a:gd name="T23" fmla="*/ 517259059 h 1503"/>
              <a:gd name="T24" fmla="*/ 1484340719 w 1641"/>
              <a:gd name="T25" fmla="*/ 456184985 h 1503"/>
              <a:gd name="T26" fmla="*/ 1465646983 w 1641"/>
              <a:gd name="T27" fmla="*/ 365197398 h 1503"/>
              <a:gd name="T28" fmla="*/ 1418286912 w 1641"/>
              <a:gd name="T29" fmla="*/ 253020048 h 1503"/>
              <a:gd name="T30" fmla="*/ 1262499822 w 1641"/>
              <a:gd name="T31" fmla="*/ 66060032 h 1503"/>
              <a:gd name="T32" fmla="*/ 1080540384 w 1641"/>
              <a:gd name="T33" fmla="*/ 9970799 h 1503"/>
              <a:gd name="T34" fmla="*/ 930984911 w 1641"/>
              <a:gd name="T35" fmla="*/ 12463778 h 1503"/>
              <a:gd name="T36" fmla="*/ 772704951 w 1641"/>
              <a:gd name="T37" fmla="*/ 78523810 h 1503"/>
              <a:gd name="T38" fmla="*/ 690449162 w 1641"/>
              <a:gd name="T39" fmla="*/ 145829773 h 1503"/>
              <a:gd name="T40" fmla="*/ 636858590 w 1641"/>
              <a:gd name="T41" fmla="*/ 235570313 h 1503"/>
              <a:gd name="T42" fmla="*/ 600715878 w 1641"/>
              <a:gd name="T43" fmla="*/ 358965509 h 1503"/>
              <a:gd name="T44" fmla="*/ 591991390 w 1641"/>
              <a:gd name="T45" fmla="*/ 493577435 h 1503"/>
              <a:gd name="T46" fmla="*/ 598223008 w 1641"/>
              <a:gd name="T47" fmla="*/ 592042843 h 1503"/>
              <a:gd name="T48" fmla="*/ 601961755 w 1641"/>
              <a:gd name="T49" fmla="*/ 681784499 h 1503"/>
              <a:gd name="T50" fmla="*/ 641843214 w 1641"/>
              <a:gd name="T51" fmla="*/ 756568282 h 1503"/>
              <a:gd name="T52" fmla="*/ 669262555 w 1641"/>
              <a:gd name="T53" fmla="*/ 837585071 h 1503"/>
              <a:gd name="T54" fmla="*/ 786414063 w 1641"/>
              <a:gd name="T55" fmla="*/ 990893780 h 1503"/>
              <a:gd name="T56" fmla="*/ 669262555 w 1641"/>
              <a:gd name="T57" fmla="*/ 1303740855 h 1503"/>
              <a:gd name="T58" fmla="*/ 524691706 w 1641"/>
              <a:gd name="T59" fmla="*/ 1378525754 h 1503"/>
              <a:gd name="T60" fmla="*/ 148309596 w 1641"/>
              <a:gd name="T61" fmla="*/ 1549283083 h 1503"/>
              <a:gd name="T62" fmla="*/ 2045175137 w 1641"/>
              <a:gd name="T63" fmla="*/ 1873349121 h 1503"/>
              <a:gd name="T64" fmla="*/ 1156564556 w 1641"/>
              <a:gd name="T65" fmla="*/ 924833748 h 1503"/>
              <a:gd name="T66" fmla="*/ 1104219861 w 1641"/>
              <a:gd name="T67" fmla="*/ 896166166 h 1503"/>
              <a:gd name="T68" fmla="*/ 982082613 w 1641"/>
              <a:gd name="T69" fmla="*/ 826367224 h 1503"/>
              <a:gd name="T70" fmla="*/ 984575483 w 1641"/>
              <a:gd name="T71" fmla="*/ 827614272 h 1503"/>
              <a:gd name="T72" fmla="*/ 983329606 w 1641"/>
              <a:gd name="T73" fmla="*/ 817642356 h 1503"/>
              <a:gd name="T74" fmla="*/ 983329606 w 1641"/>
              <a:gd name="T75" fmla="*/ 775265065 h 1503"/>
              <a:gd name="T76" fmla="*/ 987068353 w 1641"/>
              <a:gd name="T77" fmla="*/ 775265065 h 1503"/>
              <a:gd name="T78" fmla="*/ 1262499822 w 1641"/>
              <a:gd name="T79" fmla="*/ 701727213 h 1503"/>
              <a:gd name="T80" fmla="*/ 1084279132 w 1641"/>
              <a:gd name="T81" fmla="*/ 897413214 h 1503"/>
              <a:gd name="T82" fmla="*/ 1000777465 w 1641"/>
              <a:gd name="T83" fmla="*/ 774018018 h 1503"/>
              <a:gd name="T84" fmla="*/ 988314230 w 1641"/>
              <a:gd name="T85" fmla="*/ 775265065 h 1503"/>
              <a:gd name="T86" fmla="*/ 1150332938 w 1641"/>
              <a:gd name="T87" fmla="*/ 921094838 h 1503"/>
              <a:gd name="T88" fmla="*/ 1156564556 w 1641"/>
              <a:gd name="T89" fmla="*/ 923587817 h 1503"/>
              <a:gd name="T90" fmla="*/ 1171520661 w 1641"/>
              <a:gd name="T91" fmla="*/ 919847790 h 1503"/>
              <a:gd name="T92" fmla="*/ 1220125492 w 1641"/>
              <a:gd name="T93" fmla="*/ 781496954 h 1503"/>
              <a:gd name="T94" fmla="*/ 1225111233 w 1641"/>
              <a:gd name="T95" fmla="*/ 785235864 h 1503"/>
              <a:gd name="T96" fmla="*/ 828788393 w 1641"/>
              <a:gd name="T97" fmla="*/ 565868239 h 1503"/>
              <a:gd name="T98" fmla="*/ 955910265 w 1641"/>
              <a:gd name="T99" fmla="*/ 524736879 h 1503"/>
              <a:gd name="T100" fmla="*/ 940955276 w 1641"/>
              <a:gd name="T101" fmla="*/ 513519033 h 1503"/>
              <a:gd name="T102" fmla="*/ 954664388 w 1641"/>
              <a:gd name="T103" fmla="*/ 516012012 h 1503"/>
              <a:gd name="T104" fmla="*/ 1384637070 w 1641"/>
              <a:gd name="T105" fmla="*/ 676798541 h 1503"/>
              <a:gd name="T106" fmla="*/ 1389622811 w 1641"/>
              <a:gd name="T107" fmla="*/ 684277478 h 1503"/>
              <a:gd name="T108" fmla="*/ 1392114565 w 1641"/>
              <a:gd name="T109" fmla="*/ 643146118 h 1503"/>
              <a:gd name="T110" fmla="*/ 1392114565 w 1641"/>
              <a:gd name="T111" fmla="*/ 658102874 h 1503"/>
              <a:gd name="T112" fmla="*/ 1414548165 w 1641"/>
              <a:gd name="T113" fmla="*/ 326559017 h 1503"/>
              <a:gd name="T114" fmla="*/ 1423272653 w 1641"/>
              <a:gd name="T115" fmla="*/ 312848191 h 1503"/>
              <a:gd name="T116" fmla="*/ 1499296824 w 1641"/>
              <a:gd name="T117" fmla="*/ 518504991 h 1503"/>
              <a:gd name="T118" fmla="*/ 169496203 w 1641"/>
              <a:gd name="T119" fmla="*/ 1632792850 h 1503"/>
              <a:gd name="T120" fmla="*/ 170743196 w 1641"/>
              <a:gd name="T121" fmla="*/ 1630299871 h 1503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641" h="1503">
                <a:moveTo>
                  <a:pt x="1634" y="1456"/>
                </a:moveTo>
                <a:lnTo>
                  <a:pt x="1634" y="1456"/>
                </a:lnTo>
                <a:lnTo>
                  <a:pt x="1629" y="1446"/>
                </a:lnTo>
                <a:lnTo>
                  <a:pt x="1627" y="1437"/>
                </a:lnTo>
                <a:lnTo>
                  <a:pt x="1625" y="1416"/>
                </a:lnTo>
                <a:lnTo>
                  <a:pt x="1623" y="1407"/>
                </a:lnTo>
                <a:lnTo>
                  <a:pt x="1620" y="1398"/>
                </a:lnTo>
                <a:lnTo>
                  <a:pt x="1617" y="1391"/>
                </a:lnTo>
                <a:lnTo>
                  <a:pt x="1614" y="1388"/>
                </a:lnTo>
                <a:lnTo>
                  <a:pt x="1611" y="1385"/>
                </a:lnTo>
                <a:lnTo>
                  <a:pt x="1612" y="1384"/>
                </a:lnTo>
                <a:lnTo>
                  <a:pt x="1612" y="1382"/>
                </a:lnTo>
                <a:lnTo>
                  <a:pt x="1611" y="1378"/>
                </a:lnTo>
                <a:lnTo>
                  <a:pt x="1609" y="1375"/>
                </a:lnTo>
                <a:lnTo>
                  <a:pt x="1606" y="1373"/>
                </a:lnTo>
                <a:lnTo>
                  <a:pt x="1608" y="1373"/>
                </a:lnTo>
                <a:lnTo>
                  <a:pt x="1609" y="1372"/>
                </a:lnTo>
                <a:lnTo>
                  <a:pt x="1598" y="1352"/>
                </a:lnTo>
                <a:lnTo>
                  <a:pt x="1588" y="1333"/>
                </a:lnTo>
                <a:lnTo>
                  <a:pt x="1586" y="1333"/>
                </a:lnTo>
                <a:lnTo>
                  <a:pt x="1584" y="1335"/>
                </a:lnTo>
                <a:lnTo>
                  <a:pt x="1583" y="1332"/>
                </a:lnTo>
                <a:lnTo>
                  <a:pt x="1582" y="1330"/>
                </a:lnTo>
                <a:lnTo>
                  <a:pt x="1582" y="1328"/>
                </a:lnTo>
                <a:lnTo>
                  <a:pt x="1582" y="1327"/>
                </a:lnTo>
                <a:lnTo>
                  <a:pt x="1581" y="1325"/>
                </a:lnTo>
                <a:lnTo>
                  <a:pt x="1580" y="1325"/>
                </a:lnTo>
                <a:lnTo>
                  <a:pt x="1580" y="1324"/>
                </a:lnTo>
                <a:lnTo>
                  <a:pt x="1581" y="1323"/>
                </a:lnTo>
                <a:lnTo>
                  <a:pt x="1575" y="1318"/>
                </a:lnTo>
                <a:lnTo>
                  <a:pt x="1570" y="1312"/>
                </a:lnTo>
                <a:lnTo>
                  <a:pt x="1564" y="1303"/>
                </a:lnTo>
                <a:lnTo>
                  <a:pt x="1558" y="1299"/>
                </a:lnTo>
                <a:lnTo>
                  <a:pt x="1555" y="1298"/>
                </a:lnTo>
                <a:lnTo>
                  <a:pt x="1553" y="1294"/>
                </a:lnTo>
                <a:lnTo>
                  <a:pt x="1553" y="1291"/>
                </a:lnTo>
                <a:lnTo>
                  <a:pt x="1552" y="1288"/>
                </a:lnTo>
                <a:lnTo>
                  <a:pt x="1551" y="1287"/>
                </a:lnTo>
                <a:lnTo>
                  <a:pt x="1549" y="1287"/>
                </a:lnTo>
                <a:lnTo>
                  <a:pt x="1548" y="1287"/>
                </a:lnTo>
                <a:lnTo>
                  <a:pt x="1548" y="1286"/>
                </a:lnTo>
                <a:lnTo>
                  <a:pt x="1549" y="1284"/>
                </a:lnTo>
                <a:lnTo>
                  <a:pt x="1548" y="1283"/>
                </a:lnTo>
                <a:lnTo>
                  <a:pt x="1544" y="1279"/>
                </a:lnTo>
                <a:lnTo>
                  <a:pt x="1538" y="1272"/>
                </a:lnTo>
                <a:lnTo>
                  <a:pt x="1536" y="1269"/>
                </a:lnTo>
                <a:lnTo>
                  <a:pt x="1531" y="1267"/>
                </a:lnTo>
                <a:lnTo>
                  <a:pt x="1531" y="1263"/>
                </a:lnTo>
                <a:lnTo>
                  <a:pt x="1530" y="1262"/>
                </a:lnTo>
                <a:lnTo>
                  <a:pt x="1528" y="1262"/>
                </a:lnTo>
                <a:lnTo>
                  <a:pt x="1527" y="1260"/>
                </a:lnTo>
                <a:lnTo>
                  <a:pt x="1528" y="1258"/>
                </a:lnTo>
                <a:lnTo>
                  <a:pt x="1527" y="1256"/>
                </a:lnTo>
                <a:lnTo>
                  <a:pt x="1523" y="1252"/>
                </a:lnTo>
                <a:lnTo>
                  <a:pt x="1516" y="1248"/>
                </a:lnTo>
                <a:lnTo>
                  <a:pt x="1511" y="1245"/>
                </a:lnTo>
                <a:lnTo>
                  <a:pt x="1501" y="1234"/>
                </a:lnTo>
                <a:lnTo>
                  <a:pt x="1497" y="1230"/>
                </a:lnTo>
                <a:lnTo>
                  <a:pt x="1491" y="1226"/>
                </a:lnTo>
                <a:lnTo>
                  <a:pt x="1491" y="1225"/>
                </a:lnTo>
                <a:lnTo>
                  <a:pt x="1489" y="1223"/>
                </a:lnTo>
                <a:lnTo>
                  <a:pt x="1485" y="1220"/>
                </a:lnTo>
                <a:lnTo>
                  <a:pt x="1483" y="1220"/>
                </a:lnTo>
                <a:lnTo>
                  <a:pt x="1473" y="1213"/>
                </a:lnTo>
                <a:lnTo>
                  <a:pt x="1468" y="1211"/>
                </a:lnTo>
                <a:lnTo>
                  <a:pt x="1463" y="1210"/>
                </a:lnTo>
                <a:lnTo>
                  <a:pt x="1465" y="1209"/>
                </a:lnTo>
                <a:lnTo>
                  <a:pt x="1466" y="1209"/>
                </a:lnTo>
                <a:lnTo>
                  <a:pt x="1463" y="1208"/>
                </a:lnTo>
                <a:lnTo>
                  <a:pt x="1456" y="1205"/>
                </a:lnTo>
                <a:lnTo>
                  <a:pt x="1452" y="1203"/>
                </a:lnTo>
                <a:lnTo>
                  <a:pt x="1447" y="1200"/>
                </a:lnTo>
                <a:lnTo>
                  <a:pt x="1444" y="1198"/>
                </a:lnTo>
                <a:lnTo>
                  <a:pt x="1441" y="1197"/>
                </a:lnTo>
                <a:lnTo>
                  <a:pt x="1438" y="1195"/>
                </a:lnTo>
                <a:lnTo>
                  <a:pt x="1436" y="1196"/>
                </a:lnTo>
                <a:lnTo>
                  <a:pt x="1432" y="1194"/>
                </a:lnTo>
                <a:lnTo>
                  <a:pt x="1430" y="1192"/>
                </a:lnTo>
                <a:lnTo>
                  <a:pt x="1427" y="1189"/>
                </a:lnTo>
                <a:lnTo>
                  <a:pt x="1424" y="1188"/>
                </a:lnTo>
                <a:lnTo>
                  <a:pt x="1422" y="1186"/>
                </a:lnTo>
                <a:lnTo>
                  <a:pt x="1420" y="1183"/>
                </a:lnTo>
                <a:lnTo>
                  <a:pt x="1416" y="1183"/>
                </a:lnTo>
                <a:lnTo>
                  <a:pt x="1414" y="1183"/>
                </a:lnTo>
                <a:lnTo>
                  <a:pt x="1408" y="1179"/>
                </a:lnTo>
                <a:lnTo>
                  <a:pt x="1402" y="1175"/>
                </a:lnTo>
                <a:lnTo>
                  <a:pt x="1391" y="1171"/>
                </a:lnTo>
                <a:lnTo>
                  <a:pt x="1384" y="1170"/>
                </a:lnTo>
                <a:lnTo>
                  <a:pt x="1378" y="1166"/>
                </a:lnTo>
                <a:lnTo>
                  <a:pt x="1373" y="1164"/>
                </a:lnTo>
                <a:lnTo>
                  <a:pt x="1370" y="1163"/>
                </a:lnTo>
                <a:lnTo>
                  <a:pt x="1360" y="1159"/>
                </a:lnTo>
                <a:lnTo>
                  <a:pt x="1348" y="1156"/>
                </a:lnTo>
                <a:lnTo>
                  <a:pt x="1325" y="1151"/>
                </a:lnTo>
                <a:lnTo>
                  <a:pt x="1313" y="1147"/>
                </a:lnTo>
                <a:lnTo>
                  <a:pt x="1310" y="1147"/>
                </a:lnTo>
                <a:lnTo>
                  <a:pt x="1307" y="1144"/>
                </a:lnTo>
                <a:lnTo>
                  <a:pt x="1304" y="1143"/>
                </a:lnTo>
                <a:lnTo>
                  <a:pt x="1301" y="1143"/>
                </a:lnTo>
                <a:lnTo>
                  <a:pt x="1295" y="1140"/>
                </a:lnTo>
                <a:lnTo>
                  <a:pt x="1289" y="1137"/>
                </a:lnTo>
                <a:lnTo>
                  <a:pt x="1284" y="1135"/>
                </a:lnTo>
                <a:lnTo>
                  <a:pt x="1278" y="1132"/>
                </a:lnTo>
                <a:lnTo>
                  <a:pt x="1272" y="1128"/>
                </a:lnTo>
                <a:lnTo>
                  <a:pt x="1266" y="1126"/>
                </a:lnTo>
                <a:lnTo>
                  <a:pt x="1262" y="1122"/>
                </a:lnTo>
                <a:lnTo>
                  <a:pt x="1259" y="1121"/>
                </a:lnTo>
                <a:lnTo>
                  <a:pt x="1259" y="1119"/>
                </a:lnTo>
                <a:lnTo>
                  <a:pt x="1249" y="1117"/>
                </a:lnTo>
                <a:lnTo>
                  <a:pt x="1237" y="1113"/>
                </a:lnTo>
                <a:lnTo>
                  <a:pt x="1235" y="1110"/>
                </a:lnTo>
                <a:lnTo>
                  <a:pt x="1234" y="1109"/>
                </a:lnTo>
                <a:lnTo>
                  <a:pt x="1227" y="1107"/>
                </a:lnTo>
                <a:lnTo>
                  <a:pt x="1221" y="1106"/>
                </a:lnTo>
                <a:lnTo>
                  <a:pt x="1213" y="1102"/>
                </a:lnTo>
                <a:lnTo>
                  <a:pt x="1206" y="1096"/>
                </a:lnTo>
                <a:lnTo>
                  <a:pt x="1199" y="1091"/>
                </a:lnTo>
                <a:lnTo>
                  <a:pt x="1192" y="1087"/>
                </a:lnTo>
                <a:lnTo>
                  <a:pt x="1190" y="1083"/>
                </a:lnTo>
                <a:lnTo>
                  <a:pt x="1185" y="1080"/>
                </a:lnTo>
                <a:lnTo>
                  <a:pt x="1179" y="1076"/>
                </a:lnTo>
                <a:lnTo>
                  <a:pt x="1177" y="1075"/>
                </a:lnTo>
                <a:lnTo>
                  <a:pt x="1175" y="1074"/>
                </a:lnTo>
                <a:lnTo>
                  <a:pt x="1174" y="1073"/>
                </a:lnTo>
                <a:lnTo>
                  <a:pt x="1172" y="1072"/>
                </a:lnTo>
                <a:lnTo>
                  <a:pt x="1166" y="1068"/>
                </a:lnTo>
                <a:lnTo>
                  <a:pt x="1161" y="1065"/>
                </a:lnTo>
                <a:lnTo>
                  <a:pt x="1150" y="1059"/>
                </a:lnTo>
                <a:lnTo>
                  <a:pt x="1149" y="1058"/>
                </a:lnTo>
                <a:lnTo>
                  <a:pt x="1147" y="1058"/>
                </a:lnTo>
                <a:lnTo>
                  <a:pt x="1144" y="1057"/>
                </a:lnTo>
                <a:lnTo>
                  <a:pt x="1142" y="1055"/>
                </a:lnTo>
                <a:lnTo>
                  <a:pt x="1143" y="1054"/>
                </a:lnTo>
                <a:lnTo>
                  <a:pt x="1144" y="1053"/>
                </a:lnTo>
                <a:lnTo>
                  <a:pt x="1137" y="1052"/>
                </a:lnTo>
                <a:lnTo>
                  <a:pt x="1132" y="1051"/>
                </a:lnTo>
                <a:lnTo>
                  <a:pt x="1123" y="1047"/>
                </a:lnTo>
                <a:lnTo>
                  <a:pt x="1114" y="1044"/>
                </a:lnTo>
                <a:lnTo>
                  <a:pt x="1108" y="1043"/>
                </a:lnTo>
                <a:lnTo>
                  <a:pt x="1100" y="1042"/>
                </a:lnTo>
                <a:lnTo>
                  <a:pt x="1098" y="1040"/>
                </a:lnTo>
                <a:lnTo>
                  <a:pt x="1096" y="1040"/>
                </a:lnTo>
                <a:lnTo>
                  <a:pt x="1092" y="1040"/>
                </a:lnTo>
                <a:lnTo>
                  <a:pt x="1090" y="1039"/>
                </a:lnTo>
                <a:lnTo>
                  <a:pt x="1078" y="1032"/>
                </a:lnTo>
                <a:lnTo>
                  <a:pt x="1068" y="1023"/>
                </a:lnTo>
                <a:lnTo>
                  <a:pt x="1060" y="1013"/>
                </a:lnTo>
                <a:lnTo>
                  <a:pt x="1053" y="1000"/>
                </a:lnTo>
                <a:lnTo>
                  <a:pt x="1048" y="986"/>
                </a:lnTo>
                <a:lnTo>
                  <a:pt x="1046" y="970"/>
                </a:lnTo>
                <a:lnTo>
                  <a:pt x="1045" y="953"/>
                </a:lnTo>
                <a:lnTo>
                  <a:pt x="1045" y="933"/>
                </a:lnTo>
                <a:lnTo>
                  <a:pt x="1046" y="931"/>
                </a:lnTo>
                <a:lnTo>
                  <a:pt x="1046" y="926"/>
                </a:lnTo>
                <a:lnTo>
                  <a:pt x="1046" y="919"/>
                </a:lnTo>
                <a:lnTo>
                  <a:pt x="1046" y="895"/>
                </a:lnTo>
                <a:lnTo>
                  <a:pt x="1047" y="893"/>
                </a:lnTo>
                <a:lnTo>
                  <a:pt x="1047" y="888"/>
                </a:lnTo>
                <a:lnTo>
                  <a:pt x="1047" y="880"/>
                </a:lnTo>
                <a:lnTo>
                  <a:pt x="1047" y="857"/>
                </a:lnTo>
                <a:lnTo>
                  <a:pt x="1048" y="854"/>
                </a:lnTo>
                <a:lnTo>
                  <a:pt x="1048" y="850"/>
                </a:lnTo>
                <a:lnTo>
                  <a:pt x="1048" y="841"/>
                </a:lnTo>
                <a:lnTo>
                  <a:pt x="1048" y="834"/>
                </a:lnTo>
                <a:lnTo>
                  <a:pt x="1048" y="831"/>
                </a:lnTo>
                <a:lnTo>
                  <a:pt x="1049" y="827"/>
                </a:lnTo>
                <a:lnTo>
                  <a:pt x="1052" y="825"/>
                </a:lnTo>
                <a:lnTo>
                  <a:pt x="1052" y="822"/>
                </a:lnTo>
                <a:lnTo>
                  <a:pt x="1057" y="813"/>
                </a:lnTo>
                <a:lnTo>
                  <a:pt x="1063" y="804"/>
                </a:lnTo>
                <a:lnTo>
                  <a:pt x="1064" y="803"/>
                </a:lnTo>
                <a:lnTo>
                  <a:pt x="1066" y="801"/>
                </a:lnTo>
                <a:lnTo>
                  <a:pt x="1067" y="797"/>
                </a:lnTo>
                <a:lnTo>
                  <a:pt x="1067" y="796"/>
                </a:lnTo>
                <a:lnTo>
                  <a:pt x="1068" y="795"/>
                </a:lnTo>
                <a:lnTo>
                  <a:pt x="1075" y="781"/>
                </a:lnTo>
                <a:lnTo>
                  <a:pt x="1076" y="773"/>
                </a:lnTo>
                <a:lnTo>
                  <a:pt x="1077" y="764"/>
                </a:lnTo>
                <a:lnTo>
                  <a:pt x="1078" y="761"/>
                </a:lnTo>
                <a:lnTo>
                  <a:pt x="1079" y="758"/>
                </a:lnTo>
                <a:lnTo>
                  <a:pt x="1079" y="751"/>
                </a:lnTo>
                <a:lnTo>
                  <a:pt x="1081" y="750"/>
                </a:lnTo>
                <a:lnTo>
                  <a:pt x="1081" y="747"/>
                </a:lnTo>
                <a:lnTo>
                  <a:pt x="1081" y="746"/>
                </a:lnTo>
                <a:lnTo>
                  <a:pt x="1082" y="745"/>
                </a:lnTo>
                <a:lnTo>
                  <a:pt x="1082" y="739"/>
                </a:lnTo>
                <a:lnTo>
                  <a:pt x="1083" y="736"/>
                </a:lnTo>
                <a:lnTo>
                  <a:pt x="1084" y="734"/>
                </a:lnTo>
                <a:lnTo>
                  <a:pt x="1084" y="728"/>
                </a:lnTo>
                <a:lnTo>
                  <a:pt x="1085" y="728"/>
                </a:lnTo>
                <a:lnTo>
                  <a:pt x="1085" y="727"/>
                </a:lnTo>
                <a:lnTo>
                  <a:pt x="1085" y="723"/>
                </a:lnTo>
                <a:lnTo>
                  <a:pt x="1085" y="721"/>
                </a:lnTo>
                <a:lnTo>
                  <a:pt x="1086" y="719"/>
                </a:lnTo>
                <a:lnTo>
                  <a:pt x="1086" y="716"/>
                </a:lnTo>
                <a:lnTo>
                  <a:pt x="1086" y="715"/>
                </a:lnTo>
                <a:lnTo>
                  <a:pt x="1087" y="714"/>
                </a:lnTo>
                <a:lnTo>
                  <a:pt x="1087" y="712"/>
                </a:lnTo>
                <a:lnTo>
                  <a:pt x="1087" y="707"/>
                </a:lnTo>
                <a:lnTo>
                  <a:pt x="1087" y="697"/>
                </a:lnTo>
                <a:lnTo>
                  <a:pt x="1089" y="685"/>
                </a:lnTo>
                <a:lnTo>
                  <a:pt x="1089" y="674"/>
                </a:lnTo>
                <a:lnTo>
                  <a:pt x="1090" y="674"/>
                </a:lnTo>
                <a:lnTo>
                  <a:pt x="1091" y="674"/>
                </a:lnTo>
                <a:lnTo>
                  <a:pt x="1092" y="672"/>
                </a:lnTo>
                <a:lnTo>
                  <a:pt x="1093" y="671"/>
                </a:lnTo>
                <a:lnTo>
                  <a:pt x="1098" y="671"/>
                </a:lnTo>
                <a:lnTo>
                  <a:pt x="1102" y="670"/>
                </a:lnTo>
                <a:lnTo>
                  <a:pt x="1111" y="667"/>
                </a:lnTo>
                <a:lnTo>
                  <a:pt x="1117" y="662"/>
                </a:lnTo>
                <a:lnTo>
                  <a:pt x="1123" y="656"/>
                </a:lnTo>
                <a:lnTo>
                  <a:pt x="1129" y="640"/>
                </a:lnTo>
                <a:lnTo>
                  <a:pt x="1132" y="623"/>
                </a:lnTo>
                <a:lnTo>
                  <a:pt x="1139" y="587"/>
                </a:lnTo>
                <a:lnTo>
                  <a:pt x="1144" y="550"/>
                </a:lnTo>
                <a:lnTo>
                  <a:pt x="1151" y="513"/>
                </a:lnTo>
                <a:lnTo>
                  <a:pt x="1152" y="508"/>
                </a:lnTo>
                <a:lnTo>
                  <a:pt x="1152" y="501"/>
                </a:lnTo>
                <a:lnTo>
                  <a:pt x="1151" y="486"/>
                </a:lnTo>
                <a:lnTo>
                  <a:pt x="1154" y="486"/>
                </a:lnTo>
                <a:lnTo>
                  <a:pt x="1154" y="484"/>
                </a:lnTo>
                <a:lnTo>
                  <a:pt x="1152" y="481"/>
                </a:lnTo>
                <a:lnTo>
                  <a:pt x="1154" y="481"/>
                </a:lnTo>
                <a:lnTo>
                  <a:pt x="1156" y="484"/>
                </a:lnTo>
                <a:lnTo>
                  <a:pt x="1158" y="483"/>
                </a:lnTo>
                <a:lnTo>
                  <a:pt x="1160" y="481"/>
                </a:lnTo>
                <a:lnTo>
                  <a:pt x="1164" y="479"/>
                </a:lnTo>
                <a:lnTo>
                  <a:pt x="1168" y="480"/>
                </a:lnTo>
                <a:lnTo>
                  <a:pt x="1172" y="481"/>
                </a:lnTo>
                <a:lnTo>
                  <a:pt x="1174" y="480"/>
                </a:lnTo>
                <a:lnTo>
                  <a:pt x="1175" y="479"/>
                </a:lnTo>
                <a:lnTo>
                  <a:pt x="1176" y="476"/>
                </a:lnTo>
                <a:lnTo>
                  <a:pt x="1177" y="473"/>
                </a:lnTo>
                <a:lnTo>
                  <a:pt x="1177" y="472"/>
                </a:lnTo>
                <a:lnTo>
                  <a:pt x="1181" y="471"/>
                </a:lnTo>
                <a:lnTo>
                  <a:pt x="1183" y="472"/>
                </a:lnTo>
                <a:lnTo>
                  <a:pt x="1188" y="478"/>
                </a:lnTo>
                <a:lnTo>
                  <a:pt x="1190" y="478"/>
                </a:lnTo>
                <a:lnTo>
                  <a:pt x="1190" y="476"/>
                </a:lnTo>
                <a:lnTo>
                  <a:pt x="1190" y="478"/>
                </a:lnTo>
                <a:lnTo>
                  <a:pt x="1194" y="478"/>
                </a:lnTo>
                <a:lnTo>
                  <a:pt x="1197" y="476"/>
                </a:lnTo>
                <a:lnTo>
                  <a:pt x="1200" y="474"/>
                </a:lnTo>
                <a:lnTo>
                  <a:pt x="1203" y="472"/>
                </a:lnTo>
                <a:lnTo>
                  <a:pt x="1204" y="468"/>
                </a:lnTo>
                <a:lnTo>
                  <a:pt x="1205" y="465"/>
                </a:lnTo>
                <a:lnTo>
                  <a:pt x="1204" y="463"/>
                </a:lnTo>
                <a:lnTo>
                  <a:pt x="1200" y="460"/>
                </a:lnTo>
                <a:lnTo>
                  <a:pt x="1200" y="458"/>
                </a:lnTo>
                <a:lnTo>
                  <a:pt x="1205" y="457"/>
                </a:lnTo>
                <a:lnTo>
                  <a:pt x="1206" y="454"/>
                </a:lnTo>
                <a:lnTo>
                  <a:pt x="1206" y="453"/>
                </a:lnTo>
                <a:lnTo>
                  <a:pt x="1207" y="452"/>
                </a:lnTo>
                <a:lnTo>
                  <a:pt x="1207" y="451"/>
                </a:lnTo>
                <a:lnTo>
                  <a:pt x="1206" y="450"/>
                </a:lnTo>
                <a:lnTo>
                  <a:pt x="1206" y="448"/>
                </a:lnTo>
                <a:lnTo>
                  <a:pt x="1210" y="446"/>
                </a:lnTo>
                <a:lnTo>
                  <a:pt x="1211" y="446"/>
                </a:lnTo>
                <a:lnTo>
                  <a:pt x="1212" y="448"/>
                </a:lnTo>
                <a:lnTo>
                  <a:pt x="1213" y="438"/>
                </a:lnTo>
                <a:lnTo>
                  <a:pt x="1212" y="429"/>
                </a:lnTo>
                <a:lnTo>
                  <a:pt x="1212" y="421"/>
                </a:lnTo>
                <a:lnTo>
                  <a:pt x="1212" y="415"/>
                </a:lnTo>
                <a:lnTo>
                  <a:pt x="1213" y="414"/>
                </a:lnTo>
                <a:lnTo>
                  <a:pt x="1213" y="413"/>
                </a:lnTo>
                <a:lnTo>
                  <a:pt x="1203" y="411"/>
                </a:lnTo>
                <a:lnTo>
                  <a:pt x="1203" y="409"/>
                </a:lnTo>
                <a:lnTo>
                  <a:pt x="1203" y="400"/>
                </a:lnTo>
                <a:lnTo>
                  <a:pt x="1203" y="396"/>
                </a:lnTo>
                <a:lnTo>
                  <a:pt x="1202" y="392"/>
                </a:lnTo>
                <a:lnTo>
                  <a:pt x="1197" y="404"/>
                </a:lnTo>
                <a:lnTo>
                  <a:pt x="1194" y="408"/>
                </a:lnTo>
                <a:lnTo>
                  <a:pt x="1190" y="414"/>
                </a:lnTo>
                <a:lnTo>
                  <a:pt x="1190" y="412"/>
                </a:lnTo>
                <a:lnTo>
                  <a:pt x="1189" y="411"/>
                </a:lnTo>
                <a:lnTo>
                  <a:pt x="1187" y="408"/>
                </a:lnTo>
                <a:lnTo>
                  <a:pt x="1188" y="398"/>
                </a:lnTo>
                <a:lnTo>
                  <a:pt x="1189" y="389"/>
                </a:lnTo>
                <a:lnTo>
                  <a:pt x="1190" y="378"/>
                </a:lnTo>
                <a:lnTo>
                  <a:pt x="1191" y="366"/>
                </a:lnTo>
                <a:lnTo>
                  <a:pt x="1191" y="362"/>
                </a:lnTo>
                <a:lnTo>
                  <a:pt x="1191" y="358"/>
                </a:lnTo>
                <a:lnTo>
                  <a:pt x="1190" y="354"/>
                </a:lnTo>
                <a:lnTo>
                  <a:pt x="1191" y="353"/>
                </a:lnTo>
                <a:lnTo>
                  <a:pt x="1190" y="351"/>
                </a:lnTo>
                <a:lnTo>
                  <a:pt x="1190" y="347"/>
                </a:lnTo>
                <a:lnTo>
                  <a:pt x="1188" y="345"/>
                </a:lnTo>
                <a:lnTo>
                  <a:pt x="1190" y="338"/>
                </a:lnTo>
                <a:lnTo>
                  <a:pt x="1192" y="330"/>
                </a:lnTo>
                <a:lnTo>
                  <a:pt x="1194" y="322"/>
                </a:lnTo>
                <a:lnTo>
                  <a:pt x="1194" y="317"/>
                </a:lnTo>
                <a:lnTo>
                  <a:pt x="1192" y="311"/>
                </a:lnTo>
                <a:lnTo>
                  <a:pt x="1190" y="311"/>
                </a:lnTo>
                <a:lnTo>
                  <a:pt x="1189" y="314"/>
                </a:lnTo>
                <a:lnTo>
                  <a:pt x="1188" y="315"/>
                </a:lnTo>
                <a:lnTo>
                  <a:pt x="1187" y="316"/>
                </a:lnTo>
                <a:lnTo>
                  <a:pt x="1183" y="316"/>
                </a:lnTo>
                <a:lnTo>
                  <a:pt x="1183" y="313"/>
                </a:lnTo>
                <a:lnTo>
                  <a:pt x="1182" y="310"/>
                </a:lnTo>
                <a:lnTo>
                  <a:pt x="1179" y="307"/>
                </a:lnTo>
                <a:lnTo>
                  <a:pt x="1179" y="303"/>
                </a:lnTo>
                <a:lnTo>
                  <a:pt x="1176" y="293"/>
                </a:lnTo>
                <a:lnTo>
                  <a:pt x="1174" y="284"/>
                </a:lnTo>
                <a:lnTo>
                  <a:pt x="1174" y="283"/>
                </a:lnTo>
                <a:lnTo>
                  <a:pt x="1164" y="255"/>
                </a:lnTo>
                <a:lnTo>
                  <a:pt x="1151" y="230"/>
                </a:lnTo>
                <a:lnTo>
                  <a:pt x="1151" y="228"/>
                </a:lnTo>
                <a:lnTo>
                  <a:pt x="1147" y="220"/>
                </a:lnTo>
                <a:lnTo>
                  <a:pt x="1144" y="215"/>
                </a:lnTo>
                <a:lnTo>
                  <a:pt x="1144" y="213"/>
                </a:lnTo>
                <a:lnTo>
                  <a:pt x="1143" y="211"/>
                </a:lnTo>
                <a:lnTo>
                  <a:pt x="1139" y="206"/>
                </a:lnTo>
                <a:lnTo>
                  <a:pt x="1139" y="204"/>
                </a:lnTo>
                <a:lnTo>
                  <a:pt x="1138" y="203"/>
                </a:lnTo>
                <a:lnTo>
                  <a:pt x="1136" y="201"/>
                </a:lnTo>
                <a:lnTo>
                  <a:pt x="1131" y="193"/>
                </a:lnTo>
                <a:lnTo>
                  <a:pt x="1127" y="186"/>
                </a:lnTo>
                <a:lnTo>
                  <a:pt x="1120" y="170"/>
                </a:lnTo>
                <a:lnTo>
                  <a:pt x="1113" y="153"/>
                </a:lnTo>
                <a:lnTo>
                  <a:pt x="1108" y="145"/>
                </a:lnTo>
                <a:lnTo>
                  <a:pt x="1104" y="138"/>
                </a:lnTo>
                <a:lnTo>
                  <a:pt x="1100" y="135"/>
                </a:lnTo>
                <a:lnTo>
                  <a:pt x="1099" y="133"/>
                </a:lnTo>
                <a:lnTo>
                  <a:pt x="1098" y="130"/>
                </a:lnTo>
                <a:lnTo>
                  <a:pt x="1096" y="123"/>
                </a:lnTo>
                <a:lnTo>
                  <a:pt x="1091" y="117"/>
                </a:lnTo>
                <a:lnTo>
                  <a:pt x="1082" y="106"/>
                </a:lnTo>
                <a:lnTo>
                  <a:pt x="1079" y="106"/>
                </a:lnTo>
                <a:lnTo>
                  <a:pt x="1079" y="104"/>
                </a:lnTo>
                <a:lnTo>
                  <a:pt x="1071" y="95"/>
                </a:lnTo>
                <a:lnTo>
                  <a:pt x="1061" y="87"/>
                </a:lnTo>
                <a:lnTo>
                  <a:pt x="1040" y="74"/>
                </a:lnTo>
                <a:lnTo>
                  <a:pt x="1031" y="66"/>
                </a:lnTo>
                <a:lnTo>
                  <a:pt x="1025" y="62"/>
                </a:lnTo>
                <a:lnTo>
                  <a:pt x="1019" y="59"/>
                </a:lnTo>
                <a:lnTo>
                  <a:pt x="1013" y="53"/>
                </a:lnTo>
                <a:lnTo>
                  <a:pt x="1006" y="48"/>
                </a:lnTo>
                <a:lnTo>
                  <a:pt x="996" y="46"/>
                </a:lnTo>
                <a:lnTo>
                  <a:pt x="987" y="43"/>
                </a:lnTo>
                <a:lnTo>
                  <a:pt x="986" y="43"/>
                </a:lnTo>
                <a:lnTo>
                  <a:pt x="972" y="38"/>
                </a:lnTo>
                <a:lnTo>
                  <a:pt x="971" y="38"/>
                </a:lnTo>
                <a:lnTo>
                  <a:pt x="961" y="36"/>
                </a:lnTo>
                <a:lnTo>
                  <a:pt x="951" y="33"/>
                </a:lnTo>
                <a:lnTo>
                  <a:pt x="942" y="30"/>
                </a:lnTo>
                <a:lnTo>
                  <a:pt x="931" y="27"/>
                </a:lnTo>
                <a:lnTo>
                  <a:pt x="923" y="24"/>
                </a:lnTo>
                <a:lnTo>
                  <a:pt x="913" y="23"/>
                </a:lnTo>
                <a:lnTo>
                  <a:pt x="905" y="22"/>
                </a:lnTo>
                <a:lnTo>
                  <a:pt x="897" y="20"/>
                </a:lnTo>
                <a:lnTo>
                  <a:pt x="890" y="17"/>
                </a:lnTo>
                <a:lnTo>
                  <a:pt x="882" y="15"/>
                </a:lnTo>
                <a:lnTo>
                  <a:pt x="880" y="15"/>
                </a:lnTo>
                <a:lnTo>
                  <a:pt x="879" y="15"/>
                </a:lnTo>
                <a:lnTo>
                  <a:pt x="878" y="14"/>
                </a:lnTo>
                <a:lnTo>
                  <a:pt x="875" y="14"/>
                </a:lnTo>
                <a:lnTo>
                  <a:pt x="874" y="12"/>
                </a:lnTo>
                <a:lnTo>
                  <a:pt x="872" y="10"/>
                </a:lnTo>
                <a:lnTo>
                  <a:pt x="867" y="8"/>
                </a:lnTo>
                <a:lnTo>
                  <a:pt x="859" y="6"/>
                </a:lnTo>
                <a:lnTo>
                  <a:pt x="855" y="5"/>
                </a:lnTo>
                <a:lnTo>
                  <a:pt x="849" y="5"/>
                </a:lnTo>
                <a:lnTo>
                  <a:pt x="842" y="2"/>
                </a:lnTo>
                <a:lnTo>
                  <a:pt x="837" y="2"/>
                </a:lnTo>
                <a:lnTo>
                  <a:pt x="834" y="3"/>
                </a:lnTo>
                <a:lnTo>
                  <a:pt x="815" y="1"/>
                </a:lnTo>
                <a:lnTo>
                  <a:pt x="806" y="0"/>
                </a:lnTo>
                <a:lnTo>
                  <a:pt x="795" y="1"/>
                </a:lnTo>
                <a:lnTo>
                  <a:pt x="792" y="1"/>
                </a:lnTo>
                <a:lnTo>
                  <a:pt x="790" y="3"/>
                </a:lnTo>
                <a:lnTo>
                  <a:pt x="785" y="6"/>
                </a:lnTo>
                <a:lnTo>
                  <a:pt x="782" y="5"/>
                </a:lnTo>
                <a:lnTo>
                  <a:pt x="778" y="3"/>
                </a:lnTo>
                <a:lnTo>
                  <a:pt x="774" y="3"/>
                </a:lnTo>
                <a:lnTo>
                  <a:pt x="769" y="5"/>
                </a:lnTo>
                <a:lnTo>
                  <a:pt x="766" y="7"/>
                </a:lnTo>
                <a:lnTo>
                  <a:pt x="762" y="7"/>
                </a:lnTo>
                <a:lnTo>
                  <a:pt x="754" y="8"/>
                </a:lnTo>
                <a:lnTo>
                  <a:pt x="751" y="9"/>
                </a:lnTo>
                <a:lnTo>
                  <a:pt x="747" y="10"/>
                </a:lnTo>
                <a:lnTo>
                  <a:pt x="744" y="12"/>
                </a:lnTo>
                <a:lnTo>
                  <a:pt x="742" y="13"/>
                </a:lnTo>
                <a:lnTo>
                  <a:pt x="736" y="15"/>
                </a:lnTo>
                <a:lnTo>
                  <a:pt x="730" y="16"/>
                </a:lnTo>
                <a:lnTo>
                  <a:pt x="722" y="17"/>
                </a:lnTo>
                <a:lnTo>
                  <a:pt x="708" y="23"/>
                </a:lnTo>
                <a:lnTo>
                  <a:pt x="705" y="23"/>
                </a:lnTo>
                <a:lnTo>
                  <a:pt x="702" y="24"/>
                </a:lnTo>
                <a:lnTo>
                  <a:pt x="699" y="24"/>
                </a:lnTo>
                <a:lnTo>
                  <a:pt x="697" y="25"/>
                </a:lnTo>
                <a:lnTo>
                  <a:pt x="692" y="29"/>
                </a:lnTo>
                <a:lnTo>
                  <a:pt x="690" y="29"/>
                </a:lnTo>
                <a:lnTo>
                  <a:pt x="687" y="30"/>
                </a:lnTo>
                <a:lnTo>
                  <a:pt x="684" y="32"/>
                </a:lnTo>
                <a:lnTo>
                  <a:pt x="683" y="32"/>
                </a:lnTo>
                <a:lnTo>
                  <a:pt x="680" y="33"/>
                </a:lnTo>
                <a:lnTo>
                  <a:pt x="677" y="39"/>
                </a:lnTo>
                <a:lnTo>
                  <a:pt x="665" y="46"/>
                </a:lnTo>
                <a:lnTo>
                  <a:pt x="654" y="52"/>
                </a:lnTo>
                <a:lnTo>
                  <a:pt x="628" y="63"/>
                </a:lnTo>
                <a:lnTo>
                  <a:pt x="620" y="63"/>
                </a:lnTo>
                <a:lnTo>
                  <a:pt x="617" y="63"/>
                </a:lnTo>
                <a:lnTo>
                  <a:pt x="614" y="65"/>
                </a:lnTo>
                <a:lnTo>
                  <a:pt x="611" y="66"/>
                </a:lnTo>
                <a:lnTo>
                  <a:pt x="609" y="68"/>
                </a:lnTo>
                <a:lnTo>
                  <a:pt x="607" y="74"/>
                </a:lnTo>
                <a:lnTo>
                  <a:pt x="604" y="80"/>
                </a:lnTo>
                <a:lnTo>
                  <a:pt x="602" y="80"/>
                </a:lnTo>
                <a:lnTo>
                  <a:pt x="601" y="81"/>
                </a:lnTo>
                <a:lnTo>
                  <a:pt x="601" y="83"/>
                </a:lnTo>
                <a:lnTo>
                  <a:pt x="599" y="84"/>
                </a:lnTo>
                <a:lnTo>
                  <a:pt x="594" y="87"/>
                </a:lnTo>
                <a:lnTo>
                  <a:pt x="589" y="91"/>
                </a:lnTo>
                <a:lnTo>
                  <a:pt x="587" y="96"/>
                </a:lnTo>
                <a:lnTo>
                  <a:pt x="586" y="100"/>
                </a:lnTo>
                <a:lnTo>
                  <a:pt x="585" y="100"/>
                </a:lnTo>
                <a:lnTo>
                  <a:pt x="574" y="105"/>
                </a:lnTo>
                <a:lnTo>
                  <a:pt x="566" y="110"/>
                </a:lnTo>
                <a:lnTo>
                  <a:pt x="564" y="110"/>
                </a:lnTo>
                <a:lnTo>
                  <a:pt x="564" y="111"/>
                </a:lnTo>
                <a:lnTo>
                  <a:pt x="563" y="111"/>
                </a:lnTo>
                <a:lnTo>
                  <a:pt x="560" y="112"/>
                </a:lnTo>
                <a:lnTo>
                  <a:pt x="558" y="113"/>
                </a:lnTo>
                <a:lnTo>
                  <a:pt x="555" y="114"/>
                </a:lnTo>
                <a:lnTo>
                  <a:pt x="554" y="117"/>
                </a:lnTo>
                <a:lnTo>
                  <a:pt x="552" y="117"/>
                </a:lnTo>
                <a:lnTo>
                  <a:pt x="550" y="118"/>
                </a:lnTo>
                <a:lnTo>
                  <a:pt x="547" y="120"/>
                </a:lnTo>
                <a:lnTo>
                  <a:pt x="544" y="122"/>
                </a:lnTo>
                <a:lnTo>
                  <a:pt x="542" y="125"/>
                </a:lnTo>
                <a:lnTo>
                  <a:pt x="539" y="128"/>
                </a:lnTo>
                <a:lnTo>
                  <a:pt x="535" y="133"/>
                </a:lnTo>
                <a:lnTo>
                  <a:pt x="533" y="134"/>
                </a:lnTo>
                <a:lnTo>
                  <a:pt x="532" y="136"/>
                </a:lnTo>
                <a:lnTo>
                  <a:pt x="529" y="141"/>
                </a:lnTo>
                <a:lnTo>
                  <a:pt x="529" y="142"/>
                </a:lnTo>
                <a:lnTo>
                  <a:pt x="527" y="145"/>
                </a:lnTo>
                <a:lnTo>
                  <a:pt x="525" y="149"/>
                </a:lnTo>
                <a:lnTo>
                  <a:pt x="522" y="153"/>
                </a:lnTo>
                <a:lnTo>
                  <a:pt x="520" y="159"/>
                </a:lnTo>
                <a:lnTo>
                  <a:pt x="519" y="164"/>
                </a:lnTo>
                <a:lnTo>
                  <a:pt x="518" y="168"/>
                </a:lnTo>
                <a:lnTo>
                  <a:pt x="515" y="171"/>
                </a:lnTo>
                <a:lnTo>
                  <a:pt x="514" y="173"/>
                </a:lnTo>
                <a:lnTo>
                  <a:pt x="514" y="181"/>
                </a:lnTo>
                <a:lnTo>
                  <a:pt x="511" y="189"/>
                </a:lnTo>
                <a:lnTo>
                  <a:pt x="509" y="197"/>
                </a:lnTo>
                <a:lnTo>
                  <a:pt x="506" y="198"/>
                </a:lnTo>
                <a:lnTo>
                  <a:pt x="505" y="200"/>
                </a:lnTo>
                <a:lnTo>
                  <a:pt x="504" y="205"/>
                </a:lnTo>
                <a:lnTo>
                  <a:pt x="503" y="209"/>
                </a:lnTo>
                <a:lnTo>
                  <a:pt x="502" y="211"/>
                </a:lnTo>
                <a:lnTo>
                  <a:pt x="499" y="213"/>
                </a:lnTo>
                <a:lnTo>
                  <a:pt x="498" y="217"/>
                </a:lnTo>
                <a:lnTo>
                  <a:pt x="496" y="220"/>
                </a:lnTo>
                <a:lnTo>
                  <a:pt x="494" y="225"/>
                </a:lnTo>
                <a:lnTo>
                  <a:pt x="490" y="235"/>
                </a:lnTo>
                <a:lnTo>
                  <a:pt x="488" y="247"/>
                </a:lnTo>
                <a:lnTo>
                  <a:pt x="485" y="258"/>
                </a:lnTo>
                <a:lnTo>
                  <a:pt x="485" y="262"/>
                </a:lnTo>
                <a:lnTo>
                  <a:pt x="483" y="268"/>
                </a:lnTo>
                <a:lnTo>
                  <a:pt x="484" y="271"/>
                </a:lnTo>
                <a:lnTo>
                  <a:pt x="485" y="273"/>
                </a:lnTo>
                <a:lnTo>
                  <a:pt x="485" y="280"/>
                </a:lnTo>
                <a:lnTo>
                  <a:pt x="485" y="283"/>
                </a:lnTo>
                <a:lnTo>
                  <a:pt x="485" y="285"/>
                </a:lnTo>
                <a:lnTo>
                  <a:pt x="484" y="288"/>
                </a:lnTo>
                <a:lnTo>
                  <a:pt x="483" y="290"/>
                </a:lnTo>
                <a:lnTo>
                  <a:pt x="482" y="288"/>
                </a:lnTo>
                <a:lnTo>
                  <a:pt x="483" y="292"/>
                </a:lnTo>
                <a:lnTo>
                  <a:pt x="483" y="294"/>
                </a:lnTo>
                <a:lnTo>
                  <a:pt x="482" y="299"/>
                </a:lnTo>
                <a:lnTo>
                  <a:pt x="480" y="303"/>
                </a:lnTo>
                <a:lnTo>
                  <a:pt x="480" y="306"/>
                </a:lnTo>
                <a:lnTo>
                  <a:pt x="482" y="309"/>
                </a:lnTo>
                <a:lnTo>
                  <a:pt x="482" y="310"/>
                </a:lnTo>
                <a:lnTo>
                  <a:pt x="481" y="314"/>
                </a:lnTo>
                <a:lnTo>
                  <a:pt x="480" y="317"/>
                </a:lnTo>
                <a:lnTo>
                  <a:pt x="480" y="321"/>
                </a:lnTo>
                <a:lnTo>
                  <a:pt x="479" y="324"/>
                </a:lnTo>
                <a:lnTo>
                  <a:pt x="479" y="328"/>
                </a:lnTo>
                <a:lnTo>
                  <a:pt x="479" y="337"/>
                </a:lnTo>
                <a:lnTo>
                  <a:pt x="477" y="340"/>
                </a:lnTo>
                <a:lnTo>
                  <a:pt x="475" y="343"/>
                </a:lnTo>
                <a:lnTo>
                  <a:pt x="474" y="346"/>
                </a:lnTo>
                <a:lnTo>
                  <a:pt x="475" y="348"/>
                </a:lnTo>
                <a:lnTo>
                  <a:pt x="474" y="352"/>
                </a:lnTo>
                <a:lnTo>
                  <a:pt x="473" y="354"/>
                </a:lnTo>
                <a:lnTo>
                  <a:pt x="469" y="358"/>
                </a:lnTo>
                <a:lnTo>
                  <a:pt x="473" y="371"/>
                </a:lnTo>
                <a:lnTo>
                  <a:pt x="474" y="383"/>
                </a:lnTo>
                <a:lnTo>
                  <a:pt x="475" y="396"/>
                </a:lnTo>
                <a:lnTo>
                  <a:pt x="477" y="408"/>
                </a:lnTo>
                <a:lnTo>
                  <a:pt x="475" y="408"/>
                </a:lnTo>
                <a:lnTo>
                  <a:pt x="475" y="409"/>
                </a:lnTo>
                <a:lnTo>
                  <a:pt x="476" y="413"/>
                </a:lnTo>
                <a:lnTo>
                  <a:pt x="477" y="415"/>
                </a:lnTo>
                <a:lnTo>
                  <a:pt x="479" y="415"/>
                </a:lnTo>
                <a:lnTo>
                  <a:pt x="479" y="414"/>
                </a:lnTo>
                <a:lnTo>
                  <a:pt x="480" y="421"/>
                </a:lnTo>
                <a:lnTo>
                  <a:pt x="483" y="429"/>
                </a:lnTo>
                <a:lnTo>
                  <a:pt x="487" y="438"/>
                </a:lnTo>
                <a:lnTo>
                  <a:pt x="488" y="450"/>
                </a:lnTo>
                <a:lnTo>
                  <a:pt x="487" y="450"/>
                </a:lnTo>
                <a:lnTo>
                  <a:pt x="487" y="451"/>
                </a:lnTo>
                <a:lnTo>
                  <a:pt x="487" y="454"/>
                </a:lnTo>
                <a:lnTo>
                  <a:pt x="485" y="456"/>
                </a:lnTo>
                <a:lnTo>
                  <a:pt x="485" y="461"/>
                </a:lnTo>
                <a:lnTo>
                  <a:pt x="483" y="466"/>
                </a:lnTo>
                <a:lnTo>
                  <a:pt x="481" y="471"/>
                </a:lnTo>
                <a:lnTo>
                  <a:pt x="481" y="472"/>
                </a:lnTo>
                <a:lnTo>
                  <a:pt x="481" y="473"/>
                </a:lnTo>
                <a:lnTo>
                  <a:pt x="480" y="474"/>
                </a:lnTo>
                <a:lnTo>
                  <a:pt x="480" y="475"/>
                </a:lnTo>
                <a:lnTo>
                  <a:pt x="480" y="478"/>
                </a:lnTo>
                <a:lnTo>
                  <a:pt x="479" y="482"/>
                </a:lnTo>
                <a:lnTo>
                  <a:pt x="479" y="484"/>
                </a:lnTo>
                <a:lnTo>
                  <a:pt x="479" y="487"/>
                </a:lnTo>
                <a:lnTo>
                  <a:pt x="479" y="490"/>
                </a:lnTo>
                <a:lnTo>
                  <a:pt x="474" y="495"/>
                </a:lnTo>
                <a:lnTo>
                  <a:pt x="472" y="501"/>
                </a:lnTo>
                <a:lnTo>
                  <a:pt x="475" y="506"/>
                </a:lnTo>
                <a:lnTo>
                  <a:pt x="476" y="512"/>
                </a:lnTo>
                <a:lnTo>
                  <a:pt x="476" y="516"/>
                </a:lnTo>
                <a:lnTo>
                  <a:pt x="475" y="518"/>
                </a:lnTo>
                <a:lnTo>
                  <a:pt x="473" y="519"/>
                </a:lnTo>
                <a:lnTo>
                  <a:pt x="469" y="520"/>
                </a:lnTo>
                <a:lnTo>
                  <a:pt x="471" y="523"/>
                </a:lnTo>
                <a:lnTo>
                  <a:pt x="472" y="525"/>
                </a:lnTo>
                <a:lnTo>
                  <a:pt x="475" y="528"/>
                </a:lnTo>
                <a:lnTo>
                  <a:pt x="479" y="532"/>
                </a:lnTo>
                <a:lnTo>
                  <a:pt x="481" y="534"/>
                </a:lnTo>
                <a:lnTo>
                  <a:pt x="482" y="536"/>
                </a:lnTo>
                <a:lnTo>
                  <a:pt x="482" y="541"/>
                </a:lnTo>
                <a:lnTo>
                  <a:pt x="481" y="544"/>
                </a:lnTo>
                <a:lnTo>
                  <a:pt x="481" y="547"/>
                </a:lnTo>
                <a:lnTo>
                  <a:pt x="482" y="548"/>
                </a:lnTo>
                <a:lnTo>
                  <a:pt x="483" y="547"/>
                </a:lnTo>
                <a:lnTo>
                  <a:pt x="482" y="548"/>
                </a:lnTo>
                <a:lnTo>
                  <a:pt x="482" y="549"/>
                </a:lnTo>
                <a:lnTo>
                  <a:pt x="483" y="550"/>
                </a:lnTo>
                <a:lnTo>
                  <a:pt x="485" y="551"/>
                </a:lnTo>
                <a:lnTo>
                  <a:pt x="487" y="553"/>
                </a:lnTo>
                <a:lnTo>
                  <a:pt x="487" y="554"/>
                </a:lnTo>
                <a:lnTo>
                  <a:pt x="487" y="557"/>
                </a:lnTo>
                <a:lnTo>
                  <a:pt x="488" y="558"/>
                </a:lnTo>
                <a:lnTo>
                  <a:pt x="489" y="558"/>
                </a:lnTo>
                <a:lnTo>
                  <a:pt x="490" y="561"/>
                </a:lnTo>
                <a:lnTo>
                  <a:pt x="489" y="563"/>
                </a:lnTo>
                <a:lnTo>
                  <a:pt x="492" y="568"/>
                </a:lnTo>
                <a:lnTo>
                  <a:pt x="495" y="571"/>
                </a:lnTo>
                <a:lnTo>
                  <a:pt x="502" y="577"/>
                </a:lnTo>
                <a:lnTo>
                  <a:pt x="502" y="589"/>
                </a:lnTo>
                <a:lnTo>
                  <a:pt x="503" y="594"/>
                </a:lnTo>
                <a:lnTo>
                  <a:pt x="505" y="599"/>
                </a:lnTo>
                <a:lnTo>
                  <a:pt x="507" y="601"/>
                </a:lnTo>
                <a:lnTo>
                  <a:pt x="511" y="604"/>
                </a:lnTo>
                <a:lnTo>
                  <a:pt x="513" y="607"/>
                </a:lnTo>
                <a:lnTo>
                  <a:pt x="514" y="607"/>
                </a:lnTo>
                <a:lnTo>
                  <a:pt x="515" y="607"/>
                </a:lnTo>
                <a:lnTo>
                  <a:pt x="517" y="608"/>
                </a:lnTo>
                <a:lnTo>
                  <a:pt x="518" y="610"/>
                </a:lnTo>
                <a:lnTo>
                  <a:pt x="521" y="614"/>
                </a:lnTo>
                <a:lnTo>
                  <a:pt x="530" y="618"/>
                </a:lnTo>
                <a:lnTo>
                  <a:pt x="534" y="625"/>
                </a:lnTo>
                <a:lnTo>
                  <a:pt x="535" y="629"/>
                </a:lnTo>
                <a:lnTo>
                  <a:pt x="536" y="632"/>
                </a:lnTo>
                <a:lnTo>
                  <a:pt x="536" y="633"/>
                </a:lnTo>
                <a:lnTo>
                  <a:pt x="537" y="636"/>
                </a:lnTo>
                <a:lnTo>
                  <a:pt x="539" y="640"/>
                </a:lnTo>
                <a:lnTo>
                  <a:pt x="540" y="642"/>
                </a:lnTo>
                <a:lnTo>
                  <a:pt x="540" y="645"/>
                </a:lnTo>
                <a:lnTo>
                  <a:pt x="539" y="649"/>
                </a:lnTo>
                <a:lnTo>
                  <a:pt x="537" y="652"/>
                </a:lnTo>
                <a:lnTo>
                  <a:pt x="536" y="652"/>
                </a:lnTo>
                <a:lnTo>
                  <a:pt x="536" y="653"/>
                </a:lnTo>
                <a:lnTo>
                  <a:pt x="537" y="659"/>
                </a:lnTo>
                <a:lnTo>
                  <a:pt x="539" y="663"/>
                </a:lnTo>
                <a:lnTo>
                  <a:pt x="539" y="667"/>
                </a:lnTo>
                <a:lnTo>
                  <a:pt x="537" y="669"/>
                </a:lnTo>
                <a:lnTo>
                  <a:pt x="537" y="672"/>
                </a:lnTo>
                <a:lnTo>
                  <a:pt x="537" y="676"/>
                </a:lnTo>
                <a:lnTo>
                  <a:pt x="540" y="682"/>
                </a:lnTo>
                <a:lnTo>
                  <a:pt x="542" y="685"/>
                </a:lnTo>
                <a:lnTo>
                  <a:pt x="542" y="689"/>
                </a:lnTo>
                <a:lnTo>
                  <a:pt x="543" y="694"/>
                </a:lnTo>
                <a:lnTo>
                  <a:pt x="545" y="696"/>
                </a:lnTo>
                <a:lnTo>
                  <a:pt x="547" y="698"/>
                </a:lnTo>
                <a:lnTo>
                  <a:pt x="550" y="698"/>
                </a:lnTo>
                <a:lnTo>
                  <a:pt x="552" y="698"/>
                </a:lnTo>
                <a:lnTo>
                  <a:pt x="555" y="698"/>
                </a:lnTo>
                <a:lnTo>
                  <a:pt x="562" y="704"/>
                </a:lnTo>
                <a:lnTo>
                  <a:pt x="570" y="709"/>
                </a:lnTo>
                <a:lnTo>
                  <a:pt x="587" y="720"/>
                </a:lnTo>
                <a:lnTo>
                  <a:pt x="588" y="720"/>
                </a:lnTo>
                <a:lnTo>
                  <a:pt x="589" y="720"/>
                </a:lnTo>
                <a:lnTo>
                  <a:pt x="590" y="721"/>
                </a:lnTo>
                <a:lnTo>
                  <a:pt x="593" y="721"/>
                </a:lnTo>
                <a:lnTo>
                  <a:pt x="601" y="729"/>
                </a:lnTo>
                <a:lnTo>
                  <a:pt x="609" y="737"/>
                </a:lnTo>
                <a:lnTo>
                  <a:pt x="616" y="747"/>
                </a:lnTo>
                <a:lnTo>
                  <a:pt x="622" y="758"/>
                </a:lnTo>
                <a:lnTo>
                  <a:pt x="626" y="775"/>
                </a:lnTo>
                <a:lnTo>
                  <a:pt x="631" y="795"/>
                </a:lnTo>
                <a:lnTo>
                  <a:pt x="633" y="817"/>
                </a:lnTo>
                <a:lnTo>
                  <a:pt x="634" y="841"/>
                </a:lnTo>
                <a:lnTo>
                  <a:pt x="637" y="890"/>
                </a:lnTo>
                <a:lnTo>
                  <a:pt x="637" y="915"/>
                </a:lnTo>
                <a:lnTo>
                  <a:pt x="635" y="938"/>
                </a:lnTo>
                <a:lnTo>
                  <a:pt x="633" y="959"/>
                </a:lnTo>
                <a:lnTo>
                  <a:pt x="631" y="969"/>
                </a:lnTo>
                <a:lnTo>
                  <a:pt x="627" y="979"/>
                </a:lnTo>
                <a:lnTo>
                  <a:pt x="624" y="989"/>
                </a:lnTo>
                <a:lnTo>
                  <a:pt x="619" y="997"/>
                </a:lnTo>
                <a:lnTo>
                  <a:pt x="615" y="1005"/>
                </a:lnTo>
                <a:lnTo>
                  <a:pt x="608" y="1012"/>
                </a:lnTo>
                <a:lnTo>
                  <a:pt x="601" y="1012"/>
                </a:lnTo>
                <a:lnTo>
                  <a:pt x="594" y="1014"/>
                </a:lnTo>
                <a:lnTo>
                  <a:pt x="589" y="1017"/>
                </a:lnTo>
                <a:lnTo>
                  <a:pt x="584" y="1021"/>
                </a:lnTo>
                <a:lnTo>
                  <a:pt x="575" y="1030"/>
                </a:lnTo>
                <a:lnTo>
                  <a:pt x="571" y="1035"/>
                </a:lnTo>
                <a:lnTo>
                  <a:pt x="566" y="1037"/>
                </a:lnTo>
                <a:lnTo>
                  <a:pt x="558" y="1040"/>
                </a:lnTo>
                <a:lnTo>
                  <a:pt x="551" y="1042"/>
                </a:lnTo>
                <a:lnTo>
                  <a:pt x="544" y="1043"/>
                </a:lnTo>
                <a:lnTo>
                  <a:pt x="537" y="1044"/>
                </a:lnTo>
                <a:lnTo>
                  <a:pt x="537" y="1046"/>
                </a:lnTo>
                <a:lnTo>
                  <a:pt x="539" y="1045"/>
                </a:lnTo>
                <a:lnTo>
                  <a:pt x="540" y="1044"/>
                </a:lnTo>
                <a:lnTo>
                  <a:pt x="541" y="1044"/>
                </a:lnTo>
                <a:lnTo>
                  <a:pt x="541" y="1045"/>
                </a:lnTo>
                <a:lnTo>
                  <a:pt x="539" y="1047"/>
                </a:lnTo>
                <a:lnTo>
                  <a:pt x="535" y="1050"/>
                </a:lnTo>
                <a:lnTo>
                  <a:pt x="534" y="1051"/>
                </a:lnTo>
                <a:lnTo>
                  <a:pt x="534" y="1052"/>
                </a:lnTo>
                <a:lnTo>
                  <a:pt x="529" y="1057"/>
                </a:lnTo>
                <a:lnTo>
                  <a:pt x="528" y="1059"/>
                </a:lnTo>
                <a:lnTo>
                  <a:pt x="526" y="1061"/>
                </a:lnTo>
                <a:lnTo>
                  <a:pt x="521" y="1062"/>
                </a:lnTo>
                <a:lnTo>
                  <a:pt x="517" y="1065"/>
                </a:lnTo>
                <a:lnTo>
                  <a:pt x="512" y="1066"/>
                </a:lnTo>
                <a:lnTo>
                  <a:pt x="507" y="1066"/>
                </a:lnTo>
                <a:lnTo>
                  <a:pt x="495" y="1073"/>
                </a:lnTo>
                <a:lnTo>
                  <a:pt x="482" y="1080"/>
                </a:lnTo>
                <a:lnTo>
                  <a:pt x="476" y="1083"/>
                </a:lnTo>
                <a:lnTo>
                  <a:pt x="469" y="1087"/>
                </a:lnTo>
                <a:lnTo>
                  <a:pt x="461" y="1088"/>
                </a:lnTo>
                <a:lnTo>
                  <a:pt x="453" y="1089"/>
                </a:lnTo>
                <a:lnTo>
                  <a:pt x="436" y="1097"/>
                </a:lnTo>
                <a:lnTo>
                  <a:pt x="421" y="1106"/>
                </a:lnTo>
                <a:lnTo>
                  <a:pt x="413" y="1111"/>
                </a:lnTo>
                <a:lnTo>
                  <a:pt x="405" y="1114"/>
                </a:lnTo>
                <a:lnTo>
                  <a:pt x="386" y="1120"/>
                </a:lnTo>
                <a:lnTo>
                  <a:pt x="367" y="1125"/>
                </a:lnTo>
                <a:lnTo>
                  <a:pt x="345" y="1130"/>
                </a:lnTo>
                <a:lnTo>
                  <a:pt x="332" y="1135"/>
                </a:lnTo>
                <a:lnTo>
                  <a:pt x="321" y="1141"/>
                </a:lnTo>
                <a:lnTo>
                  <a:pt x="309" y="1147"/>
                </a:lnTo>
                <a:lnTo>
                  <a:pt x="296" y="1151"/>
                </a:lnTo>
                <a:lnTo>
                  <a:pt x="259" y="1164"/>
                </a:lnTo>
                <a:lnTo>
                  <a:pt x="221" y="1178"/>
                </a:lnTo>
                <a:lnTo>
                  <a:pt x="204" y="1185"/>
                </a:lnTo>
                <a:lnTo>
                  <a:pt x="186" y="1193"/>
                </a:lnTo>
                <a:lnTo>
                  <a:pt x="170" y="1201"/>
                </a:lnTo>
                <a:lnTo>
                  <a:pt x="155" y="1211"/>
                </a:lnTo>
                <a:lnTo>
                  <a:pt x="151" y="1211"/>
                </a:lnTo>
                <a:lnTo>
                  <a:pt x="150" y="1212"/>
                </a:lnTo>
                <a:lnTo>
                  <a:pt x="148" y="1215"/>
                </a:lnTo>
                <a:lnTo>
                  <a:pt x="148" y="1217"/>
                </a:lnTo>
                <a:lnTo>
                  <a:pt x="143" y="1219"/>
                </a:lnTo>
                <a:lnTo>
                  <a:pt x="140" y="1223"/>
                </a:lnTo>
                <a:lnTo>
                  <a:pt x="133" y="1230"/>
                </a:lnTo>
                <a:lnTo>
                  <a:pt x="127" y="1238"/>
                </a:lnTo>
                <a:lnTo>
                  <a:pt x="123" y="1241"/>
                </a:lnTo>
                <a:lnTo>
                  <a:pt x="119" y="1243"/>
                </a:lnTo>
                <a:lnTo>
                  <a:pt x="114" y="1245"/>
                </a:lnTo>
                <a:lnTo>
                  <a:pt x="113" y="1247"/>
                </a:lnTo>
                <a:lnTo>
                  <a:pt x="112" y="1249"/>
                </a:lnTo>
                <a:lnTo>
                  <a:pt x="103" y="1256"/>
                </a:lnTo>
                <a:lnTo>
                  <a:pt x="101" y="1256"/>
                </a:lnTo>
                <a:lnTo>
                  <a:pt x="100" y="1260"/>
                </a:lnTo>
                <a:lnTo>
                  <a:pt x="99" y="1262"/>
                </a:lnTo>
                <a:lnTo>
                  <a:pt x="96" y="1264"/>
                </a:lnTo>
                <a:lnTo>
                  <a:pt x="93" y="1267"/>
                </a:lnTo>
                <a:lnTo>
                  <a:pt x="88" y="1272"/>
                </a:lnTo>
                <a:lnTo>
                  <a:pt x="83" y="1279"/>
                </a:lnTo>
                <a:lnTo>
                  <a:pt x="77" y="1284"/>
                </a:lnTo>
                <a:lnTo>
                  <a:pt x="74" y="1293"/>
                </a:lnTo>
                <a:lnTo>
                  <a:pt x="69" y="1301"/>
                </a:lnTo>
                <a:lnTo>
                  <a:pt x="59" y="1316"/>
                </a:lnTo>
                <a:lnTo>
                  <a:pt x="51" y="1332"/>
                </a:lnTo>
                <a:lnTo>
                  <a:pt x="46" y="1340"/>
                </a:lnTo>
                <a:lnTo>
                  <a:pt x="42" y="1348"/>
                </a:lnTo>
                <a:lnTo>
                  <a:pt x="20" y="1425"/>
                </a:lnTo>
                <a:lnTo>
                  <a:pt x="9" y="1464"/>
                </a:lnTo>
                <a:lnTo>
                  <a:pt x="0" y="1503"/>
                </a:lnTo>
                <a:lnTo>
                  <a:pt x="1641" y="1503"/>
                </a:lnTo>
                <a:lnTo>
                  <a:pt x="1641" y="1497"/>
                </a:lnTo>
                <a:lnTo>
                  <a:pt x="1640" y="1490"/>
                </a:lnTo>
                <a:lnTo>
                  <a:pt x="1638" y="1479"/>
                </a:lnTo>
                <a:lnTo>
                  <a:pt x="1635" y="1467"/>
                </a:lnTo>
                <a:lnTo>
                  <a:pt x="1634" y="1461"/>
                </a:lnTo>
                <a:lnTo>
                  <a:pt x="1634" y="1456"/>
                </a:lnTo>
                <a:close/>
                <a:moveTo>
                  <a:pt x="661" y="454"/>
                </a:moveTo>
                <a:lnTo>
                  <a:pt x="661" y="454"/>
                </a:lnTo>
                <a:lnTo>
                  <a:pt x="660" y="454"/>
                </a:lnTo>
                <a:lnTo>
                  <a:pt x="661" y="454"/>
                </a:lnTo>
                <a:close/>
                <a:moveTo>
                  <a:pt x="984" y="624"/>
                </a:moveTo>
                <a:lnTo>
                  <a:pt x="984" y="624"/>
                </a:lnTo>
                <a:lnTo>
                  <a:pt x="985" y="625"/>
                </a:lnTo>
                <a:lnTo>
                  <a:pt x="985" y="626"/>
                </a:lnTo>
                <a:lnTo>
                  <a:pt x="983" y="630"/>
                </a:lnTo>
                <a:lnTo>
                  <a:pt x="985" y="626"/>
                </a:lnTo>
                <a:lnTo>
                  <a:pt x="985" y="625"/>
                </a:lnTo>
                <a:lnTo>
                  <a:pt x="984" y="624"/>
                </a:lnTo>
                <a:close/>
                <a:moveTo>
                  <a:pt x="928" y="742"/>
                </a:moveTo>
                <a:lnTo>
                  <a:pt x="928" y="742"/>
                </a:lnTo>
                <a:lnTo>
                  <a:pt x="929" y="743"/>
                </a:lnTo>
                <a:lnTo>
                  <a:pt x="928" y="742"/>
                </a:lnTo>
                <a:close/>
                <a:moveTo>
                  <a:pt x="914" y="736"/>
                </a:moveTo>
                <a:lnTo>
                  <a:pt x="914" y="736"/>
                </a:lnTo>
                <a:lnTo>
                  <a:pt x="909" y="736"/>
                </a:lnTo>
                <a:lnTo>
                  <a:pt x="914" y="736"/>
                </a:lnTo>
                <a:close/>
                <a:moveTo>
                  <a:pt x="867" y="721"/>
                </a:moveTo>
                <a:lnTo>
                  <a:pt x="867" y="721"/>
                </a:lnTo>
                <a:lnTo>
                  <a:pt x="867" y="722"/>
                </a:lnTo>
                <a:lnTo>
                  <a:pt x="867" y="721"/>
                </a:lnTo>
                <a:close/>
                <a:moveTo>
                  <a:pt x="867" y="722"/>
                </a:moveTo>
                <a:lnTo>
                  <a:pt x="867" y="722"/>
                </a:lnTo>
                <a:lnTo>
                  <a:pt x="867" y="723"/>
                </a:lnTo>
                <a:lnTo>
                  <a:pt x="867" y="722"/>
                </a:lnTo>
                <a:close/>
                <a:moveTo>
                  <a:pt x="886" y="719"/>
                </a:moveTo>
                <a:lnTo>
                  <a:pt x="886" y="719"/>
                </a:lnTo>
                <a:close/>
                <a:moveTo>
                  <a:pt x="885" y="720"/>
                </a:moveTo>
                <a:lnTo>
                  <a:pt x="885" y="720"/>
                </a:lnTo>
                <a:close/>
                <a:moveTo>
                  <a:pt x="872" y="719"/>
                </a:moveTo>
                <a:lnTo>
                  <a:pt x="872" y="719"/>
                </a:lnTo>
                <a:lnTo>
                  <a:pt x="878" y="721"/>
                </a:lnTo>
                <a:lnTo>
                  <a:pt x="882" y="721"/>
                </a:lnTo>
                <a:lnTo>
                  <a:pt x="878" y="721"/>
                </a:lnTo>
                <a:lnTo>
                  <a:pt x="872" y="719"/>
                </a:lnTo>
                <a:close/>
                <a:moveTo>
                  <a:pt x="882" y="721"/>
                </a:moveTo>
                <a:lnTo>
                  <a:pt x="882" y="721"/>
                </a:lnTo>
                <a:lnTo>
                  <a:pt x="883" y="720"/>
                </a:lnTo>
                <a:lnTo>
                  <a:pt x="882" y="721"/>
                </a:lnTo>
                <a:close/>
                <a:moveTo>
                  <a:pt x="789" y="656"/>
                </a:moveTo>
                <a:lnTo>
                  <a:pt x="789" y="656"/>
                </a:lnTo>
                <a:lnTo>
                  <a:pt x="788" y="659"/>
                </a:lnTo>
                <a:lnTo>
                  <a:pt x="786" y="660"/>
                </a:lnTo>
                <a:lnTo>
                  <a:pt x="788" y="659"/>
                </a:lnTo>
                <a:lnTo>
                  <a:pt x="789" y="656"/>
                </a:lnTo>
                <a:close/>
                <a:moveTo>
                  <a:pt x="788" y="663"/>
                </a:moveTo>
                <a:lnTo>
                  <a:pt x="788" y="663"/>
                </a:lnTo>
                <a:lnTo>
                  <a:pt x="789" y="663"/>
                </a:lnTo>
                <a:lnTo>
                  <a:pt x="788" y="663"/>
                </a:lnTo>
                <a:close/>
                <a:moveTo>
                  <a:pt x="788" y="662"/>
                </a:moveTo>
                <a:lnTo>
                  <a:pt x="788" y="662"/>
                </a:lnTo>
                <a:close/>
                <a:moveTo>
                  <a:pt x="786" y="661"/>
                </a:moveTo>
                <a:lnTo>
                  <a:pt x="786" y="661"/>
                </a:lnTo>
                <a:close/>
                <a:moveTo>
                  <a:pt x="790" y="664"/>
                </a:moveTo>
                <a:lnTo>
                  <a:pt x="790" y="664"/>
                </a:lnTo>
                <a:close/>
                <a:moveTo>
                  <a:pt x="790" y="664"/>
                </a:moveTo>
                <a:lnTo>
                  <a:pt x="790" y="664"/>
                </a:lnTo>
                <a:close/>
                <a:moveTo>
                  <a:pt x="790" y="664"/>
                </a:moveTo>
                <a:lnTo>
                  <a:pt x="790" y="664"/>
                </a:lnTo>
                <a:close/>
                <a:moveTo>
                  <a:pt x="790" y="663"/>
                </a:moveTo>
                <a:lnTo>
                  <a:pt x="790" y="663"/>
                </a:lnTo>
                <a:close/>
                <a:moveTo>
                  <a:pt x="789" y="656"/>
                </a:moveTo>
                <a:lnTo>
                  <a:pt x="789" y="656"/>
                </a:lnTo>
                <a:lnTo>
                  <a:pt x="790" y="661"/>
                </a:lnTo>
                <a:lnTo>
                  <a:pt x="789" y="656"/>
                </a:lnTo>
                <a:close/>
                <a:moveTo>
                  <a:pt x="790" y="661"/>
                </a:moveTo>
                <a:lnTo>
                  <a:pt x="790" y="661"/>
                </a:lnTo>
                <a:lnTo>
                  <a:pt x="790" y="662"/>
                </a:lnTo>
                <a:lnTo>
                  <a:pt x="790" y="661"/>
                </a:lnTo>
                <a:close/>
                <a:moveTo>
                  <a:pt x="789" y="656"/>
                </a:moveTo>
                <a:lnTo>
                  <a:pt x="789" y="656"/>
                </a:lnTo>
                <a:lnTo>
                  <a:pt x="789" y="655"/>
                </a:lnTo>
                <a:lnTo>
                  <a:pt x="789" y="656"/>
                </a:lnTo>
                <a:close/>
                <a:moveTo>
                  <a:pt x="785" y="654"/>
                </a:moveTo>
                <a:lnTo>
                  <a:pt x="785" y="654"/>
                </a:lnTo>
                <a:close/>
                <a:moveTo>
                  <a:pt x="785" y="655"/>
                </a:moveTo>
                <a:lnTo>
                  <a:pt x="785" y="655"/>
                </a:lnTo>
                <a:close/>
                <a:moveTo>
                  <a:pt x="785" y="655"/>
                </a:moveTo>
                <a:lnTo>
                  <a:pt x="785" y="655"/>
                </a:lnTo>
                <a:close/>
                <a:moveTo>
                  <a:pt x="789" y="655"/>
                </a:moveTo>
                <a:lnTo>
                  <a:pt x="789" y="655"/>
                </a:lnTo>
                <a:lnTo>
                  <a:pt x="789" y="654"/>
                </a:lnTo>
                <a:lnTo>
                  <a:pt x="789" y="655"/>
                </a:lnTo>
                <a:close/>
                <a:moveTo>
                  <a:pt x="789" y="622"/>
                </a:moveTo>
                <a:lnTo>
                  <a:pt x="789" y="622"/>
                </a:lnTo>
                <a:close/>
                <a:moveTo>
                  <a:pt x="806" y="622"/>
                </a:moveTo>
                <a:lnTo>
                  <a:pt x="806" y="622"/>
                </a:lnTo>
                <a:lnTo>
                  <a:pt x="808" y="622"/>
                </a:lnTo>
                <a:lnTo>
                  <a:pt x="806" y="622"/>
                </a:lnTo>
                <a:close/>
                <a:moveTo>
                  <a:pt x="805" y="621"/>
                </a:moveTo>
                <a:lnTo>
                  <a:pt x="805" y="621"/>
                </a:lnTo>
                <a:lnTo>
                  <a:pt x="806" y="622"/>
                </a:lnTo>
                <a:lnTo>
                  <a:pt x="805" y="621"/>
                </a:lnTo>
                <a:close/>
                <a:moveTo>
                  <a:pt x="792" y="622"/>
                </a:moveTo>
                <a:lnTo>
                  <a:pt x="792" y="622"/>
                </a:lnTo>
                <a:lnTo>
                  <a:pt x="793" y="622"/>
                </a:lnTo>
                <a:lnTo>
                  <a:pt x="792" y="622"/>
                </a:lnTo>
                <a:close/>
                <a:moveTo>
                  <a:pt x="790" y="622"/>
                </a:moveTo>
                <a:lnTo>
                  <a:pt x="790" y="622"/>
                </a:lnTo>
                <a:lnTo>
                  <a:pt x="791" y="622"/>
                </a:lnTo>
                <a:lnTo>
                  <a:pt x="790" y="622"/>
                </a:lnTo>
                <a:close/>
                <a:moveTo>
                  <a:pt x="791" y="622"/>
                </a:moveTo>
                <a:lnTo>
                  <a:pt x="791" y="622"/>
                </a:lnTo>
                <a:lnTo>
                  <a:pt x="792" y="622"/>
                </a:lnTo>
                <a:lnTo>
                  <a:pt x="791" y="622"/>
                </a:lnTo>
                <a:close/>
                <a:moveTo>
                  <a:pt x="790" y="622"/>
                </a:moveTo>
                <a:lnTo>
                  <a:pt x="790" y="622"/>
                </a:lnTo>
                <a:close/>
                <a:moveTo>
                  <a:pt x="789" y="622"/>
                </a:moveTo>
                <a:lnTo>
                  <a:pt x="789" y="622"/>
                </a:lnTo>
                <a:close/>
                <a:moveTo>
                  <a:pt x="1015" y="558"/>
                </a:moveTo>
                <a:lnTo>
                  <a:pt x="1015" y="558"/>
                </a:lnTo>
                <a:close/>
                <a:moveTo>
                  <a:pt x="1014" y="558"/>
                </a:moveTo>
                <a:lnTo>
                  <a:pt x="1014" y="558"/>
                </a:lnTo>
                <a:lnTo>
                  <a:pt x="1015" y="558"/>
                </a:lnTo>
                <a:lnTo>
                  <a:pt x="1014" y="558"/>
                </a:lnTo>
                <a:close/>
                <a:moveTo>
                  <a:pt x="1013" y="563"/>
                </a:moveTo>
                <a:lnTo>
                  <a:pt x="1013" y="563"/>
                </a:lnTo>
                <a:lnTo>
                  <a:pt x="1015" y="563"/>
                </a:lnTo>
                <a:lnTo>
                  <a:pt x="1016" y="564"/>
                </a:lnTo>
                <a:lnTo>
                  <a:pt x="1015" y="563"/>
                </a:lnTo>
                <a:lnTo>
                  <a:pt x="1013" y="563"/>
                </a:lnTo>
                <a:close/>
                <a:moveTo>
                  <a:pt x="885" y="715"/>
                </a:moveTo>
                <a:lnTo>
                  <a:pt x="885" y="715"/>
                </a:lnTo>
                <a:lnTo>
                  <a:pt x="888" y="715"/>
                </a:lnTo>
                <a:lnTo>
                  <a:pt x="885" y="715"/>
                </a:lnTo>
                <a:close/>
                <a:moveTo>
                  <a:pt x="880" y="716"/>
                </a:moveTo>
                <a:lnTo>
                  <a:pt x="880" y="716"/>
                </a:lnTo>
                <a:lnTo>
                  <a:pt x="883" y="715"/>
                </a:lnTo>
                <a:lnTo>
                  <a:pt x="880" y="716"/>
                </a:lnTo>
                <a:close/>
                <a:moveTo>
                  <a:pt x="872" y="719"/>
                </a:moveTo>
                <a:lnTo>
                  <a:pt x="872" y="719"/>
                </a:lnTo>
                <a:close/>
                <a:moveTo>
                  <a:pt x="871" y="719"/>
                </a:moveTo>
                <a:lnTo>
                  <a:pt x="871" y="719"/>
                </a:lnTo>
                <a:lnTo>
                  <a:pt x="870" y="720"/>
                </a:lnTo>
                <a:lnTo>
                  <a:pt x="867" y="721"/>
                </a:lnTo>
                <a:lnTo>
                  <a:pt x="870" y="720"/>
                </a:lnTo>
                <a:lnTo>
                  <a:pt x="871" y="719"/>
                </a:lnTo>
                <a:close/>
                <a:moveTo>
                  <a:pt x="867" y="719"/>
                </a:moveTo>
                <a:lnTo>
                  <a:pt x="867" y="719"/>
                </a:lnTo>
                <a:lnTo>
                  <a:pt x="868" y="719"/>
                </a:lnTo>
                <a:lnTo>
                  <a:pt x="867" y="719"/>
                </a:lnTo>
                <a:close/>
                <a:moveTo>
                  <a:pt x="860" y="717"/>
                </a:moveTo>
                <a:lnTo>
                  <a:pt x="860" y="717"/>
                </a:lnTo>
                <a:close/>
                <a:moveTo>
                  <a:pt x="864" y="719"/>
                </a:moveTo>
                <a:lnTo>
                  <a:pt x="864" y="719"/>
                </a:lnTo>
                <a:lnTo>
                  <a:pt x="865" y="719"/>
                </a:lnTo>
                <a:lnTo>
                  <a:pt x="864" y="719"/>
                </a:lnTo>
                <a:close/>
                <a:moveTo>
                  <a:pt x="805" y="621"/>
                </a:moveTo>
                <a:lnTo>
                  <a:pt x="805" y="621"/>
                </a:lnTo>
                <a:lnTo>
                  <a:pt x="803" y="621"/>
                </a:lnTo>
                <a:lnTo>
                  <a:pt x="805" y="621"/>
                </a:lnTo>
                <a:close/>
                <a:moveTo>
                  <a:pt x="803" y="621"/>
                </a:moveTo>
                <a:lnTo>
                  <a:pt x="803" y="621"/>
                </a:lnTo>
                <a:lnTo>
                  <a:pt x="801" y="622"/>
                </a:lnTo>
                <a:lnTo>
                  <a:pt x="803" y="621"/>
                </a:lnTo>
                <a:close/>
                <a:moveTo>
                  <a:pt x="796" y="622"/>
                </a:moveTo>
                <a:lnTo>
                  <a:pt x="796" y="622"/>
                </a:lnTo>
                <a:close/>
                <a:moveTo>
                  <a:pt x="793" y="622"/>
                </a:moveTo>
                <a:lnTo>
                  <a:pt x="793" y="622"/>
                </a:lnTo>
                <a:close/>
                <a:moveTo>
                  <a:pt x="793" y="622"/>
                </a:moveTo>
                <a:lnTo>
                  <a:pt x="793" y="622"/>
                </a:lnTo>
                <a:close/>
                <a:moveTo>
                  <a:pt x="791" y="622"/>
                </a:moveTo>
                <a:lnTo>
                  <a:pt x="791" y="622"/>
                </a:lnTo>
                <a:close/>
                <a:moveTo>
                  <a:pt x="902" y="735"/>
                </a:moveTo>
                <a:lnTo>
                  <a:pt x="902" y="735"/>
                </a:lnTo>
                <a:lnTo>
                  <a:pt x="909" y="738"/>
                </a:lnTo>
                <a:lnTo>
                  <a:pt x="911" y="738"/>
                </a:lnTo>
                <a:lnTo>
                  <a:pt x="913" y="737"/>
                </a:lnTo>
                <a:lnTo>
                  <a:pt x="911" y="738"/>
                </a:lnTo>
                <a:lnTo>
                  <a:pt x="909" y="738"/>
                </a:lnTo>
                <a:lnTo>
                  <a:pt x="902" y="735"/>
                </a:lnTo>
                <a:close/>
                <a:moveTo>
                  <a:pt x="914" y="736"/>
                </a:moveTo>
                <a:lnTo>
                  <a:pt x="914" y="736"/>
                </a:lnTo>
                <a:lnTo>
                  <a:pt x="913" y="737"/>
                </a:lnTo>
                <a:lnTo>
                  <a:pt x="914" y="736"/>
                </a:lnTo>
                <a:close/>
                <a:moveTo>
                  <a:pt x="914" y="736"/>
                </a:moveTo>
                <a:lnTo>
                  <a:pt x="914" y="736"/>
                </a:lnTo>
                <a:lnTo>
                  <a:pt x="916" y="738"/>
                </a:lnTo>
                <a:lnTo>
                  <a:pt x="917" y="738"/>
                </a:lnTo>
                <a:lnTo>
                  <a:pt x="919" y="739"/>
                </a:lnTo>
                <a:lnTo>
                  <a:pt x="923" y="739"/>
                </a:lnTo>
                <a:lnTo>
                  <a:pt x="926" y="739"/>
                </a:lnTo>
                <a:lnTo>
                  <a:pt x="923" y="739"/>
                </a:lnTo>
                <a:lnTo>
                  <a:pt x="919" y="739"/>
                </a:lnTo>
                <a:lnTo>
                  <a:pt x="917" y="738"/>
                </a:lnTo>
                <a:lnTo>
                  <a:pt x="916" y="738"/>
                </a:lnTo>
                <a:lnTo>
                  <a:pt x="914" y="736"/>
                </a:lnTo>
                <a:close/>
                <a:moveTo>
                  <a:pt x="914" y="736"/>
                </a:moveTo>
                <a:lnTo>
                  <a:pt x="914" y="736"/>
                </a:lnTo>
                <a:lnTo>
                  <a:pt x="929" y="738"/>
                </a:lnTo>
                <a:lnTo>
                  <a:pt x="914" y="736"/>
                </a:lnTo>
                <a:close/>
                <a:moveTo>
                  <a:pt x="927" y="741"/>
                </a:moveTo>
                <a:lnTo>
                  <a:pt x="927" y="741"/>
                </a:lnTo>
                <a:lnTo>
                  <a:pt x="927" y="739"/>
                </a:lnTo>
                <a:lnTo>
                  <a:pt x="927" y="741"/>
                </a:lnTo>
                <a:close/>
                <a:moveTo>
                  <a:pt x="927" y="739"/>
                </a:moveTo>
                <a:lnTo>
                  <a:pt x="927" y="739"/>
                </a:lnTo>
                <a:lnTo>
                  <a:pt x="926" y="739"/>
                </a:lnTo>
                <a:lnTo>
                  <a:pt x="927" y="739"/>
                </a:lnTo>
                <a:close/>
                <a:moveTo>
                  <a:pt x="928" y="742"/>
                </a:moveTo>
                <a:lnTo>
                  <a:pt x="928" y="742"/>
                </a:lnTo>
                <a:lnTo>
                  <a:pt x="928" y="741"/>
                </a:lnTo>
                <a:lnTo>
                  <a:pt x="928" y="742"/>
                </a:lnTo>
                <a:close/>
                <a:moveTo>
                  <a:pt x="933" y="738"/>
                </a:moveTo>
                <a:lnTo>
                  <a:pt x="933" y="738"/>
                </a:lnTo>
                <a:lnTo>
                  <a:pt x="938" y="738"/>
                </a:lnTo>
                <a:lnTo>
                  <a:pt x="933" y="738"/>
                </a:lnTo>
                <a:close/>
                <a:moveTo>
                  <a:pt x="929" y="738"/>
                </a:moveTo>
                <a:lnTo>
                  <a:pt x="929" y="738"/>
                </a:lnTo>
                <a:lnTo>
                  <a:pt x="933" y="738"/>
                </a:lnTo>
                <a:lnTo>
                  <a:pt x="929" y="738"/>
                </a:lnTo>
                <a:close/>
                <a:moveTo>
                  <a:pt x="944" y="737"/>
                </a:moveTo>
                <a:lnTo>
                  <a:pt x="944" y="737"/>
                </a:lnTo>
                <a:lnTo>
                  <a:pt x="943" y="737"/>
                </a:lnTo>
                <a:lnTo>
                  <a:pt x="944" y="737"/>
                </a:lnTo>
                <a:close/>
                <a:moveTo>
                  <a:pt x="942" y="737"/>
                </a:moveTo>
                <a:lnTo>
                  <a:pt x="942" y="737"/>
                </a:lnTo>
                <a:lnTo>
                  <a:pt x="941" y="738"/>
                </a:lnTo>
                <a:lnTo>
                  <a:pt x="942" y="737"/>
                </a:lnTo>
                <a:close/>
                <a:moveTo>
                  <a:pt x="940" y="738"/>
                </a:moveTo>
                <a:lnTo>
                  <a:pt x="940" y="738"/>
                </a:lnTo>
                <a:lnTo>
                  <a:pt x="939" y="738"/>
                </a:lnTo>
                <a:lnTo>
                  <a:pt x="940" y="738"/>
                </a:lnTo>
                <a:close/>
                <a:moveTo>
                  <a:pt x="950" y="734"/>
                </a:moveTo>
                <a:lnTo>
                  <a:pt x="950" y="734"/>
                </a:lnTo>
                <a:lnTo>
                  <a:pt x="948" y="735"/>
                </a:lnTo>
                <a:lnTo>
                  <a:pt x="950" y="734"/>
                </a:lnTo>
                <a:close/>
                <a:moveTo>
                  <a:pt x="947" y="736"/>
                </a:moveTo>
                <a:lnTo>
                  <a:pt x="947" y="736"/>
                </a:lnTo>
                <a:lnTo>
                  <a:pt x="946" y="736"/>
                </a:lnTo>
                <a:lnTo>
                  <a:pt x="947" y="736"/>
                </a:lnTo>
                <a:close/>
                <a:moveTo>
                  <a:pt x="984" y="622"/>
                </a:moveTo>
                <a:lnTo>
                  <a:pt x="984" y="622"/>
                </a:lnTo>
                <a:close/>
                <a:moveTo>
                  <a:pt x="984" y="632"/>
                </a:moveTo>
                <a:lnTo>
                  <a:pt x="984" y="632"/>
                </a:lnTo>
                <a:lnTo>
                  <a:pt x="985" y="632"/>
                </a:lnTo>
                <a:lnTo>
                  <a:pt x="984" y="632"/>
                </a:lnTo>
                <a:close/>
                <a:moveTo>
                  <a:pt x="979" y="627"/>
                </a:moveTo>
                <a:lnTo>
                  <a:pt x="979" y="627"/>
                </a:lnTo>
                <a:lnTo>
                  <a:pt x="977" y="627"/>
                </a:lnTo>
                <a:lnTo>
                  <a:pt x="979" y="627"/>
                </a:lnTo>
                <a:close/>
                <a:moveTo>
                  <a:pt x="981" y="626"/>
                </a:moveTo>
                <a:lnTo>
                  <a:pt x="981" y="626"/>
                </a:lnTo>
                <a:lnTo>
                  <a:pt x="979" y="627"/>
                </a:lnTo>
                <a:lnTo>
                  <a:pt x="981" y="626"/>
                </a:lnTo>
                <a:close/>
                <a:moveTo>
                  <a:pt x="983" y="626"/>
                </a:moveTo>
                <a:lnTo>
                  <a:pt x="983" y="626"/>
                </a:lnTo>
                <a:lnTo>
                  <a:pt x="981" y="626"/>
                </a:lnTo>
                <a:lnTo>
                  <a:pt x="983" y="626"/>
                </a:lnTo>
                <a:close/>
                <a:moveTo>
                  <a:pt x="984" y="625"/>
                </a:moveTo>
                <a:lnTo>
                  <a:pt x="984" y="625"/>
                </a:lnTo>
                <a:lnTo>
                  <a:pt x="983" y="625"/>
                </a:lnTo>
                <a:lnTo>
                  <a:pt x="984" y="625"/>
                </a:lnTo>
                <a:close/>
                <a:moveTo>
                  <a:pt x="983" y="630"/>
                </a:moveTo>
                <a:lnTo>
                  <a:pt x="983" y="630"/>
                </a:lnTo>
                <a:close/>
                <a:moveTo>
                  <a:pt x="984" y="631"/>
                </a:moveTo>
                <a:lnTo>
                  <a:pt x="984" y="631"/>
                </a:lnTo>
                <a:lnTo>
                  <a:pt x="983" y="631"/>
                </a:lnTo>
                <a:lnTo>
                  <a:pt x="984" y="631"/>
                </a:lnTo>
                <a:close/>
                <a:moveTo>
                  <a:pt x="983" y="631"/>
                </a:moveTo>
                <a:lnTo>
                  <a:pt x="983" y="631"/>
                </a:lnTo>
                <a:close/>
                <a:moveTo>
                  <a:pt x="668" y="453"/>
                </a:moveTo>
                <a:lnTo>
                  <a:pt x="668" y="453"/>
                </a:lnTo>
                <a:close/>
                <a:moveTo>
                  <a:pt x="667" y="453"/>
                </a:moveTo>
                <a:lnTo>
                  <a:pt x="667" y="453"/>
                </a:lnTo>
                <a:close/>
                <a:moveTo>
                  <a:pt x="665" y="454"/>
                </a:moveTo>
                <a:lnTo>
                  <a:pt x="665" y="454"/>
                </a:lnTo>
                <a:close/>
                <a:moveTo>
                  <a:pt x="661" y="454"/>
                </a:moveTo>
                <a:lnTo>
                  <a:pt x="661" y="454"/>
                </a:lnTo>
                <a:lnTo>
                  <a:pt x="661" y="453"/>
                </a:lnTo>
                <a:lnTo>
                  <a:pt x="662" y="451"/>
                </a:lnTo>
                <a:lnTo>
                  <a:pt x="661" y="453"/>
                </a:lnTo>
                <a:lnTo>
                  <a:pt x="661" y="454"/>
                </a:lnTo>
                <a:close/>
                <a:moveTo>
                  <a:pt x="660" y="456"/>
                </a:moveTo>
                <a:lnTo>
                  <a:pt x="660" y="456"/>
                </a:lnTo>
                <a:lnTo>
                  <a:pt x="658" y="456"/>
                </a:lnTo>
                <a:lnTo>
                  <a:pt x="660" y="456"/>
                </a:lnTo>
                <a:close/>
                <a:moveTo>
                  <a:pt x="768" y="415"/>
                </a:moveTo>
                <a:lnTo>
                  <a:pt x="768" y="415"/>
                </a:lnTo>
                <a:lnTo>
                  <a:pt x="767" y="415"/>
                </a:lnTo>
                <a:lnTo>
                  <a:pt x="768" y="415"/>
                </a:lnTo>
                <a:close/>
                <a:moveTo>
                  <a:pt x="765" y="419"/>
                </a:moveTo>
                <a:lnTo>
                  <a:pt x="765" y="419"/>
                </a:lnTo>
                <a:lnTo>
                  <a:pt x="766" y="419"/>
                </a:lnTo>
                <a:lnTo>
                  <a:pt x="765" y="419"/>
                </a:lnTo>
                <a:close/>
                <a:moveTo>
                  <a:pt x="767" y="421"/>
                </a:moveTo>
                <a:lnTo>
                  <a:pt x="767" y="421"/>
                </a:lnTo>
                <a:lnTo>
                  <a:pt x="768" y="422"/>
                </a:lnTo>
                <a:lnTo>
                  <a:pt x="767" y="421"/>
                </a:lnTo>
                <a:close/>
                <a:moveTo>
                  <a:pt x="762" y="416"/>
                </a:moveTo>
                <a:lnTo>
                  <a:pt x="762" y="416"/>
                </a:lnTo>
                <a:close/>
                <a:moveTo>
                  <a:pt x="759" y="414"/>
                </a:moveTo>
                <a:lnTo>
                  <a:pt x="759" y="414"/>
                </a:lnTo>
                <a:close/>
                <a:moveTo>
                  <a:pt x="744" y="409"/>
                </a:moveTo>
                <a:lnTo>
                  <a:pt x="744" y="409"/>
                </a:lnTo>
                <a:close/>
                <a:moveTo>
                  <a:pt x="752" y="411"/>
                </a:moveTo>
                <a:lnTo>
                  <a:pt x="752" y="411"/>
                </a:lnTo>
                <a:close/>
                <a:moveTo>
                  <a:pt x="755" y="412"/>
                </a:moveTo>
                <a:lnTo>
                  <a:pt x="755" y="412"/>
                </a:lnTo>
                <a:lnTo>
                  <a:pt x="755" y="413"/>
                </a:lnTo>
                <a:lnTo>
                  <a:pt x="755" y="412"/>
                </a:lnTo>
                <a:close/>
                <a:moveTo>
                  <a:pt x="743" y="408"/>
                </a:moveTo>
                <a:lnTo>
                  <a:pt x="743" y="408"/>
                </a:lnTo>
                <a:lnTo>
                  <a:pt x="742" y="407"/>
                </a:lnTo>
                <a:lnTo>
                  <a:pt x="743" y="408"/>
                </a:lnTo>
                <a:close/>
                <a:moveTo>
                  <a:pt x="742" y="406"/>
                </a:moveTo>
                <a:lnTo>
                  <a:pt x="742" y="406"/>
                </a:lnTo>
                <a:lnTo>
                  <a:pt x="742" y="405"/>
                </a:lnTo>
                <a:lnTo>
                  <a:pt x="742" y="406"/>
                </a:lnTo>
                <a:close/>
                <a:moveTo>
                  <a:pt x="733" y="407"/>
                </a:moveTo>
                <a:lnTo>
                  <a:pt x="733" y="407"/>
                </a:lnTo>
                <a:lnTo>
                  <a:pt x="725" y="406"/>
                </a:lnTo>
                <a:lnTo>
                  <a:pt x="733" y="407"/>
                </a:lnTo>
                <a:close/>
                <a:moveTo>
                  <a:pt x="766" y="414"/>
                </a:moveTo>
                <a:lnTo>
                  <a:pt x="766" y="414"/>
                </a:lnTo>
                <a:lnTo>
                  <a:pt x="755" y="409"/>
                </a:lnTo>
                <a:lnTo>
                  <a:pt x="748" y="407"/>
                </a:lnTo>
                <a:lnTo>
                  <a:pt x="746" y="408"/>
                </a:lnTo>
                <a:lnTo>
                  <a:pt x="744" y="409"/>
                </a:lnTo>
                <a:lnTo>
                  <a:pt x="746" y="408"/>
                </a:lnTo>
                <a:lnTo>
                  <a:pt x="748" y="407"/>
                </a:lnTo>
                <a:lnTo>
                  <a:pt x="755" y="409"/>
                </a:lnTo>
                <a:lnTo>
                  <a:pt x="766" y="414"/>
                </a:lnTo>
                <a:close/>
                <a:moveTo>
                  <a:pt x="767" y="415"/>
                </a:moveTo>
                <a:lnTo>
                  <a:pt x="767" y="415"/>
                </a:lnTo>
                <a:lnTo>
                  <a:pt x="766" y="414"/>
                </a:lnTo>
                <a:lnTo>
                  <a:pt x="767" y="415"/>
                </a:lnTo>
                <a:close/>
                <a:moveTo>
                  <a:pt x="1114" y="542"/>
                </a:moveTo>
                <a:lnTo>
                  <a:pt x="1114" y="542"/>
                </a:lnTo>
                <a:lnTo>
                  <a:pt x="1114" y="546"/>
                </a:lnTo>
                <a:lnTo>
                  <a:pt x="1114" y="542"/>
                </a:lnTo>
                <a:close/>
                <a:moveTo>
                  <a:pt x="1111" y="543"/>
                </a:moveTo>
                <a:lnTo>
                  <a:pt x="1111" y="543"/>
                </a:lnTo>
                <a:lnTo>
                  <a:pt x="1111" y="544"/>
                </a:lnTo>
                <a:lnTo>
                  <a:pt x="1111" y="543"/>
                </a:lnTo>
                <a:close/>
                <a:moveTo>
                  <a:pt x="1112" y="540"/>
                </a:moveTo>
                <a:lnTo>
                  <a:pt x="1112" y="540"/>
                </a:lnTo>
                <a:lnTo>
                  <a:pt x="1112" y="542"/>
                </a:lnTo>
                <a:lnTo>
                  <a:pt x="1112" y="540"/>
                </a:lnTo>
                <a:close/>
                <a:moveTo>
                  <a:pt x="1108" y="555"/>
                </a:moveTo>
                <a:lnTo>
                  <a:pt x="1108" y="555"/>
                </a:lnTo>
                <a:lnTo>
                  <a:pt x="1108" y="554"/>
                </a:lnTo>
                <a:lnTo>
                  <a:pt x="1108" y="555"/>
                </a:lnTo>
                <a:close/>
                <a:moveTo>
                  <a:pt x="1112" y="539"/>
                </a:moveTo>
                <a:lnTo>
                  <a:pt x="1112" y="539"/>
                </a:lnTo>
                <a:lnTo>
                  <a:pt x="1114" y="535"/>
                </a:lnTo>
                <a:lnTo>
                  <a:pt x="1115" y="533"/>
                </a:lnTo>
                <a:lnTo>
                  <a:pt x="1114" y="535"/>
                </a:lnTo>
                <a:lnTo>
                  <a:pt x="1112" y="539"/>
                </a:lnTo>
                <a:close/>
                <a:moveTo>
                  <a:pt x="1114" y="546"/>
                </a:moveTo>
                <a:lnTo>
                  <a:pt x="1114" y="546"/>
                </a:lnTo>
                <a:lnTo>
                  <a:pt x="1115" y="549"/>
                </a:lnTo>
                <a:lnTo>
                  <a:pt x="1114" y="546"/>
                </a:lnTo>
                <a:close/>
                <a:moveTo>
                  <a:pt x="1115" y="535"/>
                </a:moveTo>
                <a:lnTo>
                  <a:pt x="1115" y="535"/>
                </a:lnTo>
                <a:lnTo>
                  <a:pt x="1115" y="533"/>
                </a:lnTo>
                <a:lnTo>
                  <a:pt x="1115" y="535"/>
                </a:lnTo>
                <a:close/>
                <a:moveTo>
                  <a:pt x="1114" y="542"/>
                </a:moveTo>
                <a:lnTo>
                  <a:pt x="1114" y="542"/>
                </a:lnTo>
                <a:lnTo>
                  <a:pt x="1114" y="540"/>
                </a:lnTo>
                <a:lnTo>
                  <a:pt x="1114" y="542"/>
                </a:lnTo>
                <a:close/>
                <a:moveTo>
                  <a:pt x="1114" y="539"/>
                </a:moveTo>
                <a:lnTo>
                  <a:pt x="1114" y="539"/>
                </a:lnTo>
                <a:lnTo>
                  <a:pt x="1114" y="536"/>
                </a:lnTo>
                <a:lnTo>
                  <a:pt x="1114" y="539"/>
                </a:lnTo>
                <a:close/>
                <a:moveTo>
                  <a:pt x="1115" y="533"/>
                </a:moveTo>
                <a:lnTo>
                  <a:pt x="1115" y="533"/>
                </a:lnTo>
                <a:close/>
                <a:moveTo>
                  <a:pt x="1117" y="516"/>
                </a:moveTo>
                <a:lnTo>
                  <a:pt x="1117" y="516"/>
                </a:lnTo>
                <a:lnTo>
                  <a:pt x="1116" y="519"/>
                </a:lnTo>
                <a:lnTo>
                  <a:pt x="1116" y="524"/>
                </a:lnTo>
                <a:lnTo>
                  <a:pt x="1115" y="527"/>
                </a:lnTo>
                <a:lnTo>
                  <a:pt x="1116" y="532"/>
                </a:lnTo>
                <a:lnTo>
                  <a:pt x="1115" y="527"/>
                </a:lnTo>
                <a:lnTo>
                  <a:pt x="1116" y="524"/>
                </a:lnTo>
                <a:lnTo>
                  <a:pt x="1116" y="519"/>
                </a:lnTo>
                <a:lnTo>
                  <a:pt x="1117" y="516"/>
                </a:lnTo>
                <a:close/>
                <a:moveTo>
                  <a:pt x="1116" y="513"/>
                </a:moveTo>
                <a:lnTo>
                  <a:pt x="1116" y="513"/>
                </a:lnTo>
                <a:lnTo>
                  <a:pt x="1116" y="516"/>
                </a:lnTo>
                <a:lnTo>
                  <a:pt x="1116" y="513"/>
                </a:lnTo>
                <a:close/>
                <a:moveTo>
                  <a:pt x="1116" y="532"/>
                </a:moveTo>
                <a:lnTo>
                  <a:pt x="1116" y="532"/>
                </a:lnTo>
                <a:close/>
                <a:moveTo>
                  <a:pt x="1117" y="528"/>
                </a:moveTo>
                <a:lnTo>
                  <a:pt x="1117" y="528"/>
                </a:lnTo>
                <a:close/>
                <a:moveTo>
                  <a:pt x="1128" y="268"/>
                </a:moveTo>
                <a:lnTo>
                  <a:pt x="1128" y="268"/>
                </a:lnTo>
                <a:lnTo>
                  <a:pt x="1130" y="268"/>
                </a:lnTo>
                <a:lnTo>
                  <a:pt x="1128" y="268"/>
                </a:lnTo>
                <a:close/>
                <a:moveTo>
                  <a:pt x="1143" y="261"/>
                </a:moveTo>
                <a:lnTo>
                  <a:pt x="1143" y="261"/>
                </a:lnTo>
                <a:lnTo>
                  <a:pt x="1146" y="260"/>
                </a:lnTo>
                <a:lnTo>
                  <a:pt x="1143" y="261"/>
                </a:lnTo>
                <a:close/>
                <a:moveTo>
                  <a:pt x="1141" y="262"/>
                </a:moveTo>
                <a:lnTo>
                  <a:pt x="1141" y="262"/>
                </a:lnTo>
                <a:lnTo>
                  <a:pt x="1143" y="261"/>
                </a:lnTo>
                <a:lnTo>
                  <a:pt x="1141" y="262"/>
                </a:lnTo>
                <a:close/>
                <a:moveTo>
                  <a:pt x="1134" y="265"/>
                </a:moveTo>
                <a:lnTo>
                  <a:pt x="1134" y="265"/>
                </a:lnTo>
                <a:lnTo>
                  <a:pt x="1141" y="262"/>
                </a:lnTo>
                <a:lnTo>
                  <a:pt x="1134" y="265"/>
                </a:lnTo>
                <a:close/>
                <a:moveTo>
                  <a:pt x="1132" y="266"/>
                </a:moveTo>
                <a:lnTo>
                  <a:pt x="1132" y="266"/>
                </a:lnTo>
                <a:lnTo>
                  <a:pt x="1135" y="262"/>
                </a:lnTo>
                <a:lnTo>
                  <a:pt x="1132" y="266"/>
                </a:lnTo>
                <a:close/>
                <a:moveTo>
                  <a:pt x="1132" y="266"/>
                </a:moveTo>
                <a:lnTo>
                  <a:pt x="1132" y="266"/>
                </a:lnTo>
                <a:lnTo>
                  <a:pt x="1131" y="268"/>
                </a:lnTo>
                <a:lnTo>
                  <a:pt x="1132" y="266"/>
                </a:lnTo>
                <a:lnTo>
                  <a:pt x="1130" y="265"/>
                </a:lnTo>
                <a:lnTo>
                  <a:pt x="1132" y="266"/>
                </a:lnTo>
                <a:close/>
                <a:moveTo>
                  <a:pt x="1129" y="266"/>
                </a:moveTo>
                <a:lnTo>
                  <a:pt x="1129" y="266"/>
                </a:lnTo>
                <a:lnTo>
                  <a:pt x="1130" y="265"/>
                </a:lnTo>
                <a:lnTo>
                  <a:pt x="1129" y="266"/>
                </a:lnTo>
                <a:close/>
                <a:moveTo>
                  <a:pt x="1137" y="258"/>
                </a:moveTo>
                <a:lnTo>
                  <a:pt x="1137" y="258"/>
                </a:lnTo>
                <a:lnTo>
                  <a:pt x="1138" y="256"/>
                </a:lnTo>
                <a:lnTo>
                  <a:pt x="1137" y="258"/>
                </a:lnTo>
                <a:close/>
                <a:moveTo>
                  <a:pt x="1141" y="254"/>
                </a:moveTo>
                <a:lnTo>
                  <a:pt x="1141" y="254"/>
                </a:lnTo>
                <a:lnTo>
                  <a:pt x="1142" y="251"/>
                </a:lnTo>
                <a:lnTo>
                  <a:pt x="1141" y="254"/>
                </a:lnTo>
                <a:close/>
                <a:moveTo>
                  <a:pt x="1189" y="476"/>
                </a:moveTo>
                <a:lnTo>
                  <a:pt x="1189" y="476"/>
                </a:lnTo>
                <a:lnTo>
                  <a:pt x="1190" y="476"/>
                </a:lnTo>
                <a:lnTo>
                  <a:pt x="1189" y="476"/>
                </a:lnTo>
                <a:close/>
                <a:moveTo>
                  <a:pt x="1191" y="478"/>
                </a:moveTo>
                <a:lnTo>
                  <a:pt x="1191" y="478"/>
                </a:lnTo>
                <a:lnTo>
                  <a:pt x="1192" y="478"/>
                </a:lnTo>
                <a:lnTo>
                  <a:pt x="1191" y="478"/>
                </a:lnTo>
                <a:close/>
                <a:moveTo>
                  <a:pt x="1202" y="414"/>
                </a:moveTo>
                <a:lnTo>
                  <a:pt x="1202" y="414"/>
                </a:lnTo>
                <a:lnTo>
                  <a:pt x="1202" y="415"/>
                </a:lnTo>
                <a:lnTo>
                  <a:pt x="1202" y="414"/>
                </a:lnTo>
                <a:close/>
                <a:moveTo>
                  <a:pt x="1202" y="415"/>
                </a:moveTo>
                <a:lnTo>
                  <a:pt x="1202" y="415"/>
                </a:lnTo>
                <a:lnTo>
                  <a:pt x="1203" y="416"/>
                </a:lnTo>
                <a:lnTo>
                  <a:pt x="1202" y="415"/>
                </a:lnTo>
                <a:close/>
                <a:moveTo>
                  <a:pt x="1204" y="418"/>
                </a:moveTo>
                <a:lnTo>
                  <a:pt x="1204" y="418"/>
                </a:lnTo>
                <a:lnTo>
                  <a:pt x="1203" y="416"/>
                </a:lnTo>
                <a:lnTo>
                  <a:pt x="1204" y="418"/>
                </a:lnTo>
                <a:close/>
                <a:moveTo>
                  <a:pt x="1202" y="414"/>
                </a:moveTo>
                <a:lnTo>
                  <a:pt x="1202" y="414"/>
                </a:lnTo>
                <a:close/>
                <a:moveTo>
                  <a:pt x="1202" y="414"/>
                </a:moveTo>
                <a:lnTo>
                  <a:pt x="1202" y="414"/>
                </a:lnTo>
                <a:close/>
                <a:moveTo>
                  <a:pt x="1151" y="233"/>
                </a:moveTo>
                <a:lnTo>
                  <a:pt x="1151" y="233"/>
                </a:lnTo>
                <a:lnTo>
                  <a:pt x="1151" y="234"/>
                </a:lnTo>
                <a:lnTo>
                  <a:pt x="1151" y="233"/>
                </a:lnTo>
                <a:close/>
                <a:moveTo>
                  <a:pt x="134" y="1272"/>
                </a:moveTo>
                <a:lnTo>
                  <a:pt x="134" y="1272"/>
                </a:lnTo>
                <a:close/>
                <a:moveTo>
                  <a:pt x="136" y="1310"/>
                </a:moveTo>
                <a:lnTo>
                  <a:pt x="136" y="1310"/>
                </a:lnTo>
                <a:close/>
                <a:moveTo>
                  <a:pt x="137" y="1307"/>
                </a:moveTo>
                <a:lnTo>
                  <a:pt x="137" y="1307"/>
                </a:lnTo>
                <a:close/>
                <a:moveTo>
                  <a:pt x="133" y="1308"/>
                </a:moveTo>
                <a:lnTo>
                  <a:pt x="133" y="1308"/>
                </a:lnTo>
                <a:lnTo>
                  <a:pt x="131" y="1308"/>
                </a:lnTo>
                <a:lnTo>
                  <a:pt x="133" y="1308"/>
                </a:lnTo>
                <a:close/>
                <a:moveTo>
                  <a:pt x="137" y="1307"/>
                </a:moveTo>
                <a:lnTo>
                  <a:pt x="137" y="1307"/>
                </a:lnTo>
                <a:lnTo>
                  <a:pt x="136" y="1306"/>
                </a:lnTo>
                <a:lnTo>
                  <a:pt x="135" y="1306"/>
                </a:lnTo>
                <a:lnTo>
                  <a:pt x="133" y="1308"/>
                </a:lnTo>
                <a:lnTo>
                  <a:pt x="135" y="1306"/>
                </a:lnTo>
                <a:lnTo>
                  <a:pt x="136" y="1306"/>
                </a:lnTo>
                <a:lnTo>
                  <a:pt x="137" y="1307"/>
                </a:lnTo>
                <a:close/>
                <a:moveTo>
                  <a:pt x="137" y="1308"/>
                </a:moveTo>
                <a:lnTo>
                  <a:pt x="137" y="1308"/>
                </a:lnTo>
                <a:close/>
                <a:moveTo>
                  <a:pt x="136" y="1309"/>
                </a:moveTo>
                <a:lnTo>
                  <a:pt x="136" y="1309"/>
                </a:lnTo>
                <a:close/>
                <a:moveTo>
                  <a:pt x="136" y="1310"/>
                </a:moveTo>
                <a:lnTo>
                  <a:pt x="136" y="1310"/>
                </a:lnTo>
                <a:close/>
                <a:moveTo>
                  <a:pt x="136" y="1312"/>
                </a:moveTo>
                <a:lnTo>
                  <a:pt x="136" y="1312"/>
                </a:lnTo>
                <a:lnTo>
                  <a:pt x="135" y="1312"/>
                </a:lnTo>
                <a:lnTo>
                  <a:pt x="136" y="1312"/>
                </a:lnTo>
                <a:close/>
                <a:moveTo>
                  <a:pt x="137" y="1307"/>
                </a:moveTo>
                <a:lnTo>
                  <a:pt x="137" y="130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7" name="Freeform 6"/>
          <p:cNvSpPr>
            <a:spLocks/>
          </p:cNvSpPr>
          <p:nvPr/>
        </p:nvSpPr>
        <p:spPr bwMode="auto">
          <a:xfrm>
            <a:off x="3482975" y="552450"/>
            <a:ext cx="2176463" cy="1589088"/>
          </a:xfrm>
          <a:custGeom>
            <a:avLst/>
            <a:gdLst>
              <a:gd name="T0" fmla="*/ 2803173 w 3900"/>
              <a:gd name="T1" fmla="*/ 877006396 h 2848"/>
              <a:gd name="T2" fmla="*/ 29897905 w 3900"/>
              <a:gd name="T3" fmla="*/ 815052609 h 2848"/>
              <a:gd name="T4" fmla="*/ 70385139 w 3900"/>
              <a:gd name="T5" fmla="*/ 748428644 h 2848"/>
              <a:gd name="T6" fmla="*/ 89071469 w 3900"/>
              <a:gd name="T7" fmla="*/ 708578691 h 2848"/>
              <a:gd name="T8" fmla="*/ 118347129 w 3900"/>
              <a:gd name="T9" fmla="*/ 674955643 h 2848"/>
              <a:gd name="T10" fmla="*/ 153850821 w 3900"/>
              <a:gd name="T11" fmla="*/ 645690869 h 2848"/>
              <a:gd name="T12" fmla="*/ 207730000 w 3900"/>
              <a:gd name="T13" fmla="*/ 615492059 h 2848"/>
              <a:gd name="T14" fmla="*/ 253200218 w 3900"/>
              <a:gd name="T15" fmla="*/ 598369189 h 2848"/>
              <a:gd name="T16" fmla="*/ 354729427 w 3900"/>
              <a:gd name="T17" fmla="*/ 574708629 h 2848"/>
              <a:gd name="T18" fmla="*/ 414214393 w 3900"/>
              <a:gd name="T19" fmla="*/ 551358855 h 2848"/>
              <a:gd name="T20" fmla="*/ 432277920 w 3900"/>
              <a:gd name="T21" fmla="*/ 527386949 h 2848"/>
              <a:gd name="T22" fmla="*/ 422934755 w 3900"/>
              <a:gd name="T23" fmla="*/ 476951818 h 2848"/>
              <a:gd name="T24" fmla="*/ 415771401 w 3900"/>
              <a:gd name="T25" fmla="*/ 452979913 h 2848"/>
              <a:gd name="T26" fmla="*/ 410477015 w 3900"/>
              <a:gd name="T27" fmla="*/ 443328770 h 2848"/>
              <a:gd name="T28" fmla="*/ 398953481 w 3900"/>
              <a:gd name="T29" fmla="*/ 430875520 h 2848"/>
              <a:gd name="T30" fmla="*/ 396462268 w 3900"/>
              <a:gd name="T31" fmla="*/ 400365923 h 2848"/>
              <a:gd name="T32" fmla="*/ 399576842 w 3900"/>
              <a:gd name="T33" fmla="*/ 352110208 h 2848"/>
              <a:gd name="T34" fmla="*/ 405494031 w 3900"/>
              <a:gd name="T35" fmla="*/ 300741042 h 2848"/>
              <a:gd name="T36" fmla="*/ 395839465 w 3900"/>
              <a:gd name="T37" fmla="*/ 274589719 h 2848"/>
              <a:gd name="T38" fmla="*/ 392102087 w 3900"/>
              <a:gd name="T39" fmla="*/ 257778195 h 2848"/>
              <a:gd name="T40" fmla="*/ 390545079 w 3900"/>
              <a:gd name="T41" fmla="*/ 233183599 h 2848"/>
              <a:gd name="T42" fmla="*/ 381824717 w 3900"/>
              <a:gd name="T43" fmla="*/ 196447098 h 2848"/>
              <a:gd name="T44" fmla="*/ 390545079 w 3900"/>
              <a:gd name="T45" fmla="*/ 157219836 h 2848"/>
              <a:gd name="T46" fmla="*/ 406739638 w 3900"/>
              <a:gd name="T47" fmla="*/ 133559275 h 2848"/>
              <a:gd name="T48" fmla="*/ 415771401 w 3900"/>
              <a:gd name="T49" fmla="*/ 114568335 h 2848"/>
              <a:gd name="T50" fmla="*/ 431031755 w 3900"/>
              <a:gd name="T51" fmla="*/ 86860287 h 2848"/>
              <a:gd name="T52" fmla="*/ 481484958 w 3900"/>
              <a:gd name="T53" fmla="*/ 46698989 h 2848"/>
              <a:gd name="T54" fmla="*/ 527577980 w 3900"/>
              <a:gd name="T55" fmla="*/ 15877489 h 2848"/>
              <a:gd name="T56" fmla="*/ 553739065 w 3900"/>
              <a:gd name="T57" fmla="*/ 6537691 h 2848"/>
              <a:gd name="T58" fmla="*/ 594226299 w 3900"/>
              <a:gd name="T59" fmla="*/ 3113452 h 2848"/>
              <a:gd name="T60" fmla="*/ 646859313 w 3900"/>
              <a:gd name="T61" fmla="*/ 0 h 2848"/>
              <a:gd name="T62" fmla="*/ 668660218 w 3900"/>
              <a:gd name="T63" fmla="*/ 13075940 h 2848"/>
              <a:gd name="T64" fmla="*/ 687657949 w 3900"/>
              <a:gd name="T65" fmla="*/ 20547667 h 2848"/>
              <a:gd name="T66" fmla="*/ 725964814 w 3900"/>
              <a:gd name="T67" fmla="*/ 25528632 h 2848"/>
              <a:gd name="T68" fmla="*/ 736242184 w 3900"/>
              <a:gd name="T69" fmla="*/ 32689013 h 2848"/>
              <a:gd name="T70" fmla="*/ 741848530 w 3900"/>
              <a:gd name="T71" fmla="*/ 55416096 h 2848"/>
              <a:gd name="T72" fmla="*/ 753682908 w 3900"/>
              <a:gd name="T73" fmla="*/ 62265132 h 2848"/>
              <a:gd name="T74" fmla="*/ 763337474 w 3900"/>
              <a:gd name="T75" fmla="*/ 83435489 h 2848"/>
              <a:gd name="T76" fmla="*/ 785761182 w 3900"/>
              <a:gd name="T77" fmla="*/ 125775646 h 2848"/>
              <a:gd name="T78" fmla="*/ 813479275 w 3900"/>
              <a:gd name="T79" fmla="*/ 184927884 h 2848"/>
              <a:gd name="T80" fmla="*/ 815971047 w 3900"/>
              <a:gd name="T81" fmla="*/ 216372075 h 2848"/>
              <a:gd name="T82" fmla="*/ 809119095 w 3900"/>
              <a:gd name="T83" fmla="*/ 272410861 h 2848"/>
              <a:gd name="T84" fmla="*/ 813479275 w 3900"/>
              <a:gd name="T85" fmla="*/ 295137386 h 2848"/>
              <a:gd name="T86" fmla="*/ 809430496 w 3900"/>
              <a:gd name="T87" fmla="*/ 318487160 h 2848"/>
              <a:gd name="T88" fmla="*/ 798218921 w 3900"/>
              <a:gd name="T89" fmla="*/ 357091173 h 2848"/>
              <a:gd name="T90" fmla="*/ 796661913 w 3900"/>
              <a:gd name="T91" fmla="*/ 414063996 h 2848"/>
              <a:gd name="T92" fmla="*/ 793858741 w 3900"/>
              <a:gd name="T93" fmla="*/ 443951460 h 2848"/>
              <a:gd name="T94" fmla="*/ 770500828 w 3900"/>
              <a:gd name="T95" fmla="*/ 488471032 h 2848"/>
              <a:gd name="T96" fmla="*/ 763337474 w 3900"/>
              <a:gd name="T97" fmla="*/ 512132151 h 2848"/>
              <a:gd name="T98" fmla="*/ 876390217 w 3900"/>
              <a:gd name="T99" fmla="*/ 574708629 h 2848"/>
              <a:gd name="T100" fmla="*/ 924040247 w 3900"/>
              <a:gd name="T101" fmla="*/ 593699569 h 2848"/>
              <a:gd name="T102" fmla="*/ 1014980684 w 3900"/>
              <a:gd name="T103" fmla="*/ 626077237 h 2848"/>
              <a:gd name="T104" fmla="*/ 1054221754 w 3900"/>
              <a:gd name="T105" fmla="*/ 639153177 h 2848"/>
              <a:gd name="T106" fmla="*/ 1075399855 w 3900"/>
              <a:gd name="T107" fmla="*/ 651294524 h 2848"/>
              <a:gd name="T108" fmla="*/ 1145784995 w 3900"/>
              <a:gd name="T109" fmla="*/ 728192322 h 2848"/>
              <a:gd name="T110" fmla="*/ 1180043638 w 3900"/>
              <a:gd name="T111" fmla="*/ 767419585 h 2848"/>
              <a:gd name="T112" fmla="*/ 1193435025 w 3900"/>
              <a:gd name="T113" fmla="*/ 801976669 h 2848"/>
              <a:gd name="T114" fmla="*/ 1214613126 w 3900"/>
              <a:gd name="T115" fmla="*/ 886657539 h 2848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3900" h="2848">
                <a:moveTo>
                  <a:pt x="3900" y="2848"/>
                </a:moveTo>
                <a:lnTo>
                  <a:pt x="3900" y="2848"/>
                </a:lnTo>
                <a:lnTo>
                  <a:pt x="0" y="2848"/>
                </a:lnTo>
                <a:lnTo>
                  <a:pt x="9" y="2817"/>
                </a:lnTo>
                <a:lnTo>
                  <a:pt x="19" y="2785"/>
                </a:lnTo>
                <a:lnTo>
                  <a:pt x="30" y="2756"/>
                </a:lnTo>
                <a:lnTo>
                  <a:pt x="42" y="2728"/>
                </a:lnTo>
                <a:lnTo>
                  <a:pt x="68" y="2672"/>
                </a:lnTo>
                <a:lnTo>
                  <a:pt x="96" y="2618"/>
                </a:lnTo>
                <a:lnTo>
                  <a:pt x="125" y="2567"/>
                </a:lnTo>
                <a:lnTo>
                  <a:pt x="157" y="2519"/>
                </a:lnTo>
                <a:lnTo>
                  <a:pt x="216" y="2423"/>
                </a:lnTo>
                <a:lnTo>
                  <a:pt x="226" y="2404"/>
                </a:lnTo>
                <a:lnTo>
                  <a:pt x="235" y="2386"/>
                </a:lnTo>
                <a:lnTo>
                  <a:pt x="251" y="2348"/>
                </a:lnTo>
                <a:lnTo>
                  <a:pt x="266" y="2311"/>
                </a:lnTo>
                <a:lnTo>
                  <a:pt x="275" y="2294"/>
                </a:lnTo>
                <a:lnTo>
                  <a:pt x="286" y="2276"/>
                </a:lnTo>
                <a:lnTo>
                  <a:pt x="305" y="2248"/>
                </a:lnTo>
                <a:lnTo>
                  <a:pt x="327" y="2222"/>
                </a:lnTo>
                <a:lnTo>
                  <a:pt x="352" y="2194"/>
                </a:lnTo>
                <a:lnTo>
                  <a:pt x="380" y="2168"/>
                </a:lnTo>
                <a:lnTo>
                  <a:pt x="407" y="2142"/>
                </a:lnTo>
                <a:lnTo>
                  <a:pt x="437" y="2118"/>
                </a:lnTo>
                <a:lnTo>
                  <a:pt x="467" y="2093"/>
                </a:lnTo>
                <a:lnTo>
                  <a:pt x="494" y="2074"/>
                </a:lnTo>
                <a:lnTo>
                  <a:pt x="528" y="2051"/>
                </a:lnTo>
                <a:lnTo>
                  <a:pt x="561" y="2032"/>
                </a:lnTo>
                <a:lnTo>
                  <a:pt x="595" y="2011"/>
                </a:lnTo>
                <a:lnTo>
                  <a:pt x="632" y="1994"/>
                </a:lnTo>
                <a:lnTo>
                  <a:pt x="667" y="1977"/>
                </a:lnTo>
                <a:lnTo>
                  <a:pt x="703" y="1961"/>
                </a:lnTo>
                <a:lnTo>
                  <a:pt x="738" y="1947"/>
                </a:lnTo>
                <a:lnTo>
                  <a:pt x="773" y="1935"/>
                </a:lnTo>
                <a:lnTo>
                  <a:pt x="813" y="1922"/>
                </a:lnTo>
                <a:lnTo>
                  <a:pt x="851" y="1912"/>
                </a:lnTo>
                <a:lnTo>
                  <a:pt x="933" y="1893"/>
                </a:lnTo>
                <a:lnTo>
                  <a:pt x="1015" y="1875"/>
                </a:lnTo>
                <a:lnTo>
                  <a:pt x="1097" y="1856"/>
                </a:lnTo>
                <a:lnTo>
                  <a:pt x="1139" y="1846"/>
                </a:lnTo>
                <a:lnTo>
                  <a:pt x="1179" y="1834"/>
                </a:lnTo>
                <a:lnTo>
                  <a:pt x="1217" y="1821"/>
                </a:lnTo>
                <a:lnTo>
                  <a:pt x="1257" y="1806"/>
                </a:lnTo>
                <a:lnTo>
                  <a:pt x="1294" y="1790"/>
                </a:lnTo>
                <a:lnTo>
                  <a:pt x="1330" y="1771"/>
                </a:lnTo>
                <a:lnTo>
                  <a:pt x="1367" y="1750"/>
                </a:lnTo>
                <a:lnTo>
                  <a:pt x="1400" y="1726"/>
                </a:lnTo>
                <a:lnTo>
                  <a:pt x="1393" y="1710"/>
                </a:lnTo>
                <a:lnTo>
                  <a:pt x="1388" y="1694"/>
                </a:lnTo>
                <a:lnTo>
                  <a:pt x="1379" y="1661"/>
                </a:lnTo>
                <a:lnTo>
                  <a:pt x="1372" y="1630"/>
                </a:lnTo>
                <a:lnTo>
                  <a:pt x="1367" y="1597"/>
                </a:lnTo>
                <a:lnTo>
                  <a:pt x="1363" y="1563"/>
                </a:lnTo>
                <a:lnTo>
                  <a:pt x="1358" y="1532"/>
                </a:lnTo>
                <a:lnTo>
                  <a:pt x="1349" y="1499"/>
                </a:lnTo>
                <a:lnTo>
                  <a:pt x="1344" y="1483"/>
                </a:lnTo>
                <a:lnTo>
                  <a:pt x="1337" y="1468"/>
                </a:lnTo>
                <a:lnTo>
                  <a:pt x="1335" y="1455"/>
                </a:lnTo>
                <a:lnTo>
                  <a:pt x="1334" y="1447"/>
                </a:lnTo>
                <a:lnTo>
                  <a:pt x="1330" y="1440"/>
                </a:lnTo>
                <a:lnTo>
                  <a:pt x="1325" y="1429"/>
                </a:lnTo>
                <a:lnTo>
                  <a:pt x="1318" y="1424"/>
                </a:lnTo>
                <a:lnTo>
                  <a:pt x="1304" y="1414"/>
                </a:lnTo>
                <a:lnTo>
                  <a:pt x="1299" y="1410"/>
                </a:lnTo>
                <a:lnTo>
                  <a:pt x="1292" y="1403"/>
                </a:lnTo>
                <a:lnTo>
                  <a:pt x="1287" y="1396"/>
                </a:lnTo>
                <a:lnTo>
                  <a:pt x="1281" y="1384"/>
                </a:lnTo>
                <a:lnTo>
                  <a:pt x="1278" y="1361"/>
                </a:lnTo>
                <a:lnTo>
                  <a:pt x="1274" y="1339"/>
                </a:lnTo>
                <a:lnTo>
                  <a:pt x="1273" y="1312"/>
                </a:lnTo>
                <a:lnTo>
                  <a:pt x="1273" y="1286"/>
                </a:lnTo>
                <a:lnTo>
                  <a:pt x="1273" y="1236"/>
                </a:lnTo>
                <a:lnTo>
                  <a:pt x="1274" y="1189"/>
                </a:lnTo>
                <a:lnTo>
                  <a:pt x="1278" y="1159"/>
                </a:lnTo>
                <a:lnTo>
                  <a:pt x="1283" y="1131"/>
                </a:lnTo>
                <a:lnTo>
                  <a:pt x="1294" y="1075"/>
                </a:lnTo>
                <a:lnTo>
                  <a:pt x="1299" y="1049"/>
                </a:lnTo>
                <a:lnTo>
                  <a:pt x="1304" y="1021"/>
                </a:lnTo>
                <a:lnTo>
                  <a:pt x="1304" y="993"/>
                </a:lnTo>
                <a:lnTo>
                  <a:pt x="1302" y="966"/>
                </a:lnTo>
                <a:lnTo>
                  <a:pt x="1301" y="950"/>
                </a:lnTo>
                <a:lnTo>
                  <a:pt x="1295" y="936"/>
                </a:lnTo>
                <a:lnTo>
                  <a:pt x="1283" y="908"/>
                </a:lnTo>
                <a:lnTo>
                  <a:pt x="1271" y="882"/>
                </a:lnTo>
                <a:lnTo>
                  <a:pt x="1266" y="868"/>
                </a:lnTo>
                <a:lnTo>
                  <a:pt x="1261" y="854"/>
                </a:lnTo>
                <a:lnTo>
                  <a:pt x="1259" y="842"/>
                </a:lnTo>
                <a:lnTo>
                  <a:pt x="1259" y="828"/>
                </a:lnTo>
                <a:lnTo>
                  <a:pt x="1257" y="802"/>
                </a:lnTo>
                <a:lnTo>
                  <a:pt x="1257" y="776"/>
                </a:lnTo>
                <a:lnTo>
                  <a:pt x="1257" y="762"/>
                </a:lnTo>
                <a:lnTo>
                  <a:pt x="1254" y="749"/>
                </a:lnTo>
                <a:lnTo>
                  <a:pt x="1247" y="716"/>
                </a:lnTo>
                <a:lnTo>
                  <a:pt x="1236" y="687"/>
                </a:lnTo>
                <a:lnTo>
                  <a:pt x="1229" y="659"/>
                </a:lnTo>
                <a:lnTo>
                  <a:pt x="1227" y="645"/>
                </a:lnTo>
                <a:lnTo>
                  <a:pt x="1226" y="631"/>
                </a:lnTo>
                <a:lnTo>
                  <a:pt x="1229" y="603"/>
                </a:lnTo>
                <a:lnTo>
                  <a:pt x="1234" y="572"/>
                </a:lnTo>
                <a:lnTo>
                  <a:pt x="1243" y="537"/>
                </a:lnTo>
                <a:lnTo>
                  <a:pt x="1254" y="505"/>
                </a:lnTo>
                <a:lnTo>
                  <a:pt x="1261" y="492"/>
                </a:lnTo>
                <a:lnTo>
                  <a:pt x="1268" y="479"/>
                </a:lnTo>
                <a:lnTo>
                  <a:pt x="1287" y="455"/>
                </a:lnTo>
                <a:lnTo>
                  <a:pt x="1306" y="429"/>
                </a:lnTo>
                <a:lnTo>
                  <a:pt x="1315" y="415"/>
                </a:lnTo>
                <a:lnTo>
                  <a:pt x="1323" y="401"/>
                </a:lnTo>
                <a:lnTo>
                  <a:pt x="1330" y="385"/>
                </a:lnTo>
                <a:lnTo>
                  <a:pt x="1335" y="368"/>
                </a:lnTo>
                <a:lnTo>
                  <a:pt x="1339" y="352"/>
                </a:lnTo>
                <a:lnTo>
                  <a:pt x="1344" y="338"/>
                </a:lnTo>
                <a:lnTo>
                  <a:pt x="1363" y="307"/>
                </a:lnTo>
                <a:lnTo>
                  <a:pt x="1384" y="279"/>
                </a:lnTo>
                <a:lnTo>
                  <a:pt x="1407" y="254"/>
                </a:lnTo>
                <a:lnTo>
                  <a:pt x="1433" y="230"/>
                </a:lnTo>
                <a:lnTo>
                  <a:pt x="1459" y="209"/>
                </a:lnTo>
                <a:lnTo>
                  <a:pt x="1487" y="190"/>
                </a:lnTo>
                <a:lnTo>
                  <a:pt x="1546" y="150"/>
                </a:lnTo>
                <a:lnTo>
                  <a:pt x="1597" y="115"/>
                </a:lnTo>
                <a:lnTo>
                  <a:pt x="1647" y="80"/>
                </a:lnTo>
                <a:lnTo>
                  <a:pt x="1671" y="64"/>
                </a:lnTo>
                <a:lnTo>
                  <a:pt x="1694" y="51"/>
                </a:lnTo>
                <a:lnTo>
                  <a:pt x="1715" y="38"/>
                </a:lnTo>
                <a:lnTo>
                  <a:pt x="1734" y="31"/>
                </a:lnTo>
                <a:lnTo>
                  <a:pt x="1757" y="24"/>
                </a:lnTo>
                <a:lnTo>
                  <a:pt x="1778" y="21"/>
                </a:lnTo>
                <a:lnTo>
                  <a:pt x="1823" y="17"/>
                </a:lnTo>
                <a:lnTo>
                  <a:pt x="1866" y="16"/>
                </a:lnTo>
                <a:lnTo>
                  <a:pt x="1887" y="14"/>
                </a:lnTo>
                <a:lnTo>
                  <a:pt x="1908" y="10"/>
                </a:lnTo>
                <a:lnTo>
                  <a:pt x="1931" y="5"/>
                </a:lnTo>
                <a:lnTo>
                  <a:pt x="1952" y="3"/>
                </a:lnTo>
                <a:lnTo>
                  <a:pt x="1994" y="0"/>
                </a:lnTo>
                <a:lnTo>
                  <a:pt x="2034" y="0"/>
                </a:lnTo>
                <a:lnTo>
                  <a:pt x="2077" y="0"/>
                </a:lnTo>
                <a:lnTo>
                  <a:pt x="2098" y="10"/>
                </a:lnTo>
                <a:lnTo>
                  <a:pt x="2114" y="19"/>
                </a:lnTo>
                <a:lnTo>
                  <a:pt x="2129" y="30"/>
                </a:lnTo>
                <a:lnTo>
                  <a:pt x="2147" y="42"/>
                </a:lnTo>
                <a:lnTo>
                  <a:pt x="2162" y="54"/>
                </a:lnTo>
                <a:lnTo>
                  <a:pt x="2176" y="59"/>
                </a:lnTo>
                <a:lnTo>
                  <a:pt x="2208" y="66"/>
                </a:lnTo>
                <a:lnTo>
                  <a:pt x="2225" y="70"/>
                </a:lnTo>
                <a:lnTo>
                  <a:pt x="2243" y="71"/>
                </a:lnTo>
                <a:lnTo>
                  <a:pt x="2279" y="77"/>
                </a:lnTo>
                <a:lnTo>
                  <a:pt x="2316" y="80"/>
                </a:lnTo>
                <a:lnTo>
                  <a:pt x="2331" y="82"/>
                </a:lnTo>
                <a:lnTo>
                  <a:pt x="2345" y="85"/>
                </a:lnTo>
                <a:lnTo>
                  <a:pt x="2352" y="89"/>
                </a:lnTo>
                <a:lnTo>
                  <a:pt x="2359" y="96"/>
                </a:lnTo>
                <a:lnTo>
                  <a:pt x="2364" y="105"/>
                </a:lnTo>
                <a:lnTo>
                  <a:pt x="2371" y="115"/>
                </a:lnTo>
                <a:lnTo>
                  <a:pt x="2375" y="129"/>
                </a:lnTo>
                <a:lnTo>
                  <a:pt x="2378" y="143"/>
                </a:lnTo>
                <a:lnTo>
                  <a:pt x="2382" y="160"/>
                </a:lnTo>
                <a:lnTo>
                  <a:pt x="2382" y="178"/>
                </a:lnTo>
                <a:lnTo>
                  <a:pt x="2390" y="180"/>
                </a:lnTo>
                <a:lnTo>
                  <a:pt x="2397" y="183"/>
                </a:lnTo>
                <a:lnTo>
                  <a:pt x="2410" y="190"/>
                </a:lnTo>
                <a:lnTo>
                  <a:pt x="2420" y="200"/>
                </a:lnTo>
                <a:lnTo>
                  <a:pt x="2427" y="213"/>
                </a:lnTo>
                <a:lnTo>
                  <a:pt x="2434" y="227"/>
                </a:lnTo>
                <a:lnTo>
                  <a:pt x="2439" y="241"/>
                </a:lnTo>
                <a:lnTo>
                  <a:pt x="2451" y="268"/>
                </a:lnTo>
                <a:lnTo>
                  <a:pt x="2481" y="321"/>
                </a:lnTo>
                <a:lnTo>
                  <a:pt x="2495" y="345"/>
                </a:lnTo>
                <a:lnTo>
                  <a:pt x="2507" y="373"/>
                </a:lnTo>
                <a:lnTo>
                  <a:pt x="2523" y="404"/>
                </a:lnTo>
                <a:lnTo>
                  <a:pt x="2540" y="434"/>
                </a:lnTo>
                <a:lnTo>
                  <a:pt x="2573" y="497"/>
                </a:lnTo>
                <a:lnTo>
                  <a:pt x="2589" y="528"/>
                </a:lnTo>
                <a:lnTo>
                  <a:pt x="2601" y="561"/>
                </a:lnTo>
                <a:lnTo>
                  <a:pt x="2612" y="594"/>
                </a:lnTo>
                <a:lnTo>
                  <a:pt x="2617" y="612"/>
                </a:lnTo>
                <a:lnTo>
                  <a:pt x="2619" y="631"/>
                </a:lnTo>
                <a:lnTo>
                  <a:pt x="2622" y="662"/>
                </a:lnTo>
                <a:lnTo>
                  <a:pt x="2620" y="695"/>
                </a:lnTo>
                <a:lnTo>
                  <a:pt x="2617" y="727"/>
                </a:lnTo>
                <a:lnTo>
                  <a:pt x="2613" y="756"/>
                </a:lnTo>
                <a:lnTo>
                  <a:pt x="2603" y="816"/>
                </a:lnTo>
                <a:lnTo>
                  <a:pt x="2599" y="845"/>
                </a:lnTo>
                <a:lnTo>
                  <a:pt x="2598" y="875"/>
                </a:lnTo>
                <a:lnTo>
                  <a:pt x="2601" y="896"/>
                </a:lnTo>
                <a:lnTo>
                  <a:pt x="2606" y="917"/>
                </a:lnTo>
                <a:lnTo>
                  <a:pt x="2610" y="938"/>
                </a:lnTo>
                <a:lnTo>
                  <a:pt x="2612" y="948"/>
                </a:lnTo>
                <a:lnTo>
                  <a:pt x="2612" y="959"/>
                </a:lnTo>
                <a:lnTo>
                  <a:pt x="2610" y="980"/>
                </a:lnTo>
                <a:lnTo>
                  <a:pt x="2606" y="1000"/>
                </a:lnTo>
                <a:lnTo>
                  <a:pt x="2599" y="1023"/>
                </a:lnTo>
                <a:lnTo>
                  <a:pt x="2592" y="1048"/>
                </a:lnTo>
                <a:lnTo>
                  <a:pt x="2577" y="1095"/>
                </a:lnTo>
                <a:lnTo>
                  <a:pt x="2570" y="1121"/>
                </a:lnTo>
                <a:lnTo>
                  <a:pt x="2563" y="1147"/>
                </a:lnTo>
                <a:lnTo>
                  <a:pt x="2558" y="1183"/>
                </a:lnTo>
                <a:lnTo>
                  <a:pt x="2556" y="1220"/>
                </a:lnTo>
                <a:lnTo>
                  <a:pt x="2556" y="1257"/>
                </a:lnTo>
                <a:lnTo>
                  <a:pt x="2558" y="1293"/>
                </a:lnTo>
                <a:lnTo>
                  <a:pt x="2558" y="1330"/>
                </a:lnTo>
                <a:lnTo>
                  <a:pt x="2558" y="1363"/>
                </a:lnTo>
                <a:lnTo>
                  <a:pt x="2556" y="1396"/>
                </a:lnTo>
                <a:lnTo>
                  <a:pt x="2552" y="1410"/>
                </a:lnTo>
                <a:lnTo>
                  <a:pt x="2549" y="1426"/>
                </a:lnTo>
                <a:lnTo>
                  <a:pt x="2545" y="1440"/>
                </a:lnTo>
                <a:lnTo>
                  <a:pt x="2538" y="1454"/>
                </a:lnTo>
                <a:lnTo>
                  <a:pt x="2525" y="1482"/>
                </a:lnTo>
                <a:lnTo>
                  <a:pt x="2490" y="1539"/>
                </a:lnTo>
                <a:lnTo>
                  <a:pt x="2474" y="1569"/>
                </a:lnTo>
                <a:lnTo>
                  <a:pt x="2467" y="1584"/>
                </a:lnTo>
                <a:lnTo>
                  <a:pt x="2460" y="1598"/>
                </a:lnTo>
                <a:lnTo>
                  <a:pt x="2457" y="1614"/>
                </a:lnTo>
                <a:lnTo>
                  <a:pt x="2453" y="1630"/>
                </a:lnTo>
                <a:lnTo>
                  <a:pt x="2451" y="1645"/>
                </a:lnTo>
                <a:lnTo>
                  <a:pt x="2451" y="1663"/>
                </a:lnTo>
                <a:lnTo>
                  <a:pt x="2638" y="1759"/>
                </a:lnTo>
                <a:lnTo>
                  <a:pt x="2760" y="1821"/>
                </a:lnTo>
                <a:lnTo>
                  <a:pt x="2814" y="1846"/>
                </a:lnTo>
                <a:lnTo>
                  <a:pt x="2855" y="1865"/>
                </a:lnTo>
                <a:lnTo>
                  <a:pt x="2911" y="1886"/>
                </a:lnTo>
                <a:lnTo>
                  <a:pt x="2939" y="1896"/>
                </a:lnTo>
                <a:lnTo>
                  <a:pt x="2967" y="1907"/>
                </a:lnTo>
                <a:lnTo>
                  <a:pt x="3033" y="1928"/>
                </a:lnTo>
                <a:lnTo>
                  <a:pt x="3122" y="1959"/>
                </a:lnTo>
                <a:lnTo>
                  <a:pt x="3259" y="2011"/>
                </a:lnTo>
                <a:lnTo>
                  <a:pt x="3292" y="2022"/>
                </a:lnTo>
                <a:lnTo>
                  <a:pt x="3325" y="2031"/>
                </a:lnTo>
                <a:lnTo>
                  <a:pt x="3357" y="2041"/>
                </a:lnTo>
                <a:lnTo>
                  <a:pt x="3371" y="2046"/>
                </a:lnTo>
                <a:lnTo>
                  <a:pt x="3385" y="2053"/>
                </a:lnTo>
                <a:lnTo>
                  <a:pt x="3413" y="2065"/>
                </a:lnTo>
                <a:lnTo>
                  <a:pt x="3440" y="2081"/>
                </a:lnTo>
                <a:lnTo>
                  <a:pt x="3453" y="2092"/>
                </a:lnTo>
                <a:lnTo>
                  <a:pt x="3468" y="2105"/>
                </a:lnTo>
                <a:lnTo>
                  <a:pt x="3507" y="2144"/>
                </a:lnTo>
                <a:lnTo>
                  <a:pt x="3548" y="2191"/>
                </a:lnTo>
                <a:lnTo>
                  <a:pt x="3595" y="2243"/>
                </a:lnTo>
                <a:lnTo>
                  <a:pt x="3679" y="2339"/>
                </a:lnTo>
                <a:lnTo>
                  <a:pt x="3726" y="2395"/>
                </a:lnTo>
                <a:lnTo>
                  <a:pt x="3749" y="2417"/>
                </a:lnTo>
                <a:lnTo>
                  <a:pt x="3769" y="2440"/>
                </a:lnTo>
                <a:lnTo>
                  <a:pt x="3789" y="2465"/>
                </a:lnTo>
                <a:lnTo>
                  <a:pt x="3796" y="2478"/>
                </a:lnTo>
                <a:lnTo>
                  <a:pt x="3803" y="2492"/>
                </a:lnTo>
                <a:lnTo>
                  <a:pt x="3820" y="2533"/>
                </a:lnTo>
                <a:lnTo>
                  <a:pt x="3832" y="2576"/>
                </a:lnTo>
                <a:lnTo>
                  <a:pt x="3844" y="2623"/>
                </a:lnTo>
                <a:lnTo>
                  <a:pt x="3856" y="2668"/>
                </a:lnTo>
                <a:lnTo>
                  <a:pt x="3877" y="2763"/>
                </a:lnTo>
                <a:lnTo>
                  <a:pt x="3888" y="2806"/>
                </a:lnTo>
                <a:lnTo>
                  <a:pt x="3900" y="28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8" name="Freeform 7"/>
          <p:cNvSpPr>
            <a:spLocks noEditPoints="1"/>
          </p:cNvSpPr>
          <p:nvPr/>
        </p:nvSpPr>
        <p:spPr bwMode="auto">
          <a:xfrm>
            <a:off x="838200" y="604838"/>
            <a:ext cx="1706563" cy="1536700"/>
          </a:xfrm>
          <a:custGeom>
            <a:avLst/>
            <a:gdLst>
              <a:gd name="T0" fmla="*/ 1766287121 w 1528"/>
              <a:gd name="T1" fmla="*/ 1365700804 h 1376"/>
              <a:gd name="T2" fmla="*/ 1565458832 w 1528"/>
              <a:gd name="T3" fmla="*/ 1252203894 h 1376"/>
              <a:gd name="T4" fmla="*/ 1520553217 w 1528"/>
              <a:gd name="T5" fmla="*/ 1229754226 h 1376"/>
              <a:gd name="T6" fmla="*/ 1539263983 w 1528"/>
              <a:gd name="T7" fmla="*/ 1176123843 h 1376"/>
              <a:gd name="T8" fmla="*/ 1504337518 w 1528"/>
              <a:gd name="T9" fmla="*/ 1133718294 h 1376"/>
              <a:gd name="T10" fmla="*/ 1540511516 w 1528"/>
              <a:gd name="T11" fmla="*/ 1092560196 h 1376"/>
              <a:gd name="T12" fmla="*/ 1505585052 w 1528"/>
              <a:gd name="T13" fmla="*/ 1057638242 h 1376"/>
              <a:gd name="T14" fmla="*/ 1501842452 w 1528"/>
              <a:gd name="T15" fmla="*/ 1030199883 h 1376"/>
              <a:gd name="T16" fmla="*/ 1499347385 w 1528"/>
              <a:gd name="T17" fmla="*/ 1013985241 h 1376"/>
              <a:gd name="T18" fmla="*/ 1495605902 w 1528"/>
              <a:gd name="T19" fmla="*/ 981558191 h 1376"/>
              <a:gd name="T20" fmla="*/ 1485626753 w 1528"/>
              <a:gd name="T21" fmla="*/ 851847756 h 1376"/>
              <a:gd name="T22" fmla="*/ 1485626753 w 1528"/>
              <a:gd name="T23" fmla="*/ 798217373 h 1376"/>
              <a:gd name="T24" fmla="*/ 1485626753 w 1528"/>
              <a:gd name="T25" fmla="*/ 778262608 h 1376"/>
              <a:gd name="T26" fmla="*/ 1501842452 w 1528"/>
              <a:gd name="T27" fmla="*/ 750823132 h 1376"/>
              <a:gd name="T28" fmla="*/ 1508079001 w 1528"/>
              <a:gd name="T29" fmla="*/ 728373464 h 1376"/>
              <a:gd name="T30" fmla="*/ 1510574068 w 1528"/>
              <a:gd name="T31" fmla="*/ 683474128 h 1376"/>
              <a:gd name="T32" fmla="*/ 1466915987 w 1528"/>
              <a:gd name="T33" fmla="*/ 617371459 h 1376"/>
              <a:gd name="T34" fmla="*/ 1458184371 w 1528"/>
              <a:gd name="T35" fmla="*/ 566235979 h 1376"/>
              <a:gd name="T36" fmla="*/ 1441968672 w 1528"/>
              <a:gd name="T37" fmla="*/ 530066573 h 1376"/>
              <a:gd name="T38" fmla="*/ 1403299607 w 1528"/>
              <a:gd name="T39" fmla="*/ 472694951 h 1376"/>
              <a:gd name="T40" fmla="*/ 1407042207 w 1528"/>
              <a:gd name="T41" fmla="*/ 444008023 h 1376"/>
              <a:gd name="T42" fmla="*/ 1384588841 w 1528"/>
              <a:gd name="T43" fmla="*/ 437772996 h 1376"/>
              <a:gd name="T44" fmla="*/ 1383341308 w 1528"/>
              <a:gd name="T45" fmla="*/ 396614899 h 1376"/>
              <a:gd name="T46" fmla="*/ 1365878076 w 1528"/>
              <a:gd name="T47" fmla="*/ 374164114 h 1376"/>
              <a:gd name="T48" fmla="*/ 1362136593 w 1528"/>
              <a:gd name="T49" fmla="*/ 345478303 h 1376"/>
              <a:gd name="T50" fmla="*/ 1327210128 w 1528"/>
              <a:gd name="T51" fmla="*/ 310556349 h 1376"/>
              <a:gd name="T52" fmla="*/ 1294777613 w 1528"/>
              <a:gd name="T53" fmla="*/ 256925966 h 1376"/>
              <a:gd name="T54" fmla="*/ 1251119532 w 1528"/>
              <a:gd name="T55" fmla="*/ 212026629 h 1376"/>
              <a:gd name="T56" fmla="*/ 1222429617 w 1528"/>
              <a:gd name="T57" fmla="*/ 164632389 h 1376"/>
              <a:gd name="T58" fmla="*/ 1170039920 w 1528"/>
              <a:gd name="T59" fmla="*/ 113496910 h 1376"/>
              <a:gd name="T60" fmla="*/ 1081476224 w 1528"/>
              <a:gd name="T61" fmla="*/ 63607765 h 1376"/>
              <a:gd name="T62" fmla="*/ 944264315 w 1528"/>
              <a:gd name="T63" fmla="*/ 31180715 h 1376"/>
              <a:gd name="T64" fmla="*/ 779611141 w 1528"/>
              <a:gd name="T65" fmla="*/ 19955881 h 1376"/>
              <a:gd name="T66" fmla="*/ 689799913 w 1528"/>
              <a:gd name="T67" fmla="*/ 43653001 h 1376"/>
              <a:gd name="T68" fmla="*/ 629926132 w 1528"/>
              <a:gd name="T69" fmla="*/ 73585148 h 1376"/>
              <a:gd name="T70" fmla="*/ 607472767 w 1528"/>
              <a:gd name="T71" fmla="*/ 73585148 h 1376"/>
              <a:gd name="T72" fmla="*/ 566309753 w 1528"/>
              <a:gd name="T73" fmla="*/ 102272076 h 1376"/>
              <a:gd name="T74" fmla="*/ 432840443 w 1528"/>
              <a:gd name="T75" fmla="*/ 228240154 h 1376"/>
              <a:gd name="T76" fmla="*/ 391676312 w 1528"/>
              <a:gd name="T77" fmla="*/ 285611777 h 1376"/>
              <a:gd name="T78" fmla="*/ 390428779 w 1528"/>
              <a:gd name="T79" fmla="*/ 314298705 h 1376"/>
              <a:gd name="T80" fmla="*/ 346770698 w 1528"/>
              <a:gd name="T81" fmla="*/ 339242160 h 1376"/>
              <a:gd name="T82" fmla="*/ 318080783 w 1528"/>
              <a:gd name="T83" fmla="*/ 406592281 h 1376"/>
              <a:gd name="T84" fmla="*/ 309349166 w 1528"/>
              <a:gd name="T85" fmla="*/ 453986522 h 1376"/>
              <a:gd name="T86" fmla="*/ 311844233 w 1528"/>
              <a:gd name="T87" fmla="*/ 457727761 h 1376"/>
              <a:gd name="T88" fmla="*/ 285649384 w 1528"/>
              <a:gd name="T89" fmla="*/ 492649715 h 1376"/>
              <a:gd name="T90" fmla="*/ 291885934 w 1528"/>
              <a:gd name="T91" fmla="*/ 542538859 h 1376"/>
              <a:gd name="T92" fmla="*/ 268186152 w 1528"/>
              <a:gd name="T93" fmla="*/ 601157933 h 1376"/>
              <a:gd name="T94" fmla="*/ 296876067 w 1528"/>
              <a:gd name="T95" fmla="*/ 641068579 h 1376"/>
              <a:gd name="T96" fmla="*/ 293133467 w 1528"/>
              <a:gd name="T97" fmla="*/ 683474128 h 1376"/>
              <a:gd name="T98" fmla="*/ 280660368 w 1528"/>
              <a:gd name="T99" fmla="*/ 759554179 h 1376"/>
              <a:gd name="T100" fmla="*/ 315586833 w 1528"/>
              <a:gd name="T101" fmla="*/ 907973043 h 1376"/>
              <a:gd name="T102" fmla="*/ 260702069 w 1528"/>
              <a:gd name="T103" fmla="*/ 952872380 h 1376"/>
              <a:gd name="T104" fmla="*/ 241991304 w 1528"/>
              <a:gd name="T105" fmla="*/ 1070110528 h 1376"/>
              <a:gd name="T106" fmla="*/ 244486370 w 1528"/>
              <a:gd name="T107" fmla="*/ 1237236704 h 1376"/>
              <a:gd name="T108" fmla="*/ 256959469 w 1528"/>
              <a:gd name="T109" fmla="*/ 1299598135 h 1376"/>
              <a:gd name="T110" fmla="*/ 174632324 w 1528"/>
              <a:gd name="T111" fmla="*/ 1369442043 h 1376"/>
              <a:gd name="T112" fmla="*/ 1501842452 w 1528"/>
              <a:gd name="T113" fmla="*/ 679731772 h 1376"/>
              <a:gd name="T114" fmla="*/ 270681219 w 1528"/>
              <a:gd name="T115" fmla="*/ 578708265 h 1376"/>
              <a:gd name="T116" fmla="*/ 295628534 w 1528"/>
              <a:gd name="T117" fmla="*/ 739598298 h 1376"/>
              <a:gd name="T118" fmla="*/ 353008364 w 1528"/>
              <a:gd name="T119" fmla="*/ 349220659 h 1376"/>
              <a:gd name="T120" fmla="*/ 1418268890 w 1528"/>
              <a:gd name="T121" fmla="*/ 525077882 h 1376"/>
              <a:gd name="T122" fmla="*/ 1448205221 w 1528"/>
              <a:gd name="T123" fmla="*/ 603651721 h 1376"/>
              <a:gd name="T124" fmla="*/ 1473152536 w 1528"/>
              <a:gd name="T125" fmla="*/ 820667041 h 137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528" h="1376">
                <a:moveTo>
                  <a:pt x="561" y="30"/>
                </a:moveTo>
                <a:lnTo>
                  <a:pt x="561" y="30"/>
                </a:lnTo>
                <a:lnTo>
                  <a:pt x="561" y="28"/>
                </a:lnTo>
                <a:lnTo>
                  <a:pt x="561" y="30"/>
                </a:lnTo>
                <a:close/>
                <a:moveTo>
                  <a:pt x="452" y="77"/>
                </a:moveTo>
                <a:lnTo>
                  <a:pt x="452" y="77"/>
                </a:lnTo>
                <a:lnTo>
                  <a:pt x="456" y="76"/>
                </a:lnTo>
                <a:lnTo>
                  <a:pt x="457" y="76"/>
                </a:lnTo>
                <a:lnTo>
                  <a:pt x="457" y="71"/>
                </a:lnTo>
                <a:lnTo>
                  <a:pt x="456" y="67"/>
                </a:lnTo>
                <a:lnTo>
                  <a:pt x="452" y="66"/>
                </a:lnTo>
                <a:lnTo>
                  <a:pt x="451" y="67"/>
                </a:lnTo>
                <a:lnTo>
                  <a:pt x="452" y="71"/>
                </a:lnTo>
                <a:lnTo>
                  <a:pt x="454" y="72"/>
                </a:lnTo>
                <a:lnTo>
                  <a:pt x="452" y="77"/>
                </a:lnTo>
                <a:close/>
                <a:moveTo>
                  <a:pt x="1456" y="1175"/>
                </a:moveTo>
                <a:lnTo>
                  <a:pt x="1456" y="1175"/>
                </a:lnTo>
                <a:lnTo>
                  <a:pt x="1442" y="1144"/>
                </a:lnTo>
                <a:lnTo>
                  <a:pt x="1436" y="1127"/>
                </a:lnTo>
                <a:lnTo>
                  <a:pt x="1426" y="1111"/>
                </a:lnTo>
                <a:lnTo>
                  <a:pt x="1416" y="1095"/>
                </a:lnTo>
                <a:lnTo>
                  <a:pt x="1405" y="1081"/>
                </a:lnTo>
                <a:lnTo>
                  <a:pt x="1391" y="1070"/>
                </a:lnTo>
                <a:lnTo>
                  <a:pt x="1385" y="1067"/>
                </a:lnTo>
                <a:lnTo>
                  <a:pt x="1377" y="1063"/>
                </a:lnTo>
                <a:lnTo>
                  <a:pt x="1359" y="1057"/>
                </a:lnTo>
                <a:lnTo>
                  <a:pt x="1340" y="1048"/>
                </a:lnTo>
                <a:lnTo>
                  <a:pt x="1301" y="1032"/>
                </a:lnTo>
                <a:lnTo>
                  <a:pt x="1273" y="1022"/>
                </a:lnTo>
                <a:lnTo>
                  <a:pt x="1258" y="1016"/>
                </a:lnTo>
                <a:lnTo>
                  <a:pt x="1247" y="1009"/>
                </a:lnTo>
                <a:lnTo>
                  <a:pt x="1243" y="1009"/>
                </a:lnTo>
                <a:lnTo>
                  <a:pt x="1240" y="1012"/>
                </a:lnTo>
                <a:lnTo>
                  <a:pt x="1237" y="1012"/>
                </a:lnTo>
                <a:lnTo>
                  <a:pt x="1235" y="1011"/>
                </a:lnTo>
                <a:lnTo>
                  <a:pt x="1237" y="1011"/>
                </a:lnTo>
                <a:lnTo>
                  <a:pt x="1239" y="1009"/>
                </a:lnTo>
                <a:lnTo>
                  <a:pt x="1239" y="1007"/>
                </a:lnTo>
                <a:lnTo>
                  <a:pt x="1240" y="1006"/>
                </a:lnTo>
                <a:lnTo>
                  <a:pt x="1248" y="1006"/>
                </a:lnTo>
                <a:lnTo>
                  <a:pt x="1255" y="1004"/>
                </a:lnTo>
                <a:lnTo>
                  <a:pt x="1255" y="1002"/>
                </a:lnTo>
                <a:lnTo>
                  <a:pt x="1253" y="999"/>
                </a:lnTo>
                <a:lnTo>
                  <a:pt x="1252" y="997"/>
                </a:lnTo>
                <a:lnTo>
                  <a:pt x="1252" y="994"/>
                </a:lnTo>
                <a:lnTo>
                  <a:pt x="1245" y="994"/>
                </a:lnTo>
                <a:lnTo>
                  <a:pt x="1245" y="997"/>
                </a:lnTo>
                <a:lnTo>
                  <a:pt x="1247" y="999"/>
                </a:lnTo>
                <a:lnTo>
                  <a:pt x="1248" y="1001"/>
                </a:lnTo>
                <a:lnTo>
                  <a:pt x="1247" y="1004"/>
                </a:lnTo>
                <a:lnTo>
                  <a:pt x="1245" y="1004"/>
                </a:lnTo>
                <a:lnTo>
                  <a:pt x="1242" y="1002"/>
                </a:lnTo>
                <a:lnTo>
                  <a:pt x="1240" y="1002"/>
                </a:lnTo>
                <a:lnTo>
                  <a:pt x="1239" y="1001"/>
                </a:lnTo>
                <a:lnTo>
                  <a:pt x="1237" y="1006"/>
                </a:lnTo>
                <a:lnTo>
                  <a:pt x="1235" y="1007"/>
                </a:lnTo>
                <a:lnTo>
                  <a:pt x="1234" y="1007"/>
                </a:lnTo>
                <a:lnTo>
                  <a:pt x="1229" y="994"/>
                </a:lnTo>
                <a:lnTo>
                  <a:pt x="1225" y="989"/>
                </a:lnTo>
                <a:lnTo>
                  <a:pt x="1219" y="986"/>
                </a:lnTo>
                <a:lnTo>
                  <a:pt x="1222" y="983"/>
                </a:lnTo>
                <a:lnTo>
                  <a:pt x="1227" y="983"/>
                </a:lnTo>
                <a:lnTo>
                  <a:pt x="1237" y="984"/>
                </a:lnTo>
                <a:lnTo>
                  <a:pt x="1237" y="974"/>
                </a:lnTo>
                <a:lnTo>
                  <a:pt x="1234" y="968"/>
                </a:lnTo>
                <a:lnTo>
                  <a:pt x="1237" y="968"/>
                </a:lnTo>
                <a:lnTo>
                  <a:pt x="1237" y="966"/>
                </a:lnTo>
                <a:lnTo>
                  <a:pt x="1237" y="963"/>
                </a:lnTo>
                <a:lnTo>
                  <a:pt x="1235" y="960"/>
                </a:lnTo>
                <a:lnTo>
                  <a:pt x="1234" y="963"/>
                </a:lnTo>
                <a:lnTo>
                  <a:pt x="1232" y="963"/>
                </a:lnTo>
                <a:lnTo>
                  <a:pt x="1232" y="961"/>
                </a:lnTo>
                <a:lnTo>
                  <a:pt x="1234" y="958"/>
                </a:lnTo>
                <a:lnTo>
                  <a:pt x="1229" y="958"/>
                </a:lnTo>
                <a:lnTo>
                  <a:pt x="1225" y="955"/>
                </a:lnTo>
                <a:lnTo>
                  <a:pt x="1220" y="948"/>
                </a:lnTo>
                <a:lnTo>
                  <a:pt x="1225" y="946"/>
                </a:lnTo>
                <a:lnTo>
                  <a:pt x="1230" y="945"/>
                </a:lnTo>
                <a:lnTo>
                  <a:pt x="1234" y="943"/>
                </a:lnTo>
                <a:lnTo>
                  <a:pt x="1237" y="945"/>
                </a:lnTo>
                <a:lnTo>
                  <a:pt x="1237" y="943"/>
                </a:lnTo>
                <a:lnTo>
                  <a:pt x="1235" y="941"/>
                </a:lnTo>
                <a:lnTo>
                  <a:pt x="1232" y="941"/>
                </a:lnTo>
                <a:lnTo>
                  <a:pt x="1230" y="940"/>
                </a:lnTo>
                <a:lnTo>
                  <a:pt x="1232" y="937"/>
                </a:lnTo>
                <a:lnTo>
                  <a:pt x="1227" y="935"/>
                </a:lnTo>
                <a:lnTo>
                  <a:pt x="1224" y="935"/>
                </a:lnTo>
                <a:lnTo>
                  <a:pt x="1217" y="930"/>
                </a:lnTo>
                <a:lnTo>
                  <a:pt x="1219" y="928"/>
                </a:lnTo>
                <a:lnTo>
                  <a:pt x="1217" y="925"/>
                </a:lnTo>
                <a:lnTo>
                  <a:pt x="1215" y="918"/>
                </a:lnTo>
                <a:lnTo>
                  <a:pt x="1215" y="910"/>
                </a:lnTo>
                <a:lnTo>
                  <a:pt x="1215" y="909"/>
                </a:lnTo>
                <a:lnTo>
                  <a:pt x="1219" y="907"/>
                </a:lnTo>
                <a:lnTo>
                  <a:pt x="1217" y="904"/>
                </a:lnTo>
                <a:lnTo>
                  <a:pt x="1215" y="902"/>
                </a:lnTo>
                <a:lnTo>
                  <a:pt x="1211" y="899"/>
                </a:lnTo>
                <a:lnTo>
                  <a:pt x="1207" y="907"/>
                </a:lnTo>
                <a:lnTo>
                  <a:pt x="1206" y="909"/>
                </a:lnTo>
                <a:lnTo>
                  <a:pt x="1202" y="912"/>
                </a:lnTo>
                <a:lnTo>
                  <a:pt x="1199" y="907"/>
                </a:lnTo>
                <a:lnTo>
                  <a:pt x="1196" y="904"/>
                </a:lnTo>
                <a:lnTo>
                  <a:pt x="1197" y="902"/>
                </a:lnTo>
                <a:lnTo>
                  <a:pt x="1199" y="899"/>
                </a:lnTo>
                <a:lnTo>
                  <a:pt x="1199" y="897"/>
                </a:lnTo>
                <a:lnTo>
                  <a:pt x="1202" y="895"/>
                </a:lnTo>
                <a:lnTo>
                  <a:pt x="1217" y="897"/>
                </a:lnTo>
                <a:lnTo>
                  <a:pt x="1224" y="897"/>
                </a:lnTo>
                <a:lnTo>
                  <a:pt x="1234" y="895"/>
                </a:lnTo>
                <a:lnTo>
                  <a:pt x="1234" y="892"/>
                </a:lnTo>
                <a:lnTo>
                  <a:pt x="1235" y="890"/>
                </a:lnTo>
                <a:lnTo>
                  <a:pt x="1227" y="886"/>
                </a:lnTo>
                <a:lnTo>
                  <a:pt x="1224" y="884"/>
                </a:lnTo>
                <a:lnTo>
                  <a:pt x="1224" y="879"/>
                </a:lnTo>
                <a:lnTo>
                  <a:pt x="1227" y="879"/>
                </a:lnTo>
                <a:lnTo>
                  <a:pt x="1230" y="879"/>
                </a:lnTo>
                <a:lnTo>
                  <a:pt x="1234" y="877"/>
                </a:lnTo>
                <a:lnTo>
                  <a:pt x="1235" y="876"/>
                </a:lnTo>
                <a:lnTo>
                  <a:pt x="1234" y="874"/>
                </a:lnTo>
                <a:lnTo>
                  <a:pt x="1229" y="877"/>
                </a:lnTo>
                <a:lnTo>
                  <a:pt x="1222" y="879"/>
                </a:lnTo>
                <a:lnTo>
                  <a:pt x="1217" y="877"/>
                </a:lnTo>
                <a:lnTo>
                  <a:pt x="1212" y="876"/>
                </a:lnTo>
                <a:lnTo>
                  <a:pt x="1215" y="871"/>
                </a:lnTo>
                <a:lnTo>
                  <a:pt x="1217" y="869"/>
                </a:lnTo>
                <a:lnTo>
                  <a:pt x="1214" y="867"/>
                </a:lnTo>
                <a:lnTo>
                  <a:pt x="1214" y="869"/>
                </a:lnTo>
                <a:lnTo>
                  <a:pt x="1212" y="871"/>
                </a:lnTo>
                <a:lnTo>
                  <a:pt x="1207" y="871"/>
                </a:lnTo>
                <a:lnTo>
                  <a:pt x="1204" y="869"/>
                </a:lnTo>
                <a:lnTo>
                  <a:pt x="1201" y="869"/>
                </a:lnTo>
                <a:lnTo>
                  <a:pt x="1206" y="864"/>
                </a:lnTo>
                <a:lnTo>
                  <a:pt x="1211" y="859"/>
                </a:lnTo>
                <a:lnTo>
                  <a:pt x="1209" y="856"/>
                </a:lnTo>
                <a:lnTo>
                  <a:pt x="1207" y="853"/>
                </a:lnTo>
                <a:lnTo>
                  <a:pt x="1209" y="851"/>
                </a:lnTo>
                <a:lnTo>
                  <a:pt x="1207" y="848"/>
                </a:lnTo>
                <a:lnTo>
                  <a:pt x="1206" y="849"/>
                </a:lnTo>
                <a:lnTo>
                  <a:pt x="1204" y="848"/>
                </a:lnTo>
                <a:lnTo>
                  <a:pt x="1202" y="844"/>
                </a:lnTo>
                <a:lnTo>
                  <a:pt x="1201" y="843"/>
                </a:lnTo>
                <a:lnTo>
                  <a:pt x="1199" y="846"/>
                </a:lnTo>
                <a:lnTo>
                  <a:pt x="1199" y="844"/>
                </a:lnTo>
                <a:lnTo>
                  <a:pt x="1199" y="843"/>
                </a:lnTo>
                <a:lnTo>
                  <a:pt x="1201" y="841"/>
                </a:lnTo>
                <a:lnTo>
                  <a:pt x="1202" y="841"/>
                </a:lnTo>
                <a:lnTo>
                  <a:pt x="1202" y="838"/>
                </a:lnTo>
                <a:lnTo>
                  <a:pt x="1202" y="834"/>
                </a:lnTo>
                <a:lnTo>
                  <a:pt x="1199" y="834"/>
                </a:lnTo>
                <a:lnTo>
                  <a:pt x="1197" y="834"/>
                </a:lnTo>
                <a:lnTo>
                  <a:pt x="1197" y="833"/>
                </a:lnTo>
                <a:lnTo>
                  <a:pt x="1199" y="831"/>
                </a:lnTo>
                <a:lnTo>
                  <a:pt x="1197" y="830"/>
                </a:lnTo>
                <a:lnTo>
                  <a:pt x="1197" y="828"/>
                </a:lnTo>
                <a:lnTo>
                  <a:pt x="1199" y="828"/>
                </a:lnTo>
                <a:lnTo>
                  <a:pt x="1204" y="826"/>
                </a:lnTo>
                <a:lnTo>
                  <a:pt x="1207" y="828"/>
                </a:lnTo>
                <a:lnTo>
                  <a:pt x="1215" y="831"/>
                </a:lnTo>
                <a:lnTo>
                  <a:pt x="1222" y="833"/>
                </a:lnTo>
                <a:lnTo>
                  <a:pt x="1225" y="833"/>
                </a:lnTo>
                <a:lnTo>
                  <a:pt x="1230" y="833"/>
                </a:lnTo>
                <a:lnTo>
                  <a:pt x="1225" y="830"/>
                </a:lnTo>
                <a:lnTo>
                  <a:pt x="1224" y="826"/>
                </a:lnTo>
                <a:lnTo>
                  <a:pt x="1229" y="816"/>
                </a:lnTo>
                <a:lnTo>
                  <a:pt x="1234" y="805"/>
                </a:lnTo>
                <a:lnTo>
                  <a:pt x="1232" y="805"/>
                </a:lnTo>
                <a:lnTo>
                  <a:pt x="1230" y="805"/>
                </a:lnTo>
                <a:lnTo>
                  <a:pt x="1229" y="802"/>
                </a:lnTo>
                <a:lnTo>
                  <a:pt x="1225" y="805"/>
                </a:lnTo>
                <a:lnTo>
                  <a:pt x="1222" y="808"/>
                </a:lnTo>
                <a:lnTo>
                  <a:pt x="1220" y="811"/>
                </a:lnTo>
                <a:lnTo>
                  <a:pt x="1215" y="813"/>
                </a:lnTo>
                <a:lnTo>
                  <a:pt x="1212" y="811"/>
                </a:lnTo>
                <a:lnTo>
                  <a:pt x="1211" y="811"/>
                </a:lnTo>
                <a:lnTo>
                  <a:pt x="1207" y="813"/>
                </a:lnTo>
                <a:lnTo>
                  <a:pt x="1202" y="813"/>
                </a:lnTo>
                <a:lnTo>
                  <a:pt x="1202" y="807"/>
                </a:lnTo>
                <a:lnTo>
                  <a:pt x="1202" y="802"/>
                </a:lnTo>
                <a:lnTo>
                  <a:pt x="1202" y="797"/>
                </a:lnTo>
                <a:lnTo>
                  <a:pt x="1201" y="795"/>
                </a:lnTo>
                <a:lnTo>
                  <a:pt x="1199" y="795"/>
                </a:lnTo>
                <a:lnTo>
                  <a:pt x="1197" y="803"/>
                </a:lnTo>
                <a:lnTo>
                  <a:pt x="1196" y="807"/>
                </a:lnTo>
                <a:lnTo>
                  <a:pt x="1192" y="808"/>
                </a:lnTo>
                <a:lnTo>
                  <a:pt x="1191" y="808"/>
                </a:lnTo>
                <a:lnTo>
                  <a:pt x="1192" y="803"/>
                </a:lnTo>
                <a:lnTo>
                  <a:pt x="1191" y="798"/>
                </a:lnTo>
                <a:lnTo>
                  <a:pt x="1191" y="793"/>
                </a:lnTo>
                <a:lnTo>
                  <a:pt x="1192" y="788"/>
                </a:lnTo>
                <a:lnTo>
                  <a:pt x="1192" y="790"/>
                </a:lnTo>
                <a:lnTo>
                  <a:pt x="1192" y="792"/>
                </a:lnTo>
                <a:lnTo>
                  <a:pt x="1197" y="793"/>
                </a:lnTo>
                <a:lnTo>
                  <a:pt x="1201" y="792"/>
                </a:lnTo>
                <a:lnTo>
                  <a:pt x="1201" y="790"/>
                </a:lnTo>
                <a:lnTo>
                  <a:pt x="1199" y="787"/>
                </a:lnTo>
                <a:lnTo>
                  <a:pt x="1197" y="783"/>
                </a:lnTo>
                <a:lnTo>
                  <a:pt x="1196" y="770"/>
                </a:lnTo>
                <a:lnTo>
                  <a:pt x="1196" y="747"/>
                </a:lnTo>
                <a:lnTo>
                  <a:pt x="1196" y="749"/>
                </a:lnTo>
                <a:lnTo>
                  <a:pt x="1199" y="751"/>
                </a:lnTo>
                <a:lnTo>
                  <a:pt x="1199" y="737"/>
                </a:lnTo>
                <a:lnTo>
                  <a:pt x="1202" y="724"/>
                </a:lnTo>
                <a:lnTo>
                  <a:pt x="1204" y="711"/>
                </a:lnTo>
                <a:lnTo>
                  <a:pt x="1202" y="698"/>
                </a:lnTo>
                <a:lnTo>
                  <a:pt x="1207" y="696"/>
                </a:lnTo>
                <a:lnTo>
                  <a:pt x="1209" y="695"/>
                </a:lnTo>
                <a:lnTo>
                  <a:pt x="1209" y="693"/>
                </a:lnTo>
                <a:lnTo>
                  <a:pt x="1206" y="693"/>
                </a:lnTo>
                <a:lnTo>
                  <a:pt x="1204" y="695"/>
                </a:lnTo>
                <a:lnTo>
                  <a:pt x="1202" y="696"/>
                </a:lnTo>
                <a:lnTo>
                  <a:pt x="1199" y="696"/>
                </a:lnTo>
                <a:lnTo>
                  <a:pt x="1194" y="690"/>
                </a:lnTo>
                <a:lnTo>
                  <a:pt x="1192" y="688"/>
                </a:lnTo>
                <a:lnTo>
                  <a:pt x="1191" y="683"/>
                </a:lnTo>
                <a:lnTo>
                  <a:pt x="1192" y="685"/>
                </a:lnTo>
                <a:lnTo>
                  <a:pt x="1194" y="685"/>
                </a:lnTo>
                <a:lnTo>
                  <a:pt x="1197" y="683"/>
                </a:lnTo>
                <a:lnTo>
                  <a:pt x="1201" y="685"/>
                </a:lnTo>
                <a:lnTo>
                  <a:pt x="1201" y="678"/>
                </a:lnTo>
                <a:lnTo>
                  <a:pt x="1201" y="676"/>
                </a:lnTo>
                <a:lnTo>
                  <a:pt x="1199" y="675"/>
                </a:lnTo>
                <a:lnTo>
                  <a:pt x="1197" y="678"/>
                </a:lnTo>
                <a:lnTo>
                  <a:pt x="1196" y="680"/>
                </a:lnTo>
                <a:lnTo>
                  <a:pt x="1194" y="668"/>
                </a:lnTo>
                <a:lnTo>
                  <a:pt x="1192" y="660"/>
                </a:lnTo>
                <a:lnTo>
                  <a:pt x="1189" y="652"/>
                </a:lnTo>
                <a:lnTo>
                  <a:pt x="1183" y="642"/>
                </a:lnTo>
                <a:lnTo>
                  <a:pt x="1186" y="644"/>
                </a:lnTo>
                <a:lnTo>
                  <a:pt x="1188" y="645"/>
                </a:lnTo>
                <a:lnTo>
                  <a:pt x="1189" y="647"/>
                </a:lnTo>
                <a:lnTo>
                  <a:pt x="1194" y="647"/>
                </a:lnTo>
                <a:lnTo>
                  <a:pt x="1192" y="644"/>
                </a:lnTo>
                <a:lnTo>
                  <a:pt x="1191" y="640"/>
                </a:lnTo>
                <a:lnTo>
                  <a:pt x="1189" y="637"/>
                </a:lnTo>
                <a:lnTo>
                  <a:pt x="1191" y="634"/>
                </a:lnTo>
                <a:lnTo>
                  <a:pt x="1196" y="634"/>
                </a:lnTo>
                <a:lnTo>
                  <a:pt x="1197" y="632"/>
                </a:lnTo>
                <a:lnTo>
                  <a:pt x="1197" y="630"/>
                </a:lnTo>
                <a:lnTo>
                  <a:pt x="1196" y="629"/>
                </a:lnTo>
                <a:lnTo>
                  <a:pt x="1196" y="625"/>
                </a:lnTo>
                <a:lnTo>
                  <a:pt x="1196" y="617"/>
                </a:lnTo>
                <a:lnTo>
                  <a:pt x="1194" y="611"/>
                </a:lnTo>
                <a:lnTo>
                  <a:pt x="1192" y="607"/>
                </a:lnTo>
                <a:lnTo>
                  <a:pt x="1191" y="606"/>
                </a:lnTo>
                <a:lnTo>
                  <a:pt x="1189" y="607"/>
                </a:lnTo>
                <a:lnTo>
                  <a:pt x="1189" y="609"/>
                </a:lnTo>
                <a:lnTo>
                  <a:pt x="1188" y="611"/>
                </a:lnTo>
                <a:lnTo>
                  <a:pt x="1188" y="612"/>
                </a:lnTo>
                <a:lnTo>
                  <a:pt x="1189" y="612"/>
                </a:lnTo>
                <a:lnTo>
                  <a:pt x="1191" y="614"/>
                </a:lnTo>
                <a:lnTo>
                  <a:pt x="1192" y="616"/>
                </a:lnTo>
                <a:lnTo>
                  <a:pt x="1191" y="621"/>
                </a:lnTo>
                <a:lnTo>
                  <a:pt x="1191" y="624"/>
                </a:lnTo>
                <a:lnTo>
                  <a:pt x="1178" y="611"/>
                </a:lnTo>
                <a:lnTo>
                  <a:pt x="1174" y="604"/>
                </a:lnTo>
                <a:lnTo>
                  <a:pt x="1174" y="602"/>
                </a:lnTo>
                <a:lnTo>
                  <a:pt x="1176" y="599"/>
                </a:lnTo>
                <a:lnTo>
                  <a:pt x="1174" y="597"/>
                </a:lnTo>
                <a:lnTo>
                  <a:pt x="1171" y="597"/>
                </a:lnTo>
                <a:lnTo>
                  <a:pt x="1169" y="596"/>
                </a:lnTo>
                <a:lnTo>
                  <a:pt x="1168" y="594"/>
                </a:lnTo>
                <a:lnTo>
                  <a:pt x="1171" y="593"/>
                </a:lnTo>
                <a:lnTo>
                  <a:pt x="1173" y="594"/>
                </a:lnTo>
                <a:lnTo>
                  <a:pt x="1176" y="596"/>
                </a:lnTo>
                <a:lnTo>
                  <a:pt x="1178" y="597"/>
                </a:lnTo>
                <a:lnTo>
                  <a:pt x="1179" y="597"/>
                </a:lnTo>
                <a:lnTo>
                  <a:pt x="1179" y="593"/>
                </a:lnTo>
                <a:lnTo>
                  <a:pt x="1178" y="591"/>
                </a:lnTo>
                <a:lnTo>
                  <a:pt x="1178" y="589"/>
                </a:lnTo>
                <a:lnTo>
                  <a:pt x="1176" y="586"/>
                </a:lnTo>
                <a:lnTo>
                  <a:pt x="1181" y="589"/>
                </a:lnTo>
                <a:lnTo>
                  <a:pt x="1184" y="593"/>
                </a:lnTo>
                <a:lnTo>
                  <a:pt x="1196" y="597"/>
                </a:lnTo>
                <a:lnTo>
                  <a:pt x="1204" y="602"/>
                </a:lnTo>
                <a:lnTo>
                  <a:pt x="1207" y="607"/>
                </a:lnTo>
                <a:lnTo>
                  <a:pt x="1209" y="612"/>
                </a:lnTo>
                <a:lnTo>
                  <a:pt x="1211" y="611"/>
                </a:lnTo>
                <a:lnTo>
                  <a:pt x="1209" y="609"/>
                </a:lnTo>
                <a:lnTo>
                  <a:pt x="1207" y="604"/>
                </a:lnTo>
                <a:lnTo>
                  <a:pt x="1207" y="599"/>
                </a:lnTo>
                <a:lnTo>
                  <a:pt x="1207" y="597"/>
                </a:lnTo>
                <a:lnTo>
                  <a:pt x="1209" y="596"/>
                </a:lnTo>
                <a:lnTo>
                  <a:pt x="1207" y="594"/>
                </a:lnTo>
                <a:lnTo>
                  <a:pt x="1206" y="594"/>
                </a:lnTo>
                <a:lnTo>
                  <a:pt x="1202" y="597"/>
                </a:lnTo>
                <a:lnTo>
                  <a:pt x="1201" y="591"/>
                </a:lnTo>
                <a:lnTo>
                  <a:pt x="1199" y="586"/>
                </a:lnTo>
                <a:lnTo>
                  <a:pt x="1202" y="588"/>
                </a:lnTo>
                <a:lnTo>
                  <a:pt x="1202" y="586"/>
                </a:lnTo>
                <a:lnTo>
                  <a:pt x="1204" y="583"/>
                </a:lnTo>
                <a:lnTo>
                  <a:pt x="1204" y="581"/>
                </a:lnTo>
                <a:lnTo>
                  <a:pt x="1206" y="583"/>
                </a:lnTo>
                <a:lnTo>
                  <a:pt x="1207" y="584"/>
                </a:lnTo>
                <a:lnTo>
                  <a:pt x="1209" y="584"/>
                </a:lnTo>
                <a:lnTo>
                  <a:pt x="1209" y="586"/>
                </a:lnTo>
                <a:lnTo>
                  <a:pt x="1212" y="607"/>
                </a:lnTo>
                <a:lnTo>
                  <a:pt x="1214" y="617"/>
                </a:lnTo>
                <a:lnTo>
                  <a:pt x="1217" y="624"/>
                </a:lnTo>
                <a:lnTo>
                  <a:pt x="1222" y="617"/>
                </a:lnTo>
                <a:lnTo>
                  <a:pt x="1224" y="611"/>
                </a:lnTo>
                <a:lnTo>
                  <a:pt x="1224" y="604"/>
                </a:lnTo>
                <a:lnTo>
                  <a:pt x="1224" y="602"/>
                </a:lnTo>
                <a:lnTo>
                  <a:pt x="1220" y="601"/>
                </a:lnTo>
                <a:lnTo>
                  <a:pt x="1220" y="599"/>
                </a:lnTo>
                <a:lnTo>
                  <a:pt x="1222" y="597"/>
                </a:lnTo>
                <a:lnTo>
                  <a:pt x="1224" y="596"/>
                </a:lnTo>
                <a:lnTo>
                  <a:pt x="1224" y="594"/>
                </a:lnTo>
                <a:lnTo>
                  <a:pt x="1220" y="593"/>
                </a:lnTo>
                <a:lnTo>
                  <a:pt x="1219" y="591"/>
                </a:lnTo>
                <a:lnTo>
                  <a:pt x="1219" y="583"/>
                </a:lnTo>
                <a:lnTo>
                  <a:pt x="1220" y="568"/>
                </a:lnTo>
                <a:lnTo>
                  <a:pt x="1215" y="565"/>
                </a:lnTo>
                <a:lnTo>
                  <a:pt x="1214" y="561"/>
                </a:lnTo>
                <a:lnTo>
                  <a:pt x="1211" y="548"/>
                </a:lnTo>
                <a:lnTo>
                  <a:pt x="1207" y="537"/>
                </a:lnTo>
                <a:lnTo>
                  <a:pt x="1204" y="532"/>
                </a:lnTo>
                <a:lnTo>
                  <a:pt x="1201" y="528"/>
                </a:lnTo>
                <a:lnTo>
                  <a:pt x="1201" y="523"/>
                </a:lnTo>
                <a:lnTo>
                  <a:pt x="1204" y="520"/>
                </a:lnTo>
                <a:lnTo>
                  <a:pt x="1211" y="523"/>
                </a:lnTo>
                <a:lnTo>
                  <a:pt x="1212" y="525"/>
                </a:lnTo>
                <a:lnTo>
                  <a:pt x="1214" y="523"/>
                </a:lnTo>
                <a:lnTo>
                  <a:pt x="1202" y="509"/>
                </a:lnTo>
                <a:lnTo>
                  <a:pt x="1196" y="502"/>
                </a:lnTo>
                <a:lnTo>
                  <a:pt x="1191" y="500"/>
                </a:lnTo>
                <a:lnTo>
                  <a:pt x="1186" y="499"/>
                </a:lnTo>
                <a:lnTo>
                  <a:pt x="1189" y="499"/>
                </a:lnTo>
                <a:lnTo>
                  <a:pt x="1191" y="497"/>
                </a:lnTo>
                <a:lnTo>
                  <a:pt x="1191" y="495"/>
                </a:lnTo>
                <a:lnTo>
                  <a:pt x="1186" y="497"/>
                </a:lnTo>
                <a:lnTo>
                  <a:pt x="1183" y="497"/>
                </a:lnTo>
                <a:lnTo>
                  <a:pt x="1179" y="497"/>
                </a:lnTo>
                <a:lnTo>
                  <a:pt x="1176" y="495"/>
                </a:lnTo>
                <a:lnTo>
                  <a:pt x="1179" y="494"/>
                </a:lnTo>
                <a:lnTo>
                  <a:pt x="1183" y="494"/>
                </a:lnTo>
                <a:lnTo>
                  <a:pt x="1184" y="492"/>
                </a:lnTo>
                <a:lnTo>
                  <a:pt x="1184" y="487"/>
                </a:lnTo>
                <a:lnTo>
                  <a:pt x="1181" y="489"/>
                </a:lnTo>
                <a:lnTo>
                  <a:pt x="1179" y="487"/>
                </a:lnTo>
                <a:lnTo>
                  <a:pt x="1178" y="481"/>
                </a:lnTo>
                <a:lnTo>
                  <a:pt x="1176" y="472"/>
                </a:lnTo>
                <a:lnTo>
                  <a:pt x="1173" y="466"/>
                </a:lnTo>
                <a:lnTo>
                  <a:pt x="1181" y="463"/>
                </a:lnTo>
                <a:lnTo>
                  <a:pt x="1184" y="461"/>
                </a:lnTo>
                <a:lnTo>
                  <a:pt x="1184" y="459"/>
                </a:lnTo>
                <a:lnTo>
                  <a:pt x="1183" y="458"/>
                </a:lnTo>
                <a:lnTo>
                  <a:pt x="1179" y="461"/>
                </a:lnTo>
                <a:lnTo>
                  <a:pt x="1174" y="461"/>
                </a:lnTo>
                <a:lnTo>
                  <a:pt x="1169" y="458"/>
                </a:lnTo>
                <a:lnTo>
                  <a:pt x="1168" y="454"/>
                </a:lnTo>
                <a:lnTo>
                  <a:pt x="1166" y="451"/>
                </a:lnTo>
                <a:lnTo>
                  <a:pt x="1169" y="453"/>
                </a:lnTo>
                <a:lnTo>
                  <a:pt x="1169" y="454"/>
                </a:lnTo>
                <a:lnTo>
                  <a:pt x="1169" y="456"/>
                </a:lnTo>
                <a:lnTo>
                  <a:pt x="1171" y="456"/>
                </a:lnTo>
                <a:lnTo>
                  <a:pt x="1171" y="448"/>
                </a:lnTo>
                <a:lnTo>
                  <a:pt x="1171" y="436"/>
                </a:lnTo>
                <a:lnTo>
                  <a:pt x="1171" y="431"/>
                </a:lnTo>
                <a:lnTo>
                  <a:pt x="1169" y="428"/>
                </a:lnTo>
                <a:lnTo>
                  <a:pt x="1168" y="425"/>
                </a:lnTo>
                <a:lnTo>
                  <a:pt x="1163" y="425"/>
                </a:lnTo>
                <a:lnTo>
                  <a:pt x="1168" y="428"/>
                </a:lnTo>
                <a:lnTo>
                  <a:pt x="1169" y="433"/>
                </a:lnTo>
                <a:lnTo>
                  <a:pt x="1168" y="436"/>
                </a:lnTo>
                <a:lnTo>
                  <a:pt x="1166" y="439"/>
                </a:lnTo>
                <a:lnTo>
                  <a:pt x="1163" y="443"/>
                </a:lnTo>
                <a:lnTo>
                  <a:pt x="1158" y="443"/>
                </a:lnTo>
                <a:lnTo>
                  <a:pt x="1155" y="443"/>
                </a:lnTo>
                <a:lnTo>
                  <a:pt x="1150" y="439"/>
                </a:lnTo>
                <a:lnTo>
                  <a:pt x="1151" y="436"/>
                </a:lnTo>
                <a:lnTo>
                  <a:pt x="1151" y="431"/>
                </a:lnTo>
                <a:lnTo>
                  <a:pt x="1151" y="428"/>
                </a:lnTo>
                <a:lnTo>
                  <a:pt x="1153" y="425"/>
                </a:lnTo>
                <a:lnTo>
                  <a:pt x="1156" y="425"/>
                </a:lnTo>
                <a:lnTo>
                  <a:pt x="1160" y="426"/>
                </a:lnTo>
                <a:lnTo>
                  <a:pt x="1156" y="421"/>
                </a:lnTo>
                <a:lnTo>
                  <a:pt x="1153" y="418"/>
                </a:lnTo>
                <a:lnTo>
                  <a:pt x="1150" y="416"/>
                </a:lnTo>
                <a:lnTo>
                  <a:pt x="1146" y="416"/>
                </a:lnTo>
                <a:lnTo>
                  <a:pt x="1148" y="413"/>
                </a:lnTo>
                <a:lnTo>
                  <a:pt x="1146" y="411"/>
                </a:lnTo>
                <a:lnTo>
                  <a:pt x="1145" y="407"/>
                </a:lnTo>
                <a:lnTo>
                  <a:pt x="1141" y="408"/>
                </a:lnTo>
                <a:lnTo>
                  <a:pt x="1141" y="410"/>
                </a:lnTo>
                <a:lnTo>
                  <a:pt x="1140" y="413"/>
                </a:lnTo>
                <a:lnTo>
                  <a:pt x="1138" y="415"/>
                </a:lnTo>
                <a:lnTo>
                  <a:pt x="1137" y="413"/>
                </a:lnTo>
                <a:lnTo>
                  <a:pt x="1133" y="411"/>
                </a:lnTo>
                <a:lnTo>
                  <a:pt x="1130" y="411"/>
                </a:lnTo>
                <a:lnTo>
                  <a:pt x="1127" y="407"/>
                </a:lnTo>
                <a:lnTo>
                  <a:pt x="1128" y="398"/>
                </a:lnTo>
                <a:lnTo>
                  <a:pt x="1128" y="392"/>
                </a:lnTo>
                <a:lnTo>
                  <a:pt x="1125" y="379"/>
                </a:lnTo>
                <a:lnTo>
                  <a:pt x="1123" y="379"/>
                </a:lnTo>
                <a:lnTo>
                  <a:pt x="1120" y="379"/>
                </a:lnTo>
                <a:lnTo>
                  <a:pt x="1118" y="377"/>
                </a:lnTo>
                <a:lnTo>
                  <a:pt x="1118" y="374"/>
                </a:lnTo>
                <a:lnTo>
                  <a:pt x="1120" y="375"/>
                </a:lnTo>
                <a:lnTo>
                  <a:pt x="1122" y="374"/>
                </a:lnTo>
                <a:lnTo>
                  <a:pt x="1123" y="372"/>
                </a:lnTo>
                <a:lnTo>
                  <a:pt x="1122" y="369"/>
                </a:lnTo>
                <a:lnTo>
                  <a:pt x="1118" y="367"/>
                </a:lnTo>
                <a:lnTo>
                  <a:pt x="1115" y="364"/>
                </a:lnTo>
                <a:lnTo>
                  <a:pt x="1117" y="359"/>
                </a:lnTo>
                <a:lnTo>
                  <a:pt x="1123" y="362"/>
                </a:lnTo>
                <a:lnTo>
                  <a:pt x="1127" y="364"/>
                </a:lnTo>
                <a:lnTo>
                  <a:pt x="1130" y="364"/>
                </a:lnTo>
                <a:lnTo>
                  <a:pt x="1130" y="360"/>
                </a:lnTo>
                <a:lnTo>
                  <a:pt x="1130" y="359"/>
                </a:lnTo>
                <a:lnTo>
                  <a:pt x="1127" y="359"/>
                </a:lnTo>
                <a:lnTo>
                  <a:pt x="1128" y="356"/>
                </a:lnTo>
                <a:lnTo>
                  <a:pt x="1132" y="356"/>
                </a:lnTo>
                <a:lnTo>
                  <a:pt x="1133" y="354"/>
                </a:lnTo>
                <a:lnTo>
                  <a:pt x="1133" y="351"/>
                </a:lnTo>
                <a:lnTo>
                  <a:pt x="1125" y="351"/>
                </a:lnTo>
                <a:lnTo>
                  <a:pt x="1122" y="351"/>
                </a:lnTo>
                <a:lnTo>
                  <a:pt x="1120" y="352"/>
                </a:lnTo>
                <a:lnTo>
                  <a:pt x="1120" y="354"/>
                </a:lnTo>
                <a:lnTo>
                  <a:pt x="1118" y="352"/>
                </a:lnTo>
                <a:lnTo>
                  <a:pt x="1117" y="352"/>
                </a:lnTo>
                <a:lnTo>
                  <a:pt x="1115" y="352"/>
                </a:lnTo>
                <a:lnTo>
                  <a:pt x="1115" y="351"/>
                </a:lnTo>
                <a:lnTo>
                  <a:pt x="1115" y="349"/>
                </a:lnTo>
                <a:lnTo>
                  <a:pt x="1117" y="347"/>
                </a:lnTo>
                <a:lnTo>
                  <a:pt x="1118" y="346"/>
                </a:lnTo>
                <a:lnTo>
                  <a:pt x="1117" y="346"/>
                </a:lnTo>
                <a:lnTo>
                  <a:pt x="1114" y="349"/>
                </a:lnTo>
                <a:lnTo>
                  <a:pt x="1112" y="351"/>
                </a:lnTo>
                <a:lnTo>
                  <a:pt x="1110" y="351"/>
                </a:lnTo>
                <a:lnTo>
                  <a:pt x="1110" y="347"/>
                </a:lnTo>
                <a:lnTo>
                  <a:pt x="1109" y="347"/>
                </a:lnTo>
                <a:lnTo>
                  <a:pt x="1105" y="346"/>
                </a:lnTo>
                <a:lnTo>
                  <a:pt x="1105" y="344"/>
                </a:lnTo>
                <a:lnTo>
                  <a:pt x="1105" y="339"/>
                </a:lnTo>
                <a:lnTo>
                  <a:pt x="1107" y="336"/>
                </a:lnTo>
                <a:lnTo>
                  <a:pt x="1102" y="332"/>
                </a:lnTo>
                <a:lnTo>
                  <a:pt x="1100" y="331"/>
                </a:lnTo>
                <a:lnTo>
                  <a:pt x="1099" y="329"/>
                </a:lnTo>
                <a:lnTo>
                  <a:pt x="1099" y="326"/>
                </a:lnTo>
                <a:lnTo>
                  <a:pt x="1100" y="324"/>
                </a:lnTo>
                <a:lnTo>
                  <a:pt x="1102" y="324"/>
                </a:lnTo>
                <a:lnTo>
                  <a:pt x="1104" y="326"/>
                </a:lnTo>
                <a:lnTo>
                  <a:pt x="1104" y="323"/>
                </a:lnTo>
                <a:lnTo>
                  <a:pt x="1102" y="319"/>
                </a:lnTo>
                <a:lnTo>
                  <a:pt x="1100" y="318"/>
                </a:lnTo>
                <a:lnTo>
                  <a:pt x="1104" y="316"/>
                </a:lnTo>
                <a:lnTo>
                  <a:pt x="1104" y="318"/>
                </a:lnTo>
                <a:lnTo>
                  <a:pt x="1105" y="319"/>
                </a:lnTo>
                <a:lnTo>
                  <a:pt x="1109" y="318"/>
                </a:lnTo>
                <a:lnTo>
                  <a:pt x="1107" y="321"/>
                </a:lnTo>
                <a:lnTo>
                  <a:pt x="1107" y="323"/>
                </a:lnTo>
                <a:lnTo>
                  <a:pt x="1109" y="324"/>
                </a:lnTo>
                <a:lnTo>
                  <a:pt x="1109" y="321"/>
                </a:lnTo>
                <a:lnTo>
                  <a:pt x="1109" y="319"/>
                </a:lnTo>
                <a:lnTo>
                  <a:pt x="1112" y="319"/>
                </a:lnTo>
                <a:lnTo>
                  <a:pt x="1115" y="318"/>
                </a:lnTo>
                <a:lnTo>
                  <a:pt x="1117" y="316"/>
                </a:lnTo>
                <a:lnTo>
                  <a:pt x="1110" y="314"/>
                </a:lnTo>
                <a:lnTo>
                  <a:pt x="1107" y="311"/>
                </a:lnTo>
                <a:lnTo>
                  <a:pt x="1100" y="304"/>
                </a:lnTo>
                <a:lnTo>
                  <a:pt x="1104" y="304"/>
                </a:lnTo>
                <a:lnTo>
                  <a:pt x="1105" y="306"/>
                </a:lnTo>
                <a:lnTo>
                  <a:pt x="1107" y="306"/>
                </a:lnTo>
                <a:lnTo>
                  <a:pt x="1107" y="303"/>
                </a:lnTo>
                <a:lnTo>
                  <a:pt x="1104" y="301"/>
                </a:lnTo>
                <a:lnTo>
                  <a:pt x="1100" y="301"/>
                </a:lnTo>
                <a:lnTo>
                  <a:pt x="1097" y="301"/>
                </a:lnTo>
                <a:lnTo>
                  <a:pt x="1095" y="300"/>
                </a:lnTo>
                <a:lnTo>
                  <a:pt x="1094" y="296"/>
                </a:lnTo>
                <a:lnTo>
                  <a:pt x="1094" y="293"/>
                </a:lnTo>
                <a:lnTo>
                  <a:pt x="1097" y="295"/>
                </a:lnTo>
                <a:lnTo>
                  <a:pt x="1100" y="295"/>
                </a:lnTo>
                <a:lnTo>
                  <a:pt x="1100" y="293"/>
                </a:lnTo>
                <a:lnTo>
                  <a:pt x="1099" y="291"/>
                </a:lnTo>
                <a:lnTo>
                  <a:pt x="1097" y="288"/>
                </a:lnTo>
                <a:lnTo>
                  <a:pt x="1097" y="280"/>
                </a:lnTo>
                <a:lnTo>
                  <a:pt x="1099" y="272"/>
                </a:lnTo>
                <a:lnTo>
                  <a:pt x="1097" y="268"/>
                </a:lnTo>
                <a:lnTo>
                  <a:pt x="1095" y="265"/>
                </a:lnTo>
                <a:lnTo>
                  <a:pt x="1095" y="268"/>
                </a:lnTo>
                <a:lnTo>
                  <a:pt x="1094" y="267"/>
                </a:lnTo>
                <a:lnTo>
                  <a:pt x="1092" y="267"/>
                </a:lnTo>
                <a:lnTo>
                  <a:pt x="1090" y="268"/>
                </a:lnTo>
                <a:lnTo>
                  <a:pt x="1094" y="270"/>
                </a:lnTo>
                <a:lnTo>
                  <a:pt x="1094" y="273"/>
                </a:lnTo>
                <a:lnTo>
                  <a:pt x="1094" y="278"/>
                </a:lnTo>
                <a:lnTo>
                  <a:pt x="1092" y="283"/>
                </a:lnTo>
                <a:lnTo>
                  <a:pt x="1092" y="277"/>
                </a:lnTo>
                <a:lnTo>
                  <a:pt x="1090" y="273"/>
                </a:lnTo>
                <a:lnTo>
                  <a:pt x="1087" y="265"/>
                </a:lnTo>
                <a:lnTo>
                  <a:pt x="1092" y="262"/>
                </a:lnTo>
                <a:lnTo>
                  <a:pt x="1087" y="257"/>
                </a:lnTo>
                <a:lnTo>
                  <a:pt x="1082" y="250"/>
                </a:lnTo>
                <a:lnTo>
                  <a:pt x="1074" y="239"/>
                </a:lnTo>
                <a:lnTo>
                  <a:pt x="1074" y="245"/>
                </a:lnTo>
                <a:lnTo>
                  <a:pt x="1077" y="252"/>
                </a:lnTo>
                <a:lnTo>
                  <a:pt x="1079" y="258"/>
                </a:lnTo>
                <a:lnTo>
                  <a:pt x="1079" y="260"/>
                </a:lnTo>
                <a:lnTo>
                  <a:pt x="1079" y="263"/>
                </a:lnTo>
                <a:lnTo>
                  <a:pt x="1071" y="255"/>
                </a:lnTo>
                <a:lnTo>
                  <a:pt x="1066" y="245"/>
                </a:lnTo>
                <a:lnTo>
                  <a:pt x="1066" y="249"/>
                </a:lnTo>
                <a:lnTo>
                  <a:pt x="1066" y="250"/>
                </a:lnTo>
                <a:lnTo>
                  <a:pt x="1067" y="252"/>
                </a:lnTo>
                <a:lnTo>
                  <a:pt x="1066" y="252"/>
                </a:lnTo>
                <a:lnTo>
                  <a:pt x="1064" y="250"/>
                </a:lnTo>
                <a:lnTo>
                  <a:pt x="1064" y="249"/>
                </a:lnTo>
                <a:lnTo>
                  <a:pt x="1063" y="249"/>
                </a:lnTo>
                <a:lnTo>
                  <a:pt x="1061" y="245"/>
                </a:lnTo>
                <a:lnTo>
                  <a:pt x="1064" y="245"/>
                </a:lnTo>
                <a:lnTo>
                  <a:pt x="1066" y="242"/>
                </a:lnTo>
                <a:lnTo>
                  <a:pt x="1064" y="242"/>
                </a:lnTo>
                <a:lnTo>
                  <a:pt x="1063" y="240"/>
                </a:lnTo>
                <a:lnTo>
                  <a:pt x="1061" y="237"/>
                </a:lnTo>
                <a:lnTo>
                  <a:pt x="1064" y="237"/>
                </a:lnTo>
                <a:lnTo>
                  <a:pt x="1066" y="239"/>
                </a:lnTo>
                <a:lnTo>
                  <a:pt x="1064" y="232"/>
                </a:lnTo>
                <a:lnTo>
                  <a:pt x="1066" y="227"/>
                </a:lnTo>
                <a:lnTo>
                  <a:pt x="1061" y="222"/>
                </a:lnTo>
                <a:lnTo>
                  <a:pt x="1054" y="219"/>
                </a:lnTo>
                <a:lnTo>
                  <a:pt x="1049" y="216"/>
                </a:lnTo>
                <a:lnTo>
                  <a:pt x="1048" y="212"/>
                </a:lnTo>
                <a:lnTo>
                  <a:pt x="1046" y="207"/>
                </a:lnTo>
                <a:lnTo>
                  <a:pt x="1041" y="209"/>
                </a:lnTo>
                <a:lnTo>
                  <a:pt x="1040" y="209"/>
                </a:lnTo>
                <a:lnTo>
                  <a:pt x="1038" y="206"/>
                </a:lnTo>
                <a:lnTo>
                  <a:pt x="1040" y="204"/>
                </a:lnTo>
                <a:lnTo>
                  <a:pt x="1041" y="204"/>
                </a:lnTo>
                <a:lnTo>
                  <a:pt x="1031" y="199"/>
                </a:lnTo>
                <a:lnTo>
                  <a:pt x="1028" y="198"/>
                </a:lnTo>
                <a:lnTo>
                  <a:pt x="1025" y="194"/>
                </a:lnTo>
                <a:lnTo>
                  <a:pt x="1023" y="199"/>
                </a:lnTo>
                <a:lnTo>
                  <a:pt x="1021" y="202"/>
                </a:lnTo>
                <a:lnTo>
                  <a:pt x="1018" y="196"/>
                </a:lnTo>
                <a:lnTo>
                  <a:pt x="1016" y="191"/>
                </a:lnTo>
                <a:lnTo>
                  <a:pt x="1015" y="189"/>
                </a:lnTo>
                <a:lnTo>
                  <a:pt x="1013" y="188"/>
                </a:lnTo>
                <a:lnTo>
                  <a:pt x="1012" y="188"/>
                </a:lnTo>
                <a:lnTo>
                  <a:pt x="1007" y="189"/>
                </a:lnTo>
                <a:lnTo>
                  <a:pt x="1008" y="181"/>
                </a:lnTo>
                <a:lnTo>
                  <a:pt x="1007" y="178"/>
                </a:lnTo>
                <a:lnTo>
                  <a:pt x="1005" y="176"/>
                </a:lnTo>
                <a:lnTo>
                  <a:pt x="1005" y="170"/>
                </a:lnTo>
                <a:lnTo>
                  <a:pt x="1003" y="170"/>
                </a:lnTo>
                <a:lnTo>
                  <a:pt x="1003" y="171"/>
                </a:lnTo>
                <a:lnTo>
                  <a:pt x="1003" y="174"/>
                </a:lnTo>
                <a:lnTo>
                  <a:pt x="1002" y="174"/>
                </a:lnTo>
                <a:lnTo>
                  <a:pt x="1003" y="166"/>
                </a:lnTo>
                <a:lnTo>
                  <a:pt x="1002" y="160"/>
                </a:lnTo>
                <a:lnTo>
                  <a:pt x="1002" y="151"/>
                </a:lnTo>
                <a:lnTo>
                  <a:pt x="1005" y="143"/>
                </a:lnTo>
                <a:lnTo>
                  <a:pt x="1002" y="142"/>
                </a:lnTo>
                <a:lnTo>
                  <a:pt x="998" y="138"/>
                </a:lnTo>
                <a:lnTo>
                  <a:pt x="997" y="135"/>
                </a:lnTo>
                <a:lnTo>
                  <a:pt x="993" y="133"/>
                </a:lnTo>
                <a:lnTo>
                  <a:pt x="992" y="135"/>
                </a:lnTo>
                <a:lnTo>
                  <a:pt x="992" y="137"/>
                </a:lnTo>
                <a:lnTo>
                  <a:pt x="993" y="138"/>
                </a:lnTo>
                <a:lnTo>
                  <a:pt x="995" y="142"/>
                </a:lnTo>
                <a:lnTo>
                  <a:pt x="993" y="143"/>
                </a:lnTo>
                <a:lnTo>
                  <a:pt x="990" y="140"/>
                </a:lnTo>
                <a:lnTo>
                  <a:pt x="987" y="138"/>
                </a:lnTo>
                <a:lnTo>
                  <a:pt x="984" y="137"/>
                </a:lnTo>
                <a:lnTo>
                  <a:pt x="980" y="132"/>
                </a:lnTo>
                <a:lnTo>
                  <a:pt x="984" y="132"/>
                </a:lnTo>
                <a:lnTo>
                  <a:pt x="985" y="130"/>
                </a:lnTo>
                <a:lnTo>
                  <a:pt x="984" y="127"/>
                </a:lnTo>
                <a:lnTo>
                  <a:pt x="980" y="122"/>
                </a:lnTo>
                <a:lnTo>
                  <a:pt x="977" y="115"/>
                </a:lnTo>
                <a:lnTo>
                  <a:pt x="974" y="114"/>
                </a:lnTo>
                <a:lnTo>
                  <a:pt x="972" y="115"/>
                </a:lnTo>
                <a:lnTo>
                  <a:pt x="970" y="114"/>
                </a:lnTo>
                <a:lnTo>
                  <a:pt x="967" y="112"/>
                </a:lnTo>
                <a:lnTo>
                  <a:pt x="967" y="109"/>
                </a:lnTo>
                <a:lnTo>
                  <a:pt x="969" y="107"/>
                </a:lnTo>
                <a:lnTo>
                  <a:pt x="970" y="104"/>
                </a:lnTo>
                <a:lnTo>
                  <a:pt x="967" y="100"/>
                </a:lnTo>
                <a:lnTo>
                  <a:pt x="962" y="99"/>
                </a:lnTo>
                <a:lnTo>
                  <a:pt x="956" y="99"/>
                </a:lnTo>
                <a:lnTo>
                  <a:pt x="954" y="99"/>
                </a:lnTo>
                <a:lnTo>
                  <a:pt x="951" y="102"/>
                </a:lnTo>
                <a:lnTo>
                  <a:pt x="944" y="95"/>
                </a:lnTo>
                <a:lnTo>
                  <a:pt x="938" y="91"/>
                </a:lnTo>
                <a:lnTo>
                  <a:pt x="934" y="95"/>
                </a:lnTo>
                <a:lnTo>
                  <a:pt x="931" y="91"/>
                </a:lnTo>
                <a:lnTo>
                  <a:pt x="929" y="89"/>
                </a:lnTo>
                <a:lnTo>
                  <a:pt x="926" y="87"/>
                </a:lnTo>
                <a:lnTo>
                  <a:pt x="924" y="81"/>
                </a:lnTo>
                <a:lnTo>
                  <a:pt x="921" y="76"/>
                </a:lnTo>
                <a:lnTo>
                  <a:pt x="916" y="71"/>
                </a:lnTo>
                <a:lnTo>
                  <a:pt x="910" y="67"/>
                </a:lnTo>
                <a:lnTo>
                  <a:pt x="896" y="61"/>
                </a:lnTo>
                <a:lnTo>
                  <a:pt x="883" y="54"/>
                </a:lnTo>
                <a:lnTo>
                  <a:pt x="882" y="56"/>
                </a:lnTo>
                <a:lnTo>
                  <a:pt x="882" y="58"/>
                </a:lnTo>
                <a:lnTo>
                  <a:pt x="882" y="61"/>
                </a:lnTo>
                <a:lnTo>
                  <a:pt x="880" y="61"/>
                </a:lnTo>
                <a:lnTo>
                  <a:pt x="878" y="58"/>
                </a:lnTo>
                <a:lnTo>
                  <a:pt x="875" y="54"/>
                </a:lnTo>
                <a:lnTo>
                  <a:pt x="872" y="54"/>
                </a:lnTo>
                <a:lnTo>
                  <a:pt x="870" y="56"/>
                </a:lnTo>
                <a:lnTo>
                  <a:pt x="868" y="53"/>
                </a:lnTo>
                <a:lnTo>
                  <a:pt x="867" y="51"/>
                </a:lnTo>
                <a:lnTo>
                  <a:pt x="865" y="51"/>
                </a:lnTo>
                <a:lnTo>
                  <a:pt x="862" y="51"/>
                </a:lnTo>
                <a:lnTo>
                  <a:pt x="862" y="49"/>
                </a:lnTo>
                <a:lnTo>
                  <a:pt x="860" y="48"/>
                </a:lnTo>
                <a:lnTo>
                  <a:pt x="860" y="46"/>
                </a:lnTo>
                <a:lnTo>
                  <a:pt x="860" y="44"/>
                </a:lnTo>
                <a:lnTo>
                  <a:pt x="852" y="41"/>
                </a:lnTo>
                <a:lnTo>
                  <a:pt x="845" y="38"/>
                </a:lnTo>
                <a:lnTo>
                  <a:pt x="834" y="31"/>
                </a:lnTo>
                <a:lnTo>
                  <a:pt x="822" y="25"/>
                </a:lnTo>
                <a:lnTo>
                  <a:pt x="816" y="21"/>
                </a:lnTo>
                <a:lnTo>
                  <a:pt x="809" y="20"/>
                </a:lnTo>
                <a:lnTo>
                  <a:pt x="803" y="20"/>
                </a:lnTo>
                <a:lnTo>
                  <a:pt x="794" y="21"/>
                </a:lnTo>
                <a:lnTo>
                  <a:pt x="778" y="25"/>
                </a:lnTo>
                <a:lnTo>
                  <a:pt x="776" y="25"/>
                </a:lnTo>
                <a:lnTo>
                  <a:pt x="776" y="23"/>
                </a:lnTo>
                <a:lnTo>
                  <a:pt x="773" y="21"/>
                </a:lnTo>
                <a:lnTo>
                  <a:pt x="765" y="23"/>
                </a:lnTo>
                <a:lnTo>
                  <a:pt x="757" y="25"/>
                </a:lnTo>
                <a:lnTo>
                  <a:pt x="752" y="25"/>
                </a:lnTo>
                <a:lnTo>
                  <a:pt x="748" y="23"/>
                </a:lnTo>
                <a:lnTo>
                  <a:pt x="745" y="20"/>
                </a:lnTo>
                <a:lnTo>
                  <a:pt x="742" y="15"/>
                </a:lnTo>
                <a:lnTo>
                  <a:pt x="735" y="15"/>
                </a:lnTo>
                <a:lnTo>
                  <a:pt x="727" y="13"/>
                </a:lnTo>
                <a:lnTo>
                  <a:pt x="720" y="10"/>
                </a:lnTo>
                <a:lnTo>
                  <a:pt x="719" y="7"/>
                </a:lnTo>
                <a:lnTo>
                  <a:pt x="717" y="3"/>
                </a:lnTo>
                <a:lnTo>
                  <a:pt x="712" y="3"/>
                </a:lnTo>
                <a:lnTo>
                  <a:pt x="709" y="5"/>
                </a:lnTo>
                <a:lnTo>
                  <a:pt x="706" y="8"/>
                </a:lnTo>
                <a:lnTo>
                  <a:pt x="702" y="8"/>
                </a:lnTo>
                <a:lnTo>
                  <a:pt x="696" y="5"/>
                </a:lnTo>
                <a:lnTo>
                  <a:pt x="691" y="2"/>
                </a:lnTo>
                <a:lnTo>
                  <a:pt x="684" y="0"/>
                </a:lnTo>
                <a:lnTo>
                  <a:pt x="679" y="0"/>
                </a:lnTo>
                <a:lnTo>
                  <a:pt x="668" y="2"/>
                </a:lnTo>
                <a:lnTo>
                  <a:pt x="658" y="5"/>
                </a:lnTo>
                <a:lnTo>
                  <a:pt x="648" y="10"/>
                </a:lnTo>
                <a:lnTo>
                  <a:pt x="637" y="13"/>
                </a:lnTo>
                <a:lnTo>
                  <a:pt x="625" y="16"/>
                </a:lnTo>
                <a:lnTo>
                  <a:pt x="620" y="15"/>
                </a:lnTo>
                <a:lnTo>
                  <a:pt x="614" y="13"/>
                </a:lnTo>
                <a:lnTo>
                  <a:pt x="614" y="16"/>
                </a:lnTo>
                <a:lnTo>
                  <a:pt x="612" y="18"/>
                </a:lnTo>
                <a:lnTo>
                  <a:pt x="607" y="18"/>
                </a:lnTo>
                <a:lnTo>
                  <a:pt x="600" y="18"/>
                </a:lnTo>
                <a:lnTo>
                  <a:pt x="599" y="20"/>
                </a:lnTo>
                <a:lnTo>
                  <a:pt x="599" y="21"/>
                </a:lnTo>
                <a:lnTo>
                  <a:pt x="594" y="18"/>
                </a:lnTo>
                <a:lnTo>
                  <a:pt x="589" y="16"/>
                </a:lnTo>
                <a:lnTo>
                  <a:pt x="584" y="16"/>
                </a:lnTo>
                <a:lnTo>
                  <a:pt x="579" y="16"/>
                </a:lnTo>
                <a:lnTo>
                  <a:pt x="569" y="21"/>
                </a:lnTo>
                <a:lnTo>
                  <a:pt x="561" y="28"/>
                </a:lnTo>
                <a:lnTo>
                  <a:pt x="563" y="28"/>
                </a:lnTo>
                <a:lnTo>
                  <a:pt x="564" y="30"/>
                </a:lnTo>
                <a:lnTo>
                  <a:pt x="563" y="31"/>
                </a:lnTo>
                <a:lnTo>
                  <a:pt x="558" y="33"/>
                </a:lnTo>
                <a:lnTo>
                  <a:pt x="554" y="33"/>
                </a:lnTo>
                <a:lnTo>
                  <a:pt x="553" y="35"/>
                </a:lnTo>
                <a:lnTo>
                  <a:pt x="553" y="36"/>
                </a:lnTo>
                <a:lnTo>
                  <a:pt x="549" y="33"/>
                </a:lnTo>
                <a:lnTo>
                  <a:pt x="546" y="33"/>
                </a:lnTo>
                <a:lnTo>
                  <a:pt x="541" y="33"/>
                </a:lnTo>
                <a:lnTo>
                  <a:pt x="539" y="31"/>
                </a:lnTo>
                <a:lnTo>
                  <a:pt x="538" y="30"/>
                </a:lnTo>
                <a:lnTo>
                  <a:pt x="535" y="35"/>
                </a:lnTo>
                <a:lnTo>
                  <a:pt x="530" y="40"/>
                </a:lnTo>
                <a:lnTo>
                  <a:pt x="526" y="43"/>
                </a:lnTo>
                <a:lnTo>
                  <a:pt x="523" y="48"/>
                </a:lnTo>
                <a:lnTo>
                  <a:pt x="520" y="48"/>
                </a:lnTo>
                <a:lnTo>
                  <a:pt x="518" y="48"/>
                </a:lnTo>
                <a:lnTo>
                  <a:pt x="520" y="49"/>
                </a:lnTo>
                <a:lnTo>
                  <a:pt x="521" y="49"/>
                </a:lnTo>
                <a:lnTo>
                  <a:pt x="523" y="48"/>
                </a:lnTo>
                <a:lnTo>
                  <a:pt x="525" y="49"/>
                </a:lnTo>
                <a:lnTo>
                  <a:pt x="520" y="54"/>
                </a:lnTo>
                <a:lnTo>
                  <a:pt x="515" y="56"/>
                </a:lnTo>
                <a:lnTo>
                  <a:pt x="505" y="59"/>
                </a:lnTo>
                <a:lnTo>
                  <a:pt x="503" y="59"/>
                </a:lnTo>
                <a:lnTo>
                  <a:pt x="503" y="56"/>
                </a:lnTo>
                <a:lnTo>
                  <a:pt x="500" y="54"/>
                </a:lnTo>
                <a:lnTo>
                  <a:pt x="497" y="61"/>
                </a:lnTo>
                <a:lnTo>
                  <a:pt x="495" y="63"/>
                </a:lnTo>
                <a:lnTo>
                  <a:pt x="493" y="63"/>
                </a:lnTo>
                <a:lnTo>
                  <a:pt x="492" y="61"/>
                </a:lnTo>
                <a:lnTo>
                  <a:pt x="495" y="56"/>
                </a:lnTo>
                <a:lnTo>
                  <a:pt x="498" y="49"/>
                </a:lnTo>
                <a:lnTo>
                  <a:pt x="492" y="49"/>
                </a:lnTo>
                <a:lnTo>
                  <a:pt x="487" y="48"/>
                </a:lnTo>
                <a:lnTo>
                  <a:pt x="482" y="48"/>
                </a:lnTo>
                <a:lnTo>
                  <a:pt x="482" y="49"/>
                </a:lnTo>
                <a:lnTo>
                  <a:pt x="482" y="51"/>
                </a:lnTo>
                <a:lnTo>
                  <a:pt x="484" y="49"/>
                </a:lnTo>
                <a:lnTo>
                  <a:pt x="485" y="51"/>
                </a:lnTo>
                <a:lnTo>
                  <a:pt x="490" y="53"/>
                </a:lnTo>
                <a:lnTo>
                  <a:pt x="488" y="58"/>
                </a:lnTo>
                <a:lnTo>
                  <a:pt x="487" y="59"/>
                </a:lnTo>
                <a:lnTo>
                  <a:pt x="484" y="56"/>
                </a:lnTo>
                <a:lnTo>
                  <a:pt x="482" y="56"/>
                </a:lnTo>
                <a:lnTo>
                  <a:pt x="480" y="54"/>
                </a:lnTo>
                <a:lnTo>
                  <a:pt x="480" y="63"/>
                </a:lnTo>
                <a:lnTo>
                  <a:pt x="480" y="71"/>
                </a:lnTo>
                <a:lnTo>
                  <a:pt x="480" y="77"/>
                </a:lnTo>
                <a:lnTo>
                  <a:pt x="477" y="79"/>
                </a:lnTo>
                <a:lnTo>
                  <a:pt x="475" y="82"/>
                </a:lnTo>
                <a:lnTo>
                  <a:pt x="475" y="81"/>
                </a:lnTo>
                <a:lnTo>
                  <a:pt x="477" y="79"/>
                </a:lnTo>
                <a:lnTo>
                  <a:pt x="479" y="77"/>
                </a:lnTo>
                <a:lnTo>
                  <a:pt x="477" y="76"/>
                </a:lnTo>
                <a:lnTo>
                  <a:pt x="474" y="77"/>
                </a:lnTo>
                <a:lnTo>
                  <a:pt x="470" y="77"/>
                </a:lnTo>
                <a:lnTo>
                  <a:pt x="467" y="76"/>
                </a:lnTo>
                <a:lnTo>
                  <a:pt x="464" y="77"/>
                </a:lnTo>
                <a:lnTo>
                  <a:pt x="464" y="82"/>
                </a:lnTo>
                <a:lnTo>
                  <a:pt x="462" y="84"/>
                </a:lnTo>
                <a:lnTo>
                  <a:pt x="457" y="84"/>
                </a:lnTo>
                <a:lnTo>
                  <a:pt x="454" y="82"/>
                </a:lnTo>
                <a:lnTo>
                  <a:pt x="454" y="86"/>
                </a:lnTo>
                <a:lnTo>
                  <a:pt x="452" y="86"/>
                </a:lnTo>
                <a:lnTo>
                  <a:pt x="451" y="86"/>
                </a:lnTo>
                <a:lnTo>
                  <a:pt x="449" y="84"/>
                </a:lnTo>
                <a:lnTo>
                  <a:pt x="446" y="91"/>
                </a:lnTo>
                <a:lnTo>
                  <a:pt x="442" y="97"/>
                </a:lnTo>
                <a:lnTo>
                  <a:pt x="434" y="107"/>
                </a:lnTo>
                <a:lnTo>
                  <a:pt x="421" y="110"/>
                </a:lnTo>
                <a:lnTo>
                  <a:pt x="406" y="115"/>
                </a:lnTo>
                <a:lnTo>
                  <a:pt x="395" y="122"/>
                </a:lnTo>
                <a:lnTo>
                  <a:pt x="388" y="127"/>
                </a:lnTo>
                <a:lnTo>
                  <a:pt x="383" y="132"/>
                </a:lnTo>
                <a:lnTo>
                  <a:pt x="382" y="130"/>
                </a:lnTo>
                <a:lnTo>
                  <a:pt x="380" y="128"/>
                </a:lnTo>
                <a:lnTo>
                  <a:pt x="373" y="135"/>
                </a:lnTo>
                <a:lnTo>
                  <a:pt x="367" y="145"/>
                </a:lnTo>
                <a:lnTo>
                  <a:pt x="357" y="165"/>
                </a:lnTo>
                <a:lnTo>
                  <a:pt x="352" y="174"/>
                </a:lnTo>
                <a:lnTo>
                  <a:pt x="347" y="183"/>
                </a:lnTo>
                <a:lnTo>
                  <a:pt x="340" y="189"/>
                </a:lnTo>
                <a:lnTo>
                  <a:pt x="334" y="194"/>
                </a:lnTo>
                <a:lnTo>
                  <a:pt x="332" y="198"/>
                </a:lnTo>
                <a:lnTo>
                  <a:pt x="329" y="201"/>
                </a:lnTo>
                <a:lnTo>
                  <a:pt x="322" y="204"/>
                </a:lnTo>
                <a:lnTo>
                  <a:pt x="316" y="207"/>
                </a:lnTo>
                <a:lnTo>
                  <a:pt x="313" y="209"/>
                </a:lnTo>
                <a:lnTo>
                  <a:pt x="311" y="212"/>
                </a:lnTo>
                <a:lnTo>
                  <a:pt x="314" y="212"/>
                </a:lnTo>
                <a:lnTo>
                  <a:pt x="317" y="211"/>
                </a:lnTo>
                <a:lnTo>
                  <a:pt x="317" y="216"/>
                </a:lnTo>
                <a:lnTo>
                  <a:pt x="319" y="219"/>
                </a:lnTo>
                <a:lnTo>
                  <a:pt x="314" y="219"/>
                </a:lnTo>
                <a:lnTo>
                  <a:pt x="313" y="222"/>
                </a:lnTo>
                <a:lnTo>
                  <a:pt x="316" y="222"/>
                </a:lnTo>
                <a:lnTo>
                  <a:pt x="317" y="222"/>
                </a:lnTo>
                <a:lnTo>
                  <a:pt x="319" y="224"/>
                </a:lnTo>
                <a:lnTo>
                  <a:pt x="316" y="225"/>
                </a:lnTo>
                <a:lnTo>
                  <a:pt x="314" y="229"/>
                </a:lnTo>
                <a:lnTo>
                  <a:pt x="313" y="237"/>
                </a:lnTo>
                <a:lnTo>
                  <a:pt x="316" y="235"/>
                </a:lnTo>
                <a:lnTo>
                  <a:pt x="317" y="234"/>
                </a:lnTo>
                <a:lnTo>
                  <a:pt x="321" y="227"/>
                </a:lnTo>
                <a:lnTo>
                  <a:pt x="324" y="221"/>
                </a:lnTo>
                <a:lnTo>
                  <a:pt x="327" y="219"/>
                </a:lnTo>
                <a:lnTo>
                  <a:pt x="331" y="219"/>
                </a:lnTo>
                <a:lnTo>
                  <a:pt x="327" y="229"/>
                </a:lnTo>
                <a:lnTo>
                  <a:pt x="324" y="235"/>
                </a:lnTo>
                <a:lnTo>
                  <a:pt x="321" y="244"/>
                </a:lnTo>
                <a:lnTo>
                  <a:pt x="317" y="245"/>
                </a:lnTo>
                <a:lnTo>
                  <a:pt x="314" y="247"/>
                </a:lnTo>
                <a:lnTo>
                  <a:pt x="311" y="249"/>
                </a:lnTo>
                <a:lnTo>
                  <a:pt x="311" y="245"/>
                </a:lnTo>
                <a:lnTo>
                  <a:pt x="311" y="244"/>
                </a:lnTo>
                <a:lnTo>
                  <a:pt x="309" y="244"/>
                </a:lnTo>
                <a:lnTo>
                  <a:pt x="308" y="245"/>
                </a:lnTo>
                <a:lnTo>
                  <a:pt x="308" y="247"/>
                </a:lnTo>
                <a:lnTo>
                  <a:pt x="311" y="250"/>
                </a:lnTo>
                <a:lnTo>
                  <a:pt x="313" y="252"/>
                </a:lnTo>
                <a:lnTo>
                  <a:pt x="309" y="252"/>
                </a:lnTo>
                <a:lnTo>
                  <a:pt x="308" y="252"/>
                </a:lnTo>
                <a:lnTo>
                  <a:pt x="304" y="257"/>
                </a:lnTo>
                <a:lnTo>
                  <a:pt x="301" y="263"/>
                </a:lnTo>
                <a:lnTo>
                  <a:pt x="299" y="265"/>
                </a:lnTo>
                <a:lnTo>
                  <a:pt x="294" y="265"/>
                </a:lnTo>
                <a:lnTo>
                  <a:pt x="296" y="255"/>
                </a:lnTo>
                <a:lnTo>
                  <a:pt x="298" y="245"/>
                </a:lnTo>
                <a:lnTo>
                  <a:pt x="301" y="247"/>
                </a:lnTo>
                <a:lnTo>
                  <a:pt x="303" y="245"/>
                </a:lnTo>
                <a:lnTo>
                  <a:pt x="304" y="242"/>
                </a:lnTo>
                <a:lnTo>
                  <a:pt x="308" y="242"/>
                </a:lnTo>
                <a:lnTo>
                  <a:pt x="308" y="234"/>
                </a:lnTo>
                <a:lnTo>
                  <a:pt x="304" y="230"/>
                </a:lnTo>
                <a:lnTo>
                  <a:pt x="301" y="230"/>
                </a:lnTo>
                <a:lnTo>
                  <a:pt x="299" y="242"/>
                </a:lnTo>
                <a:lnTo>
                  <a:pt x="294" y="252"/>
                </a:lnTo>
                <a:lnTo>
                  <a:pt x="288" y="260"/>
                </a:lnTo>
                <a:lnTo>
                  <a:pt x="278" y="267"/>
                </a:lnTo>
                <a:lnTo>
                  <a:pt x="278" y="272"/>
                </a:lnTo>
                <a:lnTo>
                  <a:pt x="276" y="277"/>
                </a:lnTo>
                <a:lnTo>
                  <a:pt x="271" y="285"/>
                </a:lnTo>
                <a:lnTo>
                  <a:pt x="273" y="288"/>
                </a:lnTo>
                <a:lnTo>
                  <a:pt x="273" y="293"/>
                </a:lnTo>
                <a:lnTo>
                  <a:pt x="271" y="300"/>
                </a:lnTo>
                <a:lnTo>
                  <a:pt x="266" y="308"/>
                </a:lnTo>
                <a:lnTo>
                  <a:pt x="263" y="316"/>
                </a:lnTo>
                <a:lnTo>
                  <a:pt x="265" y="316"/>
                </a:lnTo>
                <a:lnTo>
                  <a:pt x="266" y="314"/>
                </a:lnTo>
                <a:lnTo>
                  <a:pt x="270" y="311"/>
                </a:lnTo>
                <a:lnTo>
                  <a:pt x="271" y="309"/>
                </a:lnTo>
                <a:lnTo>
                  <a:pt x="273" y="309"/>
                </a:lnTo>
                <a:lnTo>
                  <a:pt x="275" y="311"/>
                </a:lnTo>
                <a:lnTo>
                  <a:pt x="270" y="318"/>
                </a:lnTo>
                <a:lnTo>
                  <a:pt x="266" y="324"/>
                </a:lnTo>
                <a:lnTo>
                  <a:pt x="263" y="332"/>
                </a:lnTo>
                <a:lnTo>
                  <a:pt x="257" y="337"/>
                </a:lnTo>
                <a:lnTo>
                  <a:pt x="258" y="331"/>
                </a:lnTo>
                <a:lnTo>
                  <a:pt x="257" y="328"/>
                </a:lnTo>
                <a:lnTo>
                  <a:pt x="255" y="326"/>
                </a:lnTo>
                <a:lnTo>
                  <a:pt x="253" y="329"/>
                </a:lnTo>
                <a:lnTo>
                  <a:pt x="253" y="334"/>
                </a:lnTo>
                <a:lnTo>
                  <a:pt x="255" y="341"/>
                </a:lnTo>
                <a:lnTo>
                  <a:pt x="250" y="342"/>
                </a:lnTo>
                <a:lnTo>
                  <a:pt x="247" y="346"/>
                </a:lnTo>
                <a:lnTo>
                  <a:pt x="250" y="346"/>
                </a:lnTo>
                <a:lnTo>
                  <a:pt x="252" y="344"/>
                </a:lnTo>
                <a:lnTo>
                  <a:pt x="253" y="342"/>
                </a:lnTo>
                <a:lnTo>
                  <a:pt x="255" y="342"/>
                </a:lnTo>
                <a:lnTo>
                  <a:pt x="257" y="347"/>
                </a:lnTo>
                <a:lnTo>
                  <a:pt x="258" y="351"/>
                </a:lnTo>
                <a:lnTo>
                  <a:pt x="258" y="354"/>
                </a:lnTo>
                <a:lnTo>
                  <a:pt x="255" y="357"/>
                </a:lnTo>
                <a:lnTo>
                  <a:pt x="255" y="354"/>
                </a:lnTo>
                <a:lnTo>
                  <a:pt x="255" y="352"/>
                </a:lnTo>
                <a:lnTo>
                  <a:pt x="252" y="354"/>
                </a:lnTo>
                <a:lnTo>
                  <a:pt x="250" y="357"/>
                </a:lnTo>
                <a:lnTo>
                  <a:pt x="250" y="360"/>
                </a:lnTo>
                <a:lnTo>
                  <a:pt x="248" y="364"/>
                </a:lnTo>
                <a:lnTo>
                  <a:pt x="247" y="364"/>
                </a:lnTo>
                <a:lnTo>
                  <a:pt x="245" y="362"/>
                </a:lnTo>
                <a:lnTo>
                  <a:pt x="247" y="359"/>
                </a:lnTo>
                <a:lnTo>
                  <a:pt x="248" y="356"/>
                </a:lnTo>
                <a:lnTo>
                  <a:pt x="245" y="357"/>
                </a:lnTo>
                <a:lnTo>
                  <a:pt x="245" y="356"/>
                </a:lnTo>
                <a:lnTo>
                  <a:pt x="245" y="351"/>
                </a:lnTo>
                <a:lnTo>
                  <a:pt x="243" y="349"/>
                </a:lnTo>
                <a:lnTo>
                  <a:pt x="242" y="349"/>
                </a:lnTo>
                <a:lnTo>
                  <a:pt x="243" y="354"/>
                </a:lnTo>
                <a:lnTo>
                  <a:pt x="242" y="357"/>
                </a:lnTo>
                <a:lnTo>
                  <a:pt x="242" y="362"/>
                </a:lnTo>
                <a:lnTo>
                  <a:pt x="243" y="364"/>
                </a:lnTo>
                <a:lnTo>
                  <a:pt x="245" y="365"/>
                </a:lnTo>
                <a:lnTo>
                  <a:pt x="247" y="370"/>
                </a:lnTo>
                <a:lnTo>
                  <a:pt x="248" y="370"/>
                </a:lnTo>
                <a:lnTo>
                  <a:pt x="250" y="369"/>
                </a:lnTo>
                <a:lnTo>
                  <a:pt x="250" y="367"/>
                </a:lnTo>
                <a:lnTo>
                  <a:pt x="253" y="367"/>
                </a:lnTo>
                <a:lnTo>
                  <a:pt x="250" y="377"/>
                </a:lnTo>
                <a:lnTo>
                  <a:pt x="250" y="379"/>
                </a:lnTo>
                <a:lnTo>
                  <a:pt x="255" y="380"/>
                </a:lnTo>
                <a:lnTo>
                  <a:pt x="250" y="382"/>
                </a:lnTo>
                <a:lnTo>
                  <a:pt x="248" y="385"/>
                </a:lnTo>
                <a:lnTo>
                  <a:pt x="245" y="392"/>
                </a:lnTo>
                <a:lnTo>
                  <a:pt x="243" y="398"/>
                </a:lnTo>
                <a:lnTo>
                  <a:pt x="242" y="402"/>
                </a:lnTo>
                <a:lnTo>
                  <a:pt x="238" y="403"/>
                </a:lnTo>
                <a:lnTo>
                  <a:pt x="237" y="397"/>
                </a:lnTo>
                <a:lnTo>
                  <a:pt x="235" y="395"/>
                </a:lnTo>
                <a:lnTo>
                  <a:pt x="234" y="397"/>
                </a:lnTo>
                <a:lnTo>
                  <a:pt x="237" y="390"/>
                </a:lnTo>
                <a:lnTo>
                  <a:pt x="237" y="387"/>
                </a:lnTo>
                <a:lnTo>
                  <a:pt x="235" y="384"/>
                </a:lnTo>
                <a:lnTo>
                  <a:pt x="235" y="388"/>
                </a:lnTo>
                <a:lnTo>
                  <a:pt x="234" y="390"/>
                </a:lnTo>
                <a:lnTo>
                  <a:pt x="230" y="392"/>
                </a:lnTo>
                <a:lnTo>
                  <a:pt x="229" y="395"/>
                </a:lnTo>
                <a:lnTo>
                  <a:pt x="234" y="400"/>
                </a:lnTo>
                <a:lnTo>
                  <a:pt x="234" y="403"/>
                </a:lnTo>
                <a:lnTo>
                  <a:pt x="232" y="405"/>
                </a:lnTo>
                <a:lnTo>
                  <a:pt x="230" y="405"/>
                </a:lnTo>
                <a:lnTo>
                  <a:pt x="229" y="403"/>
                </a:lnTo>
                <a:lnTo>
                  <a:pt x="229" y="402"/>
                </a:lnTo>
                <a:lnTo>
                  <a:pt x="225" y="403"/>
                </a:lnTo>
                <a:lnTo>
                  <a:pt x="227" y="407"/>
                </a:lnTo>
                <a:lnTo>
                  <a:pt x="229" y="408"/>
                </a:lnTo>
                <a:lnTo>
                  <a:pt x="237" y="408"/>
                </a:lnTo>
                <a:lnTo>
                  <a:pt x="238" y="418"/>
                </a:lnTo>
                <a:lnTo>
                  <a:pt x="238" y="428"/>
                </a:lnTo>
                <a:lnTo>
                  <a:pt x="235" y="430"/>
                </a:lnTo>
                <a:lnTo>
                  <a:pt x="232" y="428"/>
                </a:lnTo>
                <a:lnTo>
                  <a:pt x="232" y="430"/>
                </a:lnTo>
                <a:lnTo>
                  <a:pt x="234" y="431"/>
                </a:lnTo>
                <a:lnTo>
                  <a:pt x="235" y="433"/>
                </a:lnTo>
                <a:lnTo>
                  <a:pt x="234" y="435"/>
                </a:lnTo>
                <a:lnTo>
                  <a:pt x="232" y="433"/>
                </a:lnTo>
                <a:lnTo>
                  <a:pt x="230" y="435"/>
                </a:lnTo>
                <a:lnTo>
                  <a:pt x="227" y="438"/>
                </a:lnTo>
                <a:lnTo>
                  <a:pt x="225" y="439"/>
                </a:lnTo>
                <a:lnTo>
                  <a:pt x="222" y="438"/>
                </a:lnTo>
                <a:lnTo>
                  <a:pt x="217" y="436"/>
                </a:lnTo>
                <a:lnTo>
                  <a:pt x="207" y="433"/>
                </a:lnTo>
                <a:lnTo>
                  <a:pt x="212" y="441"/>
                </a:lnTo>
                <a:lnTo>
                  <a:pt x="215" y="444"/>
                </a:lnTo>
                <a:lnTo>
                  <a:pt x="219" y="446"/>
                </a:lnTo>
                <a:lnTo>
                  <a:pt x="217" y="454"/>
                </a:lnTo>
                <a:lnTo>
                  <a:pt x="215" y="461"/>
                </a:lnTo>
                <a:lnTo>
                  <a:pt x="214" y="459"/>
                </a:lnTo>
                <a:lnTo>
                  <a:pt x="212" y="458"/>
                </a:lnTo>
                <a:lnTo>
                  <a:pt x="212" y="464"/>
                </a:lnTo>
                <a:lnTo>
                  <a:pt x="211" y="471"/>
                </a:lnTo>
                <a:lnTo>
                  <a:pt x="211" y="476"/>
                </a:lnTo>
                <a:lnTo>
                  <a:pt x="212" y="479"/>
                </a:lnTo>
                <a:lnTo>
                  <a:pt x="215" y="482"/>
                </a:lnTo>
                <a:lnTo>
                  <a:pt x="219" y="479"/>
                </a:lnTo>
                <a:lnTo>
                  <a:pt x="224" y="476"/>
                </a:lnTo>
                <a:lnTo>
                  <a:pt x="225" y="479"/>
                </a:lnTo>
                <a:lnTo>
                  <a:pt x="227" y="481"/>
                </a:lnTo>
                <a:lnTo>
                  <a:pt x="232" y="486"/>
                </a:lnTo>
                <a:lnTo>
                  <a:pt x="247" y="492"/>
                </a:lnTo>
                <a:lnTo>
                  <a:pt x="243" y="492"/>
                </a:lnTo>
                <a:lnTo>
                  <a:pt x="243" y="494"/>
                </a:lnTo>
                <a:lnTo>
                  <a:pt x="242" y="497"/>
                </a:lnTo>
                <a:lnTo>
                  <a:pt x="240" y="497"/>
                </a:lnTo>
                <a:lnTo>
                  <a:pt x="232" y="490"/>
                </a:lnTo>
                <a:lnTo>
                  <a:pt x="229" y="487"/>
                </a:lnTo>
                <a:lnTo>
                  <a:pt x="224" y="487"/>
                </a:lnTo>
                <a:lnTo>
                  <a:pt x="230" y="495"/>
                </a:lnTo>
                <a:lnTo>
                  <a:pt x="237" y="502"/>
                </a:lnTo>
                <a:lnTo>
                  <a:pt x="234" y="505"/>
                </a:lnTo>
                <a:lnTo>
                  <a:pt x="235" y="507"/>
                </a:lnTo>
                <a:lnTo>
                  <a:pt x="237" y="510"/>
                </a:lnTo>
                <a:lnTo>
                  <a:pt x="238" y="514"/>
                </a:lnTo>
                <a:lnTo>
                  <a:pt x="237" y="517"/>
                </a:lnTo>
                <a:lnTo>
                  <a:pt x="235" y="522"/>
                </a:lnTo>
                <a:lnTo>
                  <a:pt x="234" y="520"/>
                </a:lnTo>
                <a:lnTo>
                  <a:pt x="234" y="518"/>
                </a:lnTo>
                <a:lnTo>
                  <a:pt x="232" y="518"/>
                </a:lnTo>
                <a:lnTo>
                  <a:pt x="230" y="518"/>
                </a:lnTo>
                <a:lnTo>
                  <a:pt x="232" y="522"/>
                </a:lnTo>
                <a:lnTo>
                  <a:pt x="232" y="523"/>
                </a:lnTo>
                <a:lnTo>
                  <a:pt x="229" y="527"/>
                </a:lnTo>
                <a:lnTo>
                  <a:pt x="224" y="530"/>
                </a:lnTo>
                <a:lnTo>
                  <a:pt x="224" y="532"/>
                </a:lnTo>
                <a:lnTo>
                  <a:pt x="222" y="535"/>
                </a:lnTo>
                <a:lnTo>
                  <a:pt x="227" y="535"/>
                </a:lnTo>
                <a:lnTo>
                  <a:pt x="229" y="538"/>
                </a:lnTo>
                <a:lnTo>
                  <a:pt x="230" y="543"/>
                </a:lnTo>
                <a:lnTo>
                  <a:pt x="230" y="548"/>
                </a:lnTo>
                <a:lnTo>
                  <a:pt x="230" y="561"/>
                </a:lnTo>
                <a:lnTo>
                  <a:pt x="232" y="566"/>
                </a:lnTo>
                <a:lnTo>
                  <a:pt x="235" y="568"/>
                </a:lnTo>
                <a:lnTo>
                  <a:pt x="234" y="555"/>
                </a:lnTo>
                <a:lnTo>
                  <a:pt x="235" y="548"/>
                </a:lnTo>
                <a:lnTo>
                  <a:pt x="237" y="546"/>
                </a:lnTo>
                <a:lnTo>
                  <a:pt x="238" y="545"/>
                </a:lnTo>
                <a:lnTo>
                  <a:pt x="238" y="551"/>
                </a:lnTo>
                <a:lnTo>
                  <a:pt x="238" y="556"/>
                </a:lnTo>
                <a:lnTo>
                  <a:pt x="240" y="568"/>
                </a:lnTo>
                <a:lnTo>
                  <a:pt x="237" y="568"/>
                </a:lnTo>
                <a:lnTo>
                  <a:pt x="234" y="569"/>
                </a:lnTo>
                <a:lnTo>
                  <a:pt x="235" y="576"/>
                </a:lnTo>
                <a:lnTo>
                  <a:pt x="234" y="581"/>
                </a:lnTo>
                <a:lnTo>
                  <a:pt x="227" y="589"/>
                </a:lnTo>
                <a:lnTo>
                  <a:pt x="229" y="593"/>
                </a:lnTo>
                <a:lnTo>
                  <a:pt x="229" y="597"/>
                </a:lnTo>
                <a:lnTo>
                  <a:pt x="225" y="602"/>
                </a:lnTo>
                <a:lnTo>
                  <a:pt x="222" y="604"/>
                </a:lnTo>
                <a:lnTo>
                  <a:pt x="222" y="602"/>
                </a:lnTo>
                <a:lnTo>
                  <a:pt x="220" y="601"/>
                </a:lnTo>
                <a:lnTo>
                  <a:pt x="222" y="604"/>
                </a:lnTo>
                <a:lnTo>
                  <a:pt x="224" y="606"/>
                </a:lnTo>
                <a:lnTo>
                  <a:pt x="225" y="609"/>
                </a:lnTo>
                <a:lnTo>
                  <a:pt x="225" y="611"/>
                </a:lnTo>
                <a:lnTo>
                  <a:pt x="224" y="624"/>
                </a:lnTo>
                <a:lnTo>
                  <a:pt x="224" y="635"/>
                </a:lnTo>
                <a:lnTo>
                  <a:pt x="225" y="648"/>
                </a:lnTo>
                <a:lnTo>
                  <a:pt x="229" y="660"/>
                </a:lnTo>
                <a:lnTo>
                  <a:pt x="235" y="681"/>
                </a:lnTo>
                <a:lnTo>
                  <a:pt x="237" y="691"/>
                </a:lnTo>
                <a:lnTo>
                  <a:pt x="235" y="700"/>
                </a:lnTo>
                <a:lnTo>
                  <a:pt x="237" y="701"/>
                </a:lnTo>
                <a:lnTo>
                  <a:pt x="238" y="708"/>
                </a:lnTo>
                <a:lnTo>
                  <a:pt x="238" y="714"/>
                </a:lnTo>
                <a:lnTo>
                  <a:pt x="237" y="719"/>
                </a:lnTo>
                <a:lnTo>
                  <a:pt x="238" y="719"/>
                </a:lnTo>
                <a:lnTo>
                  <a:pt x="240" y="721"/>
                </a:lnTo>
                <a:lnTo>
                  <a:pt x="240" y="726"/>
                </a:lnTo>
                <a:lnTo>
                  <a:pt x="243" y="726"/>
                </a:lnTo>
                <a:lnTo>
                  <a:pt x="245" y="728"/>
                </a:lnTo>
                <a:lnTo>
                  <a:pt x="248" y="731"/>
                </a:lnTo>
                <a:lnTo>
                  <a:pt x="250" y="729"/>
                </a:lnTo>
                <a:lnTo>
                  <a:pt x="253" y="728"/>
                </a:lnTo>
                <a:lnTo>
                  <a:pt x="253" y="732"/>
                </a:lnTo>
                <a:lnTo>
                  <a:pt x="257" y="739"/>
                </a:lnTo>
                <a:lnTo>
                  <a:pt x="262" y="749"/>
                </a:lnTo>
                <a:lnTo>
                  <a:pt x="265" y="754"/>
                </a:lnTo>
                <a:lnTo>
                  <a:pt x="265" y="759"/>
                </a:lnTo>
                <a:lnTo>
                  <a:pt x="265" y="762"/>
                </a:lnTo>
                <a:lnTo>
                  <a:pt x="260" y="765"/>
                </a:lnTo>
                <a:lnTo>
                  <a:pt x="257" y="767"/>
                </a:lnTo>
                <a:lnTo>
                  <a:pt x="253" y="767"/>
                </a:lnTo>
                <a:lnTo>
                  <a:pt x="245" y="765"/>
                </a:lnTo>
                <a:lnTo>
                  <a:pt x="238" y="759"/>
                </a:lnTo>
                <a:lnTo>
                  <a:pt x="234" y="754"/>
                </a:lnTo>
                <a:lnTo>
                  <a:pt x="234" y="757"/>
                </a:lnTo>
                <a:lnTo>
                  <a:pt x="235" y="759"/>
                </a:lnTo>
                <a:lnTo>
                  <a:pt x="235" y="760"/>
                </a:lnTo>
                <a:lnTo>
                  <a:pt x="232" y="760"/>
                </a:lnTo>
                <a:lnTo>
                  <a:pt x="222" y="757"/>
                </a:lnTo>
                <a:lnTo>
                  <a:pt x="215" y="757"/>
                </a:lnTo>
                <a:lnTo>
                  <a:pt x="212" y="759"/>
                </a:lnTo>
                <a:lnTo>
                  <a:pt x="209" y="764"/>
                </a:lnTo>
                <a:lnTo>
                  <a:pt x="207" y="765"/>
                </a:lnTo>
                <a:lnTo>
                  <a:pt x="202" y="769"/>
                </a:lnTo>
                <a:lnTo>
                  <a:pt x="199" y="772"/>
                </a:lnTo>
                <a:lnTo>
                  <a:pt x="199" y="782"/>
                </a:lnTo>
                <a:lnTo>
                  <a:pt x="197" y="792"/>
                </a:lnTo>
                <a:lnTo>
                  <a:pt x="191" y="811"/>
                </a:lnTo>
                <a:lnTo>
                  <a:pt x="188" y="830"/>
                </a:lnTo>
                <a:lnTo>
                  <a:pt x="186" y="839"/>
                </a:lnTo>
                <a:lnTo>
                  <a:pt x="186" y="849"/>
                </a:lnTo>
                <a:lnTo>
                  <a:pt x="189" y="838"/>
                </a:lnTo>
                <a:lnTo>
                  <a:pt x="191" y="828"/>
                </a:lnTo>
                <a:lnTo>
                  <a:pt x="194" y="818"/>
                </a:lnTo>
                <a:lnTo>
                  <a:pt x="196" y="815"/>
                </a:lnTo>
                <a:lnTo>
                  <a:pt x="199" y="813"/>
                </a:lnTo>
                <a:lnTo>
                  <a:pt x="199" y="825"/>
                </a:lnTo>
                <a:lnTo>
                  <a:pt x="199" y="836"/>
                </a:lnTo>
                <a:lnTo>
                  <a:pt x="199" y="839"/>
                </a:lnTo>
                <a:lnTo>
                  <a:pt x="197" y="844"/>
                </a:lnTo>
                <a:lnTo>
                  <a:pt x="194" y="846"/>
                </a:lnTo>
                <a:lnTo>
                  <a:pt x="191" y="846"/>
                </a:lnTo>
                <a:lnTo>
                  <a:pt x="194" y="858"/>
                </a:lnTo>
                <a:lnTo>
                  <a:pt x="197" y="871"/>
                </a:lnTo>
                <a:lnTo>
                  <a:pt x="197" y="884"/>
                </a:lnTo>
                <a:lnTo>
                  <a:pt x="197" y="889"/>
                </a:lnTo>
                <a:lnTo>
                  <a:pt x="194" y="894"/>
                </a:lnTo>
                <a:lnTo>
                  <a:pt x="196" y="897"/>
                </a:lnTo>
                <a:lnTo>
                  <a:pt x="196" y="902"/>
                </a:lnTo>
                <a:lnTo>
                  <a:pt x="194" y="912"/>
                </a:lnTo>
                <a:lnTo>
                  <a:pt x="191" y="923"/>
                </a:lnTo>
                <a:lnTo>
                  <a:pt x="188" y="935"/>
                </a:lnTo>
                <a:lnTo>
                  <a:pt x="183" y="935"/>
                </a:lnTo>
                <a:lnTo>
                  <a:pt x="183" y="950"/>
                </a:lnTo>
                <a:lnTo>
                  <a:pt x="184" y="963"/>
                </a:lnTo>
                <a:lnTo>
                  <a:pt x="189" y="989"/>
                </a:lnTo>
                <a:lnTo>
                  <a:pt x="192" y="983"/>
                </a:lnTo>
                <a:lnTo>
                  <a:pt x="196" y="983"/>
                </a:lnTo>
                <a:lnTo>
                  <a:pt x="197" y="986"/>
                </a:lnTo>
                <a:lnTo>
                  <a:pt x="201" y="991"/>
                </a:lnTo>
                <a:lnTo>
                  <a:pt x="197" y="996"/>
                </a:lnTo>
                <a:lnTo>
                  <a:pt x="196" y="992"/>
                </a:lnTo>
                <a:lnTo>
                  <a:pt x="192" y="991"/>
                </a:lnTo>
                <a:lnTo>
                  <a:pt x="192" y="994"/>
                </a:lnTo>
                <a:lnTo>
                  <a:pt x="194" y="997"/>
                </a:lnTo>
                <a:lnTo>
                  <a:pt x="196" y="1001"/>
                </a:lnTo>
                <a:lnTo>
                  <a:pt x="196" y="1006"/>
                </a:lnTo>
                <a:lnTo>
                  <a:pt x="192" y="1004"/>
                </a:lnTo>
                <a:lnTo>
                  <a:pt x="191" y="1006"/>
                </a:lnTo>
                <a:lnTo>
                  <a:pt x="191" y="1007"/>
                </a:lnTo>
                <a:lnTo>
                  <a:pt x="194" y="1011"/>
                </a:lnTo>
                <a:lnTo>
                  <a:pt x="199" y="1014"/>
                </a:lnTo>
                <a:lnTo>
                  <a:pt x="206" y="1017"/>
                </a:lnTo>
                <a:lnTo>
                  <a:pt x="211" y="1024"/>
                </a:lnTo>
                <a:lnTo>
                  <a:pt x="209" y="1027"/>
                </a:lnTo>
                <a:lnTo>
                  <a:pt x="207" y="1029"/>
                </a:lnTo>
                <a:lnTo>
                  <a:pt x="204" y="1032"/>
                </a:lnTo>
                <a:lnTo>
                  <a:pt x="206" y="1034"/>
                </a:lnTo>
                <a:lnTo>
                  <a:pt x="211" y="1034"/>
                </a:lnTo>
                <a:lnTo>
                  <a:pt x="206" y="1039"/>
                </a:lnTo>
                <a:lnTo>
                  <a:pt x="206" y="1042"/>
                </a:lnTo>
                <a:lnTo>
                  <a:pt x="207" y="1045"/>
                </a:lnTo>
                <a:lnTo>
                  <a:pt x="207" y="1042"/>
                </a:lnTo>
                <a:lnTo>
                  <a:pt x="211" y="1039"/>
                </a:lnTo>
                <a:lnTo>
                  <a:pt x="211" y="1044"/>
                </a:lnTo>
                <a:lnTo>
                  <a:pt x="211" y="1048"/>
                </a:lnTo>
                <a:lnTo>
                  <a:pt x="211" y="1052"/>
                </a:lnTo>
                <a:lnTo>
                  <a:pt x="209" y="1055"/>
                </a:lnTo>
                <a:lnTo>
                  <a:pt x="207" y="1053"/>
                </a:lnTo>
                <a:lnTo>
                  <a:pt x="206" y="1053"/>
                </a:lnTo>
                <a:lnTo>
                  <a:pt x="204" y="1052"/>
                </a:lnTo>
                <a:lnTo>
                  <a:pt x="202" y="1058"/>
                </a:lnTo>
                <a:lnTo>
                  <a:pt x="199" y="1063"/>
                </a:lnTo>
                <a:lnTo>
                  <a:pt x="194" y="1067"/>
                </a:lnTo>
                <a:lnTo>
                  <a:pt x="189" y="1070"/>
                </a:lnTo>
                <a:lnTo>
                  <a:pt x="176" y="1075"/>
                </a:lnTo>
                <a:lnTo>
                  <a:pt x="163" y="1081"/>
                </a:lnTo>
                <a:lnTo>
                  <a:pt x="151" y="1091"/>
                </a:lnTo>
                <a:lnTo>
                  <a:pt x="146" y="1095"/>
                </a:lnTo>
                <a:lnTo>
                  <a:pt x="140" y="1098"/>
                </a:lnTo>
                <a:lnTo>
                  <a:pt x="135" y="1104"/>
                </a:lnTo>
                <a:lnTo>
                  <a:pt x="128" y="1111"/>
                </a:lnTo>
                <a:lnTo>
                  <a:pt x="115" y="1121"/>
                </a:lnTo>
                <a:lnTo>
                  <a:pt x="100" y="1132"/>
                </a:lnTo>
                <a:lnTo>
                  <a:pt x="94" y="1139"/>
                </a:lnTo>
                <a:lnTo>
                  <a:pt x="89" y="1146"/>
                </a:lnTo>
                <a:lnTo>
                  <a:pt x="81" y="1159"/>
                </a:lnTo>
                <a:lnTo>
                  <a:pt x="74" y="1175"/>
                </a:lnTo>
                <a:lnTo>
                  <a:pt x="63" y="1208"/>
                </a:lnTo>
                <a:lnTo>
                  <a:pt x="58" y="1221"/>
                </a:lnTo>
                <a:lnTo>
                  <a:pt x="51" y="1234"/>
                </a:lnTo>
                <a:lnTo>
                  <a:pt x="38" y="1261"/>
                </a:lnTo>
                <a:lnTo>
                  <a:pt x="26" y="1289"/>
                </a:lnTo>
                <a:lnTo>
                  <a:pt x="16" y="1318"/>
                </a:lnTo>
                <a:lnTo>
                  <a:pt x="0" y="1376"/>
                </a:lnTo>
                <a:lnTo>
                  <a:pt x="1528" y="1376"/>
                </a:lnTo>
                <a:lnTo>
                  <a:pt x="1512" y="1325"/>
                </a:lnTo>
                <a:lnTo>
                  <a:pt x="1493" y="1272"/>
                </a:lnTo>
                <a:lnTo>
                  <a:pt x="1456" y="1175"/>
                </a:lnTo>
                <a:close/>
                <a:moveTo>
                  <a:pt x="1204" y="545"/>
                </a:moveTo>
                <a:lnTo>
                  <a:pt x="1204" y="545"/>
                </a:lnTo>
                <a:lnTo>
                  <a:pt x="1202" y="543"/>
                </a:lnTo>
                <a:lnTo>
                  <a:pt x="1201" y="540"/>
                </a:lnTo>
                <a:lnTo>
                  <a:pt x="1201" y="533"/>
                </a:lnTo>
                <a:lnTo>
                  <a:pt x="1202" y="535"/>
                </a:lnTo>
                <a:lnTo>
                  <a:pt x="1204" y="537"/>
                </a:lnTo>
                <a:lnTo>
                  <a:pt x="1204" y="545"/>
                </a:lnTo>
                <a:close/>
                <a:moveTo>
                  <a:pt x="1194" y="558"/>
                </a:moveTo>
                <a:lnTo>
                  <a:pt x="1194" y="558"/>
                </a:lnTo>
                <a:lnTo>
                  <a:pt x="1196" y="558"/>
                </a:lnTo>
                <a:lnTo>
                  <a:pt x="1196" y="561"/>
                </a:lnTo>
                <a:lnTo>
                  <a:pt x="1196" y="566"/>
                </a:lnTo>
                <a:lnTo>
                  <a:pt x="1194" y="569"/>
                </a:lnTo>
                <a:lnTo>
                  <a:pt x="1191" y="571"/>
                </a:lnTo>
                <a:lnTo>
                  <a:pt x="1189" y="571"/>
                </a:lnTo>
                <a:lnTo>
                  <a:pt x="1188" y="568"/>
                </a:lnTo>
                <a:lnTo>
                  <a:pt x="1189" y="565"/>
                </a:lnTo>
                <a:lnTo>
                  <a:pt x="1194" y="558"/>
                </a:lnTo>
                <a:close/>
                <a:moveTo>
                  <a:pt x="215" y="463"/>
                </a:moveTo>
                <a:lnTo>
                  <a:pt x="215" y="463"/>
                </a:lnTo>
                <a:lnTo>
                  <a:pt x="217" y="464"/>
                </a:lnTo>
                <a:lnTo>
                  <a:pt x="217" y="467"/>
                </a:lnTo>
                <a:lnTo>
                  <a:pt x="217" y="471"/>
                </a:lnTo>
                <a:lnTo>
                  <a:pt x="219" y="474"/>
                </a:lnTo>
                <a:lnTo>
                  <a:pt x="217" y="474"/>
                </a:lnTo>
                <a:lnTo>
                  <a:pt x="214" y="471"/>
                </a:lnTo>
                <a:lnTo>
                  <a:pt x="214" y="466"/>
                </a:lnTo>
                <a:lnTo>
                  <a:pt x="214" y="464"/>
                </a:lnTo>
                <a:lnTo>
                  <a:pt x="215" y="463"/>
                </a:lnTo>
                <a:close/>
                <a:moveTo>
                  <a:pt x="234" y="602"/>
                </a:moveTo>
                <a:lnTo>
                  <a:pt x="234" y="602"/>
                </a:lnTo>
                <a:lnTo>
                  <a:pt x="235" y="601"/>
                </a:lnTo>
                <a:lnTo>
                  <a:pt x="230" y="601"/>
                </a:lnTo>
                <a:lnTo>
                  <a:pt x="234" y="589"/>
                </a:lnTo>
                <a:lnTo>
                  <a:pt x="235" y="584"/>
                </a:lnTo>
                <a:lnTo>
                  <a:pt x="237" y="579"/>
                </a:lnTo>
                <a:lnTo>
                  <a:pt x="238" y="583"/>
                </a:lnTo>
                <a:lnTo>
                  <a:pt x="238" y="586"/>
                </a:lnTo>
                <a:lnTo>
                  <a:pt x="234" y="591"/>
                </a:lnTo>
                <a:lnTo>
                  <a:pt x="237" y="593"/>
                </a:lnTo>
                <a:lnTo>
                  <a:pt x="238" y="597"/>
                </a:lnTo>
                <a:lnTo>
                  <a:pt x="238" y="601"/>
                </a:lnTo>
                <a:lnTo>
                  <a:pt x="237" y="602"/>
                </a:lnTo>
                <a:lnTo>
                  <a:pt x="234" y="602"/>
                </a:lnTo>
                <a:close/>
                <a:moveTo>
                  <a:pt x="240" y="512"/>
                </a:moveTo>
                <a:lnTo>
                  <a:pt x="240" y="512"/>
                </a:lnTo>
                <a:lnTo>
                  <a:pt x="238" y="507"/>
                </a:lnTo>
                <a:lnTo>
                  <a:pt x="238" y="502"/>
                </a:lnTo>
                <a:lnTo>
                  <a:pt x="242" y="502"/>
                </a:lnTo>
                <a:lnTo>
                  <a:pt x="243" y="502"/>
                </a:lnTo>
                <a:lnTo>
                  <a:pt x="245" y="504"/>
                </a:lnTo>
                <a:lnTo>
                  <a:pt x="248" y="504"/>
                </a:lnTo>
                <a:lnTo>
                  <a:pt x="245" y="509"/>
                </a:lnTo>
                <a:lnTo>
                  <a:pt x="243" y="510"/>
                </a:lnTo>
                <a:lnTo>
                  <a:pt x="240" y="512"/>
                </a:lnTo>
                <a:close/>
                <a:moveTo>
                  <a:pt x="278" y="300"/>
                </a:moveTo>
                <a:lnTo>
                  <a:pt x="278" y="300"/>
                </a:lnTo>
                <a:lnTo>
                  <a:pt x="276" y="293"/>
                </a:lnTo>
                <a:lnTo>
                  <a:pt x="278" y="288"/>
                </a:lnTo>
                <a:lnTo>
                  <a:pt x="283" y="280"/>
                </a:lnTo>
                <a:lnTo>
                  <a:pt x="285" y="281"/>
                </a:lnTo>
                <a:lnTo>
                  <a:pt x="285" y="283"/>
                </a:lnTo>
                <a:lnTo>
                  <a:pt x="283" y="288"/>
                </a:lnTo>
                <a:lnTo>
                  <a:pt x="280" y="293"/>
                </a:lnTo>
                <a:lnTo>
                  <a:pt x="278" y="296"/>
                </a:lnTo>
                <a:lnTo>
                  <a:pt x="278" y="300"/>
                </a:lnTo>
                <a:close/>
                <a:moveTo>
                  <a:pt x="280" y="275"/>
                </a:moveTo>
                <a:lnTo>
                  <a:pt x="280" y="275"/>
                </a:lnTo>
                <a:lnTo>
                  <a:pt x="280" y="272"/>
                </a:lnTo>
                <a:lnTo>
                  <a:pt x="283" y="270"/>
                </a:lnTo>
                <a:lnTo>
                  <a:pt x="285" y="267"/>
                </a:lnTo>
                <a:lnTo>
                  <a:pt x="285" y="263"/>
                </a:lnTo>
                <a:lnTo>
                  <a:pt x="291" y="263"/>
                </a:lnTo>
                <a:lnTo>
                  <a:pt x="289" y="268"/>
                </a:lnTo>
                <a:lnTo>
                  <a:pt x="288" y="273"/>
                </a:lnTo>
                <a:lnTo>
                  <a:pt x="285" y="275"/>
                </a:lnTo>
                <a:lnTo>
                  <a:pt x="280" y="275"/>
                </a:lnTo>
                <a:close/>
                <a:moveTo>
                  <a:pt x="1143" y="425"/>
                </a:moveTo>
                <a:lnTo>
                  <a:pt x="1143" y="425"/>
                </a:lnTo>
                <a:lnTo>
                  <a:pt x="1140" y="425"/>
                </a:lnTo>
                <a:lnTo>
                  <a:pt x="1138" y="423"/>
                </a:lnTo>
                <a:lnTo>
                  <a:pt x="1137" y="421"/>
                </a:lnTo>
                <a:lnTo>
                  <a:pt x="1135" y="420"/>
                </a:lnTo>
                <a:lnTo>
                  <a:pt x="1137" y="416"/>
                </a:lnTo>
                <a:lnTo>
                  <a:pt x="1141" y="416"/>
                </a:lnTo>
                <a:lnTo>
                  <a:pt x="1141" y="420"/>
                </a:lnTo>
                <a:lnTo>
                  <a:pt x="1141" y="421"/>
                </a:lnTo>
                <a:lnTo>
                  <a:pt x="1143" y="423"/>
                </a:lnTo>
                <a:lnTo>
                  <a:pt x="1143" y="425"/>
                </a:lnTo>
                <a:close/>
                <a:moveTo>
                  <a:pt x="1160" y="451"/>
                </a:moveTo>
                <a:lnTo>
                  <a:pt x="1160" y="451"/>
                </a:lnTo>
                <a:lnTo>
                  <a:pt x="1163" y="458"/>
                </a:lnTo>
                <a:lnTo>
                  <a:pt x="1168" y="463"/>
                </a:lnTo>
                <a:lnTo>
                  <a:pt x="1171" y="469"/>
                </a:lnTo>
                <a:lnTo>
                  <a:pt x="1171" y="472"/>
                </a:lnTo>
                <a:lnTo>
                  <a:pt x="1169" y="477"/>
                </a:lnTo>
                <a:lnTo>
                  <a:pt x="1166" y="471"/>
                </a:lnTo>
                <a:lnTo>
                  <a:pt x="1161" y="466"/>
                </a:lnTo>
                <a:lnTo>
                  <a:pt x="1160" y="459"/>
                </a:lnTo>
                <a:lnTo>
                  <a:pt x="1160" y="451"/>
                </a:lnTo>
                <a:close/>
                <a:moveTo>
                  <a:pt x="1161" y="484"/>
                </a:moveTo>
                <a:lnTo>
                  <a:pt x="1161" y="484"/>
                </a:lnTo>
                <a:lnTo>
                  <a:pt x="1158" y="482"/>
                </a:lnTo>
                <a:lnTo>
                  <a:pt x="1158" y="481"/>
                </a:lnTo>
                <a:lnTo>
                  <a:pt x="1158" y="479"/>
                </a:lnTo>
                <a:lnTo>
                  <a:pt x="1161" y="477"/>
                </a:lnTo>
                <a:lnTo>
                  <a:pt x="1165" y="477"/>
                </a:lnTo>
                <a:lnTo>
                  <a:pt x="1169" y="479"/>
                </a:lnTo>
                <a:lnTo>
                  <a:pt x="1169" y="484"/>
                </a:lnTo>
                <a:lnTo>
                  <a:pt x="1168" y="486"/>
                </a:lnTo>
                <a:lnTo>
                  <a:pt x="1166" y="486"/>
                </a:lnTo>
                <a:lnTo>
                  <a:pt x="1165" y="484"/>
                </a:lnTo>
                <a:lnTo>
                  <a:pt x="1161" y="482"/>
                </a:lnTo>
                <a:lnTo>
                  <a:pt x="1161" y="484"/>
                </a:lnTo>
                <a:close/>
                <a:moveTo>
                  <a:pt x="1183" y="665"/>
                </a:moveTo>
                <a:lnTo>
                  <a:pt x="1183" y="665"/>
                </a:lnTo>
                <a:lnTo>
                  <a:pt x="1179" y="663"/>
                </a:lnTo>
                <a:lnTo>
                  <a:pt x="1176" y="662"/>
                </a:lnTo>
                <a:lnTo>
                  <a:pt x="1174" y="660"/>
                </a:lnTo>
                <a:lnTo>
                  <a:pt x="1178" y="662"/>
                </a:lnTo>
                <a:lnTo>
                  <a:pt x="1179" y="660"/>
                </a:lnTo>
                <a:lnTo>
                  <a:pt x="1181" y="658"/>
                </a:lnTo>
                <a:lnTo>
                  <a:pt x="1184" y="662"/>
                </a:lnTo>
                <a:lnTo>
                  <a:pt x="1184" y="663"/>
                </a:lnTo>
                <a:lnTo>
                  <a:pt x="1183" y="66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9" name="Freeform 8"/>
          <p:cNvSpPr>
            <a:spLocks noEditPoints="1"/>
          </p:cNvSpPr>
          <p:nvPr/>
        </p:nvSpPr>
        <p:spPr bwMode="auto">
          <a:xfrm>
            <a:off x="819150" y="2679700"/>
            <a:ext cx="1743075" cy="1598613"/>
          </a:xfrm>
          <a:custGeom>
            <a:avLst/>
            <a:gdLst>
              <a:gd name="T0" fmla="*/ 2147483646 w 1098"/>
              <a:gd name="T1" fmla="*/ 2147483646 h 1007"/>
              <a:gd name="T2" fmla="*/ 2147483646 w 1098"/>
              <a:gd name="T3" fmla="*/ 2147483646 h 1007"/>
              <a:gd name="T4" fmla="*/ 2147483646 w 1098"/>
              <a:gd name="T5" fmla="*/ 2147483646 h 1007"/>
              <a:gd name="T6" fmla="*/ 2147483646 w 1098"/>
              <a:gd name="T7" fmla="*/ 2147483646 h 1007"/>
              <a:gd name="T8" fmla="*/ 2147483646 w 1098"/>
              <a:gd name="T9" fmla="*/ 2147483646 h 1007"/>
              <a:gd name="T10" fmla="*/ 2147483646 w 1098"/>
              <a:gd name="T11" fmla="*/ 2147483646 h 1007"/>
              <a:gd name="T12" fmla="*/ 2147483646 w 1098"/>
              <a:gd name="T13" fmla="*/ 2137093168 h 1007"/>
              <a:gd name="T14" fmla="*/ 2147483646 w 1098"/>
              <a:gd name="T15" fmla="*/ 2058969094 h 1007"/>
              <a:gd name="T16" fmla="*/ 2147483646 w 1098"/>
              <a:gd name="T17" fmla="*/ 2018646581 h 1007"/>
              <a:gd name="T18" fmla="*/ 2147483646 w 1098"/>
              <a:gd name="T19" fmla="*/ 1985883746 h 1007"/>
              <a:gd name="T20" fmla="*/ 2147483646 w 1098"/>
              <a:gd name="T21" fmla="*/ 1917840300 h 1007"/>
              <a:gd name="T22" fmla="*/ 2147483646 w 1098"/>
              <a:gd name="T23" fmla="*/ 1887598415 h 1007"/>
              <a:gd name="T24" fmla="*/ 2147483646 w 1098"/>
              <a:gd name="T25" fmla="*/ 1837195275 h 1007"/>
              <a:gd name="T26" fmla="*/ 2147483646 w 1098"/>
              <a:gd name="T27" fmla="*/ 1713706786 h 1007"/>
              <a:gd name="T28" fmla="*/ 2147483646 w 1098"/>
              <a:gd name="T29" fmla="*/ 1489413603 h 1007"/>
              <a:gd name="T30" fmla="*/ 2147483646 w 1098"/>
              <a:gd name="T31" fmla="*/ 1237397900 h 1007"/>
              <a:gd name="T32" fmla="*/ 2147483646 w 1098"/>
              <a:gd name="T33" fmla="*/ 1123990039 h 1007"/>
              <a:gd name="T34" fmla="*/ 2147483646 w 1098"/>
              <a:gd name="T35" fmla="*/ 965220939 h 1007"/>
              <a:gd name="T36" fmla="*/ 2147483646 w 1098"/>
              <a:gd name="T37" fmla="*/ 856853393 h 1007"/>
              <a:gd name="T38" fmla="*/ 2147483646 w 1098"/>
              <a:gd name="T39" fmla="*/ 574595805 h 1007"/>
              <a:gd name="T40" fmla="*/ 2137092500 w 1098"/>
              <a:gd name="T41" fmla="*/ 506552358 h 1007"/>
              <a:gd name="T42" fmla="*/ 2127011875 w 1098"/>
              <a:gd name="T43" fmla="*/ 488910465 h 1007"/>
              <a:gd name="T44" fmla="*/ 2127011875 w 1098"/>
              <a:gd name="T45" fmla="*/ 466229846 h 1007"/>
              <a:gd name="T46" fmla="*/ 2114411888 w 1098"/>
              <a:gd name="T47" fmla="*/ 448587953 h 1007"/>
              <a:gd name="T48" fmla="*/ 2076608750 w 1098"/>
              <a:gd name="T49" fmla="*/ 360383250 h 1007"/>
              <a:gd name="T50" fmla="*/ 2071568438 w 1098"/>
              <a:gd name="T51" fmla="*/ 337701043 h 1007"/>
              <a:gd name="T52" fmla="*/ 1990923438 w 1098"/>
              <a:gd name="T53" fmla="*/ 226814133 h 1007"/>
              <a:gd name="T54" fmla="*/ 1998484700 w 1098"/>
              <a:gd name="T55" fmla="*/ 224294770 h 1007"/>
              <a:gd name="T56" fmla="*/ 1978323450 w 1098"/>
              <a:gd name="T57" fmla="*/ 209173828 h 1007"/>
              <a:gd name="T58" fmla="*/ 1847275325 w 1098"/>
              <a:gd name="T59" fmla="*/ 93246604 h 1007"/>
              <a:gd name="T60" fmla="*/ 1754028750 w 1098"/>
              <a:gd name="T61" fmla="*/ 47883777 h 1007"/>
              <a:gd name="T62" fmla="*/ 1597779063 w 1098"/>
              <a:gd name="T63" fmla="*/ 15120942 h 1007"/>
              <a:gd name="T64" fmla="*/ 1544856575 w 1098"/>
              <a:gd name="T65" fmla="*/ 7561265 h 1007"/>
              <a:gd name="T66" fmla="*/ 1355844063 w 1098"/>
              <a:gd name="T67" fmla="*/ 25201570 h 1007"/>
              <a:gd name="T68" fmla="*/ 1214715313 w 1098"/>
              <a:gd name="T69" fmla="*/ 83165976 h 1007"/>
              <a:gd name="T70" fmla="*/ 1252518450 w 1098"/>
              <a:gd name="T71" fmla="*/ 70564397 h 1007"/>
              <a:gd name="T72" fmla="*/ 1091228450 w 1098"/>
              <a:gd name="T73" fmla="*/ 166330365 h 1007"/>
              <a:gd name="T74" fmla="*/ 922377188 w 1098"/>
              <a:gd name="T75" fmla="*/ 360383250 h 1007"/>
              <a:gd name="T76" fmla="*/ 745966250 w 1098"/>
              <a:gd name="T77" fmla="*/ 773689004 h 1007"/>
              <a:gd name="T78" fmla="*/ 720764688 w 1098"/>
              <a:gd name="T79" fmla="*/ 826611509 h 1007"/>
              <a:gd name="T80" fmla="*/ 710684063 w 1098"/>
              <a:gd name="T81" fmla="*/ 884575914 h 1007"/>
              <a:gd name="T82" fmla="*/ 705643750 w 1098"/>
              <a:gd name="T83" fmla="*/ 904737170 h 1007"/>
              <a:gd name="T84" fmla="*/ 693043763 w 1098"/>
              <a:gd name="T85" fmla="*/ 942538732 h 1007"/>
              <a:gd name="T86" fmla="*/ 665321250 w 1098"/>
              <a:gd name="T87" fmla="*/ 1035785336 h 1007"/>
              <a:gd name="T88" fmla="*/ 662801888 w 1098"/>
              <a:gd name="T89" fmla="*/ 1103828783 h 1007"/>
              <a:gd name="T90" fmla="*/ 660280938 w 1098"/>
              <a:gd name="T91" fmla="*/ 1123990039 h 1007"/>
              <a:gd name="T92" fmla="*/ 660280938 w 1098"/>
              <a:gd name="T93" fmla="*/ 1161793188 h 1007"/>
              <a:gd name="T94" fmla="*/ 647680950 w 1098"/>
              <a:gd name="T95" fmla="*/ 1199594750 h 1007"/>
              <a:gd name="T96" fmla="*/ 630039063 w 1098"/>
              <a:gd name="T97" fmla="*/ 1307962297 h 1007"/>
              <a:gd name="T98" fmla="*/ 622479388 w 1098"/>
              <a:gd name="T99" fmla="*/ 1365925115 h 1007"/>
              <a:gd name="T100" fmla="*/ 594756875 w 1098"/>
              <a:gd name="T101" fmla="*/ 1514615174 h 1007"/>
              <a:gd name="T102" fmla="*/ 579635938 w 1098"/>
              <a:gd name="T103" fmla="*/ 1595260199 h 1007"/>
              <a:gd name="T104" fmla="*/ 541834388 w 1098"/>
              <a:gd name="T105" fmla="*/ 1665824596 h 1007"/>
              <a:gd name="T106" fmla="*/ 398184688 w 1098"/>
              <a:gd name="T107" fmla="*/ 1965722490 h 1007"/>
              <a:gd name="T108" fmla="*/ 370463763 w 1098"/>
              <a:gd name="T109" fmla="*/ 2028727210 h 1007"/>
              <a:gd name="T110" fmla="*/ 307459063 w 1098"/>
              <a:gd name="T111" fmla="*/ 2147483646 h 1007"/>
              <a:gd name="T112" fmla="*/ 231854375 w 1098"/>
              <a:gd name="T113" fmla="*/ 2147483646 h 1007"/>
              <a:gd name="T114" fmla="*/ 7561263 w 1098"/>
              <a:gd name="T115" fmla="*/ 2147483646 h 1007"/>
              <a:gd name="T116" fmla="*/ 2147483646 w 1098"/>
              <a:gd name="T117" fmla="*/ 2147483646 h 1007"/>
              <a:gd name="T118" fmla="*/ 367942813 w 1098"/>
              <a:gd name="T119" fmla="*/ 2048888466 h 1007"/>
              <a:gd name="T120" fmla="*/ 665321250 w 1098"/>
              <a:gd name="T121" fmla="*/ 1129030353 h 1007"/>
              <a:gd name="T122" fmla="*/ 665321250 w 1098"/>
              <a:gd name="T123" fmla="*/ 1129030353 h 1007"/>
              <a:gd name="T124" fmla="*/ 1965721875 w 1098"/>
              <a:gd name="T125" fmla="*/ 191531935 h 100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098" h="1007">
                <a:moveTo>
                  <a:pt x="1001" y="908"/>
                </a:moveTo>
                <a:lnTo>
                  <a:pt x="1001" y="908"/>
                </a:lnTo>
                <a:close/>
                <a:moveTo>
                  <a:pt x="1095" y="993"/>
                </a:moveTo>
                <a:lnTo>
                  <a:pt x="1095" y="993"/>
                </a:lnTo>
                <a:lnTo>
                  <a:pt x="1087" y="988"/>
                </a:lnTo>
                <a:lnTo>
                  <a:pt x="1075" y="980"/>
                </a:lnTo>
                <a:lnTo>
                  <a:pt x="1062" y="961"/>
                </a:lnTo>
                <a:lnTo>
                  <a:pt x="1048" y="952"/>
                </a:lnTo>
                <a:lnTo>
                  <a:pt x="1045" y="952"/>
                </a:lnTo>
                <a:lnTo>
                  <a:pt x="1042" y="948"/>
                </a:lnTo>
                <a:lnTo>
                  <a:pt x="1040" y="947"/>
                </a:lnTo>
                <a:lnTo>
                  <a:pt x="1038" y="946"/>
                </a:lnTo>
                <a:lnTo>
                  <a:pt x="1037" y="946"/>
                </a:lnTo>
                <a:lnTo>
                  <a:pt x="1032" y="940"/>
                </a:lnTo>
                <a:lnTo>
                  <a:pt x="1027" y="931"/>
                </a:lnTo>
                <a:lnTo>
                  <a:pt x="1023" y="926"/>
                </a:lnTo>
                <a:lnTo>
                  <a:pt x="1019" y="920"/>
                </a:lnTo>
                <a:lnTo>
                  <a:pt x="1007" y="910"/>
                </a:lnTo>
                <a:lnTo>
                  <a:pt x="994" y="900"/>
                </a:lnTo>
                <a:lnTo>
                  <a:pt x="984" y="890"/>
                </a:lnTo>
                <a:lnTo>
                  <a:pt x="977" y="885"/>
                </a:lnTo>
                <a:lnTo>
                  <a:pt x="976" y="881"/>
                </a:lnTo>
                <a:lnTo>
                  <a:pt x="977" y="877"/>
                </a:lnTo>
                <a:lnTo>
                  <a:pt x="977" y="876"/>
                </a:lnTo>
                <a:lnTo>
                  <a:pt x="976" y="876"/>
                </a:lnTo>
                <a:lnTo>
                  <a:pt x="973" y="876"/>
                </a:lnTo>
                <a:lnTo>
                  <a:pt x="973" y="877"/>
                </a:lnTo>
                <a:lnTo>
                  <a:pt x="972" y="877"/>
                </a:lnTo>
                <a:lnTo>
                  <a:pt x="972" y="873"/>
                </a:lnTo>
                <a:lnTo>
                  <a:pt x="971" y="871"/>
                </a:lnTo>
                <a:lnTo>
                  <a:pt x="970" y="871"/>
                </a:lnTo>
                <a:lnTo>
                  <a:pt x="968" y="870"/>
                </a:lnTo>
                <a:lnTo>
                  <a:pt x="966" y="867"/>
                </a:lnTo>
                <a:lnTo>
                  <a:pt x="961" y="853"/>
                </a:lnTo>
                <a:lnTo>
                  <a:pt x="958" y="848"/>
                </a:lnTo>
                <a:lnTo>
                  <a:pt x="953" y="834"/>
                </a:lnTo>
                <a:lnTo>
                  <a:pt x="952" y="831"/>
                </a:lnTo>
                <a:lnTo>
                  <a:pt x="949" y="821"/>
                </a:lnTo>
                <a:lnTo>
                  <a:pt x="949" y="817"/>
                </a:lnTo>
                <a:lnTo>
                  <a:pt x="949" y="816"/>
                </a:lnTo>
                <a:lnTo>
                  <a:pt x="949" y="813"/>
                </a:lnTo>
                <a:lnTo>
                  <a:pt x="948" y="807"/>
                </a:lnTo>
                <a:lnTo>
                  <a:pt x="946" y="802"/>
                </a:lnTo>
                <a:lnTo>
                  <a:pt x="946" y="801"/>
                </a:lnTo>
                <a:lnTo>
                  <a:pt x="947" y="801"/>
                </a:lnTo>
                <a:lnTo>
                  <a:pt x="949" y="801"/>
                </a:lnTo>
                <a:lnTo>
                  <a:pt x="949" y="798"/>
                </a:lnTo>
                <a:lnTo>
                  <a:pt x="947" y="792"/>
                </a:lnTo>
                <a:lnTo>
                  <a:pt x="944" y="788"/>
                </a:lnTo>
                <a:lnTo>
                  <a:pt x="943" y="782"/>
                </a:lnTo>
                <a:lnTo>
                  <a:pt x="942" y="778"/>
                </a:lnTo>
                <a:lnTo>
                  <a:pt x="939" y="773"/>
                </a:lnTo>
                <a:lnTo>
                  <a:pt x="935" y="765"/>
                </a:lnTo>
                <a:lnTo>
                  <a:pt x="935" y="761"/>
                </a:lnTo>
                <a:lnTo>
                  <a:pt x="935" y="757"/>
                </a:lnTo>
                <a:lnTo>
                  <a:pt x="937" y="754"/>
                </a:lnTo>
                <a:lnTo>
                  <a:pt x="938" y="752"/>
                </a:lnTo>
                <a:lnTo>
                  <a:pt x="939" y="751"/>
                </a:lnTo>
                <a:lnTo>
                  <a:pt x="940" y="749"/>
                </a:lnTo>
                <a:lnTo>
                  <a:pt x="938" y="742"/>
                </a:lnTo>
                <a:lnTo>
                  <a:pt x="937" y="735"/>
                </a:lnTo>
                <a:lnTo>
                  <a:pt x="935" y="729"/>
                </a:lnTo>
                <a:lnTo>
                  <a:pt x="935" y="728"/>
                </a:lnTo>
                <a:lnTo>
                  <a:pt x="937" y="729"/>
                </a:lnTo>
                <a:lnTo>
                  <a:pt x="938" y="727"/>
                </a:lnTo>
                <a:lnTo>
                  <a:pt x="938" y="718"/>
                </a:lnTo>
                <a:lnTo>
                  <a:pt x="935" y="698"/>
                </a:lnTo>
                <a:lnTo>
                  <a:pt x="934" y="684"/>
                </a:lnTo>
                <a:lnTo>
                  <a:pt x="935" y="680"/>
                </a:lnTo>
                <a:lnTo>
                  <a:pt x="935" y="670"/>
                </a:lnTo>
                <a:lnTo>
                  <a:pt x="923" y="614"/>
                </a:lnTo>
                <a:lnTo>
                  <a:pt x="923" y="602"/>
                </a:lnTo>
                <a:lnTo>
                  <a:pt x="923" y="596"/>
                </a:lnTo>
                <a:lnTo>
                  <a:pt x="924" y="593"/>
                </a:lnTo>
                <a:lnTo>
                  <a:pt x="925" y="591"/>
                </a:lnTo>
                <a:lnTo>
                  <a:pt x="925" y="587"/>
                </a:lnTo>
                <a:lnTo>
                  <a:pt x="921" y="574"/>
                </a:lnTo>
                <a:lnTo>
                  <a:pt x="918" y="559"/>
                </a:lnTo>
                <a:lnTo>
                  <a:pt x="916" y="508"/>
                </a:lnTo>
                <a:lnTo>
                  <a:pt x="911" y="491"/>
                </a:lnTo>
                <a:lnTo>
                  <a:pt x="910" y="488"/>
                </a:lnTo>
                <a:lnTo>
                  <a:pt x="909" y="479"/>
                </a:lnTo>
                <a:lnTo>
                  <a:pt x="909" y="466"/>
                </a:lnTo>
                <a:lnTo>
                  <a:pt x="907" y="452"/>
                </a:lnTo>
                <a:lnTo>
                  <a:pt x="907" y="446"/>
                </a:lnTo>
                <a:lnTo>
                  <a:pt x="906" y="434"/>
                </a:lnTo>
                <a:lnTo>
                  <a:pt x="904" y="423"/>
                </a:lnTo>
                <a:lnTo>
                  <a:pt x="900" y="412"/>
                </a:lnTo>
                <a:lnTo>
                  <a:pt x="898" y="402"/>
                </a:lnTo>
                <a:lnTo>
                  <a:pt x="897" y="395"/>
                </a:lnTo>
                <a:lnTo>
                  <a:pt x="896" y="383"/>
                </a:lnTo>
                <a:lnTo>
                  <a:pt x="896" y="379"/>
                </a:lnTo>
                <a:lnTo>
                  <a:pt x="896" y="377"/>
                </a:lnTo>
                <a:lnTo>
                  <a:pt x="895" y="372"/>
                </a:lnTo>
                <a:lnTo>
                  <a:pt x="893" y="365"/>
                </a:lnTo>
                <a:lnTo>
                  <a:pt x="893" y="356"/>
                </a:lnTo>
                <a:lnTo>
                  <a:pt x="892" y="340"/>
                </a:lnTo>
                <a:lnTo>
                  <a:pt x="887" y="323"/>
                </a:lnTo>
                <a:lnTo>
                  <a:pt x="881" y="304"/>
                </a:lnTo>
                <a:lnTo>
                  <a:pt x="877" y="290"/>
                </a:lnTo>
                <a:lnTo>
                  <a:pt x="869" y="262"/>
                </a:lnTo>
                <a:lnTo>
                  <a:pt x="858" y="228"/>
                </a:lnTo>
                <a:lnTo>
                  <a:pt x="853" y="211"/>
                </a:lnTo>
                <a:lnTo>
                  <a:pt x="850" y="209"/>
                </a:lnTo>
                <a:lnTo>
                  <a:pt x="849" y="205"/>
                </a:lnTo>
                <a:lnTo>
                  <a:pt x="848" y="201"/>
                </a:lnTo>
                <a:lnTo>
                  <a:pt x="848" y="199"/>
                </a:lnTo>
                <a:lnTo>
                  <a:pt x="846" y="197"/>
                </a:lnTo>
                <a:lnTo>
                  <a:pt x="845" y="197"/>
                </a:lnTo>
                <a:lnTo>
                  <a:pt x="844" y="194"/>
                </a:lnTo>
                <a:lnTo>
                  <a:pt x="844" y="191"/>
                </a:lnTo>
                <a:lnTo>
                  <a:pt x="844" y="192"/>
                </a:lnTo>
                <a:lnTo>
                  <a:pt x="845" y="191"/>
                </a:lnTo>
                <a:lnTo>
                  <a:pt x="845" y="190"/>
                </a:lnTo>
                <a:lnTo>
                  <a:pt x="845" y="187"/>
                </a:lnTo>
                <a:lnTo>
                  <a:pt x="844" y="185"/>
                </a:lnTo>
                <a:lnTo>
                  <a:pt x="843" y="183"/>
                </a:lnTo>
                <a:lnTo>
                  <a:pt x="840" y="183"/>
                </a:lnTo>
                <a:lnTo>
                  <a:pt x="840" y="182"/>
                </a:lnTo>
                <a:lnTo>
                  <a:pt x="839" y="178"/>
                </a:lnTo>
                <a:lnTo>
                  <a:pt x="839" y="177"/>
                </a:lnTo>
                <a:lnTo>
                  <a:pt x="835" y="171"/>
                </a:lnTo>
                <a:lnTo>
                  <a:pt x="830" y="160"/>
                </a:lnTo>
                <a:lnTo>
                  <a:pt x="827" y="154"/>
                </a:lnTo>
                <a:lnTo>
                  <a:pt x="824" y="143"/>
                </a:lnTo>
                <a:lnTo>
                  <a:pt x="825" y="144"/>
                </a:lnTo>
                <a:lnTo>
                  <a:pt x="824" y="139"/>
                </a:lnTo>
                <a:lnTo>
                  <a:pt x="822" y="134"/>
                </a:lnTo>
                <a:lnTo>
                  <a:pt x="820" y="131"/>
                </a:lnTo>
                <a:lnTo>
                  <a:pt x="816" y="126"/>
                </a:lnTo>
                <a:lnTo>
                  <a:pt x="808" y="108"/>
                </a:lnTo>
                <a:lnTo>
                  <a:pt x="803" y="102"/>
                </a:lnTo>
                <a:lnTo>
                  <a:pt x="798" y="97"/>
                </a:lnTo>
                <a:lnTo>
                  <a:pt x="790" y="90"/>
                </a:lnTo>
                <a:lnTo>
                  <a:pt x="790" y="89"/>
                </a:lnTo>
                <a:lnTo>
                  <a:pt x="792" y="89"/>
                </a:lnTo>
                <a:lnTo>
                  <a:pt x="793" y="89"/>
                </a:lnTo>
                <a:lnTo>
                  <a:pt x="793" y="88"/>
                </a:lnTo>
                <a:lnTo>
                  <a:pt x="793" y="87"/>
                </a:lnTo>
                <a:lnTo>
                  <a:pt x="789" y="85"/>
                </a:lnTo>
                <a:lnTo>
                  <a:pt x="785" y="84"/>
                </a:lnTo>
                <a:lnTo>
                  <a:pt x="785" y="83"/>
                </a:lnTo>
                <a:lnTo>
                  <a:pt x="784" y="79"/>
                </a:lnTo>
                <a:lnTo>
                  <a:pt x="778" y="70"/>
                </a:lnTo>
                <a:lnTo>
                  <a:pt x="763" y="57"/>
                </a:lnTo>
                <a:lnTo>
                  <a:pt x="738" y="41"/>
                </a:lnTo>
                <a:lnTo>
                  <a:pt x="733" y="37"/>
                </a:lnTo>
                <a:lnTo>
                  <a:pt x="722" y="31"/>
                </a:lnTo>
                <a:lnTo>
                  <a:pt x="714" y="27"/>
                </a:lnTo>
                <a:lnTo>
                  <a:pt x="707" y="24"/>
                </a:lnTo>
                <a:lnTo>
                  <a:pt x="704" y="23"/>
                </a:lnTo>
                <a:lnTo>
                  <a:pt x="696" y="19"/>
                </a:lnTo>
                <a:lnTo>
                  <a:pt x="682" y="15"/>
                </a:lnTo>
                <a:lnTo>
                  <a:pt x="675" y="13"/>
                </a:lnTo>
                <a:lnTo>
                  <a:pt x="668" y="13"/>
                </a:lnTo>
                <a:lnTo>
                  <a:pt x="644" y="9"/>
                </a:lnTo>
                <a:lnTo>
                  <a:pt x="635" y="8"/>
                </a:lnTo>
                <a:lnTo>
                  <a:pt x="633" y="6"/>
                </a:lnTo>
                <a:lnTo>
                  <a:pt x="634" y="6"/>
                </a:lnTo>
                <a:lnTo>
                  <a:pt x="634" y="5"/>
                </a:lnTo>
                <a:lnTo>
                  <a:pt x="634" y="4"/>
                </a:lnTo>
                <a:lnTo>
                  <a:pt x="632" y="4"/>
                </a:lnTo>
                <a:lnTo>
                  <a:pt x="624" y="4"/>
                </a:lnTo>
                <a:lnTo>
                  <a:pt x="619" y="4"/>
                </a:lnTo>
                <a:lnTo>
                  <a:pt x="613" y="3"/>
                </a:lnTo>
                <a:lnTo>
                  <a:pt x="596" y="0"/>
                </a:lnTo>
                <a:lnTo>
                  <a:pt x="581" y="3"/>
                </a:lnTo>
                <a:lnTo>
                  <a:pt x="566" y="4"/>
                </a:lnTo>
                <a:lnTo>
                  <a:pt x="554" y="6"/>
                </a:lnTo>
                <a:lnTo>
                  <a:pt x="538" y="10"/>
                </a:lnTo>
                <a:lnTo>
                  <a:pt x="526" y="14"/>
                </a:lnTo>
                <a:lnTo>
                  <a:pt x="511" y="17"/>
                </a:lnTo>
                <a:lnTo>
                  <a:pt x="501" y="19"/>
                </a:lnTo>
                <a:lnTo>
                  <a:pt x="493" y="20"/>
                </a:lnTo>
                <a:lnTo>
                  <a:pt x="482" y="33"/>
                </a:lnTo>
                <a:lnTo>
                  <a:pt x="477" y="36"/>
                </a:lnTo>
                <a:lnTo>
                  <a:pt x="480" y="32"/>
                </a:lnTo>
                <a:lnTo>
                  <a:pt x="484" y="32"/>
                </a:lnTo>
                <a:lnTo>
                  <a:pt x="488" y="31"/>
                </a:lnTo>
                <a:lnTo>
                  <a:pt x="493" y="29"/>
                </a:lnTo>
                <a:lnTo>
                  <a:pt x="497" y="28"/>
                </a:lnTo>
                <a:lnTo>
                  <a:pt x="498" y="28"/>
                </a:lnTo>
                <a:lnTo>
                  <a:pt x="493" y="32"/>
                </a:lnTo>
                <a:lnTo>
                  <a:pt x="473" y="37"/>
                </a:lnTo>
                <a:lnTo>
                  <a:pt x="460" y="45"/>
                </a:lnTo>
                <a:lnTo>
                  <a:pt x="449" y="53"/>
                </a:lnTo>
                <a:lnTo>
                  <a:pt x="433" y="66"/>
                </a:lnTo>
                <a:lnTo>
                  <a:pt x="419" y="79"/>
                </a:lnTo>
                <a:lnTo>
                  <a:pt x="405" y="90"/>
                </a:lnTo>
                <a:lnTo>
                  <a:pt x="390" y="103"/>
                </a:lnTo>
                <a:lnTo>
                  <a:pt x="385" y="111"/>
                </a:lnTo>
                <a:lnTo>
                  <a:pt x="377" y="122"/>
                </a:lnTo>
                <a:lnTo>
                  <a:pt x="366" y="143"/>
                </a:lnTo>
                <a:lnTo>
                  <a:pt x="341" y="180"/>
                </a:lnTo>
                <a:lnTo>
                  <a:pt x="332" y="199"/>
                </a:lnTo>
                <a:lnTo>
                  <a:pt x="329" y="213"/>
                </a:lnTo>
                <a:lnTo>
                  <a:pt x="328" y="222"/>
                </a:lnTo>
                <a:lnTo>
                  <a:pt x="325" y="228"/>
                </a:lnTo>
                <a:lnTo>
                  <a:pt x="296" y="307"/>
                </a:lnTo>
                <a:lnTo>
                  <a:pt x="292" y="317"/>
                </a:lnTo>
                <a:lnTo>
                  <a:pt x="290" y="322"/>
                </a:lnTo>
                <a:lnTo>
                  <a:pt x="288" y="322"/>
                </a:lnTo>
                <a:lnTo>
                  <a:pt x="287" y="325"/>
                </a:lnTo>
                <a:lnTo>
                  <a:pt x="286" y="328"/>
                </a:lnTo>
                <a:lnTo>
                  <a:pt x="287" y="331"/>
                </a:lnTo>
                <a:lnTo>
                  <a:pt x="287" y="335"/>
                </a:lnTo>
                <a:lnTo>
                  <a:pt x="282" y="342"/>
                </a:lnTo>
                <a:lnTo>
                  <a:pt x="281" y="344"/>
                </a:lnTo>
                <a:lnTo>
                  <a:pt x="281" y="346"/>
                </a:lnTo>
                <a:lnTo>
                  <a:pt x="282" y="351"/>
                </a:lnTo>
                <a:lnTo>
                  <a:pt x="285" y="358"/>
                </a:lnTo>
                <a:lnTo>
                  <a:pt x="283" y="359"/>
                </a:lnTo>
                <a:lnTo>
                  <a:pt x="282" y="360"/>
                </a:lnTo>
                <a:lnTo>
                  <a:pt x="281" y="360"/>
                </a:lnTo>
                <a:lnTo>
                  <a:pt x="280" y="360"/>
                </a:lnTo>
                <a:lnTo>
                  <a:pt x="280" y="359"/>
                </a:lnTo>
                <a:lnTo>
                  <a:pt x="280" y="360"/>
                </a:lnTo>
                <a:lnTo>
                  <a:pt x="280" y="364"/>
                </a:lnTo>
                <a:lnTo>
                  <a:pt x="278" y="369"/>
                </a:lnTo>
                <a:lnTo>
                  <a:pt x="278" y="370"/>
                </a:lnTo>
                <a:lnTo>
                  <a:pt x="275" y="374"/>
                </a:lnTo>
                <a:lnTo>
                  <a:pt x="272" y="379"/>
                </a:lnTo>
                <a:lnTo>
                  <a:pt x="268" y="390"/>
                </a:lnTo>
                <a:lnTo>
                  <a:pt x="263" y="400"/>
                </a:lnTo>
                <a:lnTo>
                  <a:pt x="263" y="404"/>
                </a:lnTo>
                <a:lnTo>
                  <a:pt x="263" y="407"/>
                </a:lnTo>
                <a:lnTo>
                  <a:pt x="264" y="411"/>
                </a:lnTo>
                <a:lnTo>
                  <a:pt x="266" y="414"/>
                </a:lnTo>
                <a:lnTo>
                  <a:pt x="263" y="421"/>
                </a:lnTo>
                <a:lnTo>
                  <a:pt x="262" y="425"/>
                </a:lnTo>
                <a:lnTo>
                  <a:pt x="262" y="428"/>
                </a:lnTo>
                <a:lnTo>
                  <a:pt x="263" y="433"/>
                </a:lnTo>
                <a:lnTo>
                  <a:pt x="263" y="438"/>
                </a:lnTo>
                <a:lnTo>
                  <a:pt x="262" y="442"/>
                </a:lnTo>
                <a:lnTo>
                  <a:pt x="261" y="443"/>
                </a:lnTo>
                <a:lnTo>
                  <a:pt x="262" y="443"/>
                </a:lnTo>
                <a:lnTo>
                  <a:pt x="263" y="444"/>
                </a:lnTo>
                <a:lnTo>
                  <a:pt x="262" y="446"/>
                </a:lnTo>
                <a:lnTo>
                  <a:pt x="261" y="451"/>
                </a:lnTo>
                <a:lnTo>
                  <a:pt x="259" y="453"/>
                </a:lnTo>
                <a:lnTo>
                  <a:pt x="259" y="456"/>
                </a:lnTo>
                <a:lnTo>
                  <a:pt x="262" y="461"/>
                </a:lnTo>
                <a:lnTo>
                  <a:pt x="259" y="462"/>
                </a:lnTo>
                <a:lnTo>
                  <a:pt x="258" y="466"/>
                </a:lnTo>
                <a:lnTo>
                  <a:pt x="258" y="468"/>
                </a:lnTo>
                <a:lnTo>
                  <a:pt x="259" y="471"/>
                </a:lnTo>
                <a:lnTo>
                  <a:pt x="261" y="472"/>
                </a:lnTo>
                <a:lnTo>
                  <a:pt x="257" y="476"/>
                </a:lnTo>
                <a:lnTo>
                  <a:pt x="257" y="479"/>
                </a:lnTo>
                <a:lnTo>
                  <a:pt x="257" y="484"/>
                </a:lnTo>
                <a:lnTo>
                  <a:pt x="255" y="495"/>
                </a:lnTo>
                <a:lnTo>
                  <a:pt x="253" y="511"/>
                </a:lnTo>
                <a:lnTo>
                  <a:pt x="250" y="519"/>
                </a:lnTo>
                <a:lnTo>
                  <a:pt x="250" y="526"/>
                </a:lnTo>
                <a:lnTo>
                  <a:pt x="249" y="533"/>
                </a:lnTo>
                <a:lnTo>
                  <a:pt x="250" y="537"/>
                </a:lnTo>
                <a:lnTo>
                  <a:pt x="249" y="540"/>
                </a:lnTo>
                <a:lnTo>
                  <a:pt x="247" y="542"/>
                </a:lnTo>
                <a:lnTo>
                  <a:pt x="245" y="556"/>
                </a:lnTo>
                <a:lnTo>
                  <a:pt x="244" y="569"/>
                </a:lnTo>
                <a:lnTo>
                  <a:pt x="241" y="579"/>
                </a:lnTo>
                <a:lnTo>
                  <a:pt x="239" y="588"/>
                </a:lnTo>
                <a:lnTo>
                  <a:pt x="236" y="601"/>
                </a:lnTo>
                <a:lnTo>
                  <a:pt x="235" y="610"/>
                </a:lnTo>
                <a:lnTo>
                  <a:pt x="235" y="616"/>
                </a:lnTo>
                <a:lnTo>
                  <a:pt x="234" y="621"/>
                </a:lnTo>
                <a:lnTo>
                  <a:pt x="231" y="629"/>
                </a:lnTo>
                <a:lnTo>
                  <a:pt x="230" y="633"/>
                </a:lnTo>
                <a:lnTo>
                  <a:pt x="226" y="634"/>
                </a:lnTo>
                <a:lnTo>
                  <a:pt x="224" y="635"/>
                </a:lnTo>
                <a:lnTo>
                  <a:pt x="221" y="640"/>
                </a:lnTo>
                <a:lnTo>
                  <a:pt x="219" y="643"/>
                </a:lnTo>
                <a:lnTo>
                  <a:pt x="217" y="649"/>
                </a:lnTo>
                <a:lnTo>
                  <a:pt x="215" y="661"/>
                </a:lnTo>
                <a:lnTo>
                  <a:pt x="202" y="677"/>
                </a:lnTo>
                <a:lnTo>
                  <a:pt x="192" y="707"/>
                </a:lnTo>
                <a:lnTo>
                  <a:pt x="173" y="750"/>
                </a:lnTo>
                <a:lnTo>
                  <a:pt x="163" y="769"/>
                </a:lnTo>
                <a:lnTo>
                  <a:pt x="158" y="780"/>
                </a:lnTo>
                <a:lnTo>
                  <a:pt x="153" y="794"/>
                </a:lnTo>
                <a:lnTo>
                  <a:pt x="150" y="801"/>
                </a:lnTo>
                <a:lnTo>
                  <a:pt x="151" y="799"/>
                </a:lnTo>
                <a:lnTo>
                  <a:pt x="150" y="801"/>
                </a:lnTo>
                <a:lnTo>
                  <a:pt x="147" y="805"/>
                </a:lnTo>
                <a:lnTo>
                  <a:pt x="142" y="819"/>
                </a:lnTo>
                <a:lnTo>
                  <a:pt x="128" y="848"/>
                </a:lnTo>
                <a:lnTo>
                  <a:pt x="125" y="858"/>
                </a:lnTo>
                <a:lnTo>
                  <a:pt x="123" y="862"/>
                </a:lnTo>
                <a:lnTo>
                  <a:pt x="122" y="867"/>
                </a:lnTo>
                <a:lnTo>
                  <a:pt x="118" y="877"/>
                </a:lnTo>
                <a:lnTo>
                  <a:pt x="103" y="894"/>
                </a:lnTo>
                <a:lnTo>
                  <a:pt x="97" y="903"/>
                </a:lnTo>
                <a:lnTo>
                  <a:pt x="94" y="906"/>
                </a:lnTo>
                <a:lnTo>
                  <a:pt x="94" y="909"/>
                </a:lnTo>
                <a:lnTo>
                  <a:pt x="92" y="913"/>
                </a:lnTo>
                <a:lnTo>
                  <a:pt x="89" y="914"/>
                </a:lnTo>
                <a:lnTo>
                  <a:pt x="85" y="915"/>
                </a:lnTo>
                <a:lnTo>
                  <a:pt x="79" y="917"/>
                </a:lnTo>
                <a:lnTo>
                  <a:pt x="74" y="923"/>
                </a:lnTo>
                <a:lnTo>
                  <a:pt x="64" y="932"/>
                </a:lnTo>
                <a:lnTo>
                  <a:pt x="3" y="994"/>
                </a:lnTo>
                <a:lnTo>
                  <a:pt x="0" y="999"/>
                </a:lnTo>
                <a:lnTo>
                  <a:pt x="0" y="1003"/>
                </a:lnTo>
                <a:lnTo>
                  <a:pt x="3" y="1006"/>
                </a:lnTo>
                <a:lnTo>
                  <a:pt x="8" y="1007"/>
                </a:lnTo>
                <a:lnTo>
                  <a:pt x="1093" y="1007"/>
                </a:lnTo>
                <a:lnTo>
                  <a:pt x="1095" y="1006"/>
                </a:lnTo>
                <a:lnTo>
                  <a:pt x="1097" y="1004"/>
                </a:lnTo>
                <a:lnTo>
                  <a:pt x="1098" y="1003"/>
                </a:lnTo>
                <a:lnTo>
                  <a:pt x="1098" y="1001"/>
                </a:lnTo>
                <a:lnTo>
                  <a:pt x="1098" y="996"/>
                </a:lnTo>
                <a:lnTo>
                  <a:pt x="1095" y="993"/>
                </a:lnTo>
                <a:close/>
                <a:moveTo>
                  <a:pt x="146" y="813"/>
                </a:moveTo>
                <a:lnTo>
                  <a:pt x="146" y="813"/>
                </a:lnTo>
                <a:lnTo>
                  <a:pt x="147" y="810"/>
                </a:lnTo>
                <a:lnTo>
                  <a:pt x="146" y="813"/>
                </a:lnTo>
                <a:close/>
                <a:moveTo>
                  <a:pt x="264" y="448"/>
                </a:moveTo>
                <a:lnTo>
                  <a:pt x="264" y="448"/>
                </a:lnTo>
                <a:lnTo>
                  <a:pt x="263" y="451"/>
                </a:lnTo>
                <a:lnTo>
                  <a:pt x="264" y="448"/>
                </a:lnTo>
                <a:close/>
                <a:moveTo>
                  <a:pt x="780" y="76"/>
                </a:moveTo>
                <a:lnTo>
                  <a:pt x="780" y="76"/>
                </a:lnTo>
                <a:close/>
                <a:moveTo>
                  <a:pt x="966" y="867"/>
                </a:moveTo>
                <a:lnTo>
                  <a:pt x="966" y="86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10" name="Freeform 9"/>
          <p:cNvSpPr>
            <a:spLocks noEditPoints="1"/>
          </p:cNvSpPr>
          <p:nvPr/>
        </p:nvSpPr>
        <p:spPr bwMode="auto">
          <a:xfrm>
            <a:off x="3554413" y="2763838"/>
            <a:ext cx="2032000" cy="1514475"/>
          </a:xfrm>
          <a:custGeom>
            <a:avLst/>
            <a:gdLst>
              <a:gd name="T0" fmla="*/ 1041664583 w 3840"/>
              <a:gd name="T1" fmla="*/ 726084929 h 2862"/>
              <a:gd name="T2" fmla="*/ 1003582046 w 3840"/>
              <a:gd name="T3" fmla="*/ 691922988 h 2862"/>
              <a:gd name="T4" fmla="*/ 936377879 w 3840"/>
              <a:gd name="T5" fmla="*/ 661681113 h 2862"/>
              <a:gd name="T6" fmla="*/ 887374929 w 3840"/>
              <a:gd name="T7" fmla="*/ 639839758 h 2862"/>
              <a:gd name="T8" fmla="*/ 823530971 w 3840"/>
              <a:gd name="T9" fmla="*/ 624438892 h 2862"/>
              <a:gd name="T10" fmla="*/ 809250350 w 3840"/>
              <a:gd name="T11" fmla="*/ 620238367 h 2862"/>
              <a:gd name="T12" fmla="*/ 768087533 w 3840"/>
              <a:gd name="T13" fmla="*/ 607077463 h 2862"/>
              <a:gd name="T14" fmla="*/ 708724029 w 3840"/>
              <a:gd name="T15" fmla="*/ 592796842 h 2862"/>
              <a:gd name="T16" fmla="*/ 683242538 w 3840"/>
              <a:gd name="T17" fmla="*/ 579915867 h 2862"/>
              <a:gd name="T18" fmla="*/ 701163296 w 3840"/>
              <a:gd name="T19" fmla="*/ 460348542 h 2862"/>
              <a:gd name="T20" fmla="*/ 739525763 w 3840"/>
              <a:gd name="T21" fmla="*/ 410785733 h 2862"/>
              <a:gd name="T22" fmla="*/ 772288058 w 3840"/>
              <a:gd name="T23" fmla="*/ 358982433 h 2862"/>
              <a:gd name="T24" fmla="*/ 774248092 w 3840"/>
              <a:gd name="T25" fmla="*/ 329580346 h 2862"/>
              <a:gd name="T26" fmla="*/ 758567296 w 3840"/>
              <a:gd name="T27" fmla="*/ 296818579 h 2862"/>
              <a:gd name="T28" fmla="*/ 751566421 w 3840"/>
              <a:gd name="T29" fmla="*/ 257055937 h 2862"/>
              <a:gd name="T30" fmla="*/ 736165554 w 3840"/>
              <a:gd name="T31" fmla="*/ 176970796 h 2862"/>
              <a:gd name="T32" fmla="*/ 688562779 w 3840"/>
              <a:gd name="T33" fmla="*/ 88205733 h 2862"/>
              <a:gd name="T34" fmla="*/ 662801358 w 3840"/>
              <a:gd name="T35" fmla="*/ 61603996 h 2862"/>
              <a:gd name="T36" fmla="*/ 642640108 w 3840"/>
              <a:gd name="T37" fmla="*/ 46762988 h 2862"/>
              <a:gd name="T38" fmla="*/ 593917088 w 3840"/>
              <a:gd name="T39" fmla="*/ 26601737 h 2862"/>
              <a:gd name="T40" fmla="*/ 542673646 w 3840"/>
              <a:gd name="T41" fmla="*/ 1960033 h 2862"/>
              <a:gd name="T42" fmla="*/ 494230554 w 3840"/>
              <a:gd name="T43" fmla="*/ 0 h 2862"/>
              <a:gd name="T44" fmla="*/ 423946108 w 3840"/>
              <a:gd name="T45" fmla="*/ 17080971 h 2862"/>
              <a:gd name="T46" fmla="*/ 354222050 w 3840"/>
              <a:gd name="T47" fmla="*/ 63003642 h 2862"/>
              <a:gd name="T48" fmla="*/ 292338125 w 3840"/>
              <a:gd name="T49" fmla="*/ 193211979 h 2862"/>
              <a:gd name="T50" fmla="*/ 289818233 w 3840"/>
              <a:gd name="T51" fmla="*/ 199092608 h 2862"/>
              <a:gd name="T52" fmla="*/ 275537083 w 3840"/>
              <a:gd name="T53" fmla="*/ 241375142 h 2862"/>
              <a:gd name="T54" fmla="*/ 253415800 w 3840"/>
              <a:gd name="T55" fmla="*/ 325380350 h 2862"/>
              <a:gd name="T56" fmla="*/ 235494512 w 3840"/>
              <a:gd name="T57" fmla="*/ 397624829 h 2862"/>
              <a:gd name="T58" fmla="*/ 236614758 w 3840"/>
              <a:gd name="T59" fmla="*/ 446067392 h 2862"/>
              <a:gd name="T60" fmla="*/ 238294862 w 3840"/>
              <a:gd name="T61" fmla="*/ 477989371 h 2862"/>
              <a:gd name="T62" fmla="*/ 269096596 w 3840"/>
              <a:gd name="T63" fmla="*/ 548553746 h 2862"/>
              <a:gd name="T64" fmla="*/ 288418058 w 3840"/>
              <a:gd name="T65" fmla="*/ 575435942 h 2862"/>
              <a:gd name="T66" fmla="*/ 315019796 w 3840"/>
              <a:gd name="T67" fmla="*/ 614918125 h 2862"/>
              <a:gd name="T68" fmla="*/ 320340038 w 3840"/>
              <a:gd name="T69" fmla="*/ 601477292 h 2862"/>
              <a:gd name="T70" fmla="*/ 353101804 w 3840"/>
              <a:gd name="T71" fmla="*/ 609877813 h 2862"/>
              <a:gd name="T72" fmla="*/ 331820838 w 3840"/>
              <a:gd name="T73" fmla="*/ 624438892 h 2862"/>
              <a:gd name="T74" fmla="*/ 284497463 w 3840"/>
              <a:gd name="T75" fmla="*/ 638999442 h 2862"/>
              <a:gd name="T76" fmla="*/ 206372883 w 3840"/>
              <a:gd name="T77" fmla="*/ 661681113 h 2862"/>
              <a:gd name="T78" fmla="*/ 102486354 w 3840"/>
              <a:gd name="T79" fmla="*/ 709283888 h 2862"/>
              <a:gd name="T80" fmla="*/ 83165421 w 3840"/>
              <a:gd name="T81" fmla="*/ 725245142 h 2862"/>
              <a:gd name="T82" fmla="*/ 64683746 w 3840"/>
              <a:gd name="T83" fmla="*/ 740646008 h 2862"/>
              <a:gd name="T84" fmla="*/ 55723367 w 3840"/>
              <a:gd name="T85" fmla="*/ 748486671 h 2862"/>
              <a:gd name="T86" fmla="*/ 0 w 3840"/>
              <a:gd name="T87" fmla="*/ 797769550 h 2862"/>
              <a:gd name="T88" fmla="*/ 268536738 w 3840"/>
              <a:gd name="T89" fmla="*/ 533713267 h 2862"/>
              <a:gd name="T90" fmla="*/ 273016663 w 3840"/>
              <a:gd name="T91" fmla="*/ 544913608 h 2862"/>
              <a:gd name="T92" fmla="*/ 295138475 w 3840"/>
              <a:gd name="T93" fmla="*/ 566475033 h 2862"/>
              <a:gd name="T94" fmla="*/ 269936913 w 3840"/>
              <a:gd name="T95" fmla="*/ 492830379 h 2862"/>
              <a:gd name="T96" fmla="*/ 271056629 w 3840"/>
              <a:gd name="T97" fmla="*/ 467628817 h 2862"/>
              <a:gd name="T98" fmla="*/ 301298504 w 3840"/>
              <a:gd name="T99" fmla="*/ 553314129 h 2862"/>
              <a:gd name="T100" fmla="*/ 316979829 w 3840"/>
              <a:gd name="T101" fmla="*/ 509071562 h 2862"/>
              <a:gd name="T102" fmla="*/ 331260450 w 3840"/>
              <a:gd name="T103" fmla="*/ 576835588 h 2862"/>
              <a:gd name="T104" fmla="*/ 323980175 w 3840"/>
              <a:gd name="T105" fmla="*/ 577955833 h 2862"/>
              <a:gd name="T106" fmla="*/ 363742817 w 3840"/>
              <a:gd name="T107" fmla="*/ 600077117 h 2862"/>
              <a:gd name="T108" fmla="*/ 402385213 w 3840"/>
              <a:gd name="T109" fmla="*/ 599237329 h 2862"/>
              <a:gd name="T110" fmla="*/ 406865138 w 3840"/>
              <a:gd name="T111" fmla="*/ 598397013 h 2862"/>
              <a:gd name="T112" fmla="*/ 373263054 w 3840"/>
              <a:gd name="T113" fmla="*/ 581316042 h 2862"/>
              <a:gd name="T114" fmla="*/ 346941775 w 3840"/>
              <a:gd name="T115" fmla="*/ 551074167 h 2862"/>
              <a:gd name="T116" fmla="*/ 345261671 w 3840"/>
              <a:gd name="T117" fmla="*/ 517752012 h 2862"/>
              <a:gd name="T118" fmla="*/ 392024129 w 3840"/>
              <a:gd name="T119" fmla="*/ 567875208 h 286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3840" h="2862">
                <a:moveTo>
                  <a:pt x="3796" y="2735"/>
                </a:moveTo>
                <a:lnTo>
                  <a:pt x="3796" y="2735"/>
                </a:lnTo>
                <a:lnTo>
                  <a:pt x="3783" y="2700"/>
                </a:lnTo>
                <a:lnTo>
                  <a:pt x="3768" y="2663"/>
                </a:lnTo>
                <a:lnTo>
                  <a:pt x="3759" y="2645"/>
                </a:lnTo>
                <a:lnTo>
                  <a:pt x="3751" y="2632"/>
                </a:lnTo>
                <a:lnTo>
                  <a:pt x="3742" y="2622"/>
                </a:lnTo>
                <a:lnTo>
                  <a:pt x="3737" y="2618"/>
                </a:lnTo>
                <a:lnTo>
                  <a:pt x="3732" y="2615"/>
                </a:lnTo>
                <a:lnTo>
                  <a:pt x="3729" y="2613"/>
                </a:lnTo>
                <a:lnTo>
                  <a:pt x="3727" y="2610"/>
                </a:lnTo>
                <a:lnTo>
                  <a:pt x="3726" y="2603"/>
                </a:lnTo>
                <a:lnTo>
                  <a:pt x="3720" y="2593"/>
                </a:lnTo>
                <a:lnTo>
                  <a:pt x="3713" y="2582"/>
                </a:lnTo>
                <a:lnTo>
                  <a:pt x="3698" y="2566"/>
                </a:lnTo>
                <a:lnTo>
                  <a:pt x="3680" y="2550"/>
                </a:lnTo>
                <a:lnTo>
                  <a:pt x="3664" y="2536"/>
                </a:lnTo>
                <a:lnTo>
                  <a:pt x="3661" y="2534"/>
                </a:lnTo>
                <a:lnTo>
                  <a:pt x="3661" y="2533"/>
                </a:lnTo>
                <a:lnTo>
                  <a:pt x="3639" y="2508"/>
                </a:lnTo>
                <a:lnTo>
                  <a:pt x="3628" y="2497"/>
                </a:lnTo>
                <a:lnTo>
                  <a:pt x="3622" y="2493"/>
                </a:lnTo>
                <a:lnTo>
                  <a:pt x="3614" y="2489"/>
                </a:lnTo>
                <a:lnTo>
                  <a:pt x="3584" y="2471"/>
                </a:lnTo>
                <a:lnTo>
                  <a:pt x="3571" y="2462"/>
                </a:lnTo>
                <a:lnTo>
                  <a:pt x="3556" y="2452"/>
                </a:lnTo>
                <a:lnTo>
                  <a:pt x="3535" y="2436"/>
                </a:lnTo>
                <a:lnTo>
                  <a:pt x="3512" y="2423"/>
                </a:lnTo>
                <a:lnTo>
                  <a:pt x="3489" y="2410"/>
                </a:lnTo>
                <a:lnTo>
                  <a:pt x="3464" y="2399"/>
                </a:lnTo>
                <a:lnTo>
                  <a:pt x="3437" y="2389"/>
                </a:lnTo>
                <a:lnTo>
                  <a:pt x="3409" y="2380"/>
                </a:lnTo>
                <a:lnTo>
                  <a:pt x="3380" y="2372"/>
                </a:lnTo>
                <a:lnTo>
                  <a:pt x="3349" y="2366"/>
                </a:lnTo>
                <a:lnTo>
                  <a:pt x="3346" y="2364"/>
                </a:lnTo>
                <a:lnTo>
                  <a:pt x="3345" y="2364"/>
                </a:lnTo>
                <a:lnTo>
                  <a:pt x="3344" y="2363"/>
                </a:lnTo>
                <a:lnTo>
                  <a:pt x="3332" y="2355"/>
                </a:lnTo>
                <a:lnTo>
                  <a:pt x="3319" y="2348"/>
                </a:lnTo>
                <a:lnTo>
                  <a:pt x="3291" y="2338"/>
                </a:lnTo>
                <a:lnTo>
                  <a:pt x="3283" y="2335"/>
                </a:lnTo>
                <a:lnTo>
                  <a:pt x="3276" y="2332"/>
                </a:lnTo>
                <a:lnTo>
                  <a:pt x="3264" y="2325"/>
                </a:lnTo>
                <a:lnTo>
                  <a:pt x="3251" y="2317"/>
                </a:lnTo>
                <a:lnTo>
                  <a:pt x="3244" y="2314"/>
                </a:lnTo>
                <a:lnTo>
                  <a:pt x="3235" y="2313"/>
                </a:lnTo>
                <a:lnTo>
                  <a:pt x="3215" y="2303"/>
                </a:lnTo>
                <a:lnTo>
                  <a:pt x="3193" y="2294"/>
                </a:lnTo>
                <a:lnTo>
                  <a:pt x="3169" y="2285"/>
                </a:lnTo>
                <a:lnTo>
                  <a:pt x="3144" y="2278"/>
                </a:lnTo>
                <a:lnTo>
                  <a:pt x="3095" y="2265"/>
                </a:lnTo>
                <a:lnTo>
                  <a:pt x="3042" y="2254"/>
                </a:lnTo>
                <a:lnTo>
                  <a:pt x="3026" y="2250"/>
                </a:lnTo>
                <a:lnTo>
                  <a:pt x="3010" y="2246"/>
                </a:lnTo>
                <a:lnTo>
                  <a:pt x="2994" y="2244"/>
                </a:lnTo>
                <a:lnTo>
                  <a:pt x="2974" y="2243"/>
                </a:lnTo>
                <a:lnTo>
                  <a:pt x="2972" y="2243"/>
                </a:lnTo>
                <a:lnTo>
                  <a:pt x="2969" y="2240"/>
                </a:lnTo>
                <a:lnTo>
                  <a:pt x="2966" y="2237"/>
                </a:lnTo>
                <a:lnTo>
                  <a:pt x="2958" y="2234"/>
                </a:lnTo>
                <a:lnTo>
                  <a:pt x="2941" y="2230"/>
                </a:lnTo>
                <a:lnTo>
                  <a:pt x="2939" y="2228"/>
                </a:lnTo>
                <a:lnTo>
                  <a:pt x="2938" y="2227"/>
                </a:lnTo>
                <a:lnTo>
                  <a:pt x="2935" y="2227"/>
                </a:lnTo>
                <a:lnTo>
                  <a:pt x="2929" y="2227"/>
                </a:lnTo>
                <a:lnTo>
                  <a:pt x="2925" y="2227"/>
                </a:lnTo>
                <a:lnTo>
                  <a:pt x="2922" y="2227"/>
                </a:lnTo>
                <a:lnTo>
                  <a:pt x="2920" y="2224"/>
                </a:lnTo>
                <a:lnTo>
                  <a:pt x="2917" y="2222"/>
                </a:lnTo>
                <a:lnTo>
                  <a:pt x="2911" y="2219"/>
                </a:lnTo>
                <a:lnTo>
                  <a:pt x="2903" y="2218"/>
                </a:lnTo>
                <a:lnTo>
                  <a:pt x="2894" y="2218"/>
                </a:lnTo>
                <a:lnTo>
                  <a:pt x="2891" y="2218"/>
                </a:lnTo>
                <a:lnTo>
                  <a:pt x="2890" y="2215"/>
                </a:lnTo>
                <a:lnTo>
                  <a:pt x="2888" y="2212"/>
                </a:lnTo>
                <a:lnTo>
                  <a:pt x="2882" y="2211"/>
                </a:lnTo>
                <a:lnTo>
                  <a:pt x="2876" y="2209"/>
                </a:lnTo>
                <a:lnTo>
                  <a:pt x="2869" y="2209"/>
                </a:lnTo>
                <a:lnTo>
                  <a:pt x="2840" y="2199"/>
                </a:lnTo>
                <a:lnTo>
                  <a:pt x="2810" y="2189"/>
                </a:lnTo>
                <a:lnTo>
                  <a:pt x="2781" y="2180"/>
                </a:lnTo>
                <a:lnTo>
                  <a:pt x="2765" y="2175"/>
                </a:lnTo>
                <a:lnTo>
                  <a:pt x="2749" y="2171"/>
                </a:lnTo>
                <a:lnTo>
                  <a:pt x="2745" y="2171"/>
                </a:lnTo>
                <a:lnTo>
                  <a:pt x="2743" y="2170"/>
                </a:lnTo>
                <a:lnTo>
                  <a:pt x="2743" y="2168"/>
                </a:lnTo>
                <a:lnTo>
                  <a:pt x="2737" y="2165"/>
                </a:lnTo>
                <a:lnTo>
                  <a:pt x="2730" y="2162"/>
                </a:lnTo>
                <a:lnTo>
                  <a:pt x="2715" y="2159"/>
                </a:lnTo>
                <a:lnTo>
                  <a:pt x="2699" y="2156"/>
                </a:lnTo>
                <a:lnTo>
                  <a:pt x="2693" y="2155"/>
                </a:lnTo>
                <a:lnTo>
                  <a:pt x="2687" y="2151"/>
                </a:lnTo>
                <a:lnTo>
                  <a:pt x="2654" y="2136"/>
                </a:lnTo>
                <a:lnTo>
                  <a:pt x="2636" y="2129"/>
                </a:lnTo>
                <a:lnTo>
                  <a:pt x="2619" y="2124"/>
                </a:lnTo>
                <a:lnTo>
                  <a:pt x="2600" y="2120"/>
                </a:lnTo>
                <a:lnTo>
                  <a:pt x="2578" y="2117"/>
                </a:lnTo>
                <a:lnTo>
                  <a:pt x="2556" y="2115"/>
                </a:lnTo>
                <a:lnTo>
                  <a:pt x="2531" y="2117"/>
                </a:lnTo>
                <a:lnTo>
                  <a:pt x="2518" y="2117"/>
                </a:lnTo>
                <a:lnTo>
                  <a:pt x="2501" y="2117"/>
                </a:lnTo>
                <a:lnTo>
                  <a:pt x="2484" y="2115"/>
                </a:lnTo>
                <a:lnTo>
                  <a:pt x="2477" y="2112"/>
                </a:lnTo>
                <a:lnTo>
                  <a:pt x="2472" y="2110"/>
                </a:lnTo>
                <a:lnTo>
                  <a:pt x="2471" y="2107"/>
                </a:lnTo>
                <a:lnTo>
                  <a:pt x="2468" y="2105"/>
                </a:lnTo>
                <a:lnTo>
                  <a:pt x="2460" y="2104"/>
                </a:lnTo>
                <a:lnTo>
                  <a:pt x="2453" y="2102"/>
                </a:lnTo>
                <a:lnTo>
                  <a:pt x="2452" y="2101"/>
                </a:lnTo>
                <a:lnTo>
                  <a:pt x="2450" y="2098"/>
                </a:lnTo>
                <a:lnTo>
                  <a:pt x="2440" y="2071"/>
                </a:lnTo>
                <a:lnTo>
                  <a:pt x="2433" y="2044"/>
                </a:lnTo>
                <a:lnTo>
                  <a:pt x="2427" y="2014"/>
                </a:lnTo>
                <a:lnTo>
                  <a:pt x="2422" y="1984"/>
                </a:lnTo>
                <a:lnTo>
                  <a:pt x="2418" y="1951"/>
                </a:lnTo>
                <a:lnTo>
                  <a:pt x="2415" y="1918"/>
                </a:lnTo>
                <a:lnTo>
                  <a:pt x="2411" y="1852"/>
                </a:lnTo>
                <a:lnTo>
                  <a:pt x="2425" y="1830"/>
                </a:lnTo>
                <a:lnTo>
                  <a:pt x="2437" y="1807"/>
                </a:lnTo>
                <a:lnTo>
                  <a:pt x="2447" y="1780"/>
                </a:lnTo>
                <a:lnTo>
                  <a:pt x="2457" y="1754"/>
                </a:lnTo>
                <a:lnTo>
                  <a:pt x="2474" y="1698"/>
                </a:lnTo>
                <a:lnTo>
                  <a:pt x="2490" y="1643"/>
                </a:lnTo>
                <a:lnTo>
                  <a:pt x="2504" y="1644"/>
                </a:lnTo>
                <a:lnTo>
                  <a:pt x="2523" y="1645"/>
                </a:lnTo>
                <a:lnTo>
                  <a:pt x="2541" y="1645"/>
                </a:lnTo>
                <a:lnTo>
                  <a:pt x="2556" y="1643"/>
                </a:lnTo>
                <a:lnTo>
                  <a:pt x="2561" y="1638"/>
                </a:lnTo>
                <a:lnTo>
                  <a:pt x="2567" y="1634"/>
                </a:lnTo>
                <a:lnTo>
                  <a:pt x="2573" y="1629"/>
                </a:lnTo>
                <a:lnTo>
                  <a:pt x="2578" y="1622"/>
                </a:lnTo>
                <a:lnTo>
                  <a:pt x="2585" y="1609"/>
                </a:lnTo>
                <a:lnTo>
                  <a:pt x="2589" y="1593"/>
                </a:lnTo>
                <a:lnTo>
                  <a:pt x="2598" y="1561"/>
                </a:lnTo>
                <a:lnTo>
                  <a:pt x="2604" y="1544"/>
                </a:lnTo>
                <a:lnTo>
                  <a:pt x="2610" y="1531"/>
                </a:lnTo>
                <a:lnTo>
                  <a:pt x="2641" y="1467"/>
                </a:lnTo>
                <a:lnTo>
                  <a:pt x="2655" y="1435"/>
                </a:lnTo>
                <a:lnTo>
                  <a:pt x="2668" y="1401"/>
                </a:lnTo>
                <a:lnTo>
                  <a:pt x="2693" y="1373"/>
                </a:lnTo>
                <a:lnTo>
                  <a:pt x="2705" y="1359"/>
                </a:lnTo>
                <a:lnTo>
                  <a:pt x="2715" y="1344"/>
                </a:lnTo>
                <a:lnTo>
                  <a:pt x="2721" y="1334"/>
                </a:lnTo>
                <a:lnTo>
                  <a:pt x="2728" y="1326"/>
                </a:lnTo>
                <a:lnTo>
                  <a:pt x="2734" y="1316"/>
                </a:lnTo>
                <a:lnTo>
                  <a:pt x="2740" y="1306"/>
                </a:lnTo>
                <a:lnTo>
                  <a:pt x="2747" y="1297"/>
                </a:lnTo>
                <a:lnTo>
                  <a:pt x="2755" y="1288"/>
                </a:lnTo>
                <a:lnTo>
                  <a:pt x="2758" y="1282"/>
                </a:lnTo>
                <a:lnTo>
                  <a:pt x="2761" y="1277"/>
                </a:lnTo>
                <a:lnTo>
                  <a:pt x="2762" y="1269"/>
                </a:lnTo>
                <a:lnTo>
                  <a:pt x="2762" y="1260"/>
                </a:lnTo>
                <a:lnTo>
                  <a:pt x="2764" y="1253"/>
                </a:lnTo>
                <a:lnTo>
                  <a:pt x="2765" y="1246"/>
                </a:lnTo>
                <a:lnTo>
                  <a:pt x="2765" y="1230"/>
                </a:lnTo>
                <a:lnTo>
                  <a:pt x="2768" y="1217"/>
                </a:lnTo>
                <a:lnTo>
                  <a:pt x="2769" y="1202"/>
                </a:lnTo>
                <a:lnTo>
                  <a:pt x="2769" y="1195"/>
                </a:lnTo>
                <a:lnTo>
                  <a:pt x="2769" y="1189"/>
                </a:lnTo>
                <a:lnTo>
                  <a:pt x="2768" y="1181"/>
                </a:lnTo>
                <a:lnTo>
                  <a:pt x="2765" y="1177"/>
                </a:lnTo>
                <a:lnTo>
                  <a:pt x="2762" y="1162"/>
                </a:lnTo>
                <a:lnTo>
                  <a:pt x="2759" y="1151"/>
                </a:lnTo>
                <a:lnTo>
                  <a:pt x="2755" y="1139"/>
                </a:lnTo>
                <a:lnTo>
                  <a:pt x="2752" y="1124"/>
                </a:lnTo>
                <a:lnTo>
                  <a:pt x="2749" y="1110"/>
                </a:lnTo>
                <a:lnTo>
                  <a:pt x="2746" y="1096"/>
                </a:lnTo>
                <a:lnTo>
                  <a:pt x="2745" y="1091"/>
                </a:lnTo>
                <a:lnTo>
                  <a:pt x="2742" y="1085"/>
                </a:lnTo>
                <a:lnTo>
                  <a:pt x="2737" y="1080"/>
                </a:lnTo>
                <a:lnTo>
                  <a:pt x="2730" y="1079"/>
                </a:lnTo>
                <a:lnTo>
                  <a:pt x="2725" y="1073"/>
                </a:lnTo>
                <a:lnTo>
                  <a:pt x="2720" y="1069"/>
                </a:lnTo>
                <a:lnTo>
                  <a:pt x="2709" y="1060"/>
                </a:lnTo>
                <a:lnTo>
                  <a:pt x="2706" y="1060"/>
                </a:lnTo>
                <a:lnTo>
                  <a:pt x="2704" y="1057"/>
                </a:lnTo>
                <a:lnTo>
                  <a:pt x="2704" y="1053"/>
                </a:lnTo>
                <a:lnTo>
                  <a:pt x="2704" y="1042"/>
                </a:lnTo>
                <a:lnTo>
                  <a:pt x="2704" y="1032"/>
                </a:lnTo>
                <a:lnTo>
                  <a:pt x="2702" y="1029"/>
                </a:lnTo>
                <a:lnTo>
                  <a:pt x="2699" y="1026"/>
                </a:lnTo>
                <a:lnTo>
                  <a:pt x="2701" y="1010"/>
                </a:lnTo>
                <a:lnTo>
                  <a:pt x="2701" y="995"/>
                </a:lnTo>
                <a:lnTo>
                  <a:pt x="2698" y="981"/>
                </a:lnTo>
                <a:lnTo>
                  <a:pt x="2696" y="969"/>
                </a:lnTo>
                <a:lnTo>
                  <a:pt x="2689" y="944"/>
                </a:lnTo>
                <a:lnTo>
                  <a:pt x="2684" y="918"/>
                </a:lnTo>
                <a:lnTo>
                  <a:pt x="2683" y="903"/>
                </a:lnTo>
                <a:lnTo>
                  <a:pt x="2682" y="896"/>
                </a:lnTo>
                <a:lnTo>
                  <a:pt x="2679" y="890"/>
                </a:lnTo>
                <a:lnTo>
                  <a:pt x="2674" y="875"/>
                </a:lnTo>
                <a:lnTo>
                  <a:pt x="2670" y="861"/>
                </a:lnTo>
                <a:lnTo>
                  <a:pt x="2664" y="827"/>
                </a:lnTo>
                <a:lnTo>
                  <a:pt x="2660" y="793"/>
                </a:lnTo>
                <a:lnTo>
                  <a:pt x="2655" y="760"/>
                </a:lnTo>
                <a:lnTo>
                  <a:pt x="2652" y="725"/>
                </a:lnTo>
                <a:lnTo>
                  <a:pt x="2646" y="691"/>
                </a:lnTo>
                <a:lnTo>
                  <a:pt x="2639" y="660"/>
                </a:lnTo>
                <a:lnTo>
                  <a:pt x="2635" y="646"/>
                </a:lnTo>
                <a:lnTo>
                  <a:pt x="2629" y="632"/>
                </a:lnTo>
                <a:lnTo>
                  <a:pt x="2620" y="597"/>
                </a:lnTo>
                <a:lnTo>
                  <a:pt x="2610" y="565"/>
                </a:lnTo>
                <a:lnTo>
                  <a:pt x="2598" y="534"/>
                </a:lnTo>
                <a:lnTo>
                  <a:pt x="2583" y="504"/>
                </a:lnTo>
                <a:lnTo>
                  <a:pt x="2569" y="476"/>
                </a:lnTo>
                <a:lnTo>
                  <a:pt x="2554" y="448"/>
                </a:lnTo>
                <a:lnTo>
                  <a:pt x="2520" y="395"/>
                </a:lnTo>
                <a:lnTo>
                  <a:pt x="2512" y="386"/>
                </a:lnTo>
                <a:lnTo>
                  <a:pt x="2504" y="376"/>
                </a:lnTo>
                <a:lnTo>
                  <a:pt x="2491" y="354"/>
                </a:lnTo>
                <a:lnTo>
                  <a:pt x="2477" y="332"/>
                </a:lnTo>
                <a:lnTo>
                  <a:pt x="2469" y="324"/>
                </a:lnTo>
                <a:lnTo>
                  <a:pt x="2459" y="315"/>
                </a:lnTo>
                <a:lnTo>
                  <a:pt x="2455" y="306"/>
                </a:lnTo>
                <a:lnTo>
                  <a:pt x="2449" y="299"/>
                </a:lnTo>
                <a:lnTo>
                  <a:pt x="2436" y="287"/>
                </a:lnTo>
                <a:lnTo>
                  <a:pt x="2425" y="274"/>
                </a:lnTo>
                <a:lnTo>
                  <a:pt x="2415" y="262"/>
                </a:lnTo>
                <a:lnTo>
                  <a:pt x="2405" y="250"/>
                </a:lnTo>
                <a:lnTo>
                  <a:pt x="2392" y="240"/>
                </a:lnTo>
                <a:lnTo>
                  <a:pt x="2387" y="234"/>
                </a:lnTo>
                <a:lnTo>
                  <a:pt x="2381" y="228"/>
                </a:lnTo>
                <a:lnTo>
                  <a:pt x="2374" y="223"/>
                </a:lnTo>
                <a:lnTo>
                  <a:pt x="2367" y="220"/>
                </a:lnTo>
                <a:lnTo>
                  <a:pt x="2364" y="214"/>
                </a:lnTo>
                <a:lnTo>
                  <a:pt x="2358" y="209"/>
                </a:lnTo>
                <a:lnTo>
                  <a:pt x="2346" y="203"/>
                </a:lnTo>
                <a:lnTo>
                  <a:pt x="2337" y="196"/>
                </a:lnTo>
                <a:lnTo>
                  <a:pt x="2329" y="190"/>
                </a:lnTo>
                <a:lnTo>
                  <a:pt x="2320" y="184"/>
                </a:lnTo>
                <a:lnTo>
                  <a:pt x="2311" y="179"/>
                </a:lnTo>
                <a:lnTo>
                  <a:pt x="2308" y="177"/>
                </a:lnTo>
                <a:lnTo>
                  <a:pt x="2307" y="176"/>
                </a:lnTo>
                <a:lnTo>
                  <a:pt x="2304" y="173"/>
                </a:lnTo>
                <a:lnTo>
                  <a:pt x="2299" y="173"/>
                </a:lnTo>
                <a:lnTo>
                  <a:pt x="2295" y="167"/>
                </a:lnTo>
                <a:lnTo>
                  <a:pt x="2292" y="164"/>
                </a:lnTo>
                <a:lnTo>
                  <a:pt x="2288" y="164"/>
                </a:lnTo>
                <a:lnTo>
                  <a:pt x="2273" y="152"/>
                </a:lnTo>
                <a:lnTo>
                  <a:pt x="2260" y="141"/>
                </a:lnTo>
                <a:lnTo>
                  <a:pt x="2252" y="135"/>
                </a:lnTo>
                <a:lnTo>
                  <a:pt x="2244" y="130"/>
                </a:lnTo>
                <a:lnTo>
                  <a:pt x="2235" y="126"/>
                </a:lnTo>
                <a:lnTo>
                  <a:pt x="2225" y="123"/>
                </a:lnTo>
                <a:lnTo>
                  <a:pt x="2207" y="114"/>
                </a:lnTo>
                <a:lnTo>
                  <a:pt x="2187" y="105"/>
                </a:lnTo>
                <a:lnTo>
                  <a:pt x="2166" y="101"/>
                </a:lnTo>
                <a:lnTo>
                  <a:pt x="2144" y="97"/>
                </a:lnTo>
                <a:lnTo>
                  <a:pt x="2121" y="95"/>
                </a:lnTo>
                <a:lnTo>
                  <a:pt x="2096" y="95"/>
                </a:lnTo>
                <a:lnTo>
                  <a:pt x="2069" y="97"/>
                </a:lnTo>
                <a:lnTo>
                  <a:pt x="2043" y="100"/>
                </a:lnTo>
                <a:lnTo>
                  <a:pt x="2027" y="76"/>
                </a:lnTo>
                <a:lnTo>
                  <a:pt x="2017" y="64"/>
                </a:lnTo>
                <a:lnTo>
                  <a:pt x="2006" y="54"/>
                </a:lnTo>
                <a:lnTo>
                  <a:pt x="1996" y="45"/>
                </a:lnTo>
                <a:lnTo>
                  <a:pt x="1984" y="37"/>
                </a:lnTo>
                <a:lnTo>
                  <a:pt x="1971" y="29"/>
                </a:lnTo>
                <a:lnTo>
                  <a:pt x="1957" y="22"/>
                </a:lnTo>
                <a:lnTo>
                  <a:pt x="1952" y="15"/>
                </a:lnTo>
                <a:lnTo>
                  <a:pt x="1946" y="10"/>
                </a:lnTo>
                <a:lnTo>
                  <a:pt x="1938" y="7"/>
                </a:lnTo>
                <a:lnTo>
                  <a:pt x="1929" y="4"/>
                </a:lnTo>
                <a:lnTo>
                  <a:pt x="1919" y="3"/>
                </a:lnTo>
                <a:lnTo>
                  <a:pt x="1907" y="3"/>
                </a:lnTo>
                <a:lnTo>
                  <a:pt x="1883" y="3"/>
                </a:lnTo>
                <a:lnTo>
                  <a:pt x="1864" y="3"/>
                </a:lnTo>
                <a:lnTo>
                  <a:pt x="1860" y="1"/>
                </a:lnTo>
                <a:lnTo>
                  <a:pt x="1854" y="0"/>
                </a:lnTo>
                <a:lnTo>
                  <a:pt x="1841" y="0"/>
                </a:lnTo>
                <a:lnTo>
                  <a:pt x="1826" y="1"/>
                </a:lnTo>
                <a:lnTo>
                  <a:pt x="1813" y="0"/>
                </a:lnTo>
                <a:lnTo>
                  <a:pt x="1794" y="0"/>
                </a:lnTo>
                <a:lnTo>
                  <a:pt x="1779" y="1"/>
                </a:lnTo>
                <a:lnTo>
                  <a:pt x="1765" y="0"/>
                </a:lnTo>
                <a:lnTo>
                  <a:pt x="1750" y="0"/>
                </a:lnTo>
                <a:lnTo>
                  <a:pt x="1744" y="1"/>
                </a:lnTo>
                <a:lnTo>
                  <a:pt x="1738" y="3"/>
                </a:lnTo>
                <a:lnTo>
                  <a:pt x="1715" y="9"/>
                </a:lnTo>
                <a:lnTo>
                  <a:pt x="1690" y="13"/>
                </a:lnTo>
                <a:lnTo>
                  <a:pt x="1667" y="18"/>
                </a:lnTo>
                <a:lnTo>
                  <a:pt x="1656" y="20"/>
                </a:lnTo>
                <a:lnTo>
                  <a:pt x="1646" y="25"/>
                </a:lnTo>
                <a:lnTo>
                  <a:pt x="1637" y="25"/>
                </a:lnTo>
                <a:lnTo>
                  <a:pt x="1604" y="32"/>
                </a:lnTo>
                <a:lnTo>
                  <a:pt x="1573" y="40"/>
                </a:lnTo>
                <a:lnTo>
                  <a:pt x="1544" y="50"/>
                </a:lnTo>
                <a:lnTo>
                  <a:pt x="1514" y="61"/>
                </a:lnTo>
                <a:lnTo>
                  <a:pt x="1460" y="86"/>
                </a:lnTo>
                <a:lnTo>
                  <a:pt x="1406" y="111"/>
                </a:lnTo>
                <a:lnTo>
                  <a:pt x="1397" y="119"/>
                </a:lnTo>
                <a:lnTo>
                  <a:pt x="1385" y="124"/>
                </a:lnTo>
                <a:lnTo>
                  <a:pt x="1375" y="129"/>
                </a:lnTo>
                <a:lnTo>
                  <a:pt x="1366" y="136"/>
                </a:lnTo>
                <a:lnTo>
                  <a:pt x="1352" y="145"/>
                </a:lnTo>
                <a:lnTo>
                  <a:pt x="1337" y="154"/>
                </a:lnTo>
                <a:lnTo>
                  <a:pt x="1325" y="165"/>
                </a:lnTo>
                <a:lnTo>
                  <a:pt x="1314" y="176"/>
                </a:lnTo>
                <a:lnTo>
                  <a:pt x="1289" y="199"/>
                </a:lnTo>
                <a:lnTo>
                  <a:pt x="1265" y="225"/>
                </a:lnTo>
                <a:lnTo>
                  <a:pt x="1243" y="250"/>
                </a:lnTo>
                <a:lnTo>
                  <a:pt x="1223" y="278"/>
                </a:lnTo>
                <a:lnTo>
                  <a:pt x="1204" y="307"/>
                </a:lnTo>
                <a:lnTo>
                  <a:pt x="1185" y="337"/>
                </a:lnTo>
                <a:lnTo>
                  <a:pt x="1167" y="367"/>
                </a:lnTo>
                <a:lnTo>
                  <a:pt x="1151" y="400"/>
                </a:lnTo>
                <a:lnTo>
                  <a:pt x="1136" y="432"/>
                </a:lnTo>
                <a:lnTo>
                  <a:pt x="1122" y="466"/>
                </a:lnTo>
                <a:lnTo>
                  <a:pt x="1107" y="499"/>
                </a:lnTo>
                <a:lnTo>
                  <a:pt x="1094" y="534"/>
                </a:lnTo>
                <a:lnTo>
                  <a:pt x="1071" y="606"/>
                </a:lnTo>
                <a:lnTo>
                  <a:pt x="1049" y="681"/>
                </a:lnTo>
                <a:lnTo>
                  <a:pt x="1046" y="685"/>
                </a:lnTo>
                <a:lnTo>
                  <a:pt x="1044" y="690"/>
                </a:lnTo>
                <a:lnTo>
                  <a:pt x="1043" y="700"/>
                </a:lnTo>
                <a:lnTo>
                  <a:pt x="1038" y="703"/>
                </a:lnTo>
                <a:lnTo>
                  <a:pt x="1038" y="706"/>
                </a:lnTo>
                <a:lnTo>
                  <a:pt x="1040" y="709"/>
                </a:lnTo>
                <a:lnTo>
                  <a:pt x="1041" y="711"/>
                </a:lnTo>
                <a:lnTo>
                  <a:pt x="1044" y="717"/>
                </a:lnTo>
                <a:lnTo>
                  <a:pt x="1044" y="719"/>
                </a:lnTo>
                <a:lnTo>
                  <a:pt x="1043" y="722"/>
                </a:lnTo>
                <a:lnTo>
                  <a:pt x="1041" y="717"/>
                </a:lnTo>
                <a:lnTo>
                  <a:pt x="1041" y="714"/>
                </a:lnTo>
                <a:lnTo>
                  <a:pt x="1038" y="713"/>
                </a:lnTo>
                <a:lnTo>
                  <a:pt x="1035" y="711"/>
                </a:lnTo>
                <a:lnTo>
                  <a:pt x="1032" y="726"/>
                </a:lnTo>
                <a:lnTo>
                  <a:pt x="1027" y="739"/>
                </a:lnTo>
                <a:lnTo>
                  <a:pt x="1027" y="742"/>
                </a:lnTo>
                <a:lnTo>
                  <a:pt x="1024" y="748"/>
                </a:lnTo>
                <a:lnTo>
                  <a:pt x="1021" y="754"/>
                </a:lnTo>
                <a:lnTo>
                  <a:pt x="1018" y="767"/>
                </a:lnTo>
                <a:lnTo>
                  <a:pt x="1009" y="791"/>
                </a:lnTo>
                <a:lnTo>
                  <a:pt x="1002" y="814"/>
                </a:lnTo>
                <a:lnTo>
                  <a:pt x="997" y="826"/>
                </a:lnTo>
                <a:lnTo>
                  <a:pt x="991" y="837"/>
                </a:lnTo>
                <a:lnTo>
                  <a:pt x="987" y="849"/>
                </a:lnTo>
                <a:lnTo>
                  <a:pt x="984" y="862"/>
                </a:lnTo>
                <a:lnTo>
                  <a:pt x="972" y="902"/>
                </a:lnTo>
                <a:lnTo>
                  <a:pt x="959" y="940"/>
                </a:lnTo>
                <a:lnTo>
                  <a:pt x="950" y="963"/>
                </a:lnTo>
                <a:lnTo>
                  <a:pt x="945" y="990"/>
                </a:lnTo>
                <a:lnTo>
                  <a:pt x="939" y="1016"/>
                </a:lnTo>
                <a:lnTo>
                  <a:pt x="934" y="1044"/>
                </a:lnTo>
                <a:lnTo>
                  <a:pt x="923" y="1098"/>
                </a:lnTo>
                <a:lnTo>
                  <a:pt x="917" y="1124"/>
                </a:lnTo>
                <a:lnTo>
                  <a:pt x="909" y="1149"/>
                </a:lnTo>
                <a:lnTo>
                  <a:pt x="907" y="1155"/>
                </a:lnTo>
                <a:lnTo>
                  <a:pt x="905" y="1162"/>
                </a:lnTo>
                <a:lnTo>
                  <a:pt x="904" y="1177"/>
                </a:lnTo>
                <a:lnTo>
                  <a:pt x="904" y="1184"/>
                </a:lnTo>
                <a:lnTo>
                  <a:pt x="901" y="1190"/>
                </a:lnTo>
                <a:lnTo>
                  <a:pt x="898" y="1198"/>
                </a:lnTo>
                <a:lnTo>
                  <a:pt x="898" y="1205"/>
                </a:lnTo>
                <a:lnTo>
                  <a:pt x="880" y="1255"/>
                </a:lnTo>
                <a:lnTo>
                  <a:pt x="863" y="1304"/>
                </a:lnTo>
                <a:lnTo>
                  <a:pt x="857" y="1331"/>
                </a:lnTo>
                <a:lnTo>
                  <a:pt x="849" y="1359"/>
                </a:lnTo>
                <a:lnTo>
                  <a:pt x="845" y="1386"/>
                </a:lnTo>
                <a:lnTo>
                  <a:pt x="842" y="1417"/>
                </a:lnTo>
                <a:lnTo>
                  <a:pt x="841" y="1420"/>
                </a:lnTo>
                <a:lnTo>
                  <a:pt x="839" y="1423"/>
                </a:lnTo>
                <a:lnTo>
                  <a:pt x="839" y="1432"/>
                </a:lnTo>
                <a:lnTo>
                  <a:pt x="839" y="1442"/>
                </a:lnTo>
                <a:lnTo>
                  <a:pt x="839" y="1451"/>
                </a:lnTo>
                <a:lnTo>
                  <a:pt x="839" y="1464"/>
                </a:lnTo>
                <a:lnTo>
                  <a:pt x="839" y="1477"/>
                </a:lnTo>
                <a:lnTo>
                  <a:pt x="842" y="1501"/>
                </a:lnTo>
                <a:lnTo>
                  <a:pt x="842" y="1549"/>
                </a:lnTo>
                <a:lnTo>
                  <a:pt x="842" y="1561"/>
                </a:lnTo>
                <a:lnTo>
                  <a:pt x="842" y="1574"/>
                </a:lnTo>
                <a:lnTo>
                  <a:pt x="842" y="1584"/>
                </a:lnTo>
                <a:lnTo>
                  <a:pt x="844" y="1588"/>
                </a:lnTo>
                <a:lnTo>
                  <a:pt x="845" y="1593"/>
                </a:lnTo>
                <a:lnTo>
                  <a:pt x="845" y="1618"/>
                </a:lnTo>
                <a:lnTo>
                  <a:pt x="845" y="1628"/>
                </a:lnTo>
                <a:lnTo>
                  <a:pt x="845" y="1640"/>
                </a:lnTo>
                <a:lnTo>
                  <a:pt x="845" y="1650"/>
                </a:lnTo>
                <a:lnTo>
                  <a:pt x="846" y="1654"/>
                </a:lnTo>
                <a:lnTo>
                  <a:pt x="848" y="1657"/>
                </a:lnTo>
                <a:lnTo>
                  <a:pt x="848" y="1676"/>
                </a:lnTo>
                <a:lnTo>
                  <a:pt x="851" y="1678"/>
                </a:lnTo>
                <a:lnTo>
                  <a:pt x="851" y="1681"/>
                </a:lnTo>
                <a:lnTo>
                  <a:pt x="852" y="1689"/>
                </a:lnTo>
                <a:lnTo>
                  <a:pt x="851" y="1698"/>
                </a:lnTo>
                <a:lnTo>
                  <a:pt x="851" y="1707"/>
                </a:lnTo>
                <a:lnTo>
                  <a:pt x="864" y="1751"/>
                </a:lnTo>
                <a:lnTo>
                  <a:pt x="877" y="1795"/>
                </a:lnTo>
                <a:lnTo>
                  <a:pt x="885" y="1815"/>
                </a:lnTo>
                <a:lnTo>
                  <a:pt x="893" y="1836"/>
                </a:lnTo>
                <a:lnTo>
                  <a:pt x="902" y="1855"/>
                </a:lnTo>
                <a:lnTo>
                  <a:pt x="912" y="1872"/>
                </a:lnTo>
                <a:lnTo>
                  <a:pt x="920" y="1887"/>
                </a:lnTo>
                <a:lnTo>
                  <a:pt x="923" y="1896"/>
                </a:lnTo>
                <a:lnTo>
                  <a:pt x="926" y="1903"/>
                </a:lnTo>
                <a:lnTo>
                  <a:pt x="933" y="1912"/>
                </a:lnTo>
                <a:lnTo>
                  <a:pt x="939" y="1921"/>
                </a:lnTo>
                <a:lnTo>
                  <a:pt x="950" y="1940"/>
                </a:lnTo>
                <a:lnTo>
                  <a:pt x="961" y="1959"/>
                </a:lnTo>
                <a:lnTo>
                  <a:pt x="971" y="1978"/>
                </a:lnTo>
                <a:lnTo>
                  <a:pt x="972" y="1984"/>
                </a:lnTo>
                <a:lnTo>
                  <a:pt x="975" y="1988"/>
                </a:lnTo>
                <a:lnTo>
                  <a:pt x="978" y="1992"/>
                </a:lnTo>
                <a:lnTo>
                  <a:pt x="981" y="1995"/>
                </a:lnTo>
                <a:lnTo>
                  <a:pt x="987" y="2001"/>
                </a:lnTo>
                <a:lnTo>
                  <a:pt x="991" y="2006"/>
                </a:lnTo>
                <a:lnTo>
                  <a:pt x="996" y="2013"/>
                </a:lnTo>
                <a:lnTo>
                  <a:pt x="999" y="2020"/>
                </a:lnTo>
                <a:lnTo>
                  <a:pt x="999" y="2023"/>
                </a:lnTo>
                <a:lnTo>
                  <a:pt x="1013" y="2041"/>
                </a:lnTo>
                <a:lnTo>
                  <a:pt x="1030" y="2055"/>
                </a:lnTo>
                <a:lnTo>
                  <a:pt x="1057" y="2083"/>
                </a:lnTo>
                <a:lnTo>
                  <a:pt x="1085" y="2111"/>
                </a:lnTo>
                <a:lnTo>
                  <a:pt x="1097" y="2126"/>
                </a:lnTo>
                <a:lnTo>
                  <a:pt x="1110" y="2140"/>
                </a:lnTo>
                <a:lnTo>
                  <a:pt x="1112" y="2145"/>
                </a:lnTo>
                <a:lnTo>
                  <a:pt x="1113" y="2149"/>
                </a:lnTo>
                <a:lnTo>
                  <a:pt x="1113" y="2161"/>
                </a:lnTo>
                <a:lnTo>
                  <a:pt x="1113" y="2172"/>
                </a:lnTo>
                <a:lnTo>
                  <a:pt x="1113" y="2184"/>
                </a:lnTo>
                <a:lnTo>
                  <a:pt x="1116" y="2189"/>
                </a:lnTo>
                <a:lnTo>
                  <a:pt x="1119" y="2193"/>
                </a:lnTo>
                <a:lnTo>
                  <a:pt x="1122" y="2196"/>
                </a:lnTo>
                <a:lnTo>
                  <a:pt x="1125" y="2196"/>
                </a:lnTo>
                <a:lnTo>
                  <a:pt x="1129" y="2196"/>
                </a:lnTo>
                <a:lnTo>
                  <a:pt x="1131" y="2193"/>
                </a:lnTo>
                <a:lnTo>
                  <a:pt x="1135" y="2193"/>
                </a:lnTo>
                <a:lnTo>
                  <a:pt x="1135" y="2180"/>
                </a:lnTo>
                <a:lnTo>
                  <a:pt x="1135" y="2167"/>
                </a:lnTo>
                <a:lnTo>
                  <a:pt x="1135" y="2153"/>
                </a:lnTo>
                <a:lnTo>
                  <a:pt x="1135" y="2149"/>
                </a:lnTo>
                <a:lnTo>
                  <a:pt x="1138" y="2143"/>
                </a:lnTo>
                <a:lnTo>
                  <a:pt x="1142" y="2145"/>
                </a:lnTo>
                <a:lnTo>
                  <a:pt x="1144" y="2145"/>
                </a:lnTo>
                <a:lnTo>
                  <a:pt x="1144" y="2148"/>
                </a:lnTo>
                <a:lnTo>
                  <a:pt x="1156" y="2151"/>
                </a:lnTo>
                <a:lnTo>
                  <a:pt x="1167" y="2155"/>
                </a:lnTo>
                <a:lnTo>
                  <a:pt x="1177" y="2158"/>
                </a:lnTo>
                <a:lnTo>
                  <a:pt x="1183" y="2162"/>
                </a:lnTo>
                <a:lnTo>
                  <a:pt x="1199" y="2162"/>
                </a:lnTo>
                <a:lnTo>
                  <a:pt x="1205" y="2165"/>
                </a:lnTo>
                <a:lnTo>
                  <a:pt x="1207" y="2167"/>
                </a:lnTo>
                <a:lnTo>
                  <a:pt x="1208" y="2168"/>
                </a:lnTo>
                <a:lnTo>
                  <a:pt x="1211" y="2168"/>
                </a:lnTo>
                <a:lnTo>
                  <a:pt x="1230" y="2170"/>
                </a:lnTo>
                <a:lnTo>
                  <a:pt x="1248" y="2172"/>
                </a:lnTo>
                <a:lnTo>
                  <a:pt x="1255" y="2175"/>
                </a:lnTo>
                <a:lnTo>
                  <a:pt x="1261" y="2178"/>
                </a:lnTo>
                <a:lnTo>
                  <a:pt x="1267" y="2184"/>
                </a:lnTo>
                <a:lnTo>
                  <a:pt x="1270" y="2190"/>
                </a:lnTo>
                <a:lnTo>
                  <a:pt x="1271" y="2193"/>
                </a:lnTo>
                <a:lnTo>
                  <a:pt x="1273" y="2194"/>
                </a:lnTo>
                <a:lnTo>
                  <a:pt x="1276" y="2197"/>
                </a:lnTo>
                <a:lnTo>
                  <a:pt x="1277" y="2199"/>
                </a:lnTo>
                <a:lnTo>
                  <a:pt x="1267" y="2205"/>
                </a:lnTo>
                <a:lnTo>
                  <a:pt x="1254" y="2209"/>
                </a:lnTo>
                <a:lnTo>
                  <a:pt x="1240" y="2212"/>
                </a:lnTo>
                <a:lnTo>
                  <a:pt x="1227" y="2215"/>
                </a:lnTo>
                <a:lnTo>
                  <a:pt x="1207" y="2222"/>
                </a:lnTo>
                <a:lnTo>
                  <a:pt x="1185" y="2230"/>
                </a:lnTo>
                <a:lnTo>
                  <a:pt x="1141" y="2243"/>
                </a:lnTo>
                <a:lnTo>
                  <a:pt x="1129" y="2247"/>
                </a:lnTo>
                <a:lnTo>
                  <a:pt x="1116" y="2252"/>
                </a:lnTo>
                <a:lnTo>
                  <a:pt x="1103" y="2256"/>
                </a:lnTo>
                <a:lnTo>
                  <a:pt x="1088" y="2257"/>
                </a:lnTo>
                <a:lnTo>
                  <a:pt x="1075" y="2263"/>
                </a:lnTo>
                <a:lnTo>
                  <a:pt x="1059" y="2268"/>
                </a:lnTo>
                <a:lnTo>
                  <a:pt x="1043" y="2272"/>
                </a:lnTo>
                <a:lnTo>
                  <a:pt x="1027" y="2276"/>
                </a:lnTo>
                <a:lnTo>
                  <a:pt x="1025" y="2278"/>
                </a:lnTo>
                <a:lnTo>
                  <a:pt x="1022" y="2279"/>
                </a:lnTo>
                <a:lnTo>
                  <a:pt x="1016" y="2282"/>
                </a:lnTo>
                <a:lnTo>
                  <a:pt x="1009" y="2284"/>
                </a:lnTo>
                <a:lnTo>
                  <a:pt x="1006" y="2284"/>
                </a:lnTo>
                <a:lnTo>
                  <a:pt x="1005" y="2282"/>
                </a:lnTo>
                <a:lnTo>
                  <a:pt x="977" y="2294"/>
                </a:lnTo>
                <a:lnTo>
                  <a:pt x="948" y="2303"/>
                </a:lnTo>
                <a:lnTo>
                  <a:pt x="886" y="2320"/>
                </a:lnTo>
                <a:lnTo>
                  <a:pt x="823" y="2336"/>
                </a:lnTo>
                <a:lnTo>
                  <a:pt x="762" y="2354"/>
                </a:lnTo>
                <a:lnTo>
                  <a:pt x="757" y="2357"/>
                </a:lnTo>
                <a:lnTo>
                  <a:pt x="751" y="2360"/>
                </a:lnTo>
                <a:lnTo>
                  <a:pt x="745" y="2361"/>
                </a:lnTo>
                <a:lnTo>
                  <a:pt x="737" y="2363"/>
                </a:lnTo>
                <a:lnTo>
                  <a:pt x="703" y="2376"/>
                </a:lnTo>
                <a:lnTo>
                  <a:pt x="668" y="2389"/>
                </a:lnTo>
                <a:lnTo>
                  <a:pt x="598" y="2414"/>
                </a:lnTo>
                <a:lnTo>
                  <a:pt x="562" y="2426"/>
                </a:lnTo>
                <a:lnTo>
                  <a:pt x="529" y="2440"/>
                </a:lnTo>
                <a:lnTo>
                  <a:pt x="495" y="2455"/>
                </a:lnTo>
                <a:lnTo>
                  <a:pt x="463" y="2470"/>
                </a:lnTo>
                <a:lnTo>
                  <a:pt x="457" y="2476"/>
                </a:lnTo>
                <a:lnTo>
                  <a:pt x="450" y="2480"/>
                </a:lnTo>
                <a:lnTo>
                  <a:pt x="432" y="2486"/>
                </a:lnTo>
                <a:lnTo>
                  <a:pt x="407" y="2505"/>
                </a:lnTo>
                <a:lnTo>
                  <a:pt x="379" y="2522"/>
                </a:lnTo>
                <a:lnTo>
                  <a:pt x="366" y="2533"/>
                </a:lnTo>
                <a:lnTo>
                  <a:pt x="354" y="2543"/>
                </a:lnTo>
                <a:lnTo>
                  <a:pt x="344" y="2553"/>
                </a:lnTo>
                <a:lnTo>
                  <a:pt x="337" y="2563"/>
                </a:lnTo>
                <a:lnTo>
                  <a:pt x="331" y="2563"/>
                </a:lnTo>
                <a:lnTo>
                  <a:pt x="325" y="2565"/>
                </a:lnTo>
                <a:lnTo>
                  <a:pt x="322" y="2569"/>
                </a:lnTo>
                <a:lnTo>
                  <a:pt x="319" y="2574"/>
                </a:lnTo>
                <a:lnTo>
                  <a:pt x="316" y="2578"/>
                </a:lnTo>
                <a:lnTo>
                  <a:pt x="312" y="2582"/>
                </a:lnTo>
                <a:lnTo>
                  <a:pt x="306" y="2584"/>
                </a:lnTo>
                <a:lnTo>
                  <a:pt x="300" y="2584"/>
                </a:lnTo>
                <a:lnTo>
                  <a:pt x="297" y="2587"/>
                </a:lnTo>
                <a:lnTo>
                  <a:pt x="297" y="2590"/>
                </a:lnTo>
                <a:lnTo>
                  <a:pt x="299" y="2594"/>
                </a:lnTo>
                <a:lnTo>
                  <a:pt x="302" y="2597"/>
                </a:lnTo>
                <a:lnTo>
                  <a:pt x="302" y="2598"/>
                </a:lnTo>
                <a:lnTo>
                  <a:pt x="300" y="2600"/>
                </a:lnTo>
                <a:lnTo>
                  <a:pt x="294" y="2598"/>
                </a:lnTo>
                <a:lnTo>
                  <a:pt x="290" y="2598"/>
                </a:lnTo>
                <a:lnTo>
                  <a:pt x="284" y="2600"/>
                </a:lnTo>
                <a:lnTo>
                  <a:pt x="280" y="2603"/>
                </a:lnTo>
                <a:lnTo>
                  <a:pt x="269" y="2610"/>
                </a:lnTo>
                <a:lnTo>
                  <a:pt x="261" y="2619"/>
                </a:lnTo>
                <a:lnTo>
                  <a:pt x="245" y="2638"/>
                </a:lnTo>
                <a:lnTo>
                  <a:pt x="237" y="2644"/>
                </a:lnTo>
                <a:lnTo>
                  <a:pt x="234" y="2645"/>
                </a:lnTo>
                <a:lnTo>
                  <a:pt x="231" y="2645"/>
                </a:lnTo>
                <a:lnTo>
                  <a:pt x="234" y="2647"/>
                </a:lnTo>
                <a:lnTo>
                  <a:pt x="237" y="2648"/>
                </a:lnTo>
                <a:lnTo>
                  <a:pt x="237" y="2651"/>
                </a:lnTo>
                <a:lnTo>
                  <a:pt x="237" y="2654"/>
                </a:lnTo>
                <a:lnTo>
                  <a:pt x="236" y="2656"/>
                </a:lnTo>
                <a:lnTo>
                  <a:pt x="233" y="2657"/>
                </a:lnTo>
                <a:lnTo>
                  <a:pt x="230" y="2659"/>
                </a:lnTo>
                <a:lnTo>
                  <a:pt x="226" y="2659"/>
                </a:lnTo>
                <a:lnTo>
                  <a:pt x="228" y="2653"/>
                </a:lnTo>
                <a:lnTo>
                  <a:pt x="228" y="2650"/>
                </a:lnTo>
                <a:lnTo>
                  <a:pt x="228" y="2645"/>
                </a:lnTo>
                <a:lnTo>
                  <a:pt x="199" y="2673"/>
                </a:lnTo>
                <a:lnTo>
                  <a:pt x="168" y="2700"/>
                </a:lnTo>
                <a:lnTo>
                  <a:pt x="135" y="2723"/>
                </a:lnTo>
                <a:lnTo>
                  <a:pt x="117" y="2735"/>
                </a:lnTo>
                <a:lnTo>
                  <a:pt x="100" y="2745"/>
                </a:lnTo>
                <a:lnTo>
                  <a:pt x="67" y="2773"/>
                </a:lnTo>
                <a:lnTo>
                  <a:pt x="51" y="2786"/>
                </a:lnTo>
                <a:lnTo>
                  <a:pt x="32" y="2796"/>
                </a:lnTo>
                <a:lnTo>
                  <a:pt x="19" y="2808"/>
                </a:lnTo>
                <a:lnTo>
                  <a:pt x="13" y="2815"/>
                </a:lnTo>
                <a:lnTo>
                  <a:pt x="9" y="2821"/>
                </a:lnTo>
                <a:lnTo>
                  <a:pt x="4" y="2830"/>
                </a:lnTo>
                <a:lnTo>
                  <a:pt x="1" y="2839"/>
                </a:lnTo>
                <a:lnTo>
                  <a:pt x="0" y="2849"/>
                </a:lnTo>
                <a:lnTo>
                  <a:pt x="1" y="2862"/>
                </a:lnTo>
                <a:lnTo>
                  <a:pt x="2263" y="2862"/>
                </a:lnTo>
                <a:lnTo>
                  <a:pt x="2851" y="2862"/>
                </a:lnTo>
                <a:lnTo>
                  <a:pt x="3840" y="2862"/>
                </a:lnTo>
                <a:lnTo>
                  <a:pt x="3840" y="2847"/>
                </a:lnTo>
                <a:lnTo>
                  <a:pt x="3839" y="2833"/>
                </a:lnTo>
                <a:lnTo>
                  <a:pt x="3833" y="2817"/>
                </a:lnTo>
                <a:lnTo>
                  <a:pt x="3827" y="2801"/>
                </a:lnTo>
                <a:lnTo>
                  <a:pt x="3811" y="2768"/>
                </a:lnTo>
                <a:lnTo>
                  <a:pt x="3796" y="2735"/>
                </a:lnTo>
                <a:close/>
                <a:moveTo>
                  <a:pt x="959" y="1906"/>
                </a:moveTo>
                <a:lnTo>
                  <a:pt x="959" y="1906"/>
                </a:lnTo>
                <a:lnTo>
                  <a:pt x="956" y="1909"/>
                </a:lnTo>
                <a:lnTo>
                  <a:pt x="955" y="1909"/>
                </a:lnTo>
                <a:lnTo>
                  <a:pt x="953" y="1908"/>
                </a:lnTo>
                <a:lnTo>
                  <a:pt x="953" y="1903"/>
                </a:lnTo>
                <a:lnTo>
                  <a:pt x="958" y="1903"/>
                </a:lnTo>
                <a:lnTo>
                  <a:pt x="959" y="1900"/>
                </a:lnTo>
                <a:lnTo>
                  <a:pt x="967" y="1913"/>
                </a:lnTo>
                <a:lnTo>
                  <a:pt x="974" y="1927"/>
                </a:lnTo>
                <a:lnTo>
                  <a:pt x="980" y="1940"/>
                </a:lnTo>
                <a:lnTo>
                  <a:pt x="983" y="1947"/>
                </a:lnTo>
                <a:lnTo>
                  <a:pt x="984" y="1956"/>
                </a:lnTo>
                <a:lnTo>
                  <a:pt x="975" y="1946"/>
                </a:lnTo>
                <a:lnTo>
                  <a:pt x="968" y="1935"/>
                </a:lnTo>
                <a:lnTo>
                  <a:pt x="962" y="1922"/>
                </a:lnTo>
                <a:lnTo>
                  <a:pt x="961" y="1915"/>
                </a:lnTo>
                <a:lnTo>
                  <a:pt x="959" y="1906"/>
                </a:lnTo>
                <a:close/>
                <a:moveTo>
                  <a:pt x="1113" y="2076"/>
                </a:moveTo>
                <a:lnTo>
                  <a:pt x="1113" y="2076"/>
                </a:lnTo>
                <a:lnTo>
                  <a:pt x="1112" y="2077"/>
                </a:lnTo>
                <a:lnTo>
                  <a:pt x="1109" y="2079"/>
                </a:lnTo>
                <a:lnTo>
                  <a:pt x="1103" y="2076"/>
                </a:lnTo>
                <a:lnTo>
                  <a:pt x="1094" y="2071"/>
                </a:lnTo>
                <a:lnTo>
                  <a:pt x="1087" y="2063"/>
                </a:lnTo>
                <a:lnTo>
                  <a:pt x="1069" y="2044"/>
                </a:lnTo>
                <a:lnTo>
                  <a:pt x="1054" y="2023"/>
                </a:lnTo>
                <a:lnTo>
                  <a:pt x="1043" y="2006"/>
                </a:lnTo>
                <a:lnTo>
                  <a:pt x="1034" y="1987"/>
                </a:lnTo>
                <a:lnTo>
                  <a:pt x="1025" y="1969"/>
                </a:lnTo>
                <a:lnTo>
                  <a:pt x="1018" y="1953"/>
                </a:lnTo>
                <a:lnTo>
                  <a:pt x="1005" y="1929"/>
                </a:lnTo>
                <a:lnTo>
                  <a:pt x="993" y="1903"/>
                </a:lnTo>
                <a:lnTo>
                  <a:pt x="984" y="1875"/>
                </a:lnTo>
                <a:lnTo>
                  <a:pt x="980" y="1861"/>
                </a:lnTo>
                <a:lnTo>
                  <a:pt x="978" y="1845"/>
                </a:lnTo>
                <a:lnTo>
                  <a:pt x="971" y="1807"/>
                </a:lnTo>
                <a:lnTo>
                  <a:pt x="965" y="1766"/>
                </a:lnTo>
                <a:lnTo>
                  <a:pt x="964" y="1760"/>
                </a:lnTo>
                <a:lnTo>
                  <a:pt x="962" y="1754"/>
                </a:lnTo>
                <a:lnTo>
                  <a:pt x="962" y="1741"/>
                </a:lnTo>
                <a:lnTo>
                  <a:pt x="962" y="1726"/>
                </a:lnTo>
                <a:lnTo>
                  <a:pt x="962" y="1713"/>
                </a:lnTo>
                <a:lnTo>
                  <a:pt x="959" y="1700"/>
                </a:lnTo>
                <a:lnTo>
                  <a:pt x="958" y="1684"/>
                </a:lnTo>
                <a:lnTo>
                  <a:pt x="959" y="1667"/>
                </a:lnTo>
                <a:lnTo>
                  <a:pt x="962" y="1654"/>
                </a:lnTo>
                <a:lnTo>
                  <a:pt x="962" y="1629"/>
                </a:lnTo>
                <a:lnTo>
                  <a:pt x="965" y="1638"/>
                </a:lnTo>
                <a:lnTo>
                  <a:pt x="967" y="1648"/>
                </a:lnTo>
                <a:lnTo>
                  <a:pt x="968" y="1670"/>
                </a:lnTo>
                <a:lnTo>
                  <a:pt x="972" y="1700"/>
                </a:lnTo>
                <a:lnTo>
                  <a:pt x="978" y="1729"/>
                </a:lnTo>
                <a:lnTo>
                  <a:pt x="986" y="1757"/>
                </a:lnTo>
                <a:lnTo>
                  <a:pt x="993" y="1783"/>
                </a:lnTo>
                <a:lnTo>
                  <a:pt x="1011" y="1836"/>
                </a:lnTo>
                <a:lnTo>
                  <a:pt x="1030" y="1886"/>
                </a:lnTo>
                <a:lnTo>
                  <a:pt x="1043" y="1903"/>
                </a:lnTo>
                <a:lnTo>
                  <a:pt x="1049" y="1913"/>
                </a:lnTo>
                <a:lnTo>
                  <a:pt x="1049" y="1918"/>
                </a:lnTo>
                <a:lnTo>
                  <a:pt x="1049" y="1922"/>
                </a:lnTo>
                <a:lnTo>
                  <a:pt x="1054" y="1937"/>
                </a:lnTo>
                <a:lnTo>
                  <a:pt x="1060" y="1950"/>
                </a:lnTo>
                <a:lnTo>
                  <a:pt x="1076" y="1976"/>
                </a:lnTo>
                <a:lnTo>
                  <a:pt x="1093" y="2001"/>
                </a:lnTo>
                <a:lnTo>
                  <a:pt x="1107" y="2028"/>
                </a:lnTo>
                <a:lnTo>
                  <a:pt x="1110" y="2030"/>
                </a:lnTo>
                <a:lnTo>
                  <a:pt x="1113" y="2035"/>
                </a:lnTo>
                <a:lnTo>
                  <a:pt x="1113" y="2041"/>
                </a:lnTo>
                <a:lnTo>
                  <a:pt x="1113" y="2048"/>
                </a:lnTo>
                <a:lnTo>
                  <a:pt x="1113" y="2063"/>
                </a:lnTo>
                <a:lnTo>
                  <a:pt x="1113" y="2070"/>
                </a:lnTo>
                <a:lnTo>
                  <a:pt x="1113" y="2076"/>
                </a:lnTo>
                <a:close/>
                <a:moveTo>
                  <a:pt x="1138" y="1833"/>
                </a:moveTo>
                <a:lnTo>
                  <a:pt x="1138" y="1833"/>
                </a:lnTo>
                <a:lnTo>
                  <a:pt x="1135" y="1826"/>
                </a:lnTo>
                <a:lnTo>
                  <a:pt x="1132" y="1818"/>
                </a:lnTo>
                <a:lnTo>
                  <a:pt x="1131" y="1809"/>
                </a:lnTo>
                <a:lnTo>
                  <a:pt x="1129" y="1802"/>
                </a:lnTo>
                <a:lnTo>
                  <a:pt x="1132" y="1804"/>
                </a:lnTo>
                <a:lnTo>
                  <a:pt x="1135" y="1807"/>
                </a:lnTo>
                <a:lnTo>
                  <a:pt x="1136" y="1811"/>
                </a:lnTo>
                <a:lnTo>
                  <a:pt x="1138" y="1815"/>
                </a:lnTo>
                <a:lnTo>
                  <a:pt x="1139" y="1826"/>
                </a:lnTo>
                <a:lnTo>
                  <a:pt x="1138" y="1833"/>
                </a:lnTo>
                <a:close/>
                <a:moveTo>
                  <a:pt x="1202" y="2249"/>
                </a:moveTo>
                <a:lnTo>
                  <a:pt x="1202" y="2249"/>
                </a:lnTo>
                <a:close/>
                <a:moveTo>
                  <a:pt x="1157" y="2045"/>
                </a:moveTo>
                <a:lnTo>
                  <a:pt x="1157" y="2045"/>
                </a:lnTo>
                <a:lnTo>
                  <a:pt x="1183" y="2060"/>
                </a:lnTo>
                <a:lnTo>
                  <a:pt x="1197" y="2067"/>
                </a:lnTo>
                <a:lnTo>
                  <a:pt x="1208" y="2074"/>
                </a:lnTo>
                <a:lnTo>
                  <a:pt x="1218" y="2085"/>
                </a:lnTo>
                <a:lnTo>
                  <a:pt x="1229" y="2096"/>
                </a:lnTo>
                <a:lnTo>
                  <a:pt x="1235" y="2110"/>
                </a:lnTo>
                <a:lnTo>
                  <a:pt x="1239" y="2126"/>
                </a:lnTo>
                <a:lnTo>
                  <a:pt x="1210" y="2114"/>
                </a:lnTo>
                <a:lnTo>
                  <a:pt x="1195" y="2108"/>
                </a:lnTo>
                <a:lnTo>
                  <a:pt x="1182" y="2101"/>
                </a:lnTo>
                <a:lnTo>
                  <a:pt x="1172" y="2092"/>
                </a:lnTo>
                <a:lnTo>
                  <a:pt x="1167" y="2086"/>
                </a:lnTo>
                <a:lnTo>
                  <a:pt x="1163" y="2080"/>
                </a:lnTo>
                <a:lnTo>
                  <a:pt x="1160" y="2073"/>
                </a:lnTo>
                <a:lnTo>
                  <a:pt x="1157" y="2064"/>
                </a:lnTo>
                <a:lnTo>
                  <a:pt x="1157" y="2055"/>
                </a:lnTo>
                <a:lnTo>
                  <a:pt x="1157" y="2045"/>
                </a:lnTo>
                <a:close/>
                <a:moveTo>
                  <a:pt x="1301" y="2190"/>
                </a:moveTo>
                <a:lnTo>
                  <a:pt x="1301" y="2190"/>
                </a:lnTo>
                <a:lnTo>
                  <a:pt x="1298" y="2186"/>
                </a:lnTo>
                <a:lnTo>
                  <a:pt x="1296" y="2180"/>
                </a:lnTo>
                <a:lnTo>
                  <a:pt x="1293" y="2168"/>
                </a:lnTo>
                <a:lnTo>
                  <a:pt x="1290" y="2155"/>
                </a:lnTo>
                <a:lnTo>
                  <a:pt x="1289" y="2149"/>
                </a:lnTo>
                <a:lnTo>
                  <a:pt x="1286" y="2143"/>
                </a:lnTo>
                <a:lnTo>
                  <a:pt x="1289" y="2143"/>
                </a:lnTo>
                <a:lnTo>
                  <a:pt x="1292" y="2142"/>
                </a:lnTo>
                <a:lnTo>
                  <a:pt x="1299" y="2143"/>
                </a:lnTo>
                <a:lnTo>
                  <a:pt x="1306" y="2148"/>
                </a:lnTo>
                <a:lnTo>
                  <a:pt x="1314" y="2153"/>
                </a:lnTo>
                <a:lnTo>
                  <a:pt x="1328" y="2167"/>
                </a:lnTo>
                <a:lnTo>
                  <a:pt x="1342" y="2178"/>
                </a:lnTo>
                <a:lnTo>
                  <a:pt x="1334" y="2184"/>
                </a:lnTo>
                <a:lnTo>
                  <a:pt x="1325" y="2187"/>
                </a:lnTo>
                <a:lnTo>
                  <a:pt x="1314" y="2190"/>
                </a:lnTo>
                <a:lnTo>
                  <a:pt x="1301" y="2190"/>
                </a:lnTo>
                <a:close/>
                <a:moveTo>
                  <a:pt x="1451" y="2140"/>
                </a:moveTo>
                <a:lnTo>
                  <a:pt x="1451" y="2140"/>
                </a:lnTo>
                <a:lnTo>
                  <a:pt x="1445" y="2140"/>
                </a:lnTo>
                <a:lnTo>
                  <a:pt x="1440" y="2142"/>
                </a:lnTo>
                <a:lnTo>
                  <a:pt x="1437" y="2140"/>
                </a:lnTo>
                <a:lnTo>
                  <a:pt x="1434" y="2140"/>
                </a:lnTo>
                <a:lnTo>
                  <a:pt x="1434" y="2137"/>
                </a:lnTo>
                <a:lnTo>
                  <a:pt x="1434" y="2134"/>
                </a:lnTo>
                <a:lnTo>
                  <a:pt x="1441" y="2136"/>
                </a:lnTo>
                <a:lnTo>
                  <a:pt x="1447" y="2137"/>
                </a:lnTo>
                <a:lnTo>
                  <a:pt x="1448" y="2137"/>
                </a:lnTo>
                <a:lnTo>
                  <a:pt x="1450" y="2136"/>
                </a:lnTo>
                <a:lnTo>
                  <a:pt x="1451" y="2133"/>
                </a:lnTo>
                <a:lnTo>
                  <a:pt x="1451" y="2129"/>
                </a:lnTo>
                <a:lnTo>
                  <a:pt x="1454" y="2130"/>
                </a:lnTo>
                <a:lnTo>
                  <a:pt x="1456" y="2130"/>
                </a:lnTo>
                <a:lnTo>
                  <a:pt x="1454" y="2133"/>
                </a:lnTo>
                <a:lnTo>
                  <a:pt x="1453" y="2137"/>
                </a:lnTo>
                <a:lnTo>
                  <a:pt x="1451" y="2139"/>
                </a:lnTo>
                <a:lnTo>
                  <a:pt x="1451" y="2140"/>
                </a:lnTo>
                <a:close/>
                <a:moveTo>
                  <a:pt x="1459" y="2101"/>
                </a:moveTo>
                <a:lnTo>
                  <a:pt x="1459" y="2101"/>
                </a:lnTo>
                <a:lnTo>
                  <a:pt x="1445" y="2101"/>
                </a:lnTo>
                <a:lnTo>
                  <a:pt x="1434" y="2101"/>
                </a:lnTo>
                <a:lnTo>
                  <a:pt x="1421" y="2101"/>
                </a:lnTo>
                <a:lnTo>
                  <a:pt x="1416" y="2099"/>
                </a:lnTo>
                <a:lnTo>
                  <a:pt x="1412" y="2098"/>
                </a:lnTo>
                <a:lnTo>
                  <a:pt x="1397" y="2096"/>
                </a:lnTo>
                <a:lnTo>
                  <a:pt x="1383" y="2093"/>
                </a:lnTo>
                <a:lnTo>
                  <a:pt x="1356" y="2086"/>
                </a:lnTo>
                <a:lnTo>
                  <a:pt x="1333" y="2076"/>
                </a:lnTo>
                <a:lnTo>
                  <a:pt x="1311" y="2064"/>
                </a:lnTo>
                <a:lnTo>
                  <a:pt x="1298" y="2057"/>
                </a:lnTo>
                <a:lnTo>
                  <a:pt x="1286" y="2048"/>
                </a:lnTo>
                <a:lnTo>
                  <a:pt x="1277" y="2044"/>
                </a:lnTo>
                <a:lnTo>
                  <a:pt x="1270" y="2038"/>
                </a:lnTo>
                <a:lnTo>
                  <a:pt x="1262" y="2030"/>
                </a:lnTo>
                <a:lnTo>
                  <a:pt x="1257" y="2023"/>
                </a:lnTo>
                <a:lnTo>
                  <a:pt x="1252" y="2014"/>
                </a:lnTo>
                <a:lnTo>
                  <a:pt x="1248" y="2006"/>
                </a:lnTo>
                <a:lnTo>
                  <a:pt x="1245" y="1995"/>
                </a:lnTo>
                <a:lnTo>
                  <a:pt x="1242" y="1984"/>
                </a:lnTo>
                <a:lnTo>
                  <a:pt x="1239" y="1968"/>
                </a:lnTo>
                <a:lnTo>
                  <a:pt x="1238" y="1950"/>
                </a:lnTo>
                <a:lnTo>
                  <a:pt x="1235" y="1931"/>
                </a:lnTo>
                <a:lnTo>
                  <a:pt x="1230" y="1913"/>
                </a:lnTo>
                <a:lnTo>
                  <a:pt x="1226" y="1908"/>
                </a:lnTo>
                <a:lnTo>
                  <a:pt x="1223" y="1899"/>
                </a:lnTo>
                <a:lnTo>
                  <a:pt x="1221" y="1890"/>
                </a:lnTo>
                <a:lnTo>
                  <a:pt x="1221" y="1880"/>
                </a:lnTo>
                <a:lnTo>
                  <a:pt x="1218" y="1874"/>
                </a:lnTo>
                <a:lnTo>
                  <a:pt x="1217" y="1867"/>
                </a:lnTo>
                <a:lnTo>
                  <a:pt x="1218" y="1852"/>
                </a:lnTo>
                <a:lnTo>
                  <a:pt x="1224" y="1852"/>
                </a:lnTo>
                <a:lnTo>
                  <a:pt x="1233" y="1849"/>
                </a:lnTo>
                <a:lnTo>
                  <a:pt x="1243" y="1847"/>
                </a:lnTo>
                <a:lnTo>
                  <a:pt x="1267" y="1849"/>
                </a:lnTo>
                <a:lnTo>
                  <a:pt x="1280" y="1881"/>
                </a:lnTo>
                <a:lnTo>
                  <a:pt x="1287" y="1896"/>
                </a:lnTo>
                <a:lnTo>
                  <a:pt x="1295" y="1912"/>
                </a:lnTo>
                <a:lnTo>
                  <a:pt x="1303" y="1925"/>
                </a:lnTo>
                <a:lnTo>
                  <a:pt x="1314" y="1938"/>
                </a:lnTo>
                <a:lnTo>
                  <a:pt x="1324" y="1951"/>
                </a:lnTo>
                <a:lnTo>
                  <a:pt x="1336" y="1962"/>
                </a:lnTo>
                <a:lnTo>
                  <a:pt x="1352" y="1978"/>
                </a:lnTo>
                <a:lnTo>
                  <a:pt x="1366" y="1995"/>
                </a:lnTo>
                <a:lnTo>
                  <a:pt x="1383" y="2011"/>
                </a:lnTo>
                <a:lnTo>
                  <a:pt x="1400" y="2028"/>
                </a:lnTo>
                <a:lnTo>
                  <a:pt x="1412" y="2038"/>
                </a:lnTo>
                <a:lnTo>
                  <a:pt x="1425" y="2047"/>
                </a:lnTo>
                <a:lnTo>
                  <a:pt x="1451" y="2067"/>
                </a:lnTo>
                <a:lnTo>
                  <a:pt x="1451" y="2080"/>
                </a:lnTo>
                <a:lnTo>
                  <a:pt x="1453" y="2088"/>
                </a:lnTo>
                <a:lnTo>
                  <a:pt x="1456" y="2092"/>
                </a:lnTo>
                <a:lnTo>
                  <a:pt x="1457" y="2092"/>
                </a:lnTo>
                <a:lnTo>
                  <a:pt x="1459" y="2095"/>
                </a:lnTo>
                <a:lnTo>
                  <a:pt x="1459" y="210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11" name="Freeform 10"/>
          <p:cNvSpPr>
            <a:spLocks/>
          </p:cNvSpPr>
          <p:nvPr/>
        </p:nvSpPr>
        <p:spPr bwMode="auto">
          <a:xfrm>
            <a:off x="6432550" y="2547938"/>
            <a:ext cx="2039938" cy="1730375"/>
          </a:xfrm>
          <a:custGeom>
            <a:avLst/>
            <a:gdLst>
              <a:gd name="T0" fmla="*/ 1983214179 w 1717"/>
              <a:gd name="T1" fmla="*/ 1878492010 h 1456"/>
              <a:gd name="T2" fmla="*/ 1802537691 w 1717"/>
              <a:gd name="T3" fmla="*/ 1769737466 h 1456"/>
              <a:gd name="T4" fmla="*/ 1760190859 w 1717"/>
              <a:gd name="T5" fmla="*/ 1716066130 h 1456"/>
              <a:gd name="T6" fmla="*/ 1723490984 w 1717"/>
              <a:gd name="T7" fmla="*/ 1679343199 h 1456"/>
              <a:gd name="T8" fmla="*/ 1682556783 w 1717"/>
              <a:gd name="T9" fmla="*/ 1590361992 h 1456"/>
              <a:gd name="T10" fmla="*/ 1655737004 w 1717"/>
              <a:gd name="T11" fmla="*/ 1463245982 h 1456"/>
              <a:gd name="T12" fmla="*/ 1695259763 w 1717"/>
              <a:gd name="T13" fmla="*/ 1221725564 h 1456"/>
              <a:gd name="T14" fmla="*/ 1736195152 w 1717"/>
              <a:gd name="T15" fmla="*/ 1076249278 h 1456"/>
              <a:gd name="T16" fmla="*/ 1748898133 w 1717"/>
              <a:gd name="T17" fmla="*/ 1083311014 h 1456"/>
              <a:gd name="T18" fmla="*/ 1791244964 w 1717"/>
              <a:gd name="T19" fmla="*/ 1096022615 h 1456"/>
              <a:gd name="T20" fmla="*/ 1836414681 w 1717"/>
              <a:gd name="T21" fmla="*/ 1079073021 h 1456"/>
              <a:gd name="T22" fmla="*/ 1849117661 w 1717"/>
              <a:gd name="T23" fmla="*/ 1049413015 h 1456"/>
              <a:gd name="T24" fmla="*/ 1871703113 w 1717"/>
              <a:gd name="T25" fmla="*/ 988679943 h 1456"/>
              <a:gd name="T26" fmla="*/ 1894287377 w 1717"/>
              <a:gd name="T27" fmla="*/ 782469395 h 1456"/>
              <a:gd name="T28" fmla="*/ 1901344589 w 1717"/>
              <a:gd name="T29" fmla="*/ 751396329 h 1456"/>
              <a:gd name="T30" fmla="*/ 1894287377 w 1717"/>
              <a:gd name="T31" fmla="*/ 716086458 h 1456"/>
              <a:gd name="T32" fmla="*/ 1882994651 w 1717"/>
              <a:gd name="T33" fmla="*/ 679364715 h 1456"/>
              <a:gd name="T34" fmla="*/ 1825121955 w 1717"/>
              <a:gd name="T35" fmla="*/ 658178318 h 1456"/>
              <a:gd name="T36" fmla="*/ 1791244964 w 1717"/>
              <a:gd name="T37" fmla="*/ 645466717 h 1456"/>
              <a:gd name="T38" fmla="*/ 1798302176 w 1717"/>
              <a:gd name="T39" fmla="*/ 529650436 h 1456"/>
              <a:gd name="T40" fmla="*/ 1791244964 w 1717"/>
              <a:gd name="T41" fmla="*/ 471741107 h 1456"/>
              <a:gd name="T42" fmla="*/ 1763013743 w 1717"/>
              <a:gd name="T43" fmla="*/ 317790024 h 1456"/>
              <a:gd name="T44" fmla="*/ 1689613994 w 1717"/>
              <a:gd name="T45" fmla="*/ 207622420 h 1456"/>
              <a:gd name="T46" fmla="*/ 1578101740 w 1717"/>
              <a:gd name="T47" fmla="*/ 105929612 h 1456"/>
              <a:gd name="T48" fmla="*/ 1477883399 w 1717"/>
              <a:gd name="T49" fmla="*/ 43784667 h 1456"/>
              <a:gd name="T50" fmla="*/ 1244978795 w 1717"/>
              <a:gd name="T51" fmla="*/ 0 h 1456"/>
              <a:gd name="T52" fmla="*/ 1112293719 w 1717"/>
              <a:gd name="T53" fmla="*/ 24011330 h 1456"/>
              <a:gd name="T54" fmla="*/ 1036071085 w 1717"/>
              <a:gd name="T55" fmla="*/ 66382937 h 1456"/>
              <a:gd name="T56" fmla="*/ 876566230 w 1717"/>
              <a:gd name="T57" fmla="*/ 185024150 h 1456"/>
              <a:gd name="T58" fmla="*/ 800343596 w 1717"/>
              <a:gd name="T59" fmla="*/ 317790024 h 1456"/>
              <a:gd name="T60" fmla="*/ 779170774 w 1717"/>
              <a:gd name="T61" fmla="*/ 436431237 h 1456"/>
              <a:gd name="T62" fmla="*/ 769289490 w 1717"/>
              <a:gd name="T63" fmla="*/ 539537105 h 1456"/>
              <a:gd name="T64" fmla="*/ 780582216 w 1717"/>
              <a:gd name="T65" fmla="*/ 648291649 h 1456"/>
              <a:gd name="T66" fmla="*/ 779170774 w 1717"/>
              <a:gd name="T67" fmla="*/ 658178318 h 1456"/>
              <a:gd name="T68" fmla="*/ 739646827 w 1717"/>
              <a:gd name="T69" fmla="*/ 629930184 h 1456"/>
              <a:gd name="T70" fmla="*/ 710005351 w 1717"/>
              <a:gd name="T71" fmla="*/ 632755116 h 1456"/>
              <a:gd name="T72" fmla="*/ 680362688 w 1717"/>
              <a:gd name="T73" fmla="*/ 680776587 h 1456"/>
              <a:gd name="T74" fmla="*/ 684597015 w 1717"/>
              <a:gd name="T75" fmla="*/ 827665934 h 1456"/>
              <a:gd name="T76" fmla="*/ 684597015 w 1717"/>
              <a:gd name="T77" fmla="*/ 937833539 h 1456"/>
              <a:gd name="T78" fmla="*/ 707181279 w 1717"/>
              <a:gd name="T79" fmla="*/ 1023989813 h 1456"/>
              <a:gd name="T80" fmla="*/ 736823942 w 1717"/>
              <a:gd name="T81" fmla="*/ 1053649819 h 1456"/>
              <a:gd name="T82" fmla="*/ 756585322 w 1717"/>
              <a:gd name="T83" fmla="*/ 1060712744 h 1456"/>
              <a:gd name="T84" fmla="*/ 789050870 w 1717"/>
              <a:gd name="T85" fmla="*/ 1049413015 h 1456"/>
              <a:gd name="T86" fmla="*/ 811636322 w 1717"/>
              <a:gd name="T87" fmla="*/ 1105909284 h 1456"/>
              <a:gd name="T88" fmla="*/ 861039177 w 1717"/>
              <a:gd name="T89" fmla="*/ 1252798631 h 1456"/>
              <a:gd name="T90" fmla="*/ 866686134 w 1717"/>
              <a:gd name="T91" fmla="*/ 1320593440 h 1456"/>
              <a:gd name="T92" fmla="*/ 865274692 w 1717"/>
              <a:gd name="T93" fmla="*/ 1422286247 h 1456"/>
              <a:gd name="T94" fmla="*/ 868097576 w 1717"/>
              <a:gd name="T95" fmla="*/ 1492907177 h 1456"/>
              <a:gd name="T96" fmla="*/ 866686134 w 1717"/>
              <a:gd name="T97" fmla="*/ 1570588655 h 1456"/>
              <a:gd name="T98" fmla="*/ 776346701 w 1717"/>
              <a:gd name="T99" fmla="*/ 1696292792 h 1456"/>
              <a:gd name="T100" fmla="*/ 735412500 w 1717"/>
              <a:gd name="T101" fmla="*/ 1723127866 h 1456"/>
              <a:gd name="T102" fmla="*/ 681774130 w 1717"/>
              <a:gd name="T103" fmla="*/ 1747139196 h 1456"/>
              <a:gd name="T104" fmla="*/ 612608708 w 1717"/>
              <a:gd name="T105" fmla="*/ 1829057478 h 1456"/>
              <a:gd name="T106" fmla="*/ 510977737 w 1717"/>
              <a:gd name="T107" fmla="*/ 1867192281 h 1456"/>
              <a:gd name="T108" fmla="*/ 223023321 w 1717"/>
              <a:gd name="T109" fmla="*/ 1978772946 h 1456"/>
              <a:gd name="T110" fmla="*/ 0 w 1717"/>
              <a:gd name="T111" fmla="*/ 2056454424 h 1456"/>
              <a:gd name="T112" fmla="*/ 2147483646 w 1717"/>
              <a:gd name="T113" fmla="*/ 2002783087 h 145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1717" h="1456">
                <a:moveTo>
                  <a:pt x="1619" y="1418"/>
                </a:moveTo>
                <a:lnTo>
                  <a:pt x="1619" y="1418"/>
                </a:lnTo>
                <a:lnTo>
                  <a:pt x="1583" y="1404"/>
                </a:lnTo>
                <a:lnTo>
                  <a:pt x="1547" y="1390"/>
                </a:lnTo>
                <a:lnTo>
                  <a:pt x="1476" y="1361"/>
                </a:lnTo>
                <a:lnTo>
                  <a:pt x="1405" y="1330"/>
                </a:lnTo>
                <a:lnTo>
                  <a:pt x="1334" y="1301"/>
                </a:lnTo>
                <a:lnTo>
                  <a:pt x="1319" y="1290"/>
                </a:lnTo>
                <a:lnTo>
                  <a:pt x="1305" y="1278"/>
                </a:lnTo>
                <a:lnTo>
                  <a:pt x="1277" y="1253"/>
                </a:lnTo>
                <a:lnTo>
                  <a:pt x="1272" y="1243"/>
                </a:lnTo>
                <a:lnTo>
                  <a:pt x="1265" y="1235"/>
                </a:lnTo>
                <a:lnTo>
                  <a:pt x="1258" y="1227"/>
                </a:lnTo>
                <a:lnTo>
                  <a:pt x="1249" y="1221"/>
                </a:lnTo>
                <a:lnTo>
                  <a:pt x="1247" y="1215"/>
                </a:lnTo>
                <a:lnTo>
                  <a:pt x="1244" y="1211"/>
                </a:lnTo>
                <a:lnTo>
                  <a:pt x="1241" y="1206"/>
                </a:lnTo>
                <a:lnTo>
                  <a:pt x="1237" y="1203"/>
                </a:lnTo>
                <a:lnTo>
                  <a:pt x="1229" y="1196"/>
                </a:lnTo>
                <a:lnTo>
                  <a:pt x="1221" y="1189"/>
                </a:lnTo>
                <a:lnTo>
                  <a:pt x="1217" y="1180"/>
                </a:lnTo>
                <a:lnTo>
                  <a:pt x="1213" y="1171"/>
                </a:lnTo>
                <a:lnTo>
                  <a:pt x="1206" y="1152"/>
                </a:lnTo>
                <a:lnTo>
                  <a:pt x="1202" y="1142"/>
                </a:lnTo>
                <a:lnTo>
                  <a:pt x="1197" y="1134"/>
                </a:lnTo>
                <a:lnTo>
                  <a:pt x="1192" y="1126"/>
                </a:lnTo>
                <a:lnTo>
                  <a:pt x="1185" y="1120"/>
                </a:lnTo>
                <a:lnTo>
                  <a:pt x="1177" y="1104"/>
                </a:lnTo>
                <a:lnTo>
                  <a:pt x="1174" y="1095"/>
                </a:lnTo>
                <a:lnTo>
                  <a:pt x="1173" y="1084"/>
                </a:lnTo>
                <a:lnTo>
                  <a:pt x="1173" y="1036"/>
                </a:lnTo>
                <a:lnTo>
                  <a:pt x="1176" y="999"/>
                </a:lnTo>
                <a:lnTo>
                  <a:pt x="1180" y="964"/>
                </a:lnTo>
                <a:lnTo>
                  <a:pt x="1186" y="929"/>
                </a:lnTo>
                <a:lnTo>
                  <a:pt x="1193" y="897"/>
                </a:lnTo>
                <a:lnTo>
                  <a:pt x="1201" y="865"/>
                </a:lnTo>
                <a:lnTo>
                  <a:pt x="1209" y="834"/>
                </a:lnTo>
                <a:lnTo>
                  <a:pt x="1225" y="771"/>
                </a:lnTo>
                <a:lnTo>
                  <a:pt x="1227" y="770"/>
                </a:lnTo>
                <a:lnTo>
                  <a:pt x="1229" y="767"/>
                </a:lnTo>
                <a:lnTo>
                  <a:pt x="1230" y="762"/>
                </a:lnTo>
                <a:lnTo>
                  <a:pt x="1231" y="760"/>
                </a:lnTo>
                <a:lnTo>
                  <a:pt x="1232" y="759"/>
                </a:lnTo>
                <a:lnTo>
                  <a:pt x="1234" y="760"/>
                </a:lnTo>
                <a:lnTo>
                  <a:pt x="1237" y="763"/>
                </a:lnTo>
                <a:lnTo>
                  <a:pt x="1239" y="767"/>
                </a:lnTo>
                <a:lnTo>
                  <a:pt x="1243" y="770"/>
                </a:lnTo>
                <a:lnTo>
                  <a:pt x="1247" y="773"/>
                </a:lnTo>
                <a:lnTo>
                  <a:pt x="1252" y="775"/>
                </a:lnTo>
                <a:lnTo>
                  <a:pt x="1257" y="776"/>
                </a:lnTo>
                <a:lnTo>
                  <a:pt x="1263" y="776"/>
                </a:lnTo>
                <a:lnTo>
                  <a:pt x="1269" y="776"/>
                </a:lnTo>
                <a:lnTo>
                  <a:pt x="1275" y="775"/>
                </a:lnTo>
                <a:lnTo>
                  <a:pt x="1281" y="774"/>
                </a:lnTo>
                <a:lnTo>
                  <a:pt x="1287" y="772"/>
                </a:lnTo>
                <a:lnTo>
                  <a:pt x="1293" y="770"/>
                </a:lnTo>
                <a:lnTo>
                  <a:pt x="1297" y="767"/>
                </a:lnTo>
                <a:lnTo>
                  <a:pt x="1301" y="764"/>
                </a:lnTo>
                <a:lnTo>
                  <a:pt x="1304" y="760"/>
                </a:lnTo>
                <a:lnTo>
                  <a:pt x="1306" y="756"/>
                </a:lnTo>
                <a:lnTo>
                  <a:pt x="1306" y="751"/>
                </a:lnTo>
                <a:lnTo>
                  <a:pt x="1309" y="746"/>
                </a:lnTo>
                <a:lnTo>
                  <a:pt x="1310" y="743"/>
                </a:lnTo>
                <a:lnTo>
                  <a:pt x="1310" y="739"/>
                </a:lnTo>
                <a:lnTo>
                  <a:pt x="1315" y="730"/>
                </a:lnTo>
                <a:lnTo>
                  <a:pt x="1319" y="720"/>
                </a:lnTo>
                <a:lnTo>
                  <a:pt x="1323" y="710"/>
                </a:lnTo>
                <a:lnTo>
                  <a:pt x="1326" y="700"/>
                </a:lnTo>
                <a:lnTo>
                  <a:pt x="1330" y="677"/>
                </a:lnTo>
                <a:lnTo>
                  <a:pt x="1334" y="654"/>
                </a:lnTo>
                <a:lnTo>
                  <a:pt x="1336" y="629"/>
                </a:lnTo>
                <a:lnTo>
                  <a:pt x="1338" y="604"/>
                </a:lnTo>
                <a:lnTo>
                  <a:pt x="1340" y="579"/>
                </a:lnTo>
                <a:lnTo>
                  <a:pt x="1342" y="554"/>
                </a:lnTo>
                <a:lnTo>
                  <a:pt x="1344" y="552"/>
                </a:lnTo>
                <a:lnTo>
                  <a:pt x="1346" y="549"/>
                </a:lnTo>
                <a:lnTo>
                  <a:pt x="1347" y="544"/>
                </a:lnTo>
                <a:lnTo>
                  <a:pt x="1347" y="538"/>
                </a:lnTo>
                <a:lnTo>
                  <a:pt x="1347" y="532"/>
                </a:lnTo>
                <a:lnTo>
                  <a:pt x="1346" y="527"/>
                </a:lnTo>
                <a:lnTo>
                  <a:pt x="1344" y="524"/>
                </a:lnTo>
                <a:lnTo>
                  <a:pt x="1342" y="522"/>
                </a:lnTo>
                <a:lnTo>
                  <a:pt x="1342" y="514"/>
                </a:lnTo>
                <a:lnTo>
                  <a:pt x="1342" y="507"/>
                </a:lnTo>
                <a:lnTo>
                  <a:pt x="1341" y="501"/>
                </a:lnTo>
                <a:lnTo>
                  <a:pt x="1338" y="497"/>
                </a:lnTo>
                <a:lnTo>
                  <a:pt x="1337" y="491"/>
                </a:lnTo>
                <a:lnTo>
                  <a:pt x="1336" y="486"/>
                </a:lnTo>
                <a:lnTo>
                  <a:pt x="1334" y="481"/>
                </a:lnTo>
                <a:lnTo>
                  <a:pt x="1331" y="478"/>
                </a:lnTo>
                <a:lnTo>
                  <a:pt x="1328" y="475"/>
                </a:lnTo>
                <a:lnTo>
                  <a:pt x="1324" y="472"/>
                </a:lnTo>
                <a:lnTo>
                  <a:pt x="1314" y="469"/>
                </a:lnTo>
                <a:lnTo>
                  <a:pt x="1304" y="467"/>
                </a:lnTo>
                <a:lnTo>
                  <a:pt x="1293" y="466"/>
                </a:lnTo>
                <a:lnTo>
                  <a:pt x="1273" y="465"/>
                </a:lnTo>
                <a:lnTo>
                  <a:pt x="1273" y="462"/>
                </a:lnTo>
                <a:lnTo>
                  <a:pt x="1272" y="460"/>
                </a:lnTo>
                <a:lnTo>
                  <a:pt x="1271" y="458"/>
                </a:lnTo>
                <a:lnTo>
                  <a:pt x="1269" y="457"/>
                </a:lnTo>
                <a:lnTo>
                  <a:pt x="1269" y="401"/>
                </a:lnTo>
                <a:lnTo>
                  <a:pt x="1271" y="397"/>
                </a:lnTo>
                <a:lnTo>
                  <a:pt x="1273" y="391"/>
                </a:lnTo>
                <a:lnTo>
                  <a:pt x="1274" y="383"/>
                </a:lnTo>
                <a:lnTo>
                  <a:pt x="1274" y="375"/>
                </a:lnTo>
                <a:lnTo>
                  <a:pt x="1274" y="367"/>
                </a:lnTo>
                <a:lnTo>
                  <a:pt x="1273" y="359"/>
                </a:lnTo>
                <a:lnTo>
                  <a:pt x="1271" y="353"/>
                </a:lnTo>
                <a:lnTo>
                  <a:pt x="1269" y="349"/>
                </a:lnTo>
                <a:lnTo>
                  <a:pt x="1269" y="334"/>
                </a:lnTo>
                <a:lnTo>
                  <a:pt x="1269" y="320"/>
                </a:lnTo>
                <a:lnTo>
                  <a:pt x="1268" y="306"/>
                </a:lnTo>
                <a:lnTo>
                  <a:pt x="1267" y="293"/>
                </a:lnTo>
                <a:lnTo>
                  <a:pt x="1263" y="269"/>
                </a:lnTo>
                <a:lnTo>
                  <a:pt x="1257" y="246"/>
                </a:lnTo>
                <a:lnTo>
                  <a:pt x="1249" y="225"/>
                </a:lnTo>
                <a:lnTo>
                  <a:pt x="1240" y="206"/>
                </a:lnTo>
                <a:lnTo>
                  <a:pt x="1229" y="189"/>
                </a:lnTo>
                <a:lnTo>
                  <a:pt x="1217" y="172"/>
                </a:lnTo>
                <a:lnTo>
                  <a:pt x="1208" y="159"/>
                </a:lnTo>
                <a:lnTo>
                  <a:pt x="1197" y="147"/>
                </a:lnTo>
                <a:lnTo>
                  <a:pt x="1186" y="135"/>
                </a:lnTo>
                <a:lnTo>
                  <a:pt x="1175" y="124"/>
                </a:lnTo>
                <a:lnTo>
                  <a:pt x="1150" y="103"/>
                </a:lnTo>
                <a:lnTo>
                  <a:pt x="1125" y="83"/>
                </a:lnTo>
                <a:lnTo>
                  <a:pt x="1118" y="75"/>
                </a:lnTo>
                <a:lnTo>
                  <a:pt x="1109" y="68"/>
                </a:lnTo>
                <a:lnTo>
                  <a:pt x="1101" y="61"/>
                </a:lnTo>
                <a:lnTo>
                  <a:pt x="1091" y="55"/>
                </a:lnTo>
                <a:lnTo>
                  <a:pt x="1081" y="48"/>
                </a:lnTo>
                <a:lnTo>
                  <a:pt x="1070" y="42"/>
                </a:lnTo>
                <a:lnTo>
                  <a:pt x="1047" y="31"/>
                </a:lnTo>
                <a:lnTo>
                  <a:pt x="1022" y="22"/>
                </a:lnTo>
                <a:lnTo>
                  <a:pt x="996" y="14"/>
                </a:lnTo>
                <a:lnTo>
                  <a:pt x="968" y="8"/>
                </a:lnTo>
                <a:lnTo>
                  <a:pt x="939" y="3"/>
                </a:lnTo>
                <a:lnTo>
                  <a:pt x="910" y="1"/>
                </a:lnTo>
                <a:lnTo>
                  <a:pt x="882" y="0"/>
                </a:lnTo>
                <a:lnTo>
                  <a:pt x="854" y="2"/>
                </a:lnTo>
                <a:lnTo>
                  <a:pt x="840" y="4"/>
                </a:lnTo>
                <a:lnTo>
                  <a:pt x="827" y="6"/>
                </a:lnTo>
                <a:lnTo>
                  <a:pt x="813" y="9"/>
                </a:lnTo>
                <a:lnTo>
                  <a:pt x="801" y="12"/>
                </a:lnTo>
                <a:lnTo>
                  <a:pt x="788" y="17"/>
                </a:lnTo>
                <a:lnTo>
                  <a:pt x="777" y="21"/>
                </a:lnTo>
                <a:lnTo>
                  <a:pt x="764" y="27"/>
                </a:lnTo>
                <a:lnTo>
                  <a:pt x="754" y="33"/>
                </a:lnTo>
                <a:lnTo>
                  <a:pt x="743" y="40"/>
                </a:lnTo>
                <a:lnTo>
                  <a:pt x="734" y="47"/>
                </a:lnTo>
                <a:lnTo>
                  <a:pt x="705" y="67"/>
                </a:lnTo>
                <a:lnTo>
                  <a:pt x="676" y="87"/>
                </a:lnTo>
                <a:lnTo>
                  <a:pt x="661" y="97"/>
                </a:lnTo>
                <a:lnTo>
                  <a:pt x="647" y="108"/>
                </a:lnTo>
                <a:lnTo>
                  <a:pt x="634" y="120"/>
                </a:lnTo>
                <a:lnTo>
                  <a:pt x="621" y="131"/>
                </a:lnTo>
                <a:lnTo>
                  <a:pt x="610" y="144"/>
                </a:lnTo>
                <a:lnTo>
                  <a:pt x="598" y="158"/>
                </a:lnTo>
                <a:lnTo>
                  <a:pt x="588" y="172"/>
                </a:lnTo>
                <a:lnTo>
                  <a:pt x="579" y="188"/>
                </a:lnTo>
                <a:lnTo>
                  <a:pt x="572" y="206"/>
                </a:lnTo>
                <a:lnTo>
                  <a:pt x="567" y="225"/>
                </a:lnTo>
                <a:lnTo>
                  <a:pt x="563" y="246"/>
                </a:lnTo>
                <a:lnTo>
                  <a:pt x="561" y="268"/>
                </a:lnTo>
                <a:lnTo>
                  <a:pt x="561" y="272"/>
                </a:lnTo>
                <a:lnTo>
                  <a:pt x="556" y="290"/>
                </a:lnTo>
                <a:lnTo>
                  <a:pt x="552" y="309"/>
                </a:lnTo>
                <a:lnTo>
                  <a:pt x="550" y="331"/>
                </a:lnTo>
                <a:lnTo>
                  <a:pt x="549" y="353"/>
                </a:lnTo>
                <a:lnTo>
                  <a:pt x="549" y="361"/>
                </a:lnTo>
                <a:lnTo>
                  <a:pt x="546" y="371"/>
                </a:lnTo>
                <a:lnTo>
                  <a:pt x="545" y="382"/>
                </a:lnTo>
                <a:lnTo>
                  <a:pt x="545" y="394"/>
                </a:lnTo>
                <a:lnTo>
                  <a:pt x="545" y="406"/>
                </a:lnTo>
                <a:lnTo>
                  <a:pt x="549" y="429"/>
                </a:lnTo>
                <a:lnTo>
                  <a:pt x="553" y="449"/>
                </a:lnTo>
                <a:lnTo>
                  <a:pt x="553" y="459"/>
                </a:lnTo>
                <a:lnTo>
                  <a:pt x="554" y="463"/>
                </a:lnTo>
                <a:lnTo>
                  <a:pt x="555" y="464"/>
                </a:lnTo>
                <a:lnTo>
                  <a:pt x="557" y="465"/>
                </a:lnTo>
                <a:lnTo>
                  <a:pt x="554" y="466"/>
                </a:lnTo>
                <a:lnTo>
                  <a:pt x="552" y="466"/>
                </a:lnTo>
                <a:lnTo>
                  <a:pt x="549" y="465"/>
                </a:lnTo>
                <a:lnTo>
                  <a:pt x="546" y="464"/>
                </a:lnTo>
                <a:lnTo>
                  <a:pt x="541" y="460"/>
                </a:lnTo>
                <a:lnTo>
                  <a:pt x="536" y="455"/>
                </a:lnTo>
                <a:lnTo>
                  <a:pt x="531" y="450"/>
                </a:lnTo>
                <a:lnTo>
                  <a:pt x="524" y="446"/>
                </a:lnTo>
                <a:lnTo>
                  <a:pt x="521" y="445"/>
                </a:lnTo>
                <a:lnTo>
                  <a:pt x="517" y="444"/>
                </a:lnTo>
                <a:lnTo>
                  <a:pt x="513" y="444"/>
                </a:lnTo>
                <a:lnTo>
                  <a:pt x="509" y="445"/>
                </a:lnTo>
                <a:lnTo>
                  <a:pt x="503" y="448"/>
                </a:lnTo>
                <a:lnTo>
                  <a:pt x="498" y="451"/>
                </a:lnTo>
                <a:lnTo>
                  <a:pt x="493" y="456"/>
                </a:lnTo>
                <a:lnTo>
                  <a:pt x="489" y="461"/>
                </a:lnTo>
                <a:lnTo>
                  <a:pt x="486" y="467"/>
                </a:lnTo>
                <a:lnTo>
                  <a:pt x="484" y="474"/>
                </a:lnTo>
                <a:lnTo>
                  <a:pt x="482" y="482"/>
                </a:lnTo>
                <a:lnTo>
                  <a:pt x="480" y="490"/>
                </a:lnTo>
                <a:lnTo>
                  <a:pt x="479" y="507"/>
                </a:lnTo>
                <a:lnTo>
                  <a:pt x="480" y="526"/>
                </a:lnTo>
                <a:lnTo>
                  <a:pt x="482" y="544"/>
                </a:lnTo>
                <a:lnTo>
                  <a:pt x="485" y="562"/>
                </a:lnTo>
                <a:lnTo>
                  <a:pt x="485" y="586"/>
                </a:lnTo>
                <a:lnTo>
                  <a:pt x="486" y="598"/>
                </a:lnTo>
                <a:lnTo>
                  <a:pt x="485" y="612"/>
                </a:lnTo>
                <a:lnTo>
                  <a:pt x="485" y="638"/>
                </a:lnTo>
                <a:lnTo>
                  <a:pt x="484" y="652"/>
                </a:lnTo>
                <a:lnTo>
                  <a:pt x="485" y="664"/>
                </a:lnTo>
                <a:lnTo>
                  <a:pt x="486" y="676"/>
                </a:lnTo>
                <a:lnTo>
                  <a:pt x="489" y="686"/>
                </a:lnTo>
                <a:lnTo>
                  <a:pt x="493" y="699"/>
                </a:lnTo>
                <a:lnTo>
                  <a:pt x="497" y="712"/>
                </a:lnTo>
                <a:lnTo>
                  <a:pt x="501" y="725"/>
                </a:lnTo>
                <a:lnTo>
                  <a:pt x="505" y="739"/>
                </a:lnTo>
                <a:lnTo>
                  <a:pt x="509" y="739"/>
                </a:lnTo>
                <a:lnTo>
                  <a:pt x="512" y="740"/>
                </a:lnTo>
                <a:lnTo>
                  <a:pt x="517" y="743"/>
                </a:lnTo>
                <a:lnTo>
                  <a:pt x="522" y="746"/>
                </a:lnTo>
                <a:lnTo>
                  <a:pt x="525" y="747"/>
                </a:lnTo>
                <a:lnTo>
                  <a:pt x="529" y="747"/>
                </a:lnTo>
                <a:lnTo>
                  <a:pt x="531" y="749"/>
                </a:lnTo>
                <a:lnTo>
                  <a:pt x="533" y="751"/>
                </a:lnTo>
                <a:lnTo>
                  <a:pt x="536" y="751"/>
                </a:lnTo>
                <a:lnTo>
                  <a:pt x="538" y="751"/>
                </a:lnTo>
                <a:lnTo>
                  <a:pt x="543" y="750"/>
                </a:lnTo>
                <a:lnTo>
                  <a:pt x="547" y="748"/>
                </a:lnTo>
                <a:lnTo>
                  <a:pt x="552" y="745"/>
                </a:lnTo>
                <a:lnTo>
                  <a:pt x="557" y="744"/>
                </a:lnTo>
                <a:lnTo>
                  <a:pt x="559" y="743"/>
                </a:lnTo>
                <a:lnTo>
                  <a:pt x="561" y="744"/>
                </a:lnTo>
                <a:lnTo>
                  <a:pt x="563" y="745"/>
                </a:lnTo>
                <a:lnTo>
                  <a:pt x="565" y="747"/>
                </a:lnTo>
                <a:lnTo>
                  <a:pt x="569" y="766"/>
                </a:lnTo>
                <a:lnTo>
                  <a:pt x="575" y="783"/>
                </a:lnTo>
                <a:lnTo>
                  <a:pt x="582" y="799"/>
                </a:lnTo>
                <a:lnTo>
                  <a:pt x="589" y="815"/>
                </a:lnTo>
                <a:lnTo>
                  <a:pt x="595" y="832"/>
                </a:lnTo>
                <a:lnTo>
                  <a:pt x="602" y="849"/>
                </a:lnTo>
                <a:lnTo>
                  <a:pt x="607" y="867"/>
                </a:lnTo>
                <a:lnTo>
                  <a:pt x="610" y="887"/>
                </a:lnTo>
                <a:lnTo>
                  <a:pt x="609" y="895"/>
                </a:lnTo>
                <a:lnTo>
                  <a:pt x="610" y="902"/>
                </a:lnTo>
                <a:lnTo>
                  <a:pt x="612" y="915"/>
                </a:lnTo>
                <a:lnTo>
                  <a:pt x="614" y="928"/>
                </a:lnTo>
                <a:lnTo>
                  <a:pt x="614" y="935"/>
                </a:lnTo>
                <a:lnTo>
                  <a:pt x="614" y="944"/>
                </a:lnTo>
                <a:lnTo>
                  <a:pt x="615" y="956"/>
                </a:lnTo>
                <a:lnTo>
                  <a:pt x="614" y="969"/>
                </a:lnTo>
                <a:lnTo>
                  <a:pt x="613" y="995"/>
                </a:lnTo>
                <a:lnTo>
                  <a:pt x="613" y="1007"/>
                </a:lnTo>
                <a:lnTo>
                  <a:pt x="614" y="1019"/>
                </a:lnTo>
                <a:lnTo>
                  <a:pt x="616" y="1024"/>
                </a:lnTo>
                <a:lnTo>
                  <a:pt x="617" y="1028"/>
                </a:lnTo>
                <a:lnTo>
                  <a:pt x="619" y="1032"/>
                </a:lnTo>
                <a:lnTo>
                  <a:pt x="622" y="1036"/>
                </a:lnTo>
                <a:lnTo>
                  <a:pt x="615" y="1057"/>
                </a:lnTo>
                <a:lnTo>
                  <a:pt x="614" y="1083"/>
                </a:lnTo>
                <a:lnTo>
                  <a:pt x="613" y="1087"/>
                </a:lnTo>
                <a:lnTo>
                  <a:pt x="614" y="1092"/>
                </a:lnTo>
                <a:lnTo>
                  <a:pt x="614" y="1112"/>
                </a:lnTo>
                <a:lnTo>
                  <a:pt x="603" y="1125"/>
                </a:lnTo>
                <a:lnTo>
                  <a:pt x="593" y="1140"/>
                </a:lnTo>
                <a:lnTo>
                  <a:pt x="575" y="1169"/>
                </a:lnTo>
                <a:lnTo>
                  <a:pt x="566" y="1183"/>
                </a:lnTo>
                <a:lnTo>
                  <a:pt x="555" y="1195"/>
                </a:lnTo>
                <a:lnTo>
                  <a:pt x="550" y="1201"/>
                </a:lnTo>
                <a:lnTo>
                  <a:pt x="543" y="1207"/>
                </a:lnTo>
                <a:lnTo>
                  <a:pt x="536" y="1212"/>
                </a:lnTo>
                <a:lnTo>
                  <a:pt x="529" y="1217"/>
                </a:lnTo>
                <a:lnTo>
                  <a:pt x="525" y="1219"/>
                </a:lnTo>
                <a:lnTo>
                  <a:pt x="521" y="1220"/>
                </a:lnTo>
                <a:lnTo>
                  <a:pt x="511" y="1223"/>
                </a:lnTo>
                <a:lnTo>
                  <a:pt x="501" y="1225"/>
                </a:lnTo>
                <a:lnTo>
                  <a:pt x="497" y="1227"/>
                </a:lnTo>
                <a:lnTo>
                  <a:pt x="493" y="1229"/>
                </a:lnTo>
                <a:lnTo>
                  <a:pt x="483" y="1237"/>
                </a:lnTo>
                <a:lnTo>
                  <a:pt x="474" y="1247"/>
                </a:lnTo>
                <a:lnTo>
                  <a:pt x="466" y="1257"/>
                </a:lnTo>
                <a:lnTo>
                  <a:pt x="458" y="1267"/>
                </a:lnTo>
                <a:lnTo>
                  <a:pt x="450" y="1277"/>
                </a:lnTo>
                <a:lnTo>
                  <a:pt x="442" y="1287"/>
                </a:lnTo>
                <a:lnTo>
                  <a:pt x="434" y="1295"/>
                </a:lnTo>
                <a:lnTo>
                  <a:pt x="424" y="1301"/>
                </a:lnTo>
                <a:lnTo>
                  <a:pt x="415" y="1305"/>
                </a:lnTo>
                <a:lnTo>
                  <a:pt x="405" y="1309"/>
                </a:lnTo>
                <a:lnTo>
                  <a:pt x="384" y="1315"/>
                </a:lnTo>
                <a:lnTo>
                  <a:pt x="362" y="1322"/>
                </a:lnTo>
                <a:lnTo>
                  <a:pt x="351" y="1325"/>
                </a:lnTo>
                <a:lnTo>
                  <a:pt x="340" y="1329"/>
                </a:lnTo>
                <a:lnTo>
                  <a:pt x="281" y="1354"/>
                </a:lnTo>
                <a:lnTo>
                  <a:pt x="220" y="1378"/>
                </a:lnTo>
                <a:lnTo>
                  <a:pt x="158" y="1401"/>
                </a:lnTo>
                <a:lnTo>
                  <a:pt x="127" y="1412"/>
                </a:lnTo>
                <a:lnTo>
                  <a:pt x="95" y="1422"/>
                </a:lnTo>
                <a:lnTo>
                  <a:pt x="45" y="1437"/>
                </a:lnTo>
                <a:lnTo>
                  <a:pt x="22" y="1446"/>
                </a:lnTo>
                <a:lnTo>
                  <a:pt x="0" y="1456"/>
                </a:lnTo>
                <a:lnTo>
                  <a:pt x="1717" y="1456"/>
                </a:lnTo>
                <a:lnTo>
                  <a:pt x="1669" y="1436"/>
                </a:lnTo>
                <a:lnTo>
                  <a:pt x="1645" y="1427"/>
                </a:lnTo>
                <a:lnTo>
                  <a:pt x="1619" y="141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3C99"/>
              </a:buClr>
              <a:buFont typeface="Wingdings" panose="05000000000000000000" pitchFamily="2" charset="2"/>
              <a:buChar char="*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188</Words>
  <Application>Microsoft Office PowerPoint</Application>
  <PresentationFormat>On-screen Show (4:3)</PresentationFormat>
  <Paragraphs>26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Wingdings</vt:lpstr>
      <vt:lpstr>1_Default Design</vt:lpstr>
      <vt:lpstr>Make your own stamps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10</cp:revision>
  <dcterms:created xsi:type="dcterms:W3CDTF">2009-11-03T13:35:13Z</dcterms:created>
  <dcterms:modified xsi:type="dcterms:W3CDTF">2015-02-22T11:23:00Z</dcterms:modified>
</cp:coreProperties>
</file>