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AB184"/>
    <a:srgbClr val="9966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01CD08-EE70-474A-B0B1-23551EEEF6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E0A5826-26A4-450C-A58C-23842589D0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3335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B7444D-C53D-47F9-BD08-34C1D73C9A6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729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12F9D7-F5F8-4CA2-BC8B-A2F6231B76C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388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3D226D-C4FE-43C1-BBF8-2A156C58C0A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7262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FEC370-9481-45EE-A1D4-BFCADD44C79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4040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2133600"/>
            <a:ext cx="9144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9A09D-9EC0-4018-B76F-55FD3120F3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BFC03D-D963-4858-A124-2C4787F0BC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463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B2953-3D1D-481F-8A3C-52E421EBF7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89CF7-8255-460A-81F4-1B4992E714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09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F113A-852A-4E15-A424-5A7BA769F6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2DD91-D9EE-4592-A661-75B57E1FCB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332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2FA07-D292-4904-9BDA-84FDC88901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6E284-08F4-441C-81AD-CBB9B94A3B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776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1C628-39BF-4F8A-8637-E94FA800DA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D4CEE-E8DA-4B28-B77D-CA55871925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475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228E2-3B86-47A5-8CA7-39254122C7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C2660-D677-485D-8133-52C2C3EED2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359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23713-C85A-4645-9E58-3760E0CD33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5C718-E0CC-4CEE-A602-DEF44A767F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213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2F5F-6967-43D7-A1B3-922FA2B4A6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EFC6A-E9E9-457C-A577-42A2D8BEC9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981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33DAA-499C-42DF-A7DD-5CC0C58B32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4A509-56C5-4520-90B4-951244633B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351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C508C-787A-4795-B0A8-D871EBCC0F3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A5786-8BA8-4373-BEF1-4F597D1149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11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730BD-6112-45C3-8850-971B29896E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0E64D-1887-4660-B574-DBF3FFAEBF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856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2133600"/>
            <a:ext cx="24733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2479675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6391BE-4F10-4E4B-A369-64173274EE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BC836F2-CDA1-4115-9508-DB0E075B22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1663700"/>
            <a:ext cx="5935662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2555875" y="1628775"/>
          <a:ext cx="6403975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628775"/>
                        <a:ext cx="6403975" cy="345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18038" y="300672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694363" y="300672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565525" y="462121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33913" y="462121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702300" y="462121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772275" y="462121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754813" y="300672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549650" y="300672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330575" y="23669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48200" y="22447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99113" y="2366963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878638" y="2244725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08400" y="39814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654550" y="398145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589588" y="38592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670675" y="38576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16238" y="1628775"/>
            <a:ext cx="200025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732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088" y="1484313"/>
            <a:ext cx="7777162" cy="511333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15</cp:revision>
  <dcterms:created xsi:type="dcterms:W3CDTF">2011-07-11T11:56:50Z</dcterms:created>
  <dcterms:modified xsi:type="dcterms:W3CDTF">2015-02-22T11:22:26Z</dcterms:modified>
</cp:coreProperties>
</file>