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8A8"/>
    <a:srgbClr val="A5B6D0"/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59" d="100"/>
          <a:sy n="59" d="100"/>
        </p:scale>
        <p:origin x="-160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C5C7FED-098E-4813-9622-AD19698E32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7855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6BA0AF-AEC0-4E32-B3DC-14C5A43D9C7F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542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1AE003-5E96-48DF-9725-6361FDB951FA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709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B513AB-C287-4C7E-95D5-71F30C27F0AB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135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F1B7A3-BDF3-417A-91A2-AF50A6D9386F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145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 bwMode="auto">
          <a:xfrm>
            <a:off x="4762500" y="292100"/>
            <a:ext cx="4178300" cy="1854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9C1139-265F-47BB-945B-424EC32C33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5884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94C27-BD7F-427C-82E0-9071B48219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011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C6F07-8DB1-4909-A499-D5FDB3EEB9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8893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F8034-08A0-4B89-9696-99CE65420D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0673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D9BD1-814C-4DBB-A931-619F68D7C8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4709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34771-7982-4707-8D92-E498F4F828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403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D6921-533A-4D8C-8B99-B1C18719BB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9544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6DD49-F7B2-490B-9B5B-7E24BED072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216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E5979-BE47-4BF6-8EE7-BE361F1FF7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437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3DF39-AF42-47C7-B22B-63DE9FB43E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98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7BBB6-2206-4B14-9D12-3C53C2231F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327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CBF35-79B1-41AB-99B6-63F9D27B60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725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1D2A1-650E-45F5-83F2-7D7E501D30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699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0">
                <a:schemeClr val="accent1"/>
              </a:gs>
              <a:gs pos="100000">
                <a:schemeClr val="accent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5B4203F-3C47-42EF-8504-30199ECCC9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0"/>
            <a:ext cx="2159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673600" y="685800"/>
            <a:ext cx="4368800" cy="469900"/>
          </a:xfrm>
        </p:spPr>
        <p:txBody>
          <a:bodyPr/>
          <a:lstStyle/>
          <a:p>
            <a:r>
              <a:rPr lang="en-US" altLang="en-US" smtClean="0"/>
              <a:t>PowerPoint Template</a:t>
            </a:r>
            <a:endParaRPr lang="en-GB" altLang="en-US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329113" y="1778000"/>
            <a:ext cx="5045075" cy="431800"/>
          </a:xfrm>
        </p:spPr>
        <p:txBody>
          <a:bodyPr/>
          <a:lstStyle/>
          <a:p>
            <a:r>
              <a:rPr lang="en-US" altLang="en-US" sz="2700" smtClean="0"/>
              <a:t>Your Name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988" y="1951038"/>
            <a:ext cx="2586037" cy="3217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0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A496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shops PowerPoint Template</dc:title>
  <dc:creator>Presentation Magazine</dc:creator>
  <cp:lastModifiedBy>Jonty Pearce</cp:lastModifiedBy>
  <cp:revision>36</cp:revision>
  <dcterms:created xsi:type="dcterms:W3CDTF">2009-11-03T13:35:13Z</dcterms:created>
  <dcterms:modified xsi:type="dcterms:W3CDTF">2015-02-22T11:22:20Z</dcterms:modified>
</cp:coreProperties>
</file>