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56C40D-DBDF-47F2-8C97-3AB94FAADE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9337B7-4377-4EEC-A9B9-F650C70545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2160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0B693A-FBD0-41B4-B72F-45AD49C205B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106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851ABE-FCC4-423A-A399-0A7B3B5CF56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77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4235FD-0AEA-44EA-9E77-A93B21A2663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4205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A2129D-E099-4F1C-BD67-2BD7BB78673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593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74675" y="54800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412" y="5536022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252" y="62585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68916-02D0-4618-9127-BA271A44A1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1AAF89-A95B-4E48-BBCB-1995477C06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141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B4F54-1498-475E-8B38-B3692D6B5D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6068-43AD-4B3F-8056-51C994E5E0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385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157C-75A5-413A-A008-F84BC55C84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F0CDC-3219-499F-A031-298EC849F4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682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6DBA4-940B-4D57-AD79-89DA39A3C1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A06A-0AD8-4795-8F7C-7E4B2E1732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692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7DB0D-1B22-4A6E-A228-EB08D7447A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D3922-B86D-4C9D-AAB4-384CFD6E77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213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82B01-6A95-4BEC-A95C-5036ADA25E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B87BD-AD57-4955-BFA1-661E99E4DC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977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0B3B0-3309-4751-8931-DCA8A43F08A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1C58E-6A8E-4DC3-8507-4608B4C5FD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41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088F-1AE8-49CC-9E25-FB91D178F1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3CE8B-6000-43A6-AB4A-7340BF4528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547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5671-D685-4048-AAD7-D106AF6AF4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3065C-ECE0-46D0-ADCA-593E155427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742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90915-B0C8-434C-A795-2B72843C5C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88BF5-D90C-4CDD-93D1-1143265618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397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63DEE-EFDE-40AF-882E-40C12B8C0F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5A509-CB55-4147-BB4E-8080D98AE2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182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7AA05A-D42D-42D9-8964-1EAF8925C6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BFFE80D-FF9B-46F9-AD5A-419D29F904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19288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36625" y="55356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582738" y="62579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1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77D67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17</cp:revision>
  <dcterms:created xsi:type="dcterms:W3CDTF">2011-07-11T11:56:50Z</dcterms:created>
  <dcterms:modified xsi:type="dcterms:W3CDTF">2015-02-22T11:22:25Z</dcterms:modified>
</cp:coreProperties>
</file>