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58B9C53-8115-4923-AA03-40992761B27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334835C-DA9A-43BF-BA4F-D74F58EFDB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51877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86CB8F-0A00-4A9A-A4F5-44612254BF5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3171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6A074F-8734-472D-AFFC-39BE6835BF6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0581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2C334C-83A5-455F-AE13-8DB5BA68A6A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9940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7B777B-33D2-433D-B00C-51669F82406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3188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4613"/>
            <a:ext cx="9144000" cy="693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2603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7C2B1-7BA1-4CAF-85D4-247F9DEF73F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6E4003-EF9B-45F2-BB81-09F59E7EF9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9438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8BF63-B408-4AAD-B39D-DA80BACAA5E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1F72E-0436-4806-9DE1-94C23D7A9C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1149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0507B-4344-4E51-B607-2BA858C787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5E05B-B757-48A2-AFE4-D9453C94A7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226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752F3-1AD2-4EFC-A1A7-AE197D669CE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CC69F-0C59-4D7F-81FB-F0FE26D360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007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0A5FC-2A83-4D87-8DC4-45A48620984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1F0AF-14C3-48ED-BCAA-06A7F4E0B7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9340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C1CA2-7DA1-43B9-9416-204F5A8C604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3607A-ABCD-49E8-A11D-8A1DFFED90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2916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ED15F-0C4F-4163-872C-B8126EB5620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2A874-6335-4A11-AF42-F7F387F9A4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177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77BA8-AAE1-4AA3-A456-61F6B09C98C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7C20F-B186-4F99-A30A-7304C2A041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9869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38353-E439-4FC5-83BA-02F0184ED6A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53D80-E551-4E6D-8C0A-E636514516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65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8D1A9-0890-4DB9-801B-7C46C239DB8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CEDE4-5BD5-4F07-8C59-DD0049FE6E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423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47191-D8B8-47FC-A444-8250DCE98B1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3CC5B-21C2-463A-9B46-EAD40FC634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6759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F0D14F-EEFD-4F4B-96B2-16116F1AC57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B69A9C4-2196-4059-B82A-F5168BD518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338" y="0"/>
            <a:ext cx="199866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06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AF4486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16</cp:revision>
  <dcterms:created xsi:type="dcterms:W3CDTF">2011-07-11T11:56:50Z</dcterms:created>
  <dcterms:modified xsi:type="dcterms:W3CDTF">2015-02-22T11:22:21Z</dcterms:modified>
</cp:coreProperties>
</file>