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3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6A5232-0194-48E3-BB36-DD20DF880BC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B0CD2E6-4BB1-49BC-BCDA-5D098A4837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1512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DEEA0D-10E6-4B49-A36E-89F0D60ABAF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9248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D1EBFD-E4C8-4BF2-A518-16ED6295A03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17752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E34B0E-3599-4CCA-8C72-CF82F1B7A04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2256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FAAE71-812A-457C-A1C8-E327854205E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2176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E0F38-5A0E-418A-BE5A-9BD1F3C4BA9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7A1A16-50AA-4AC7-9214-BFBDA0E3A8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802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A2FBC-F5DE-4393-819F-AAFED95AE9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7DCDF-D9E9-4356-A5DB-DF74F4591E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15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E0255-1CC0-4F2E-A909-AFDB5144FA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B6DE7-18BC-4A03-A1FC-D4381F67C3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2068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09648-DD38-48D7-95FB-5C16218D39F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BE891-CE0A-4CE4-9176-D02589D04B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033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15624-027F-4B09-A8B7-57226A5293A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67DC1-3957-4663-AEC2-32D37638CC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138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E94CA-4238-42D8-9E07-51A57EFAE48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40983-81A4-4A9C-9664-2246B3CEDD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6864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20B95-420D-46DC-BFB0-E36AAC13C52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7B73E-A400-440C-B740-9743AF3D74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1878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3B4CF-78B4-4B2C-8248-50D41CCFEB1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1CAA1-7177-4DBA-A0EA-B2DA47942D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1973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5DF99-D692-4ED1-A82E-7A8D281819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21BEE-4A97-4E32-94D5-151133E29D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764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7B4C-B2A9-4B23-9641-2197AF9B433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5EAC7-FDA5-4B3A-ADC0-8166A9D167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606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2F7EE-D229-4F4E-A3D6-E5E80F17279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CA241-D3E3-48F3-8835-BE73A7A90B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088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248545-3E06-4861-9BB1-BDFBB39EBFA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0C6F657-B1A6-440E-9534-047719B52F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06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AF4486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15</cp:revision>
  <dcterms:created xsi:type="dcterms:W3CDTF">2011-07-11T11:56:50Z</dcterms:created>
  <dcterms:modified xsi:type="dcterms:W3CDTF">2015-02-22T11:22:19Z</dcterms:modified>
</cp:coreProperties>
</file>