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59" d="100"/>
          <a:sy n="59" d="100"/>
        </p:scale>
        <p:origin x="-16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5FE50C-C070-401A-9046-8A2DB829F4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9549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B7180-6267-45E9-AF7C-68F39E829D6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3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81B9F-6500-43E9-B35A-886ED42B07E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7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4C8FB3-0CA1-47B1-8047-09731B04E1B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377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346787-D867-431B-8896-04E9FD71A4A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3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E59207-79F7-4CD4-A76D-8E5A771A28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6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A1DB-A371-4DEA-9452-344B4738EE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281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02E90-D875-43DD-9CFA-479E336E62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18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E4A6F-ADEC-4D9F-A8D2-C94A4D8E20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134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40E07-A004-498F-B7B8-05B9AEA2D3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497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E13F-44BF-4602-87EC-E9B0AD391C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62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D240-90EB-4C7B-A4B6-CE74433BF3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919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C2812-513E-4970-9AE6-FC6F68EB5D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65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482B-4B67-49B9-ABE8-6F3CC52FC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460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D5AB0-1B54-4E41-942D-F0662FD1E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878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7ED-2703-4C27-9C31-2DED5871CC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A9002-D02C-499B-A608-DBB77BFBF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110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CA4B2-4548-47EA-B3E3-738E4376C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286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FFEBAF6-F22D-4139-80A9-52AC3DB117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PowerPoint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F9A6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2015-02-22T11:14:49Z</dcterms:modified>
</cp:coreProperties>
</file>