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59" r:id="rId3"/>
    <p:sldId id="269" r:id="rId4"/>
    <p:sldId id="260" r:id="rId5"/>
    <p:sldId id="262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78A8"/>
    <a:srgbClr val="A5B6D0"/>
    <a:srgbClr val="90A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59" d="100"/>
          <a:sy n="59" d="100"/>
        </p:scale>
        <p:origin x="-160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45FE50C-C070-401A-9046-8A2DB829F4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9549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0B7180-6267-45E9-AF7C-68F39E829D6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039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81B9F-6500-43E9-B35A-886ED42B07EB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373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4C8FB3-0CA1-47B1-8047-09731B04E1B7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377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346787-D867-431B-8896-04E9FD71A4A8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032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0" y="-7938"/>
            <a:ext cx="4572000" cy="6865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 bwMode="auto">
          <a:xfrm>
            <a:off x="4762500" y="292100"/>
            <a:ext cx="4178300" cy="185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3600" y="508000"/>
            <a:ext cx="4368800" cy="469900"/>
          </a:xfrm>
        </p:spPr>
        <p:txBody>
          <a:bodyPr/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9546" y="1206500"/>
            <a:ext cx="5044208" cy="431800"/>
          </a:xfrm>
        </p:spPr>
        <p:txBody>
          <a:bodyPr anchor="ctr" anchorCtr="1"/>
          <a:lstStyle>
            <a:lvl1pPr marL="0" indent="0" algn="ctr">
              <a:buNone/>
              <a:defRPr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E59207-79F7-4CD4-A76D-8E5A771A28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968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8A1DB-A371-4DEA-9452-344B4738EE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281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39900"/>
            <a:ext cx="2057400" cy="4386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7200"/>
            <a:ext cx="6019800" cy="439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02E90-D875-43DD-9CFA-479E336E62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8182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21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E4A6F-ADEC-4D9F-A8D2-C94A4D8E20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134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58801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40E07-A004-498F-B7B8-05B9AEA2D3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497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63701"/>
            <a:ext cx="8229600" cy="436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4E13F-44BF-4602-87EC-E9B0AD391C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621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7D240-90EB-4C7B-A4B6-CE74433BF3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919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C2812-513E-4970-9AE6-FC6F68EB5D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65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2482B-4B67-49B9-ABE8-6F3CC52FCE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460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D5AB0-1B54-4E41-942D-F0662FD1E6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878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1C7ED-2703-4C27-9C31-2DED5871CC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0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614"/>
            <a:ext cx="3008313" cy="9010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87500"/>
            <a:ext cx="5111750" cy="4538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A9002-D02C-499B-A608-DBB77BFBFD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1103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16099"/>
            <a:ext cx="5486400" cy="3505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4500"/>
            <a:ext cx="5486400" cy="647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CA4B2-4548-47EA-B3E3-738E4376C7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286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985000" cy="1439863"/>
          </a:xfrm>
          <a:prstGeom prst="rect">
            <a:avLst/>
          </a:prstGeom>
          <a:gradFill flip="none" rotWithShape="1">
            <a:gsLst>
              <a:gs pos="0">
                <a:srgbClr val="5878A8"/>
              </a:gs>
              <a:gs pos="0">
                <a:schemeClr val="accent1"/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149225"/>
            <a:ext cx="6480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FFEBAF6-F22D-4139-80A9-52AC3DB117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0"/>
            <a:ext cx="2159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673600" y="685800"/>
            <a:ext cx="4368800" cy="469900"/>
          </a:xfrm>
        </p:spPr>
        <p:txBody>
          <a:bodyPr/>
          <a:lstStyle/>
          <a:p>
            <a:r>
              <a:rPr lang="en-US" altLang="en-US" smtClean="0"/>
              <a:t>PowerPoint Template</a:t>
            </a:r>
            <a:endParaRPr lang="en-GB" altLang="en-US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4329113" y="1778000"/>
            <a:ext cx="5045075" cy="431800"/>
          </a:xfrm>
        </p:spPr>
        <p:txBody>
          <a:bodyPr/>
          <a:lstStyle/>
          <a:p>
            <a:r>
              <a:rPr lang="en-US" altLang="en-US" sz="2700" smtClean="0"/>
              <a:t>Your Name</a:t>
            </a:r>
          </a:p>
          <a:p>
            <a:endParaRPr lang="en-GB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88" y="1951038"/>
            <a:ext cx="2586037" cy="3217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0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F9A6D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shops PowerPoint Template</dc:title>
  <dc:creator>Presentation Magazine</dc:creator>
  <cp:lastModifiedBy>Jonty Pearce</cp:lastModifiedBy>
  <cp:revision>38</cp:revision>
  <dcterms:created xsi:type="dcterms:W3CDTF">2009-11-03T13:35:13Z</dcterms:created>
  <dcterms:modified xsi:type="dcterms:W3CDTF">2015-02-22T11:14:49Z</dcterms:modified>
</cp:coreProperties>
</file>