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39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3BBCD6-254F-4A4C-A766-7300DBC51FB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3E73B96-0393-4DAE-BB0D-A01B8A4E82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84410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AFD5524-2B4C-46BB-8307-CD2C076D622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7451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F7AC4E-ACC5-4297-BDF0-8B59399ED59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67348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D7C5B2-B9D9-482E-BBF9-7D53350A00C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01813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6BEDEC0-45B9-42DC-BF4E-EC3F08C136C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058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0013"/>
            <a:ext cx="9164638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11113" y="443706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2650" y="4493192"/>
            <a:ext cx="7772400" cy="72251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8490" y="521570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12F82-8FBB-4600-BE29-2EE10DF2159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6C759F2-0176-42A9-A97B-5D53DF4790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7401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27002-C331-4772-913D-C2BEA9E78A3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F3F2B-C979-4E04-9C7A-F0A87BD377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4340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7F50B-5AF6-4B39-89F4-E43BB19AE73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5E566-857D-43D8-B200-83E8435872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4736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5D453-C79C-4FD0-B9E8-D298DB5AC92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56770-796F-4B58-A15D-D27CCDE175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918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AD2BB-96C5-41CF-ADB6-DB64D38F27D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F45D1-0190-4809-85BE-7B231A2A9F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5478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02EBE-85A5-4EC7-9B89-F7CD9B8FA36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74B02-A76A-4761-A7D0-D7A92C5B88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3713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8163-1983-4638-944D-A115FC18504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81A81-0BE0-454E-BE3F-FCF2CE1B59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047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1E427-4EF1-4905-9A85-34B06CB247B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8110C-DE81-4EB5-B0ED-8ECAA48115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5398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B7B56-2B11-4133-BC95-BBE2D3C7318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31468-CEE5-4817-AD27-205C11DCE8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0476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52758-4B64-4BB5-95B0-D1AF5EBA892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10BB3-14EC-4515-8101-4F853FDC7D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553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6F070-5322-4D13-9796-D998003037B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D0C84-0C2D-4734-8ECF-A7E01DAF83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0985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7B8CFC-CF28-4B8C-8C4D-30375C277EA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06A82C6-3B68-4879-B3A7-4F32B10798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763" y="-1588"/>
            <a:ext cx="2027237" cy="1441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084DA9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84DA9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84DA9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84DA9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84DA9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73063" y="4492625"/>
            <a:ext cx="7772400" cy="722313"/>
          </a:xfrm>
        </p:spPr>
        <p:txBody>
          <a:bodyPr/>
          <a:lstStyle/>
          <a:p>
            <a:r>
              <a:rPr lang="en-GB" altLang="en-US" smtClean="0">
                <a:solidFill>
                  <a:srgbClr val="084DA9"/>
                </a:solidFill>
              </a:rPr>
              <a:t>PowerPoint Template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9175" y="5214938"/>
            <a:ext cx="6400800" cy="479425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GB" dirty="0" smtClean="0"/>
              <a:t>Your name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07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9EB6D2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18</cp:revision>
  <dcterms:created xsi:type="dcterms:W3CDTF">2011-07-11T11:56:50Z</dcterms:created>
  <dcterms:modified xsi:type="dcterms:W3CDTF">2015-02-22T11:22:27Z</dcterms:modified>
</cp:coreProperties>
</file>