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A314D9-29FA-4563-925B-1694F51066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0272546-8B39-4062-A608-DF2FF6F47F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639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3C0F20-9596-485F-8120-9BD08F24AFD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3849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1FD353-31E0-4948-93B4-F40CB6071C1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3093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04152D-B83B-42C5-BF81-195A356F83A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6768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1946EE-2455-4CB6-8303-E6F878A67BC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366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78C05-A1AC-4F84-A702-0980724A0F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4E7884-97A1-4CB7-A84A-8AB4E9607C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307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B1142-916F-4119-812B-D28697F7DD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B5EDA-921E-4952-B8D6-36C3423677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802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AF5F0-740D-413D-8A8B-EC8812B30F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18D2D-B340-42D4-8F80-677DE7D5C9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451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DB64A-EC51-451E-800B-D191BFECFC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6AB2-396E-4B3C-93F1-5B9C5FC0C2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42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F7682-F776-43CF-B056-718D2E2528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C70A8-8DB0-4BE7-B4D5-87DF66931F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796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0A332-2DE8-4061-A602-70AA0CE1F1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01F95-034E-49CE-B3B4-76DAC22C10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112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25EB3-B82A-4F32-8CE4-0FF273DE4D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1F670-1C5A-4F8A-BB47-F4FEBDEABD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968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C78BB-1357-4CB9-90F5-E589025AE4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890B7-C49B-4A7C-9238-13BF3D6BA4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903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F5F4-628A-474F-AD7B-6D76DA0AF2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70AD2-9AB4-45CF-8146-803A000F67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63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37849-8B44-4839-B227-F461E6436CF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56C25-39F2-478C-B203-6CB523401B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144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9586E-6ED2-4BC8-B417-0D8CA76FAD2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95AAE-E3F6-46A7-AA9F-C53456DF1E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670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0841D2-1520-4668-A06C-13CB0A944D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8ADB104-3059-454F-966A-C4794DD6C4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0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79921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2015-02-22T11:20:35Z</dcterms:modified>
</cp:coreProperties>
</file>