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AB184"/>
    <a:srgbClr val="9966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48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7FD5987-88E0-4DE6-8C8A-B1F09C9FF7D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0B7102C-79BB-4DF5-9A75-DFE6945FE9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4191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BF6E59-1919-4211-8674-5E9A7A3C5DA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52904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C9A111-2AC6-40AC-948E-5922AD54FE0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0132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CB621E-8DF5-41F7-8FD7-B0784F90DDE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9084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574031-BBB9-416E-B59F-9E54D073B4F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829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9144000" cy="473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85BFA-3F69-4B34-8BD5-D02D63A5CF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9579F3-4FAB-4996-BFEC-D9019DABA6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78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F71EF-0225-48B4-BEC4-DDA595FE68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9C7DE-341B-49C8-9C4A-A489A013C0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248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42E7B-9702-4F44-B29C-2EA6284B4B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3FF13-4ABB-4A7E-B7FB-8AF592102E3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131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871B-62BF-40C3-97B0-B128327750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759F1-B5C3-460E-A694-BD5AEE75DC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419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1D40-50DF-42F1-8FB4-64D5273A7E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2915F-F6FA-4234-9F7D-E399AE18B2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951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3EB1A-34C8-4E28-A103-D598025E0B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65DF7-C82A-4BF6-A2E1-38A89ABA94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88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71415-3B76-405E-8DFA-72880B9428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CE349-B6ED-4A5A-8D9B-22DC4936C1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430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22C4E-3043-4D9C-AC0D-1FB3170D5E9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ED841-643B-46B7-A098-EB4FE15401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4555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2E8B3-920B-4054-B52B-E3254B8DE2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4C686-0A3A-45C9-B49D-196A6009F3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730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DC67A-8358-4EDE-A8CC-DA625D33C4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CBAD5-9B9A-48C6-A0A3-A58F2E22FB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6806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AA736-DB92-4162-A7CF-2C940A58303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12286-2B9A-4BC8-B09F-B842015E42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171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2479675" cy="473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2479675" cy="2133600"/>
          </a:xfrm>
          <a:prstGeom prst="rect">
            <a:avLst/>
          </a:prstGeom>
          <a:solidFill>
            <a:srgbClr val="CAB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E06A77-0111-4192-8405-A116E35595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B538A9F-1C8D-4BBA-A7D4-343AB6D6A6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PowerPoint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00338" y="1663700"/>
            <a:ext cx="5935662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2555875" y="1628775"/>
          <a:ext cx="6403975" cy="345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628775"/>
                        <a:ext cx="6403975" cy="345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18038" y="3006725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5694363" y="3006725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565525" y="4621213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33913" y="4621213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702300" y="4621213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772275" y="4621213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754813" y="300672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549650" y="300672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330575" y="23669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648200" y="22447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5599113" y="2366963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878638" y="2244725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708400" y="39814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654550" y="3981450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589588" y="38592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6670675" y="38576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16238" y="1628775"/>
            <a:ext cx="2000250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17732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088" y="1484313"/>
            <a:ext cx="7777162" cy="511333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2015-02-22T11:20:34Z</dcterms:modified>
</cp:coreProperties>
</file>