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59" d="100"/>
          <a:sy n="59" d="100"/>
        </p:scale>
        <p:origin x="-16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1B8F36E-8937-4BE3-BDE9-89D0DBB123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3834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60A866-5F2A-4780-B73F-1044965766C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5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42DC-C770-48E4-A897-AB31777C16F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81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AA1430-3910-4506-8745-56A53F0E528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1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3D3A1-6BF3-4189-A8C7-3A6D95667D1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6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8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125ECA-D78A-4585-B2DB-D9EB78707D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935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4EA88-9F9C-48AD-98E9-4D648A1C94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75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8B44-9FF0-45BD-A6CD-4849B5EE7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305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42B45-F922-4C05-B782-CF4D54F8BA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264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59662-67D2-47FA-A1E5-A884A420C2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561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0357C-BD8C-44C7-B01F-F8D02E5B8E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738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20CAB-3AEC-4152-80A8-4454FB919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39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CB8EC-187E-4C9B-B816-47134E2976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42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14B80-13C2-4011-AC2E-011373C0D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178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952B-AA2C-4C8A-829E-0041A8CBB7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11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43EF4-81CD-482F-AF0B-7F4E38E780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97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72956-D2DF-4D2D-9A95-704FD71726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372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A19B3-02F0-4429-A43A-391B7A55CC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765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510B8E5-2E81-4A7E-85D3-F707BC128A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/>
              <a:t>PowerPoint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0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F9A6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shops PowerPoint Template</dc:title>
  <dc:creator>Presentation Magazine</dc:creator>
  <cp:lastModifiedBy>Jonty Pearce</cp:lastModifiedBy>
  <cp:revision>39</cp:revision>
  <dcterms:created xsi:type="dcterms:W3CDTF">2009-11-03T13:35:13Z</dcterms:created>
  <dcterms:modified xsi:type="dcterms:W3CDTF">2015-02-22T11:15:55Z</dcterms:modified>
</cp:coreProperties>
</file>