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59" r:id="rId3"/>
    <p:sldId id="269" r:id="rId4"/>
    <p:sldId id="260" r:id="rId5"/>
    <p:sldId id="262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78A8"/>
    <a:srgbClr val="A5B6D0"/>
    <a:srgbClr val="90A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napToGrid="0">
      <p:cViewPr>
        <p:scale>
          <a:sx n="59" d="100"/>
          <a:sy n="59" d="100"/>
        </p:scale>
        <p:origin x="-1602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1B8F36E-8937-4BE3-BDE9-89D0DBB123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38340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60A866-5F2A-4780-B73F-1044965766C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150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9D42DC-C770-48E4-A897-AB31777C16F5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681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AA1430-3910-4506-8745-56A53F0E528B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211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23D3A1-6BF3-4189-A8C7-3A6D95667D12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962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0" y="-7938"/>
            <a:ext cx="4572000" cy="6865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989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 bwMode="auto">
          <a:xfrm>
            <a:off x="4762500" y="292100"/>
            <a:ext cx="4178300" cy="1854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3600" y="508000"/>
            <a:ext cx="4368800" cy="469900"/>
          </a:xfrm>
        </p:spPr>
        <p:txBody>
          <a:bodyPr/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9546" y="1206500"/>
            <a:ext cx="5044208" cy="431800"/>
          </a:xfrm>
        </p:spPr>
        <p:txBody>
          <a:bodyPr anchor="ctr" anchorCtr="1"/>
          <a:lstStyle>
            <a:lvl1pPr marL="0" indent="0" algn="ctr">
              <a:buNone/>
              <a:defRPr i="1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125ECA-D78A-4585-B2DB-D9EB78707D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9353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4EA88-9F9C-48AD-98E9-4D648A1C94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8752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39900"/>
            <a:ext cx="2057400" cy="43862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27200"/>
            <a:ext cx="6019800" cy="439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38B44-9FF0-45BD-A6CD-4849B5EE7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3050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21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42B45-F922-4C05-B782-CF4D54F8BA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4264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58801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59662-67D2-47FA-A1E5-A884A420C2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561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63701"/>
            <a:ext cx="8229600" cy="436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0357C-BD8C-44C7-B01F-F8D02E5B8E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7382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20CAB-3AEC-4152-80A8-4454FB919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139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CB8EC-187E-4C9B-B816-47134E2976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5424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14B80-13C2-4011-AC2E-011373C0D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1781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4952B-AA2C-4C8A-829E-0041A8CBB7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211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43EF4-81CD-482F-AF0B-7F4E38E780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975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614"/>
            <a:ext cx="3008313" cy="9010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87500"/>
            <a:ext cx="5111750" cy="4538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72956-D2DF-4D2D-9A95-704FD71726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3722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16099"/>
            <a:ext cx="5486400" cy="3505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24500"/>
            <a:ext cx="5486400" cy="647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A19B3-02F0-4429-A43A-391B7A55CC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7658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985000" cy="1439863"/>
          </a:xfrm>
          <a:prstGeom prst="rect">
            <a:avLst/>
          </a:prstGeom>
          <a:gradFill flip="none" rotWithShape="1">
            <a:gsLst>
              <a:gs pos="0">
                <a:srgbClr val="5878A8"/>
              </a:gs>
              <a:gs pos="0">
                <a:schemeClr val="accent1"/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149225"/>
            <a:ext cx="64801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510B8E5-2E81-4A7E-85D3-F707BC128A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0" y="0"/>
            <a:ext cx="21590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  <p:sldLayoutId id="2147483870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4673600" y="685800"/>
            <a:ext cx="4368800" cy="469900"/>
          </a:xfrm>
        </p:spPr>
        <p:txBody>
          <a:bodyPr/>
          <a:lstStyle/>
          <a:p>
            <a:r>
              <a:rPr lang="en-US" altLang="en-US" smtClean="0"/>
              <a:t>PowerPoint Template</a:t>
            </a:r>
            <a:endParaRPr lang="en-GB" altLang="en-US" smtClean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4329113" y="1778000"/>
            <a:ext cx="5045075" cy="431800"/>
          </a:xfrm>
        </p:spPr>
        <p:txBody>
          <a:bodyPr/>
          <a:lstStyle/>
          <a:p>
            <a:r>
              <a:rPr lang="en-US" altLang="en-US" sz="2700" smtClean="0"/>
              <a:t>Your Name</a:t>
            </a:r>
          </a:p>
          <a:p>
            <a:endParaRPr lang="en-GB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988" y="1951038"/>
            <a:ext cx="2586037" cy="3217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0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F9A6D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Excel Chart</vt:lpstr>
      <vt:lpstr>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French shops PowerPoint Template</dc:title>
  <dc:creator>Presentation Magazine</dc:creator>
  <cp:lastModifiedBy>Jonty Pearce</cp:lastModifiedBy>
  <cp:revision>39</cp:revision>
  <dcterms:created xsi:type="dcterms:W3CDTF">2009-11-03T13:35:13Z</dcterms:created>
  <dcterms:modified xsi:type="dcterms:W3CDTF">2015-02-22T11:15:55Z</dcterms:modified>
</cp:coreProperties>
</file>