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AB184"/>
    <a:srgbClr val="996633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482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D776066-81F8-47F8-9173-7162E4D40E2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F6D6C45-0E54-4C1F-9DC9-E075D994D3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08719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1DCB96-7DD8-4778-AE33-C290FFD9CA2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9010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C93D94-A9B6-4D72-8A22-AC9808D56BB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12741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66EC3F4-3B0E-4864-823B-48A63AF48E5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44761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CF11D18-0DD4-485F-AB72-9C177F8D4B1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21152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3600"/>
            <a:ext cx="9144000" cy="473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9144000" cy="2133600"/>
          </a:xfrm>
          <a:prstGeom prst="rect">
            <a:avLst/>
          </a:prstGeom>
          <a:solidFill>
            <a:srgbClr val="CAB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316430"/>
            <a:ext cx="7772400" cy="72251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03894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FE8E3-DA1D-4270-ADEF-6A60D340CF2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A75614-D222-4412-915F-426338D406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8301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6AAE9-1CA4-4414-9728-ED95C7EAB2E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7FD02-1B9C-45AD-8F21-183B243D0F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6969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BB5FB-1AB4-404F-9374-E25BC8003FB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AFB2E-7C5B-470C-B16A-DEC2676A72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2371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36FEE-356C-418E-9233-BAE1C76559A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D1CF7-69EE-43FA-AD15-7C10DFF8B7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6485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A0CAE-B9E3-43FD-B269-99B6F69667F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E70DF-E0F9-4B50-9E07-9FB29C4A52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9271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B66EB-2078-49E5-AB7C-3E918B8B39E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1C42F-E90C-4FC1-AF02-84E32EF3F9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687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D069E-20D3-43C9-9C5B-14D2DB1A27B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D231F-EDEB-4058-9BD7-3F051B9B56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2468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757A5-AB26-4EB4-B5B1-789C19FEB41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3001B-B1DB-4C56-BB5A-F64034AC0C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4290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A5D02-5643-4F8F-A75E-089823555DD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54338-717B-45CA-88AB-6C9BC21814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184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AD357-0971-4557-A425-DEFC5B4C56E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31DB5-7047-406E-9D31-91664A1294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5043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56D1F-C8E3-48D4-ABEE-8999FC3EA4C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80857-BCB0-4526-9A09-33ED1094EC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4131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3600"/>
            <a:ext cx="2479675" cy="473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0"/>
            <a:ext cx="2479675" cy="2133600"/>
          </a:xfrm>
          <a:prstGeom prst="rect">
            <a:avLst/>
          </a:prstGeom>
          <a:solidFill>
            <a:srgbClr val="CAB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EB6543-D84D-4467-8B1A-9C9F10C6B0D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C7C27A0-A3F9-4298-A7F1-7DF85C09AC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315913"/>
            <a:ext cx="7772400" cy="722312"/>
          </a:xfrm>
        </p:spPr>
        <p:txBody>
          <a:bodyPr/>
          <a:lstStyle/>
          <a:p>
            <a:r>
              <a:rPr lang="en-GB" altLang="en-US" smtClean="0"/>
              <a:t>PowerPoint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0382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00338" y="1663700"/>
            <a:ext cx="5935662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2555875" y="1628775"/>
          <a:ext cx="6403975" cy="345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1628775"/>
                        <a:ext cx="6403975" cy="345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618038" y="3006725"/>
            <a:ext cx="827087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5694363" y="3006725"/>
            <a:ext cx="827087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565525" y="4621213"/>
            <a:ext cx="827088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633913" y="4621213"/>
            <a:ext cx="827087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5702300" y="4621213"/>
            <a:ext cx="827088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6772275" y="4621213"/>
            <a:ext cx="827088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6754813" y="3006725"/>
            <a:ext cx="827087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549650" y="3006725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330575" y="2366963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4648200" y="2244725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5599113" y="2366963"/>
            <a:ext cx="1017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6878638" y="2244725"/>
            <a:ext cx="579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3708400" y="3981450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4654550" y="3981450"/>
            <a:ext cx="804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5589588" y="385921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6670675" y="385762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16238" y="1628775"/>
            <a:ext cx="2000250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773238"/>
            <a:ext cx="3097213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088" y="1484313"/>
            <a:ext cx="7777162" cy="5113337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7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54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0C5D4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PowerPoint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17</cp:revision>
  <dcterms:created xsi:type="dcterms:W3CDTF">2011-07-11T11:56:50Z</dcterms:created>
  <dcterms:modified xsi:type="dcterms:W3CDTF">2015-02-22T11:21:19Z</dcterms:modified>
</cp:coreProperties>
</file>