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1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754CA86-F211-433D-A542-111169D965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B65596-AA15-4485-8875-9324BD4992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461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064A908-B734-4BAE-9261-642901610B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4652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122C19-CAED-42C1-98E5-A802095B774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57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3D51E5-D4F1-48F2-A892-9F87883F0E0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51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A57F14-3B81-4D94-A6D5-0A2A6A9C8CF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03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13E14A-0248-4CBE-9A30-E56BBC07497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36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41A4E9-CACA-40A6-A07D-42779283755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10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60DF7D-4735-44EB-8FD3-22CBE38548A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06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536B95-8E9B-429A-8F2E-157181F34AF9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97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7CA3EF-E8B7-4018-A7F0-40B915A9EF0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140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B06F09-FDCD-472D-853B-51D9F83D7B9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ts of fun ideas to create my own wall art!  :)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6438" y="14414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-1238250" y="-1416050"/>
            <a:ext cx="11312525" cy="9682163"/>
            <a:chOff x="-1238246" y="-1416777"/>
            <a:chExt cx="11312532" cy="9682338"/>
          </a:xfrm>
        </p:grpSpPr>
        <p:sp>
          <p:nvSpPr>
            <p:cNvPr id="6" name="Rectangle 8"/>
            <p:cNvSpPr/>
            <p:nvPr userDrawn="1"/>
          </p:nvSpPr>
          <p:spPr>
            <a:xfrm rot="20011935">
              <a:off x="2027244" y="-730965"/>
              <a:ext cx="1327151" cy="8323413"/>
            </a:xfrm>
            <a:custGeom>
              <a:avLst/>
              <a:gdLst>
                <a:gd name="connsiteX0" fmla="*/ 0 w 1328915"/>
                <a:gd name="connsiteY0" fmla="*/ 0 h 9071164"/>
                <a:gd name="connsiteX1" fmla="*/ 1328915 w 1328915"/>
                <a:gd name="connsiteY1" fmla="*/ 0 h 9071164"/>
                <a:gd name="connsiteX2" fmla="*/ 1328915 w 1328915"/>
                <a:gd name="connsiteY2" fmla="*/ 9071164 h 9071164"/>
                <a:gd name="connsiteX3" fmla="*/ 0 w 1328915"/>
                <a:gd name="connsiteY3" fmla="*/ 9071164 h 9071164"/>
                <a:gd name="connsiteX4" fmla="*/ 0 w 1328915"/>
                <a:gd name="connsiteY4" fmla="*/ 0 h 9071164"/>
                <a:gd name="connsiteX0" fmla="*/ 3809 w 1328915"/>
                <a:gd name="connsiteY0" fmla="*/ 559059 h 9071164"/>
                <a:gd name="connsiteX1" fmla="*/ 1328915 w 1328915"/>
                <a:gd name="connsiteY1" fmla="*/ 0 h 9071164"/>
                <a:gd name="connsiteX2" fmla="*/ 1328915 w 1328915"/>
                <a:gd name="connsiteY2" fmla="*/ 9071164 h 9071164"/>
                <a:gd name="connsiteX3" fmla="*/ 0 w 1328915"/>
                <a:gd name="connsiteY3" fmla="*/ 9071164 h 9071164"/>
                <a:gd name="connsiteX4" fmla="*/ 3809 w 1328915"/>
                <a:gd name="connsiteY4" fmla="*/ 559059 h 9071164"/>
                <a:gd name="connsiteX0" fmla="*/ 3809 w 1328915"/>
                <a:gd name="connsiteY0" fmla="*/ 0 h 8512105"/>
                <a:gd name="connsiteX1" fmla="*/ 1322392 w 1328915"/>
                <a:gd name="connsiteY1" fmla="*/ 652022 h 8512105"/>
                <a:gd name="connsiteX2" fmla="*/ 1328915 w 1328915"/>
                <a:gd name="connsiteY2" fmla="*/ 8512105 h 8512105"/>
                <a:gd name="connsiteX3" fmla="*/ 0 w 1328915"/>
                <a:gd name="connsiteY3" fmla="*/ 8512105 h 8512105"/>
                <a:gd name="connsiteX4" fmla="*/ 3809 w 1328915"/>
                <a:gd name="connsiteY4" fmla="*/ 0 h 8512105"/>
                <a:gd name="connsiteX0" fmla="*/ 2397 w 1328915"/>
                <a:gd name="connsiteY0" fmla="*/ 0 h 8502094"/>
                <a:gd name="connsiteX1" fmla="*/ 1322392 w 1328915"/>
                <a:gd name="connsiteY1" fmla="*/ 642011 h 8502094"/>
                <a:gd name="connsiteX2" fmla="*/ 1328915 w 1328915"/>
                <a:gd name="connsiteY2" fmla="*/ 8502094 h 8502094"/>
                <a:gd name="connsiteX3" fmla="*/ 0 w 1328915"/>
                <a:gd name="connsiteY3" fmla="*/ 8502094 h 8502094"/>
                <a:gd name="connsiteX4" fmla="*/ 2397 w 1328915"/>
                <a:gd name="connsiteY4" fmla="*/ 0 h 8502094"/>
                <a:gd name="connsiteX0" fmla="*/ 2397 w 1328915"/>
                <a:gd name="connsiteY0" fmla="*/ 0 h 8502094"/>
                <a:gd name="connsiteX1" fmla="*/ 1319554 w 1328915"/>
                <a:gd name="connsiteY1" fmla="*/ 654885 h 8502094"/>
                <a:gd name="connsiteX2" fmla="*/ 1328915 w 1328915"/>
                <a:gd name="connsiteY2" fmla="*/ 8502094 h 8502094"/>
                <a:gd name="connsiteX3" fmla="*/ 0 w 1328915"/>
                <a:gd name="connsiteY3" fmla="*/ 8502094 h 8502094"/>
                <a:gd name="connsiteX4" fmla="*/ 2397 w 1328915"/>
                <a:gd name="connsiteY4" fmla="*/ 0 h 8502094"/>
                <a:gd name="connsiteX0" fmla="*/ 955 w 1327473"/>
                <a:gd name="connsiteY0" fmla="*/ 0 h 8502094"/>
                <a:gd name="connsiteX1" fmla="*/ 1318112 w 1327473"/>
                <a:gd name="connsiteY1" fmla="*/ 654885 h 8502094"/>
                <a:gd name="connsiteX2" fmla="*/ 1327473 w 1327473"/>
                <a:gd name="connsiteY2" fmla="*/ 8502094 h 8502094"/>
                <a:gd name="connsiteX3" fmla="*/ 0 w 1327473"/>
                <a:gd name="connsiteY3" fmla="*/ 7667068 h 8502094"/>
                <a:gd name="connsiteX4" fmla="*/ 955 w 1327473"/>
                <a:gd name="connsiteY4" fmla="*/ 0 h 8502094"/>
                <a:gd name="connsiteX0" fmla="*/ 955 w 1327169"/>
                <a:gd name="connsiteY0" fmla="*/ 0 h 8323367"/>
                <a:gd name="connsiteX1" fmla="*/ 1318112 w 1327169"/>
                <a:gd name="connsiteY1" fmla="*/ 654885 h 8323367"/>
                <a:gd name="connsiteX2" fmla="*/ 1327169 w 1327169"/>
                <a:gd name="connsiteY2" fmla="*/ 8323367 h 8323367"/>
                <a:gd name="connsiteX3" fmla="*/ 0 w 1327169"/>
                <a:gd name="connsiteY3" fmla="*/ 7667068 h 8323367"/>
                <a:gd name="connsiteX4" fmla="*/ 955 w 1327169"/>
                <a:gd name="connsiteY4" fmla="*/ 0 h 832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7169" h="8323367">
                  <a:moveTo>
                    <a:pt x="955" y="0"/>
                  </a:moveTo>
                  <a:lnTo>
                    <a:pt x="1318112" y="654885"/>
                  </a:lnTo>
                  <a:cubicBezTo>
                    <a:pt x="1320286" y="3274913"/>
                    <a:pt x="1324995" y="5703339"/>
                    <a:pt x="1327169" y="8323367"/>
                  </a:cubicBezTo>
                  <a:lnTo>
                    <a:pt x="0" y="7667068"/>
                  </a:lnTo>
                  <a:cubicBezTo>
                    <a:pt x="1270" y="4829700"/>
                    <a:pt x="-315" y="2837368"/>
                    <a:pt x="95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9"/>
            <p:cNvSpPr/>
            <p:nvPr userDrawn="1"/>
          </p:nvSpPr>
          <p:spPr>
            <a:xfrm rot="2414750">
              <a:off x="4973646" y="-1416777"/>
              <a:ext cx="819151" cy="9682338"/>
            </a:xfrm>
            <a:custGeom>
              <a:avLst/>
              <a:gdLst>
                <a:gd name="connsiteX0" fmla="*/ 0 w 813816"/>
                <a:gd name="connsiteY0" fmla="*/ 0 h 9943195"/>
                <a:gd name="connsiteX1" fmla="*/ 813816 w 813816"/>
                <a:gd name="connsiteY1" fmla="*/ 0 h 9943195"/>
                <a:gd name="connsiteX2" fmla="*/ 813816 w 813816"/>
                <a:gd name="connsiteY2" fmla="*/ 9943195 h 9943195"/>
                <a:gd name="connsiteX3" fmla="*/ 0 w 813816"/>
                <a:gd name="connsiteY3" fmla="*/ 9943195 h 9943195"/>
                <a:gd name="connsiteX4" fmla="*/ 0 w 813816"/>
                <a:gd name="connsiteY4" fmla="*/ 0 h 9943195"/>
                <a:gd name="connsiteX0" fmla="*/ 4889 w 818705"/>
                <a:gd name="connsiteY0" fmla="*/ 0 h 9943195"/>
                <a:gd name="connsiteX1" fmla="*/ 818705 w 818705"/>
                <a:gd name="connsiteY1" fmla="*/ 0 h 9943195"/>
                <a:gd name="connsiteX2" fmla="*/ 818705 w 818705"/>
                <a:gd name="connsiteY2" fmla="*/ 9943195 h 9943195"/>
                <a:gd name="connsiteX3" fmla="*/ 0 w 818705"/>
                <a:gd name="connsiteY3" fmla="*/ 9892880 h 9943195"/>
                <a:gd name="connsiteX4" fmla="*/ 4889 w 818705"/>
                <a:gd name="connsiteY4" fmla="*/ 0 h 9943195"/>
                <a:gd name="connsiteX0" fmla="*/ 4889 w 819146"/>
                <a:gd name="connsiteY0" fmla="*/ 0 h 9892880"/>
                <a:gd name="connsiteX1" fmla="*/ 818705 w 819146"/>
                <a:gd name="connsiteY1" fmla="*/ 0 h 9892880"/>
                <a:gd name="connsiteX2" fmla="*/ 819146 w 819146"/>
                <a:gd name="connsiteY2" fmla="*/ 9201408 h 9892880"/>
                <a:gd name="connsiteX3" fmla="*/ 0 w 819146"/>
                <a:gd name="connsiteY3" fmla="*/ 9892880 h 9892880"/>
                <a:gd name="connsiteX4" fmla="*/ 4889 w 819146"/>
                <a:gd name="connsiteY4" fmla="*/ 0 h 9892880"/>
                <a:gd name="connsiteX0" fmla="*/ 7626 w 819146"/>
                <a:gd name="connsiteY0" fmla="*/ 890920 h 9892880"/>
                <a:gd name="connsiteX1" fmla="*/ 818705 w 819146"/>
                <a:gd name="connsiteY1" fmla="*/ 0 h 9892880"/>
                <a:gd name="connsiteX2" fmla="*/ 819146 w 819146"/>
                <a:gd name="connsiteY2" fmla="*/ 9201408 h 9892880"/>
                <a:gd name="connsiteX3" fmla="*/ 0 w 819146"/>
                <a:gd name="connsiteY3" fmla="*/ 9892880 h 9892880"/>
                <a:gd name="connsiteX4" fmla="*/ 7626 w 819146"/>
                <a:gd name="connsiteY4" fmla="*/ 890920 h 9892880"/>
                <a:gd name="connsiteX0" fmla="*/ 7626 w 819146"/>
                <a:gd name="connsiteY0" fmla="*/ 680378 h 9682338"/>
                <a:gd name="connsiteX1" fmla="*/ 818269 w 819146"/>
                <a:gd name="connsiteY1" fmla="*/ 0 h 9682338"/>
                <a:gd name="connsiteX2" fmla="*/ 819146 w 819146"/>
                <a:gd name="connsiteY2" fmla="*/ 8990866 h 9682338"/>
                <a:gd name="connsiteX3" fmla="*/ 0 w 819146"/>
                <a:gd name="connsiteY3" fmla="*/ 9682338 h 9682338"/>
                <a:gd name="connsiteX4" fmla="*/ 7626 w 819146"/>
                <a:gd name="connsiteY4" fmla="*/ 680378 h 968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9146" h="9682338">
                  <a:moveTo>
                    <a:pt x="7626" y="680378"/>
                  </a:moveTo>
                  <a:lnTo>
                    <a:pt x="818269" y="0"/>
                  </a:lnTo>
                  <a:cubicBezTo>
                    <a:pt x="818561" y="2996955"/>
                    <a:pt x="818854" y="5993911"/>
                    <a:pt x="819146" y="8990866"/>
                  </a:cubicBezTo>
                  <a:lnTo>
                    <a:pt x="0" y="9682338"/>
                  </a:lnTo>
                  <a:cubicBezTo>
                    <a:pt x="1630" y="6384711"/>
                    <a:pt x="5996" y="3978005"/>
                    <a:pt x="7626" y="6803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10"/>
            <p:cNvSpPr/>
            <p:nvPr userDrawn="1"/>
          </p:nvSpPr>
          <p:spPr>
            <a:xfrm rot="18358183">
              <a:off x="4147347" y="-1914368"/>
              <a:ext cx="541347" cy="11312532"/>
            </a:xfrm>
            <a:custGeom>
              <a:avLst/>
              <a:gdLst>
                <a:gd name="connsiteX0" fmla="*/ 0 w 541116"/>
                <a:gd name="connsiteY0" fmla="*/ 0 h 12584775"/>
                <a:gd name="connsiteX1" fmla="*/ 541116 w 541116"/>
                <a:gd name="connsiteY1" fmla="*/ 0 h 12584775"/>
                <a:gd name="connsiteX2" fmla="*/ 541116 w 541116"/>
                <a:gd name="connsiteY2" fmla="*/ 12584775 h 12584775"/>
                <a:gd name="connsiteX3" fmla="*/ 0 w 541116"/>
                <a:gd name="connsiteY3" fmla="*/ 12584775 h 12584775"/>
                <a:gd name="connsiteX4" fmla="*/ 0 w 541116"/>
                <a:gd name="connsiteY4" fmla="*/ 0 h 12584775"/>
                <a:gd name="connsiteX0" fmla="*/ 0 w 544598"/>
                <a:gd name="connsiteY0" fmla="*/ 0 h 12584775"/>
                <a:gd name="connsiteX1" fmla="*/ 544598 w 544598"/>
                <a:gd name="connsiteY1" fmla="*/ 511030 h 12584775"/>
                <a:gd name="connsiteX2" fmla="*/ 541116 w 544598"/>
                <a:gd name="connsiteY2" fmla="*/ 12584775 h 12584775"/>
                <a:gd name="connsiteX3" fmla="*/ 0 w 544598"/>
                <a:gd name="connsiteY3" fmla="*/ 12584775 h 12584775"/>
                <a:gd name="connsiteX4" fmla="*/ 0 w 544598"/>
                <a:gd name="connsiteY4" fmla="*/ 0 h 12584775"/>
                <a:gd name="connsiteX0" fmla="*/ 501 w 544598"/>
                <a:gd name="connsiteY0" fmla="*/ 393259 h 12073745"/>
                <a:gd name="connsiteX1" fmla="*/ 544598 w 544598"/>
                <a:gd name="connsiteY1" fmla="*/ 0 h 12073745"/>
                <a:gd name="connsiteX2" fmla="*/ 541116 w 544598"/>
                <a:gd name="connsiteY2" fmla="*/ 12073745 h 12073745"/>
                <a:gd name="connsiteX3" fmla="*/ 0 w 544598"/>
                <a:gd name="connsiteY3" fmla="*/ 12073745 h 12073745"/>
                <a:gd name="connsiteX4" fmla="*/ 501 w 544598"/>
                <a:gd name="connsiteY4" fmla="*/ 393259 h 12073745"/>
                <a:gd name="connsiteX0" fmla="*/ 501 w 541367"/>
                <a:gd name="connsiteY0" fmla="*/ 393968 h 12074454"/>
                <a:gd name="connsiteX1" fmla="*/ 540133 w 541367"/>
                <a:gd name="connsiteY1" fmla="*/ 0 h 12074454"/>
                <a:gd name="connsiteX2" fmla="*/ 541116 w 541367"/>
                <a:gd name="connsiteY2" fmla="*/ 12074454 h 12074454"/>
                <a:gd name="connsiteX3" fmla="*/ 0 w 541367"/>
                <a:gd name="connsiteY3" fmla="*/ 12074454 h 12074454"/>
                <a:gd name="connsiteX4" fmla="*/ 501 w 541367"/>
                <a:gd name="connsiteY4" fmla="*/ 393968 h 12074454"/>
                <a:gd name="connsiteX0" fmla="*/ 1600 w 542466"/>
                <a:gd name="connsiteY0" fmla="*/ 393968 h 12074454"/>
                <a:gd name="connsiteX1" fmla="*/ 541232 w 542466"/>
                <a:gd name="connsiteY1" fmla="*/ 0 h 12074454"/>
                <a:gd name="connsiteX2" fmla="*/ 542215 w 542466"/>
                <a:gd name="connsiteY2" fmla="*/ 12074454 h 12074454"/>
                <a:gd name="connsiteX3" fmla="*/ 0 w 542466"/>
                <a:gd name="connsiteY3" fmla="*/ 10597786 h 12074454"/>
                <a:gd name="connsiteX4" fmla="*/ 1600 w 542466"/>
                <a:gd name="connsiteY4" fmla="*/ 393968 h 12074454"/>
                <a:gd name="connsiteX0" fmla="*/ 1600 w 542072"/>
                <a:gd name="connsiteY0" fmla="*/ 393968 h 11328129"/>
                <a:gd name="connsiteX1" fmla="*/ 541232 w 542072"/>
                <a:gd name="connsiteY1" fmla="*/ 0 h 11328129"/>
                <a:gd name="connsiteX2" fmla="*/ 541791 w 542072"/>
                <a:gd name="connsiteY2" fmla="*/ 11328129 h 11328129"/>
                <a:gd name="connsiteX3" fmla="*/ 0 w 542072"/>
                <a:gd name="connsiteY3" fmla="*/ 10597786 h 11328129"/>
                <a:gd name="connsiteX4" fmla="*/ 1600 w 542072"/>
                <a:gd name="connsiteY4" fmla="*/ 393968 h 11328129"/>
                <a:gd name="connsiteX0" fmla="*/ 1600 w 541232"/>
                <a:gd name="connsiteY0" fmla="*/ 393968 h 11308138"/>
                <a:gd name="connsiteX1" fmla="*/ 541232 w 541232"/>
                <a:gd name="connsiteY1" fmla="*/ 0 h 11308138"/>
                <a:gd name="connsiteX2" fmla="*/ 531233 w 541232"/>
                <a:gd name="connsiteY2" fmla="*/ 11308138 h 11308138"/>
                <a:gd name="connsiteX3" fmla="*/ 0 w 541232"/>
                <a:gd name="connsiteY3" fmla="*/ 10597786 h 11308138"/>
                <a:gd name="connsiteX4" fmla="*/ 1600 w 541232"/>
                <a:gd name="connsiteY4" fmla="*/ 393968 h 11308138"/>
                <a:gd name="connsiteX0" fmla="*/ 1600 w 541232"/>
                <a:gd name="connsiteY0" fmla="*/ 393968 h 11324832"/>
                <a:gd name="connsiteX1" fmla="*/ 541232 w 541232"/>
                <a:gd name="connsiteY1" fmla="*/ 0 h 11324832"/>
                <a:gd name="connsiteX2" fmla="*/ 535446 w 541232"/>
                <a:gd name="connsiteY2" fmla="*/ 11324832 h 11324832"/>
                <a:gd name="connsiteX3" fmla="*/ 0 w 541232"/>
                <a:gd name="connsiteY3" fmla="*/ 10597786 h 11324832"/>
                <a:gd name="connsiteX4" fmla="*/ 1600 w 541232"/>
                <a:gd name="connsiteY4" fmla="*/ 393968 h 11324832"/>
                <a:gd name="connsiteX0" fmla="*/ 1600 w 541232"/>
                <a:gd name="connsiteY0" fmla="*/ 393968 h 11311044"/>
                <a:gd name="connsiteX1" fmla="*/ 541232 w 541232"/>
                <a:gd name="connsiteY1" fmla="*/ 0 h 11311044"/>
                <a:gd name="connsiteX2" fmla="*/ 528569 w 541232"/>
                <a:gd name="connsiteY2" fmla="*/ 11311044 h 11311044"/>
                <a:gd name="connsiteX3" fmla="*/ 0 w 541232"/>
                <a:gd name="connsiteY3" fmla="*/ 10597786 h 11311044"/>
                <a:gd name="connsiteX4" fmla="*/ 1600 w 541232"/>
                <a:gd name="connsiteY4" fmla="*/ 393968 h 11311044"/>
                <a:gd name="connsiteX0" fmla="*/ 1600 w 541232"/>
                <a:gd name="connsiteY0" fmla="*/ 393968 h 11312532"/>
                <a:gd name="connsiteX1" fmla="*/ 541232 w 541232"/>
                <a:gd name="connsiteY1" fmla="*/ 0 h 11312532"/>
                <a:gd name="connsiteX2" fmla="*/ 526519 w 541232"/>
                <a:gd name="connsiteY2" fmla="*/ 11312532 h 11312532"/>
                <a:gd name="connsiteX3" fmla="*/ 0 w 541232"/>
                <a:gd name="connsiteY3" fmla="*/ 10597786 h 11312532"/>
                <a:gd name="connsiteX4" fmla="*/ 1600 w 541232"/>
                <a:gd name="connsiteY4" fmla="*/ 393968 h 11312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232" h="11312532">
                  <a:moveTo>
                    <a:pt x="1600" y="393968"/>
                  </a:moveTo>
                  <a:lnTo>
                    <a:pt x="541232" y="0"/>
                  </a:lnTo>
                  <a:cubicBezTo>
                    <a:pt x="540071" y="4024582"/>
                    <a:pt x="527680" y="7287950"/>
                    <a:pt x="526519" y="11312532"/>
                  </a:cubicBezTo>
                  <a:lnTo>
                    <a:pt x="0" y="10597786"/>
                  </a:lnTo>
                  <a:cubicBezTo>
                    <a:pt x="533" y="7196513"/>
                    <a:pt x="1067" y="3795241"/>
                    <a:pt x="1600" y="3939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  <p:sp>
          <p:nvSpPr>
            <p:cNvPr id="9" name="Rectangle 11"/>
            <p:cNvSpPr/>
            <p:nvPr userDrawn="1"/>
          </p:nvSpPr>
          <p:spPr>
            <a:xfrm rot="15304400">
              <a:off x="4299747" y="249418"/>
              <a:ext cx="546110" cy="9615494"/>
            </a:xfrm>
            <a:custGeom>
              <a:avLst/>
              <a:gdLst>
                <a:gd name="connsiteX0" fmla="*/ 0 w 541116"/>
                <a:gd name="connsiteY0" fmla="*/ 0 h 12584775"/>
                <a:gd name="connsiteX1" fmla="*/ 541116 w 541116"/>
                <a:gd name="connsiteY1" fmla="*/ 0 h 12584775"/>
                <a:gd name="connsiteX2" fmla="*/ 541116 w 541116"/>
                <a:gd name="connsiteY2" fmla="*/ 12584775 h 12584775"/>
                <a:gd name="connsiteX3" fmla="*/ 0 w 541116"/>
                <a:gd name="connsiteY3" fmla="*/ 12584775 h 12584775"/>
                <a:gd name="connsiteX4" fmla="*/ 0 w 541116"/>
                <a:gd name="connsiteY4" fmla="*/ 0 h 12584775"/>
                <a:gd name="connsiteX0" fmla="*/ 0 w 542681"/>
                <a:gd name="connsiteY0" fmla="*/ 0 h 12584775"/>
                <a:gd name="connsiteX1" fmla="*/ 542681 w 542681"/>
                <a:gd name="connsiteY1" fmla="*/ 1496022 h 12584775"/>
                <a:gd name="connsiteX2" fmla="*/ 541116 w 542681"/>
                <a:gd name="connsiteY2" fmla="*/ 12584775 h 12584775"/>
                <a:gd name="connsiteX3" fmla="*/ 0 w 542681"/>
                <a:gd name="connsiteY3" fmla="*/ 12584775 h 12584775"/>
                <a:gd name="connsiteX4" fmla="*/ 0 w 542681"/>
                <a:gd name="connsiteY4" fmla="*/ 0 h 12584775"/>
                <a:gd name="connsiteX0" fmla="*/ 6908 w 542681"/>
                <a:gd name="connsiteY0" fmla="*/ 0 h 11232921"/>
                <a:gd name="connsiteX1" fmla="*/ 542681 w 542681"/>
                <a:gd name="connsiteY1" fmla="*/ 144168 h 11232921"/>
                <a:gd name="connsiteX2" fmla="*/ 541116 w 542681"/>
                <a:gd name="connsiteY2" fmla="*/ 11232921 h 11232921"/>
                <a:gd name="connsiteX3" fmla="*/ 0 w 542681"/>
                <a:gd name="connsiteY3" fmla="*/ 11232921 h 11232921"/>
                <a:gd name="connsiteX4" fmla="*/ 6908 w 542681"/>
                <a:gd name="connsiteY4" fmla="*/ 0 h 11232921"/>
                <a:gd name="connsiteX0" fmla="*/ 6908 w 542681"/>
                <a:gd name="connsiteY0" fmla="*/ 0 h 11232921"/>
                <a:gd name="connsiteX1" fmla="*/ 542681 w 542681"/>
                <a:gd name="connsiteY1" fmla="*/ 144168 h 11232921"/>
                <a:gd name="connsiteX2" fmla="*/ 542053 w 542681"/>
                <a:gd name="connsiteY2" fmla="*/ 9615802 h 11232921"/>
                <a:gd name="connsiteX3" fmla="*/ 0 w 542681"/>
                <a:gd name="connsiteY3" fmla="*/ 11232921 h 11232921"/>
                <a:gd name="connsiteX4" fmla="*/ 6908 w 542681"/>
                <a:gd name="connsiteY4" fmla="*/ 0 h 11232921"/>
                <a:gd name="connsiteX0" fmla="*/ 9411 w 545184"/>
                <a:gd name="connsiteY0" fmla="*/ 0 h 9615802"/>
                <a:gd name="connsiteX1" fmla="*/ 545184 w 545184"/>
                <a:gd name="connsiteY1" fmla="*/ 144168 h 9615802"/>
                <a:gd name="connsiteX2" fmla="*/ 544556 w 545184"/>
                <a:gd name="connsiteY2" fmla="*/ 9615802 h 9615802"/>
                <a:gd name="connsiteX3" fmla="*/ 0 w 545184"/>
                <a:gd name="connsiteY3" fmla="*/ 9473797 h 9615802"/>
                <a:gd name="connsiteX4" fmla="*/ 9411 w 545184"/>
                <a:gd name="connsiteY4" fmla="*/ 0 h 9615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5184" h="9615802">
                  <a:moveTo>
                    <a:pt x="9411" y="0"/>
                  </a:moveTo>
                  <a:lnTo>
                    <a:pt x="545184" y="144168"/>
                  </a:lnTo>
                  <a:cubicBezTo>
                    <a:pt x="544662" y="3840419"/>
                    <a:pt x="545078" y="5919551"/>
                    <a:pt x="544556" y="9615802"/>
                  </a:cubicBezTo>
                  <a:lnTo>
                    <a:pt x="0" y="9473797"/>
                  </a:lnTo>
                  <a:cubicBezTo>
                    <a:pt x="2303" y="5729490"/>
                    <a:pt x="7108" y="3744307"/>
                    <a:pt x="94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12"/>
            <p:cNvSpPr/>
            <p:nvPr userDrawn="1"/>
          </p:nvSpPr>
          <p:spPr>
            <a:xfrm rot="461113">
              <a:off x="6219834" y="-53090"/>
              <a:ext cx="268288" cy="6959727"/>
            </a:xfrm>
            <a:custGeom>
              <a:avLst/>
              <a:gdLst>
                <a:gd name="connsiteX0" fmla="*/ 0 w 263937"/>
                <a:gd name="connsiteY0" fmla="*/ 0 h 9071164"/>
                <a:gd name="connsiteX1" fmla="*/ 263937 w 263937"/>
                <a:gd name="connsiteY1" fmla="*/ 0 h 9071164"/>
                <a:gd name="connsiteX2" fmla="*/ 263937 w 263937"/>
                <a:gd name="connsiteY2" fmla="*/ 9071164 h 9071164"/>
                <a:gd name="connsiteX3" fmla="*/ 0 w 263937"/>
                <a:gd name="connsiteY3" fmla="*/ 9071164 h 9071164"/>
                <a:gd name="connsiteX4" fmla="*/ 0 w 263937"/>
                <a:gd name="connsiteY4" fmla="*/ 0 h 9071164"/>
                <a:gd name="connsiteX0" fmla="*/ 0 w 263937"/>
                <a:gd name="connsiteY0" fmla="*/ 0 h 9071164"/>
                <a:gd name="connsiteX1" fmla="*/ 263937 w 263937"/>
                <a:gd name="connsiteY1" fmla="*/ 0 h 9071164"/>
                <a:gd name="connsiteX2" fmla="*/ 263937 w 263937"/>
                <a:gd name="connsiteY2" fmla="*/ 9071164 h 9071164"/>
                <a:gd name="connsiteX3" fmla="*/ 2769 w 263937"/>
                <a:gd name="connsiteY3" fmla="*/ 8015830 h 9071164"/>
                <a:gd name="connsiteX4" fmla="*/ 0 w 263937"/>
                <a:gd name="connsiteY4" fmla="*/ 0 h 9071164"/>
                <a:gd name="connsiteX0" fmla="*/ 0 w 265598"/>
                <a:gd name="connsiteY0" fmla="*/ 0 h 8015830"/>
                <a:gd name="connsiteX1" fmla="*/ 263937 w 265598"/>
                <a:gd name="connsiteY1" fmla="*/ 0 h 8015830"/>
                <a:gd name="connsiteX2" fmla="*/ 265598 w 265598"/>
                <a:gd name="connsiteY2" fmla="*/ 7983717 h 8015830"/>
                <a:gd name="connsiteX3" fmla="*/ 2769 w 265598"/>
                <a:gd name="connsiteY3" fmla="*/ 8015830 h 8015830"/>
                <a:gd name="connsiteX4" fmla="*/ 0 w 265598"/>
                <a:gd name="connsiteY4" fmla="*/ 0 h 8015830"/>
                <a:gd name="connsiteX0" fmla="*/ 0 w 264943"/>
                <a:gd name="connsiteY0" fmla="*/ 1084475 h 8015830"/>
                <a:gd name="connsiteX1" fmla="*/ 263282 w 264943"/>
                <a:gd name="connsiteY1" fmla="*/ 0 h 8015830"/>
                <a:gd name="connsiteX2" fmla="*/ 264943 w 264943"/>
                <a:gd name="connsiteY2" fmla="*/ 7983717 h 8015830"/>
                <a:gd name="connsiteX3" fmla="*/ 2114 w 264943"/>
                <a:gd name="connsiteY3" fmla="*/ 8015830 h 8015830"/>
                <a:gd name="connsiteX4" fmla="*/ 0 w 264943"/>
                <a:gd name="connsiteY4" fmla="*/ 1084475 h 8015830"/>
                <a:gd name="connsiteX0" fmla="*/ 0 w 268180"/>
                <a:gd name="connsiteY0" fmla="*/ 28895 h 6960250"/>
                <a:gd name="connsiteX1" fmla="*/ 268131 w 268180"/>
                <a:gd name="connsiteY1" fmla="*/ 0 h 6960250"/>
                <a:gd name="connsiteX2" fmla="*/ 264943 w 268180"/>
                <a:gd name="connsiteY2" fmla="*/ 6928137 h 6960250"/>
                <a:gd name="connsiteX3" fmla="*/ 2114 w 268180"/>
                <a:gd name="connsiteY3" fmla="*/ 6960250 h 6960250"/>
                <a:gd name="connsiteX4" fmla="*/ 0 w 268180"/>
                <a:gd name="connsiteY4" fmla="*/ 28895 h 69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180" h="6960250">
                  <a:moveTo>
                    <a:pt x="0" y="28895"/>
                  </a:moveTo>
                  <a:lnTo>
                    <a:pt x="268131" y="0"/>
                  </a:lnTo>
                  <a:cubicBezTo>
                    <a:pt x="268685" y="2661239"/>
                    <a:pt x="264389" y="4266898"/>
                    <a:pt x="264943" y="6928137"/>
                  </a:cubicBezTo>
                  <a:lnTo>
                    <a:pt x="2114" y="6960250"/>
                  </a:lnTo>
                  <a:cubicBezTo>
                    <a:pt x="1409" y="4649798"/>
                    <a:pt x="705" y="2339347"/>
                    <a:pt x="0" y="2889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286FEE-4E7D-453E-94CA-980DF91FD5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494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410E0-8D13-4F9B-8C54-5D156180B1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335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5084D-A6A2-4C25-8865-DDE3C29D29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5437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98B3B-4674-4440-9F67-FE57E0CEEE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6236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5D1D0-887B-4D4C-91E1-B63A26B5A6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994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18B6-6660-436A-B9E7-3FE51C46A6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103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F8A8-09D4-4F73-9D8C-0A4FBF80D4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265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33AEC-E574-4F90-8CF2-AC6311DE5C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178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44DDC-B294-439B-A680-B83DBFD899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23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8164D-E738-4799-850A-A53461E60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471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23388-0BC3-48D6-9849-FAF73A189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008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7CBF-093A-412D-A1AF-F4FC2DB48C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459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65780-C151-4B54-832D-91DA1512BD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668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D1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ectangle 8"/>
          <p:cNvSpPr/>
          <p:nvPr userDrawn="1"/>
        </p:nvSpPr>
        <p:spPr>
          <a:xfrm rot="20011935">
            <a:off x="2027238" y="-730250"/>
            <a:ext cx="1327150" cy="8323263"/>
          </a:xfrm>
          <a:custGeom>
            <a:avLst/>
            <a:gdLst>
              <a:gd name="connsiteX0" fmla="*/ 0 w 1328915"/>
              <a:gd name="connsiteY0" fmla="*/ 0 h 9071164"/>
              <a:gd name="connsiteX1" fmla="*/ 1328915 w 1328915"/>
              <a:gd name="connsiteY1" fmla="*/ 0 h 9071164"/>
              <a:gd name="connsiteX2" fmla="*/ 1328915 w 1328915"/>
              <a:gd name="connsiteY2" fmla="*/ 9071164 h 9071164"/>
              <a:gd name="connsiteX3" fmla="*/ 0 w 1328915"/>
              <a:gd name="connsiteY3" fmla="*/ 9071164 h 9071164"/>
              <a:gd name="connsiteX4" fmla="*/ 0 w 1328915"/>
              <a:gd name="connsiteY4" fmla="*/ 0 h 9071164"/>
              <a:gd name="connsiteX0" fmla="*/ 3809 w 1328915"/>
              <a:gd name="connsiteY0" fmla="*/ 559059 h 9071164"/>
              <a:gd name="connsiteX1" fmla="*/ 1328915 w 1328915"/>
              <a:gd name="connsiteY1" fmla="*/ 0 h 9071164"/>
              <a:gd name="connsiteX2" fmla="*/ 1328915 w 1328915"/>
              <a:gd name="connsiteY2" fmla="*/ 9071164 h 9071164"/>
              <a:gd name="connsiteX3" fmla="*/ 0 w 1328915"/>
              <a:gd name="connsiteY3" fmla="*/ 9071164 h 9071164"/>
              <a:gd name="connsiteX4" fmla="*/ 3809 w 1328915"/>
              <a:gd name="connsiteY4" fmla="*/ 559059 h 9071164"/>
              <a:gd name="connsiteX0" fmla="*/ 3809 w 1328915"/>
              <a:gd name="connsiteY0" fmla="*/ 0 h 8512105"/>
              <a:gd name="connsiteX1" fmla="*/ 1322392 w 1328915"/>
              <a:gd name="connsiteY1" fmla="*/ 652022 h 8512105"/>
              <a:gd name="connsiteX2" fmla="*/ 1328915 w 1328915"/>
              <a:gd name="connsiteY2" fmla="*/ 8512105 h 8512105"/>
              <a:gd name="connsiteX3" fmla="*/ 0 w 1328915"/>
              <a:gd name="connsiteY3" fmla="*/ 8512105 h 8512105"/>
              <a:gd name="connsiteX4" fmla="*/ 3809 w 1328915"/>
              <a:gd name="connsiteY4" fmla="*/ 0 h 8512105"/>
              <a:gd name="connsiteX0" fmla="*/ 2397 w 1328915"/>
              <a:gd name="connsiteY0" fmla="*/ 0 h 8502094"/>
              <a:gd name="connsiteX1" fmla="*/ 1322392 w 1328915"/>
              <a:gd name="connsiteY1" fmla="*/ 642011 h 8502094"/>
              <a:gd name="connsiteX2" fmla="*/ 1328915 w 1328915"/>
              <a:gd name="connsiteY2" fmla="*/ 8502094 h 8502094"/>
              <a:gd name="connsiteX3" fmla="*/ 0 w 1328915"/>
              <a:gd name="connsiteY3" fmla="*/ 8502094 h 8502094"/>
              <a:gd name="connsiteX4" fmla="*/ 2397 w 1328915"/>
              <a:gd name="connsiteY4" fmla="*/ 0 h 8502094"/>
              <a:gd name="connsiteX0" fmla="*/ 2397 w 1328915"/>
              <a:gd name="connsiteY0" fmla="*/ 0 h 8502094"/>
              <a:gd name="connsiteX1" fmla="*/ 1319554 w 1328915"/>
              <a:gd name="connsiteY1" fmla="*/ 654885 h 8502094"/>
              <a:gd name="connsiteX2" fmla="*/ 1328915 w 1328915"/>
              <a:gd name="connsiteY2" fmla="*/ 8502094 h 8502094"/>
              <a:gd name="connsiteX3" fmla="*/ 0 w 1328915"/>
              <a:gd name="connsiteY3" fmla="*/ 8502094 h 8502094"/>
              <a:gd name="connsiteX4" fmla="*/ 2397 w 1328915"/>
              <a:gd name="connsiteY4" fmla="*/ 0 h 8502094"/>
              <a:gd name="connsiteX0" fmla="*/ 955 w 1327473"/>
              <a:gd name="connsiteY0" fmla="*/ 0 h 8502094"/>
              <a:gd name="connsiteX1" fmla="*/ 1318112 w 1327473"/>
              <a:gd name="connsiteY1" fmla="*/ 654885 h 8502094"/>
              <a:gd name="connsiteX2" fmla="*/ 1327473 w 1327473"/>
              <a:gd name="connsiteY2" fmla="*/ 8502094 h 8502094"/>
              <a:gd name="connsiteX3" fmla="*/ 0 w 1327473"/>
              <a:gd name="connsiteY3" fmla="*/ 7667068 h 8502094"/>
              <a:gd name="connsiteX4" fmla="*/ 955 w 1327473"/>
              <a:gd name="connsiteY4" fmla="*/ 0 h 8502094"/>
              <a:gd name="connsiteX0" fmla="*/ 955 w 1327169"/>
              <a:gd name="connsiteY0" fmla="*/ 0 h 8323367"/>
              <a:gd name="connsiteX1" fmla="*/ 1318112 w 1327169"/>
              <a:gd name="connsiteY1" fmla="*/ 654885 h 8323367"/>
              <a:gd name="connsiteX2" fmla="*/ 1327169 w 1327169"/>
              <a:gd name="connsiteY2" fmla="*/ 8323367 h 8323367"/>
              <a:gd name="connsiteX3" fmla="*/ 0 w 1327169"/>
              <a:gd name="connsiteY3" fmla="*/ 7667068 h 8323367"/>
              <a:gd name="connsiteX4" fmla="*/ 955 w 1327169"/>
              <a:gd name="connsiteY4" fmla="*/ 0 h 832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7169" h="8323367">
                <a:moveTo>
                  <a:pt x="955" y="0"/>
                </a:moveTo>
                <a:lnTo>
                  <a:pt x="1318112" y="654885"/>
                </a:lnTo>
                <a:cubicBezTo>
                  <a:pt x="1320286" y="3274913"/>
                  <a:pt x="1324995" y="5703339"/>
                  <a:pt x="1327169" y="8323367"/>
                </a:cubicBezTo>
                <a:lnTo>
                  <a:pt x="0" y="7667068"/>
                </a:lnTo>
                <a:cubicBezTo>
                  <a:pt x="1270" y="4829700"/>
                  <a:pt x="-315" y="2837368"/>
                  <a:pt x="9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Rectangle 10"/>
          <p:cNvSpPr/>
          <p:nvPr userDrawn="1"/>
        </p:nvSpPr>
        <p:spPr>
          <a:xfrm rot="18358183">
            <a:off x="4147344" y="-1913731"/>
            <a:ext cx="541337" cy="11312525"/>
          </a:xfrm>
          <a:custGeom>
            <a:avLst/>
            <a:gdLst>
              <a:gd name="connsiteX0" fmla="*/ 0 w 541116"/>
              <a:gd name="connsiteY0" fmla="*/ 0 h 12584775"/>
              <a:gd name="connsiteX1" fmla="*/ 541116 w 541116"/>
              <a:gd name="connsiteY1" fmla="*/ 0 h 12584775"/>
              <a:gd name="connsiteX2" fmla="*/ 541116 w 541116"/>
              <a:gd name="connsiteY2" fmla="*/ 12584775 h 12584775"/>
              <a:gd name="connsiteX3" fmla="*/ 0 w 541116"/>
              <a:gd name="connsiteY3" fmla="*/ 12584775 h 12584775"/>
              <a:gd name="connsiteX4" fmla="*/ 0 w 541116"/>
              <a:gd name="connsiteY4" fmla="*/ 0 h 12584775"/>
              <a:gd name="connsiteX0" fmla="*/ 0 w 544598"/>
              <a:gd name="connsiteY0" fmla="*/ 0 h 12584775"/>
              <a:gd name="connsiteX1" fmla="*/ 544598 w 544598"/>
              <a:gd name="connsiteY1" fmla="*/ 511030 h 12584775"/>
              <a:gd name="connsiteX2" fmla="*/ 541116 w 544598"/>
              <a:gd name="connsiteY2" fmla="*/ 12584775 h 12584775"/>
              <a:gd name="connsiteX3" fmla="*/ 0 w 544598"/>
              <a:gd name="connsiteY3" fmla="*/ 12584775 h 12584775"/>
              <a:gd name="connsiteX4" fmla="*/ 0 w 544598"/>
              <a:gd name="connsiteY4" fmla="*/ 0 h 12584775"/>
              <a:gd name="connsiteX0" fmla="*/ 501 w 544598"/>
              <a:gd name="connsiteY0" fmla="*/ 393259 h 12073745"/>
              <a:gd name="connsiteX1" fmla="*/ 544598 w 544598"/>
              <a:gd name="connsiteY1" fmla="*/ 0 h 12073745"/>
              <a:gd name="connsiteX2" fmla="*/ 541116 w 544598"/>
              <a:gd name="connsiteY2" fmla="*/ 12073745 h 12073745"/>
              <a:gd name="connsiteX3" fmla="*/ 0 w 544598"/>
              <a:gd name="connsiteY3" fmla="*/ 12073745 h 12073745"/>
              <a:gd name="connsiteX4" fmla="*/ 501 w 544598"/>
              <a:gd name="connsiteY4" fmla="*/ 393259 h 12073745"/>
              <a:gd name="connsiteX0" fmla="*/ 501 w 541367"/>
              <a:gd name="connsiteY0" fmla="*/ 393968 h 12074454"/>
              <a:gd name="connsiteX1" fmla="*/ 540133 w 541367"/>
              <a:gd name="connsiteY1" fmla="*/ 0 h 12074454"/>
              <a:gd name="connsiteX2" fmla="*/ 541116 w 541367"/>
              <a:gd name="connsiteY2" fmla="*/ 12074454 h 12074454"/>
              <a:gd name="connsiteX3" fmla="*/ 0 w 541367"/>
              <a:gd name="connsiteY3" fmla="*/ 12074454 h 12074454"/>
              <a:gd name="connsiteX4" fmla="*/ 501 w 541367"/>
              <a:gd name="connsiteY4" fmla="*/ 393968 h 12074454"/>
              <a:gd name="connsiteX0" fmla="*/ 1600 w 542466"/>
              <a:gd name="connsiteY0" fmla="*/ 393968 h 12074454"/>
              <a:gd name="connsiteX1" fmla="*/ 541232 w 542466"/>
              <a:gd name="connsiteY1" fmla="*/ 0 h 12074454"/>
              <a:gd name="connsiteX2" fmla="*/ 542215 w 542466"/>
              <a:gd name="connsiteY2" fmla="*/ 12074454 h 12074454"/>
              <a:gd name="connsiteX3" fmla="*/ 0 w 542466"/>
              <a:gd name="connsiteY3" fmla="*/ 10597786 h 12074454"/>
              <a:gd name="connsiteX4" fmla="*/ 1600 w 542466"/>
              <a:gd name="connsiteY4" fmla="*/ 393968 h 12074454"/>
              <a:gd name="connsiteX0" fmla="*/ 1600 w 542072"/>
              <a:gd name="connsiteY0" fmla="*/ 393968 h 11328129"/>
              <a:gd name="connsiteX1" fmla="*/ 541232 w 542072"/>
              <a:gd name="connsiteY1" fmla="*/ 0 h 11328129"/>
              <a:gd name="connsiteX2" fmla="*/ 541791 w 542072"/>
              <a:gd name="connsiteY2" fmla="*/ 11328129 h 11328129"/>
              <a:gd name="connsiteX3" fmla="*/ 0 w 542072"/>
              <a:gd name="connsiteY3" fmla="*/ 10597786 h 11328129"/>
              <a:gd name="connsiteX4" fmla="*/ 1600 w 542072"/>
              <a:gd name="connsiteY4" fmla="*/ 393968 h 11328129"/>
              <a:gd name="connsiteX0" fmla="*/ 1600 w 541232"/>
              <a:gd name="connsiteY0" fmla="*/ 393968 h 11308138"/>
              <a:gd name="connsiteX1" fmla="*/ 541232 w 541232"/>
              <a:gd name="connsiteY1" fmla="*/ 0 h 11308138"/>
              <a:gd name="connsiteX2" fmla="*/ 531233 w 541232"/>
              <a:gd name="connsiteY2" fmla="*/ 11308138 h 11308138"/>
              <a:gd name="connsiteX3" fmla="*/ 0 w 541232"/>
              <a:gd name="connsiteY3" fmla="*/ 10597786 h 11308138"/>
              <a:gd name="connsiteX4" fmla="*/ 1600 w 541232"/>
              <a:gd name="connsiteY4" fmla="*/ 393968 h 11308138"/>
              <a:gd name="connsiteX0" fmla="*/ 1600 w 541232"/>
              <a:gd name="connsiteY0" fmla="*/ 393968 h 11324832"/>
              <a:gd name="connsiteX1" fmla="*/ 541232 w 541232"/>
              <a:gd name="connsiteY1" fmla="*/ 0 h 11324832"/>
              <a:gd name="connsiteX2" fmla="*/ 535446 w 541232"/>
              <a:gd name="connsiteY2" fmla="*/ 11324832 h 11324832"/>
              <a:gd name="connsiteX3" fmla="*/ 0 w 541232"/>
              <a:gd name="connsiteY3" fmla="*/ 10597786 h 11324832"/>
              <a:gd name="connsiteX4" fmla="*/ 1600 w 541232"/>
              <a:gd name="connsiteY4" fmla="*/ 393968 h 11324832"/>
              <a:gd name="connsiteX0" fmla="*/ 1600 w 541232"/>
              <a:gd name="connsiteY0" fmla="*/ 393968 h 11311044"/>
              <a:gd name="connsiteX1" fmla="*/ 541232 w 541232"/>
              <a:gd name="connsiteY1" fmla="*/ 0 h 11311044"/>
              <a:gd name="connsiteX2" fmla="*/ 528569 w 541232"/>
              <a:gd name="connsiteY2" fmla="*/ 11311044 h 11311044"/>
              <a:gd name="connsiteX3" fmla="*/ 0 w 541232"/>
              <a:gd name="connsiteY3" fmla="*/ 10597786 h 11311044"/>
              <a:gd name="connsiteX4" fmla="*/ 1600 w 541232"/>
              <a:gd name="connsiteY4" fmla="*/ 393968 h 11311044"/>
              <a:gd name="connsiteX0" fmla="*/ 1600 w 541232"/>
              <a:gd name="connsiteY0" fmla="*/ 393968 h 11312532"/>
              <a:gd name="connsiteX1" fmla="*/ 541232 w 541232"/>
              <a:gd name="connsiteY1" fmla="*/ 0 h 11312532"/>
              <a:gd name="connsiteX2" fmla="*/ 526519 w 541232"/>
              <a:gd name="connsiteY2" fmla="*/ 11312532 h 11312532"/>
              <a:gd name="connsiteX3" fmla="*/ 0 w 541232"/>
              <a:gd name="connsiteY3" fmla="*/ 10597786 h 11312532"/>
              <a:gd name="connsiteX4" fmla="*/ 1600 w 541232"/>
              <a:gd name="connsiteY4" fmla="*/ 393968 h 11312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232" h="11312532">
                <a:moveTo>
                  <a:pt x="1600" y="393968"/>
                </a:moveTo>
                <a:lnTo>
                  <a:pt x="541232" y="0"/>
                </a:lnTo>
                <a:cubicBezTo>
                  <a:pt x="540071" y="4024582"/>
                  <a:pt x="527680" y="7287950"/>
                  <a:pt x="526519" y="11312532"/>
                </a:cubicBezTo>
                <a:lnTo>
                  <a:pt x="0" y="10597786"/>
                </a:lnTo>
                <a:cubicBezTo>
                  <a:pt x="533" y="7196513"/>
                  <a:pt x="1067" y="3795241"/>
                  <a:pt x="1600" y="3939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C379068-D739-409F-AA7A-0D1CB9CE04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PowerPoint Template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143000" y="5397500"/>
            <a:ext cx="55975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2015-02-22T11:22:51Z</dcterms:modified>
</cp:coreProperties>
</file>