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8" r:id="rId2"/>
    <p:sldId id="260" r:id="rId3"/>
    <p:sldId id="269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37"/>
    <a:srgbClr val="005C1F"/>
    <a:srgbClr val="939598"/>
    <a:srgbClr val="000000"/>
    <a:srgbClr val="BE1E2D"/>
    <a:srgbClr val="FEE1EA"/>
    <a:srgbClr val="D7F0FC"/>
    <a:srgbClr val="C0D2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10" y="-78"/>
      </p:cViewPr>
      <p:guideLst>
        <p:guide orient="horz" pos="4319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8AE706-2EBD-402F-928F-F16886F666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912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5CE1766-C8B4-4FFF-9F2C-7870C97DB73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F98DF2-263A-47A2-8239-EAE378E374A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9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BD64E5-D5FB-47EF-9D74-D099BB566F2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6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0C138-DB25-4081-9D8B-7A13380B29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623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798C-F081-4412-9E90-7A0AE8754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22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455C9-AF2C-492A-B1A1-E6E4659441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209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EF16D-2FA3-40E2-9D1D-6B6D725806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47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E142-541F-4FDB-8651-6080857B57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5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A38D7-B8EC-446B-82D7-668D3795F5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28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39D63-BC6E-438C-952E-1A4BAA772F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38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83BF9-169F-4B35-8ED7-7A82521E07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69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2CD54-21D7-4BAE-90C6-3B193D33CE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72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099CB-C41E-4CE8-804B-037A915A28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90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8D3CE-48CC-47A1-A196-B20B287C0E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06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98CFB-2DDC-4C4E-9AFB-CB39727F5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4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9D4F6-B1A1-4A07-AA36-D3315B2115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57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96FC802-30AC-43C3-AD3E-A055B0E410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1"/>
          <p:cNvSpPr>
            <a:spLocks noChangeArrowheads="1"/>
          </p:cNvSpPr>
          <p:nvPr/>
        </p:nvSpPr>
        <p:spPr bwMode="auto">
          <a:xfrm>
            <a:off x="0" y="4763"/>
            <a:ext cx="9144000" cy="6853237"/>
          </a:xfrm>
          <a:prstGeom prst="rect">
            <a:avLst/>
          </a:prstGeom>
          <a:solidFill>
            <a:srgbClr val="C9E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5" name="Group 44"/>
          <p:cNvGrpSpPr/>
          <p:nvPr/>
        </p:nvGrpSpPr>
        <p:grpSpPr>
          <a:xfrm>
            <a:off x="2630488" y="185738"/>
            <a:ext cx="3370262" cy="6530975"/>
            <a:chOff x="2630488" y="185738"/>
            <a:chExt cx="3370262" cy="6530975"/>
          </a:xfrm>
          <a:solidFill>
            <a:srgbClr val="005C1F"/>
          </a:solidFill>
        </p:grpSpPr>
        <p:sp>
          <p:nvSpPr>
            <p:cNvPr id="23" name="Freeform 22"/>
            <p:cNvSpPr/>
            <p:nvPr/>
          </p:nvSpPr>
          <p:spPr>
            <a:xfrm>
              <a:off x="2630488" y="3468688"/>
              <a:ext cx="900112" cy="744537"/>
            </a:xfrm>
            <a:custGeom>
              <a:avLst/>
              <a:gdLst>
                <a:gd name="connsiteX0" fmla="*/ 841248 w 901100"/>
                <a:gd name="connsiteY0" fmla="*/ 428937 h 744820"/>
                <a:gd name="connsiteX1" fmla="*/ 834598 w 901100"/>
                <a:gd name="connsiteY1" fmla="*/ 502089 h 744820"/>
                <a:gd name="connsiteX2" fmla="*/ 824622 w 901100"/>
                <a:gd name="connsiteY2" fmla="*/ 551965 h 744820"/>
                <a:gd name="connsiteX3" fmla="*/ 861198 w 901100"/>
                <a:gd name="connsiteY3" fmla="*/ 488788 h 744820"/>
                <a:gd name="connsiteX4" fmla="*/ 841248 w 901100"/>
                <a:gd name="connsiteY4" fmla="*/ 428937 h 744820"/>
                <a:gd name="connsiteX5" fmla="*/ 545315 w 901100"/>
                <a:gd name="connsiteY5" fmla="*/ 322534 h 744820"/>
                <a:gd name="connsiteX6" fmla="*/ 548640 w 901100"/>
                <a:gd name="connsiteY6" fmla="*/ 389035 h 744820"/>
                <a:gd name="connsiteX7" fmla="*/ 512064 w 901100"/>
                <a:gd name="connsiteY7" fmla="*/ 432262 h 744820"/>
                <a:gd name="connsiteX8" fmla="*/ 568590 w 901100"/>
                <a:gd name="connsiteY8" fmla="*/ 458862 h 744820"/>
                <a:gd name="connsiteX9" fmla="*/ 588541 w 901100"/>
                <a:gd name="connsiteY9" fmla="*/ 422286 h 744820"/>
                <a:gd name="connsiteX10" fmla="*/ 608492 w 901100"/>
                <a:gd name="connsiteY10" fmla="*/ 392361 h 744820"/>
                <a:gd name="connsiteX11" fmla="*/ 611817 w 901100"/>
                <a:gd name="connsiteY11" fmla="*/ 335834 h 744820"/>
                <a:gd name="connsiteX12" fmla="*/ 545315 w 901100"/>
                <a:gd name="connsiteY12" fmla="*/ 322534 h 744820"/>
                <a:gd name="connsiteX13" fmla="*/ 615142 w 901100"/>
                <a:gd name="connsiteY13" fmla="*/ 0 h 744820"/>
                <a:gd name="connsiteX14" fmla="*/ 668343 w 901100"/>
                <a:gd name="connsiteY14" fmla="*/ 19950 h 744820"/>
                <a:gd name="connsiteX15" fmla="*/ 714894 w 901100"/>
                <a:gd name="connsiteY15" fmla="*/ 33251 h 744820"/>
                <a:gd name="connsiteX16" fmla="*/ 708244 w 901100"/>
                <a:gd name="connsiteY16" fmla="*/ 113053 h 744820"/>
                <a:gd name="connsiteX17" fmla="*/ 758121 w 901100"/>
                <a:gd name="connsiteY17" fmla="*/ 136329 h 744820"/>
                <a:gd name="connsiteX18" fmla="*/ 748145 w 901100"/>
                <a:gd name="connsiteY18" fmla="*/ 159604 h 744820"/>
                <a:gd name="connsiteX19" fmla="*/ 804672 w 901100"/>
                <a:gd name="connsiteY19" fmla="*/ 232756 h 744820"/>
                <a:gd name="connsiteX20" fmla="*/ 824622 w 901100"/>
                <a:gd name="connsiteY20" fmla="*/ 309233 h 744820"/>
                <a:gd name="connsiteX21" fmla="*/ 761446 w 901100"/>
                <a:gd name="connsiteY21" fmla="*/ 379060 h 744820"/>
                <a:gd name="connsiteX22" fmla="*/ 874499 w 901100"/>
                <a:gd name="connsiteY22" fmla="*/ 349134 h 744820"/>
                <a:gd name="connsiteX23" fmla="*/ 901100 w 901100"/>
                <a:gd name="connsiteY23" fmla="*/ 462187 h 744820"/>
                <a:gd name="connsiteX24" fmla="*/ 894449 w 901100"/>
                <a:gd name="connsiteY24" fmla="*/ 568590 h 744820"/>
                <a:gd name="connsiteX25" fmla="*/ 841248 w 901100"/>
                <a:gd name="connsiteY25" fmla="*/ 645067 h 744820"/>
                <a:gd name="connsiteX26" fmla="*/ 814647 w 901100"/>
                <a:gd name="connsiteY26" fmla="*/ 628442 h 744820"/>
                <a:gd name="connsiteX27" fmla="*/ 764771 w 901100"/>
                <a:gd name="connsiteY27" fmla="*/ 635092 h 744820"/>
                <a:gd name="connsiteX28" fmla="*/ 724870 w 901100"/>
                <a:gd name="connsiteY28" fmla="*/ 744820 h 744820"/>
                <a:gd name="connsiteX29" fmla="*/ 645068 w 901100"/>
                <a:gd name="connsiteY29" fmla="*/ 741495 h 744820"/>
                <a:gd name="connsiteX30" fmla="*/ 631767 w 901100"/>
                <a:gd name="connsiteY30" fmla="*/ 701594 h 744820"/>
                <a:gd name="connsiteX31" fmla="*/ 498764 w 901100"/>
                <a:gd name="connsiteY31" fmla="*/ 728195 h 744820"/>
                <a:gd name="connsiteX32" fmla="*/ 512064 w 901100"/>
                <a:gd name="connsiteY32" fmla="*/ 684969 h 744820"/>
                <a:gd name="connsiteX33" fmla="*/ 472163 w 901100"/>
                <a:gd name="connsiteY33" fmla="*/ 655043 h 744820"/>
                <a:gd name="connsiteX34" fmla="*/ 428937 w 901100"/>
                <a:gd name="connsiteY34" fmla="*/ 631767 h 744820"/>
                <a:gd name="connsiteX35" fmla="*/ 428937 w 901100"/>
                <a:gd name="connsiteY35" fmla="*/ 565265 h 744820"/>
                <a:gd name="connsiteX36" fmla="*/ 385710 w 901100"/>
                <a:gd name="connsiteY36" fmla="*/ 508739 h 744820"/>
                <a:gd name="connsiteX37" fmla="*/ 305908 w 901100"/>
                <a:gd name="connsiteY37" fmla="*/ 548640 h 744820"/>
                <a:gd name="connsiteX38" fmla="*/ 329184 w 901100"/>
                <a:gd name="connsiteY38" fmla="*/ 598516 h 744820"/>
                <a:gd name="connsiteX39" fmla="*/ 302583 w 901100"/>
                <a:gd name="connsiteY39" fmla="*/ 645067 h 744820"/>
                <a:gd name="connsiteX40" fmla="*/ 262682 w 901100"/>
                <a:gd name="connsiteY40" fmla="*/ 698269 h 744820"/>
                <a:gd name="connsiteX41" fmla="*/ 239406 w 901100"/>
                <a:gd name="connsiteY41" fmla="*/ 681643 h 744820"/>
                <a:gd name="connsiteX42" fmla="*/ 182880 w 901100"/>
                <a:gd name="connsiteY42" fmla="*/ 681643 h 744820"/>
                <a:gd name="connsiteX43" fmla="*/ 152954 w 901100"/>
                <a:gd name="connsiteY43" fmla="*/ 638417 h 744820"/>
                <a:gd name="connsiteX44" fmla="*/ 103078 w 901100"/>
                <a:gd name="connsiteY44" fmla="*/ 645067 h 744820"/>
                <a:gd name="connsiteX45" fmla="*/ 96428 w 901100"/>
                <a:gd name="connsiteY45" fmla="*/ 591866 h 744820"/>
                <a:gd name="connsiteX46" fmla="*/ 0 w 901100"/>
                <a:gd name="connsiteY46" fmla="*/ 478813 h 744820"/>
                <a:gd name="connsiteX47" fmla="*/ 53201 w 901100"/>
                <a:gd name="connsiteY47" fmla="*/ 418961 h 744820"/>
                <a:gd name="connsiteX48" fmla="*/ 101640 w 901100"/>
                <a:gd name="connsiteY48" fmla="*/ 413705 h 744820"/>
                <a:gd name="connsiteX49" fmla="*/ 162929 w 901100"/>
                <a:gd name="connsiteY49" fmla="*/ 379060 h 744820"/>
                <a:gd name="connsiteX50" fmla="*/ 96428 w 901100"/>
                <a:gd name="connsiteY50" fmla="*/ 309233 h 744820"/>
                <a:gd name="connsiteX51" fmla="*/ 202830 w 901100"/>
                <a:gd name="connsiteY51" fmla="*/ 289283 h 744820"/>
                <a:gd name="connsiteX52" fmla="*/ 259357 w 901100"/>
                <a:gd name="connsiteY52" fmla="*/ 152954 h 744820"/>
                <a:gd name="connsiteX53" fmla="*/ 325859 w 901100"/>
                <a:gd name="connsiteY53" fmla="*/ 103078 h 744820"/>
                <a:gd name="connsiteX54" fmla="*/ 379060 w 901100"/>
                <a:gd name="connsiteY54" fmla="*/ 96427 h 744820"/>
                <a:gd name="connsiteX55" fmla="*/ 428937 w 901100"/>
                <a:gd name="connsiteY55" fmla="*/ 39901 h 744820"/>
                <a:gd name="connsiteX56" fmla="*/ 522039 w 901100"/>
                <a:gd name="connsiteY56" fmla="*/ 19950 h 744820"/>
                <a:gd name="connsiteX57" fmla="*/ 615142 w 901100"/>
                <a:gd name="connsiteY57" fmla="*/ 0 h 74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01100" h="744820">
                  <a:moveTo>
                    <a:pt x="841248" y="428937"/>
                  </a:moveTo>
                  <a:lnTo>
                    <a:pt x="834598" y="502089"/>
                  </a:lnTo>
                  <a:lnTo>
                    <a:pt x="824622" y="551965"/>
                  </a:lnTo>
                  <a:lnTo>
                    <a:pt x="861198" y="488788"/>
                  </a:lnTo>
                  <a:lnTo>
                    <a:pt x="841248" y="428937"/>
                  </a:lnTo>
                  <a:close/>
                  <a:moveTo>
                    <a:pt x="545315" y="322534"/>
                  </a:moveTo>
                  <a:lnTo>
                    <a:pt x="548640" y="389035"/>
                  </a:lnTo>
                  <a:lnTo>
                    <a:pt x="512064" y="432262"/>
                  </a:lnTo>
                  <a:lnTo>
                    <a:pt x="568590" y="458862"/>
                  </a:lnTo>
                  <a:lnTo>
                    <a:pt x="588541" y="422286"/>
                  </a:lnTo>
                  <a:lnTo>
                    <a:pt x="608492" y="392361"/>
                  </a:lnTo>
                  <a:lnTo>
                    <a:pt x="611817" y="335834"/>
                  </a:lnTo>
                  <a:lnTo>
                    <a:pt x="545315" y="322534"/>
                  </a:lnTo>
                  <a:close/>
                  <a:moveTo>
                    <a:pt x="615142" y="0"/>
                  </a:moveTo>
                  <a:lnTo>
                    <a:pt x="668343" y="19950"/>
                  </a:lnTo>
                  <a:lnTo>
                    <a:pt x="714894" y="33251"/>
                  </a:lnTo>
                  <a:lnTo>
                    <a:pt x="708244" y="113053"/>
                  </a:lnTo>
                  <a:lnTo>
                    <a:pt x="758121" y="136329"/>
                  </a:lnTo>
                  <a:lnTo>
                    <a:pt x="748145" y="159604"/>
                  </a:lnTo>
                  <a:lnTo>
                    <a:pt x="804672" y="232756"/>
                  </a:lnTo>
                  <a:lnTo>
                    <a:pt x="824622" y="309233"/>
                  </a:lnTo>
                  <a:lnTo>
                    <a:pt x="761446" y="379060"/>
                  </a:lnTo>
                  <a:lnTo>
                    <a:pt x="874499" y="349134"/>
                  </a:lnTo>
                  <a:lnTo>
                    <a:pt x="901100" y="462187"/>
                  </a:lnTo>
                  <a:lnTo>
                    <a:pt x="894449" y="568590"/>
                  </a:lnTo>
                  <a:lnTo>
                    <a:pt x="841248" y="645067"/>
                  </a:lnTo>
                  <a:lnTo>
                    <a:pt x="814647" y="628442"/>
                  </a:lnTo>
                  <a:lnTo>
                    <a:pt x="764771" y="635092"/>
                  </a:lnTo>
                  <a:lnTo>
                    <a:pt x="724870" y="744820"/>
                  </a:lnTo>
                  <a:lnTo>
                    <a:pt x="645068" y="741495"/>
                  </a:lnTo>
                  <a:lnTo>
                    <a:pt x="631767" y="701594"/>
                  </a:lnTo>
                  <a:lnTo>
                    <a:pt x="498764" y="728195"/>
                  </a:lnTo>
                  <a:lnTo>
                    <a:pt x="512064" y="684969"/>
                  </a:lnTo>
                  <a:lnTo>
                    <a:pt x="472163" y="655043"/>
                  </a:lnTo>
                  <a:lnTo>
                    <a:pt x="428937" y="631767"/>
                  </a:lnTo>
                  <a:lnTo>
                    <a:pt x="428937" y="565265"/>
                  </a:lnTo>
                  <a:lnTo>
                    <a:pt x="385710" y="508739"/>
                  </a:lnTo>
                  <a:lnTo>
                    <a:pt x="305908" y="548640"/>
                  </a:lnTo>
                  <a:lnTo>
                    <a:pt x="329184" y="598516"/>
                  </a:lnTo>
                  <a:lnTo>
                    <a:pt x="302583" y="645067"/>
                  </a:lnTo>
                  <a:lnTo>
                    <a:pt x="262682" y="698269"/>
                  </a:lnTo>
                  <a:lnTo>
                    <a:pt x="239406" y="681643"/>
                  </a:lnTo>
                  <a:lnTo>
                    <a:pt x="182880" y="681643"/>
                  </a:lnTo>
                  <a:lnTo>
                    <a:pt x="152954" y="638417"/>
                  </a:lnTo>
                  <a:lnTo>
                    <a:pt x="103078" y="645067"/>
                  </a:lnTo>
                  <a:lnTo>
                    <a:pt x="96428" y="591866"/>
                  </a:lnTo>
                  <a:lnTo>
                    <a:pt x="0" y="478813"/>
                  </a:lnTo>
                  <a:lnTo>
                    <a:pt x="53201" y="418961"/>
                  </a:lnTo>
                  <a:lnTo>
                    <a:pt x="101640" y="413705"/>
                  </a:lnTo>
                  <a:lnTo>
                    <a:pt x="162929" y="379060"/>
                  </a:lnTo>
                  <a:lnTo>
                    <a:pt x="96428" y="309233"/>
                  </a:lnTo>
                  <a:lnTo>
                    <a:pt x="202830" y="289283"/>
                  </a:lnTo>
                  <a:lnTo>
                    <a:pt x="259357" y="152954"/>
                  </a:lnTo>
                  <a:lnTo>
                    <a:pt x="325859" y="103078"/>
                  </a:lnTo>
                  <a:lnTo>
                    <a:pt x="379060" y="96427"/>
                  </a:lnTo>
                  <a:lnTo>
                    <a:pt x="428937" y="39901"/>
                  </a:lnTo>
                  <a:lnTo>
                    <a:pt x="522039" y="19950"/>
                  </a:lnTo>
                  <a:lnTo>
                    <a:pt x="61514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3475038" y="4598988"/>
              <a:ext cx="957262" cy="1289050"/>
            </a:xfrm>
            <a:custGeom>
              <a:avLst/>
              <a:gdLst>
                <a:gd name="connsiteX0" fmla="*/ 927700 w 957626"/>
                <a:gd name="connsiteY0" fmla="*/ 282632 h 1290135"/>
                <a:gd name="connsiteX1" fmla="*/ 854548 w 957626"/>
                <a:gd name="connsiteY1" fmla="*/ 182880 h 1290135"/>
                <a:gd name="connsiteX2" fmla="*/ 881149 w 957626"/>
                <a:gd name="connsiteY2" fmla="*/ 149629 h 1290135"/>
                <a:gd name="connsiteX3" fmla="*/ 837923 w 957626"/>
                <a:gd name="connsiteY3" fmla="*/ 113053 h 1290135"/>
                <a:gd name="connsiteX4" fmla="*/ 771421 w 957626"/>
                <a:gd name="connsiteY4" fmla="*/ 116378 h 1290135"/>
                <a:gd name="connsiteX5" fmla="*/ 751471 w 957626"/>
                <a:gd name="connsiteY5" fmla="*/ 89777 h 1290135"/>
                <a:gd name="connsiteX6" fmla="*/ 764771 w 957626"/>
                <a:gd name="connsiteY6" fmla="*/ 59851 h 1290135"/>
                <a:gd name="connsiteX7" fmla="*/ 694944 w 957626"/>
                <a:gd name="connsiteY7" fmla="*/ 59851 h 1290135"/>
                <a:gd name="connsiteX8" fmla="*/ 691619 w 957626"/>
                <a:gd name="connsiteY8" fmla="*/ 106403 h 1290135"/>
                <a:gd name="connsiteX9" fmla="*/ 625117 w 957626"/>
                <a:gd name="connsiteY9" fmla="*/ 99752 h 1290135"/>
                <a:gd name="connsiteX10" fmla="*/ 591866 w 957626"/>
                <a:gd name="connsiteY10" fmla="*/ 73152 h 1290135"/>
                <a:gd name="connsiteX11" fmla="*/ 535340 w 957626"/>
                <a:gd name="connsiteY11" fmla="*/ 69827 h 1290135"/>
                <a:gd name="connsiteX12" fmla="*/ 545315 w 957626"/>
                <a:gd name="connsiteY12" fmla="*/ 96427 h 1290135"/>
                <a:gd name="connsiteX13" fmla="*/ 472163 w 957626"/>
                <a:gd name="connsiteY13" fmla="*/ 126353 h 1290135"/>
                <a:gd name="connsiteX14" fmla="*/ 485463 w 957626"/>
                <a:gd name="connsiteY14" fmla="*/ 86452 h 1290135"/>
                <a:gd name="connsiteX15" fmla="*/ 485463 w 957626"/>
                <a:gd name="connsiteY15" fmla="*/ 63176 h 1290135"/>
                <a:gd name="connsiteX16" fmla="*/ 435587 w 957626"/>
                <a:gd name="connsiteY16" fmla="*/ 83127 h 1290135"/>
                <a:gd name="connsiteX17" fmla="*/ 435587 w 957626"/>
                <a:gd name="connsiteY17" fmla="*/ 29926 h 1290135"/>
                <a:gd name="connsiteX18" fmla="*/ 365760 w 957626"/>
                <a:gd name="connsiteY18" fmla="*/ 0 h 1290135"/>
                <a:gd name="connsiteX19" fmla="*/ 319209 w 957626"/>
                <a:gd name="connsiteY19" fmla="*/ 9975 h 1290135"/>
                <a:gd name="connsiteX20" fmla="*/ 305908 w 957626"/>
                <a:gd name="connsiteY20" fmla="*/ 63176 h 1290135"/>
                <a:gd name="connsiteX21" fmla="*/ 249382 w 957626"/>
                <a:gd name="connsiteY21" fmla="*/ 69827 h 1290135"/>
                <a:gd name="connsiteX22" fmla="*/ 285958 w 957626"/>
                <a:gd name="connsiteY22" fmla="*/ 116378 h 1290135"/>
                <a:gd name="connsiteX23" fmla="*/ 375735 w 957626"/>
                <a:gd name="connsiteY23" fmla="*/ 209480 h 1290135"/>
                <a:gd name="connsiteX24" fmla="*/ 349135 w 957626"/>
                <a:gd name="connsiteY24" fmla="*/ 262682 h 1290135"/>
                <a:gd name="connsiteX25" fmla="*/ 229431 w 957626"/>
                <a:gd name="connsiteY25" fmla="*/ 355784 h 1290135"/>
                <a:gd name="connsiteX26" fmla="*/ 229431 w 957626"/>
                <a:gd name="connsiteY26" fmla="*/ 412311 h 1290135"/>
                <a:gd name="connsiteX27" fmla="*/ 272657 w 957626"/>
                <a:gd name="connsiteY27" fmla="*/ 428936 h 1290135"/>
                <a:gd name="connsiteX28" fmla="*/ 295933 w 957626"/>
                <a:gd name="connsiteY28" fmla="*/ 375735 h 1290135"/>
                <a:gd name="connsiteX29" fmla="*/ 305908 w 957626"/>
                <a:gd name="connsiteY29" fmla="*/ 415636 h 1290135"/>
                <a:gd name="connsiteX30" fmla="*/ 349135 w 957626"/>
                <a:gd name="connsiteY30" fmla="*/ 422286 h 1290135"/>
                <a:gd name="connsiteX31" fmla="*/ 352460 w 957626"/>
                <a:gd name="connsiteY31" fmla="*/ 359110 h 1290135"/>
                <a:gd name="connsiteX32" fmla="*/ 418961 w 957626"/>
                <a:gd name="connsiteY32" fmla="*/ 319208 h 1290135"/>
                <a:gd name="connsiteX33" fmla="*/ 452212 w 957626"/>
                <a:gd name="connsiteY33" fmla="*/ 369085 h 1290135"/>
                <a:gd name="connsiteX34" fmla="*/ 445562 w 957626"/>
                <a:gd name="connsiteY34" fmla="*/ 412311 h 1290135"/>
                <a:gd name="connsiteX35" fmla="*/ 468838 w 957626"/>
                <a:gd name="connsiteY35" fmla="*/ 462187 h 1290135"/>
                <a:gd name="connsiteX36" fmla="*/ 455537 w 957626"/>
                <a:gd name="connsiteY36" fmla="*/ 505414 h 1290135"/>
                <a:gd name="connsiteX37" fmla="*/ 485463 w 957626"/>
                <a:gd name="connsiteY37" fmla="*/ 575240 h 1290135"/>
                <a:gd name="connsiteX38" fmla="*/ 455537 w 957626"/>
                <a:gd name="connsiteY38" fmla="*/ 671668 h 1290135"/>
                <a:gd name="connsiteX39" fmla="*/ 405661 w 957626"/>
                <a:gd name="connsiteY39" fmla="*/ 738170 h 1290135"/>
                <a:gd name="connsiteX40" fmla="*/ 342484 w 957626"/>
                <a:gd name="connsiteY40" fmla="*/ 751470 h 1290135"/>
                <a:gd name="connsiteX41" fmla="*/ 295933 w 957626"/>
                <a:gd name="connsiteY41" fmla="*/ 794696 h 1290135"/>
                <a:gd name="connsiteX42" fmla="*/ 262682 w 957626"/>
                <a:gd name="connsiteY42" fmla="*/ 778071 h 1290135"/>
                <a:gd name="connsiteX43" fmla="*/ 176230 w 957626"/>
                <a:gd name="connsiteY43" fmla="*/ 837923 h 1290135"/>
                <a:gd name="connsiteX44" fmla="*/ 179555 w 957626"/>
                <a:gd name="connsiteY44" fmla="*/ 854548 h 1290135"/>
                <a:gd name="connsiteX45" fmla="*/ 99753 w 957626"/>
                <a:gd name="connsiteY45" fmla="*/ 854548 h 1290135"/>
                <a:gd name="connsiteX46" fmla="*/ 39901 w 957626"/>
                <a:gd name="connsiteY46" fmla="*/ 907750 h 1290135"/>
                <a:gd name="connsiteX47" fmla="*/ 0 w 957626"/>
                <a:gd name="connsiteY47" fmla="*/ 917725 h 1290135"/>
                <a:gd name="connsiteX48" fmla="*/ 13300 w 957626"/>
                <a:gd name="connsiteY48" fmla="*/ 964276 h 1290135"/>
                <a:gd name="connsiteX49" fmla="*/ 63177 w 957626"/>
                <a:gd name="connsiteY49" fmla="*/ 974251 h 1290135"/>
                <a:gd name="connsiteX50" fmla="*/ 83127 w 957626"/>
                <a:gd name="connsiteY50" fmla="*/ 990877 h 1290135"/>
                <a:gd name="connsiteX51" fmla="*/ 53201 w 957626"/>
                <a:gd name="connsiteY51" fmla="*/ 1034103 h 1290135"/>
                <a:gd name="connsiteX52" fmla="*/ 49876 w 957626"/>
                <a:gd name="connsiteY52" fmla="*/ 1064029 h 1290135"/>
                <a:gd name="connsiteX53" fmla="*/ 109728 w 957626"/>
                <a:gd name="connsiteY53" fmla="*/ 1083979 h 1290135"/>
                <a:gd name="connsiteX54" fmla="*/ 126353 w 957626"/>
                <a:gd name="connsiteY54" fmla="*/ 1133856 h 1290135"/>
                <a:gd name="connsiteX55" fmla="*/ 189530 w 957626"/>
                <a:gd name="connsiteY55" fmla="*/ 1107255 h 1290135"/>
                <a:gd name="connsiteX56" fmla="*/ 262682 w 957626"/>
                <a:gd name="connsiteY56" fmla="*/ 1087304 h 1290135"/>
                <a:gd name="connsiteX57" fmla="*/ 246057 w 957626"/>
                <a:gd name="connsiteY57" fmla="*/ 1047403 h 1290135"/>
                <a:gd name="connsiteX58" fmla="*/ 299258 w 957626"/>
                <a:gd name="connsiteY58" fmla="*/ 1044078 h 1290135"/>
                <a:gd name="connsiteX59" fmla="*/ 332509 w 957626"/>
                <a:gd name="connsiteY59" fmla="*/ 1054054 h 1290135"/>
                <a:gd name="connsiteX60" fmla="*/ 352460 w 957626"/>
                <a:gd name="connsiteY60" fmla="*/ 1087304 h 1290135"/>
                <a:gd name="connsiteX61" fmla="*/ 422287 w 957626"/>
                <a:gd name="connsiteY61" fmla="*/ 1097280 h 1290135"/>
                <a:gd name="connsiteX62" fmla="*/ 372410 w 957626"/>
                <a:gd name="connsiteY62" fmla="*/ 1120555 h 1290135"/>
                <a:gd name="connsiteX63" fmla="*/ 365760 w 957626"/>
                <a:gd name="connsiteY63" fmla="*/ 1180407 h 1290135"/>
                <a:gd name="connsiteX64" fmla="*/ 432262 w 957626"/>
                <a:gd name="connsiteY64" fmla="*/ 1167107 h 1290135"/>
                <a:gd name="connsiteX65" fmla="*/ 538665 w 957626"/>
                <a:gd name="connsiteY65" fmla="*/ 1117230 h 1290135"/>
                <a:gd name="connsiteX66" fmla="*/ 535340 w 957626"/>
                <a:gd name="connsiteY66" fmla="*/ 1173757 h 1290135"/>
                <a:gd name="connsiteX67" fmla="*/ 558615 w 957626"/>
                <a:gd name="connsiteY67" fmla="*/ 1173757 h 1290135"/>
                <a:gd name="connsiteX68" fmla="*/ 558615 w 957626"/>
                <a:gd name="connsiteY68" fmla="*/ 1216983 h 1290135"/>
                <a:gd name="connsiteX69" fmla="*/ 621792 w 957626"/>
                <a:gd name="connsiteY69" fmla="*/ 1250234 h 1290135"/>
                <a:gd name="connsiteX70" fmla="*/ 688294 w 957626"/>
                <a:gd name="connsiteY70" fmla="*/ 1290135 h 1290135"/>
                <a:gd name="connsiteX71" fmla="*/ 774746 w 957626"/>
                <a:gd name="connsiteY71" fmla="*/ 1266859 h 1290135"/>
                <a:gd name="connsiteX72" fmla="*/ 814647 w 957626"/>
                <a:gd name="connsiteY72" fmla="*/ 1210333 h 1290135"/>
                <a:gd name="connsiteX73" fmla="*/ 877824 w 957626"/>
                <a:gd name="connsiteY73" fmla="*/ 1190382 h 1290135"/>
                <a:gd name="connsiteX74" fmla="*/ 911075 w 957626"/>
                <a:gd name="connsiteY74" fmla="*/ 1200358 h 1290135"/>
                <a:gd name="connsiteX75" fmla="*/ 957626 w 957626"/>
                <a:gd name="connsiteY75" fmla="*/ 1143831 h 1290135"/>
                <a:gd name="connsiteX76" fmla="*/ 957626 w 957626"/>
                <a:gd name="connsiteY76" fmla="*/ 1097280 h 1290135"/>
                <a:gd name="connsiteX77" fmla="*/ 957626 w 957626"/>
                <a:gd name="connsiteY77" fmla="*/ 1000852 h 1290135"/>
                <a:gd name="connsiteX78" fmla="*/ 871174 w 957626"/>
                <a:gd name="connsiteY78" fmla="*/ 934350 h 1290135"/>
                <a:gd name="connsiteX79" fmla="*/ 837923 w 957626"/>
                <a:gd name="connsiteY79" fmla="*/ 947651 h 1290135"/>
                <a:gd name="connsiteX80" fmla="*/ 798022 w 957626"/>
                <a:gd name="connsiteY80" fmla="*/ 874499 h 1290135"/>
                <a:gd name="connsiteX81" fmla="*/ 798022 w 957626"/>
                <a:gd name="connsiteY81" fmla="*/ 804672 h 1290135"/>
                <a:gd name="connsiteX82" fmla="*/ 814647 w 957626"/>
                <a:gd name="connsiteY82" fmla="*/ 744820 h 1290135"/>
                <a:gd name="connsiteX83" fmla="*/ 824623 w 957626"/>
                <a:gd name="connsiteY83" fmla="*/ 718219 h 1290135"/>
                <a:gd name="connsiteX84" fmla="*/ 831273 w 957626"/>
                <a:gd name="connsiteY84" fmla="*/ 674993 h 1290135"/>
                <a:gd name="connsiteX85" fmla="*/ 794697 w 957626"/>
                <a:gd name="connsiteY85" fmla="*/ 665018 h 1290135"/>
                <a:gd name="connsiteX86" fmla="*/ 754796 w 957626"/>
                <a:gd name="connsiteY86" fmla="*/ 625117 h 1290135"/>
                <a:gd name="connsiteX87" fmla="*/ 768096 w 957626"/>
                <a:gd name="connsiteY87" fmla="*/ 591866 h 1290135"/>
                <a:gd name="connsiteX88" fmla="*/ 814647 w 957626"/>
                <a:gd name="connsiteY88" fmla="*/ 585216 h 1290135"/>
                <a:gd name="connsiteX89" fmla="*/ 844573 w 957626"/>
                <a:gd name="connsiteY89" fmla="*/ 555290 h 1290135"/>
                <a:gd name="connsiteX90" fmla="*/ 807997 w 957626"/>
                <a:gd name="connsiteY90" fmla="*/ 528689 h 1290135"/>
                <a:gd name="connsiteX91" fmla="*/ 844573 w 957626"/>
                <a:gd name="connsiteY91" fmla="*/ 438912 h 1290135"/>
                <a:gd name="connsiteX92" fmla="*/ 854548 w 957626"/>
                <a:gd name="connsiteY92" fmla="*/ 428936 h 1290135"/>
                <a:gd name="connsiteX93" fmla="*/ 814647 w 957626"/>
                <a:gd name="connsiteY93" fmla="*/ 399011 h 1290135"/>
                <a:gd name="connsiteX94" fmla="*/ 791372 w 957626"/>
                <a:gd name="connsiteY94" fmla="*/ 385710 h 1290135"/>
                <a:gd name="connsiteX95" fmla="*/ 811322 w 957626"/>
                <a:gd name="connsiteY95" fmla="*/ 302583 h 1290135"/>
                <a:gd name="connsiteX96" fmla="*/ 877824 w 957626"/>
                <a:gd name="connsiteY96" fmla="*/ 305908 h 1290135"/>
                <a:gd name="connsiteX97" fmla="*/ 927700 w 957626"/>
                <a:gd name="connsiteY97" fmla="*/ 282632 h 129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957626" h="1290135">
                  <a:moveTo>
                    <a:pt x="927700" y="282632"/>
                  </a:moveTo>
                  <a:lnTo>
                    <a:pt x="854548" y="182880"/>
                  </a:lnTo>
                  <a:lnTo>
                    <a:pt x="881149" y="149629"/>
                  </a:lnTo>
                  <a:lnTo>
                    <a:pt x="837923" y="113053"/>
                  </a:lnTo>
                  <a:lnTo>
                    <a:pt x="771421" y="116378"/>
                  </a:lnTo>
                  <a:lnTo>
                    <a:pt x="751471" y="89777"/>
                  </a:lnTo>
                  <a:lnTo>
                    <a:pt x="764771" y="59851"/>
                  </a:lnTo>
                  <a:lnTo>
                    <a:pt x="694944" y="59851"/>
                  </a:lnTo>
                  <a:lnTo>
                    <a:pt x="691619" y="106403"/>
                  </a:lnTo>
                  <a:lnTo>
                    <a:pt x="625117" y="99752"/>
                  </a:lnTo>
                  <a:lnTo>
                    <a:pt x="591866" y="73152"/>
                  </a:lnTo>
                  <a:lnTo>
                    <a:pt x="535340" y="69827"/>
                  </a:lnTo>
                  <a:lnTo>
                    <a:pt x="545315" y="96427"/>
                  </a:lnTo>
                  <a:lnTo>
                    <a:pt x="472163" y="126353"/>
                  </a:lnTo>
                  <a:lnTo>
                    <a:pt x="485463" y="86452"/>
                  </a:lnTo>
                  <a:lnTo>
                    <a:pt x="485463" y="63176"/>
                  </a:lnTo>
                  <a:lnTo>
                    <a:pt x="435587" y="83127"/>
                  </a:lnTo>
                  <a:lnTo>
                    <a:pt x="435587" y="29926"/>
                  </a:lnTo>
                  <a:lnTo>
                    <a:pt x="365760" y="0"/>
                  </a:lnTo>
                  <a:lnTo>
                    <a:pt x="319209" y="9975"/>
                  </a:lnTo>
                  <a:lnTo>
                    <a:pt x="305908" y="63176"/>
                  </a:lnTo>
                  <a:lnTo>
                    <a:pt x="249382" y="69827"/>
                  </a:lnTo>
                  <a:lnTo>
                    <a:pt x="285958" y="116378"/>
                  </a:lnTo>
                  <a:lnTo>
                    <a:pt x="375735" y="209480"/>
                  </a:lnTo>
                  <a:lnTo>
                    <a:pt x="349135" y="262682"/>
                  </a:lnTo>
                  <a:lnTo>
                    <a:pt x="229431" y="355784"/>
                  </a:lnTo>
                  <a:lnTo>
                    <a:pt x="229431" y="412311"/>
                  </a:lnTo>
                  <a:lnTo>
                    <a:pt x="272657" y="428936"/>
                  </a:lnTo>
                  <a:lnTo>
                    <a:pt x="295933" y="375735"/>
                  </a:lnTo>
                  <a:lnTo>
                    <a:pt x="305908" y="415636"/>
                  </a:lnTo>
                  <a:lnTo>
                    <a:pt x="349135" y="422286"/>
                  </a:lnTo>
                  <a:lnTo>
                    <a:pt x="352460" y="359110"/>
                  </a:lnTo>
                  <a:lnTo>
                    <a:pt x="418961" y="319208"/>
                  </a:lnTo>
                  <a:lnTo>
                    <a:pt x="452212" y="369085"/>
                  </a:lnTo>
                  <a:lnTo>
                    <a:pt x="445562" y="412311"/>
                  </a:lnTo>
                  <a:lnTo>
                    <a:pt x="468838" y="462187"/>
                  </a:lnTo>
                  <a:lnTo>
                    <a:pt x="455537" y="505414"/>
                  </a:lnTo>
                  <a:lnTo>
                    <a:pt x="485463" y="575240"/>
                  </a:lnTo>
                  <a:lnTo>
                    <a:pt x="455537" y="671668"/>
                  </a:lnTo>
                  <a:lnTo>
                    <a:pt x="405661" y="738170"/>
                  </a:lnTo>
                  <a:lnTo>
                    <a:pt x="342484" y="751470"/>
                  </a:lnTo>
                  <a:lnTo>
                    <a:pt x="295933" y="794696"/>
                  </a:lnTo>
                  <a:lnTo>
                    <a:pt x="262682" y="778071"/>
                  </a:lnTo>
                  <a:lnTo>
                    <a:pt x="176230" y="837923"/>
                  </a:lnTo>
                  <a:lnTo>
                    <a:pt x="179555" y="854548"/>
                  </a:lnTo>
                  <a:lnTo>
                    <a:pt x="99753" y="854548"/>
                  </a:lnTo>
                  <a:lnTo>
                    <a:pt x="39901" y="907750"/>
                  </a:lnTo>
                  <a:lnTo>
                    <a:pt x="0" y="917725"/>
                  </a:lnTo>
                  <a:lnTo>
                    <a:pt x="13300" y="964276"/>
                  </a:lnTo>
                  <a:lnTo>
                    <a:pt x="63177" y="974251"/>
                  </a:lnTo>
                  <a:lnTo>
                    <a:pt x="83127" y="990877"/>
                  </a:lnTo>
                  <a:lnTo>
                    <a:pt x="53201" y="1034103"/>
                  </a:lnTo>
                  <a:lnTo>
                    <a:pt x="49876" y="1064029"/>
                  </a:lnTo>
                  <a:lnTo>
                    <a:pt x="109728" y="1083979"/>
                  </a:lnTo>
                  <a:lnTo>
                    <a:pt x="126353" y="1133856"/>
                  </a:lnTo>
                  <a:lnTo>
                    <a:pt x="189530" y="1107255"/>
                  </a:lnTo>
                  <a:lnTo>
                    <a:pt x="262682" y="1087304"/>
                  </a:lnTo>
                  <a:lnTo>
                    <a:pt x="246057" y="1047403"/>
                  </a:lnTo>
                  <a:lnTo>
                    <a:pt x="299258" y="1044078"/>
                  </a:lnTo>
                  <a:lnTo>
                    <a:pt x="332509" y="1054054"/>
                  </a:lnTo>
                  <a:lnTo>
                    <a:pt x="352460" y="1087304"/>
                  </a:lnTo>
                  <a:lnTo>
                    <a:pt x="422287" y="1097280"/>
                  </a:lnTo>
                  <a:lnTo>
                    <a:pt x="372410" y="1120555"/>
                  </a:lnTo>
                  <a:lnTo>
                    <a:pt x="365760" y="1180407"/>
                  </a:lnTo>
                  <a:lnTo>
                    <a:pt x="432262" y="1167107"/>
                  </a:lnTo>
                  <a:lnTo>
                    <a:pt x="538665" y="1117230"/>
                  </a:lnTo>
                  <a:lnTo>
                    <a:pt x="535340" y="1173757"/>
                  </a:lnTo>
                  <a:lnTo>
                    <a:pt x="558615" y="1173757"/>
                  </a:lnTo>
                  <a:lnTo>
                    <a:pt x="558615" y="1216983"/>
                  </a:lnTo>
                  <a:lnTo>
                    <a:pt x="621792" y="1250234"/>
                  </a:lnTo>
                  <a:lnTo>
                    <a:pt x="688294" y="1290135"/>
                  </a:lnTo>
                  <a:lnTo>
                    <a:pt x="774746" y="1266859"/>
                  </a:lnTo>
                  <a:lnTo>
                    <a:pt x="814647" y="1210333"/>
                  </a:lnTo>
                  <a:lnTo>
                    <a:pt x="877824" y="1190382"/>
                  </a:lnTo>
                  <a:lnTo>
                    <a:pt x="911075" y="1200358"/>
                  </a:lnTo>
                  <a:lnTo>
                    <a:pt x="957626" y="1143831"/>
                  </a:lnTo>
                  <a:lnTo>
                    <a:pt x="957626" y="1097280"/>
                  </a:lnTo>
                  <a:lnTo>
                    <a:pt x="957626" y="1000852"/>
                  </a:lnTo>
                  <a:lnTo>
                    <a:pt x="871174" y="934350"/>
                  </a:lnTo>
                  <a:lnTo>
                    <a:pt x="837923" y="947651"/>
                  </a:lnTo>
                  <a:lnTo>
                    <a:pt x="798022" y="874499"/>
                  </a:lnTo>
                  <a:lnTo>
                    <a:pt x="798022" y="804672"/>
                  </a:lnTo>
                  <a:lnTo>
                    <a:pt x="814647" y="744820"/>
                  </a:lnTo>
                  <a:lnTo>
                    <a:pt x="824623" y="718219"/>
                  </a:lnTo>
                  <a:lnTo>
                    <a:pt x="831273" y="674993"/>
                  </a:lnTo>
                  <a:lnTo>
                    <a:pt x="794697" y="665018"/>
                  </a:lnTo>
                  <a:lnTo>
                    <a:pt x="754796" y="625117"/>
                  </a:lnTo>
                  <a:lnTo>
                    <a:pt x="768096" y="591866"/>
                  </a:lnTo>
                  <a:lnTo>
                    <a:pt x="814647" y="585216"/>
                  </a:lnTo>
                  <a:lnTo>
                    <a:pt x="844573" y="555290"/>
                  </a:lnTo>
                  <a:lnTo>
                    <a:pt x="807997" y="528689"/>
                  </a:lnTo>
                  <a:lnTo>
                    <a:pt x="844573" y="438912"/>
                  </a:lnTo>
                  <a:lnTo>
                    <a:pt x="854548" y="428936"/>
                  </a:lnTo>
                  <a:lnTo>
                    <a:pt x="814647" y="399011"/>
                  </a:lnTo>
                  <a:lnTo>
                    <a:pt x="791372" y="385710"/>
                  </a:lnTo>
                  <a:lnTo>
                    <a:pt x="811322" y="302583"/>
                  </a:lnTo>
                  <a:lnTo>
                    <a:pt x="877824" y="305908"/>
                  </a:lnTo>
                  <a:lnTo>
                    <a:pt x="927700" y="2826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298825" y="3081338"/>
              <a:ext cx="2701925" cy="3635375"/>
            </a:xfrm>
            <a:custGeom>
              <a:avLst/>
              <a:gdLst>
                <a:gd name="connsiteX0" fmla="*/ 927041 w 2701062"/>
                <a:gd name="connsiteY0" fmla="*/ 0 h 3004457"/>
                <a:gd name="connsiteX1" fmla="*/ 876475 w 2701062"/>
                <a:gd name="connsiteY1" fmla="*/ 80062 h 3004457"/>
                <a:gd name="connsiteX2" fmla="*/ 804840 w 2701062"/>
                <a:gd name="connsiteY2" fmla="*/ 151697 h 3004457"/>
                <a:gd name="connsiteX3" fmla="*/ 813268 w 2701062"/>
                <a:gd name="connsiteY3" fmla="*/ 282326 h 3004457"/>
                <a:gd name="connsiteX4" fmla="*/ 897545 w 2701062"/>
                <a:gd name="connsiteY4" fmla="*/ 450879 h 3004457"/>
                <a:gd name="connsiteX5" fmla="*/ 943897 w 2701062"/>
                <a:gd name="connsiteY5" fmla="*/ 535155 h 3004457"/>
                <a:gd name="connsiteX6" fmla="*/ 964966 w 2701062"/>
                <a:gd name="connsiteY6" fmla="*/ 564652 h 3004457"/>
                <a:gd name="connsiteX7" fmla="*/ 994463 w 2701062"/>
                <a:gd name="connsiteY7" fmla="*/ 539369 h 3004457"/>
                <a:gd name="connsiteX8" fmla="*/ 1011318 w 2701062"/>
                <a:gd name="connsiteY8" fmla="*/ 484590 h 3004457"/>
                <a:gd name="connsiteX9" fmla="*/ 1057670 w 2701062"/>
                <a:gd name="connsiteY9" fmla="*/ 476162 h 3004457"/>
                <a:gd name="connsiteX10" fmla="*/ 1053456 w 2701062"/>
                <a:gd name="connsiteY10" fmla="*/ 539369 h 3004457"/>
                <a:gd name="connsiteX11" fmla="*/ 1040815 w 2701062"/>
                <a:gd name="connsiteY11" fmla="*/ 573080 h 3004457"/>
                <a:gd name="connsiteX12" fmla="*/ 1049242 w 2701062"/>
                <a:gd name="connsiteY12" fmla="*/ 598363 h 3004457"/>
                <a:gd name="connsiteX13" fmla="*/ 986035 w 2701062"/>
                <a:gd name="connsiteY13" fmla="*/ 615218 h 3004457"/>
                <a:gd name="connsiteX14" fmla="*/ 1011318 w 2701062"/>
                <a:gd name="connsiteY14" fmla="*/ 750061 h 3004457"/>
                <a:gd name="connsiteX15" fmla="*/ 1049242 w 2701062"/>
                <a:gd name="connsiteY15" fmla="*/ 745847 h 3004457"/>
                <a:gd name="connsiteX16" fmla="*/ 1040815 w 2701062"/>
                <a:gd name="connsiteY16" fmla="*/ 809054 h 3004457"/>
                <a:gd name="connsiteX17" fmla="*/ 981821 w 2701062"/>
                <a:gd name="connsiteY17" fmla="*/ 842765 h 3004457"/>
                <a:gd name="connsiteX18" fmla="*/ 931255 w 2701062"/>
                <a:gd name="connsiteY18" fmla="*/ 842765 h 3004457"/>
                <a:gd name="connsiteX19" fmla="*/ 897545 w 2701062"/>
                <a:gd name="connsiteY19" fmla="*/ 905972 h 3004457"/>
                <a:gd name="connsiteX20" fmla="*/ 901758 w 2701062"/>
                <a:gd name="connsiteY20" fmla="*/ 935469 h 3004457"/>
                <a:gd name="connsiteX21" fmla="*/ 948110 w 2701062"/>
                <a:gd name="connsiteY21" fmla="*/ 943896 h 3004457"/>
                <a:gd name="connsiteX22" fmla="*/ 931255 w 2701062"/>
                <a:gd name="connsiteY22" fmla="*/ 981821 h 3004457"/>
                <a:gd name="connsiteX23" fmla="*/ 952324 w 2701062"/>
                <a:gd name="connsiteY23" fmla="*/ 990249 h 3004457"/>
                <a:gd name="connsiteX24" fmla="*/ 1015532 w 2701062"/>
                <a:gd name="connsiteY24" fmla="*/ 994462 h 3004457"/>
                <a:gd name="connsiteX25" fmla="*/ 1040815 w 2701062"/>
                <a:gd name="connsiteY25" fmla="*/ 1032387 h 3004457"/>
                <a:gd name="connsiteX26" fmla="*/ 1036601 w 2701062"/>
                <a:gd name="connsiteY26" fmla="*/ 1070311 h 3004457"/>
                <a:gd name="connsiteX27" fmla="*/ 1104022 w 2701062"/>
                <a:gd name="connsiteY27" fmla="*/ 1171443 h 3004457"/>
                <a:gd name="connsiteX28" fmla="*/ 1053456 w 2701062"/>
                <a:gd name="connsiteY28" fmla="*/ 1196726 h 3004457"/>
                <a:gd name="connsiteX29" fmla="*/ 998676 w 2701062"/>
                <a:gd name="connsiteY29" fmla="*/ 1192512 h 3004457"/>
                <a:gd name="connsiteX30" fmla="*/ 964966 w 2701062"/>
                <a:gd name="connsiteY30" fmla="*/ 1272575 h 3004457"/>
                <a:gd name="connsiteX31" fmla="*/ 1015532 w 2701062"/>
                <a:gd name="connsiteY31" fmla="*/ 1314713 h 3004457"/>
                <a:gd name="connsiteX32" fmla="*/ 994463 w 2701062"/>
                <a:gd name="connsiteY32" fmla="*/ 1411631 h 3004457"/>
                <a:gd name="connsiteX33" fmla="*/ 1019746 w 2701062"/>
                <a:gd name="connsiteY33" fmla="*/ 1445342 h 3004457"/>
                <a:gd name="connsiteX34" fmla="*/ 990249 w 2701062"/>
                <a:gd name="connsiteY34" fmla="*/ 1479052 h 3004457"/>
                <a:gd name="connsiteX35" fmla="*/ 948110 w 2701062"/>
                <a:gd name="connsiteY35" fmla="*/ 1479052 h 3004457"/>
                <a:gd name="connsiteX36" fmla="*/ 939683 w 2701062"/>
                <a:gd name="connsiteY36" fmla="*/ 1516977 h 3004457"/>
                <a:gd name="connsiteX37" fmla="*/ 994463 w 2701062"/>
                <a:gd name="connsiteY37" fmla="*/ 1563329 h 3004457"/>
                <a:gd name="connsiteX38" fmla="*/ 981821 w 2701062"/>
                <a:gd name="connsiteY38" fmla="*/ 1744523 h 3004457"/>
                <a:gd name="connsiteX39" fmla="*/ 1015532 w 2701062"/>
                <a:gd name="connsiteY39" fmla="*/ 1824586 h 3004457"/>
                <a:gd name="connsiteX40" fmla="*/ 1049242 w 2701062"/>
                <a:gd name="connsiteY40" fmla="*/ 1824586 h 3004457"/>
                <a:gd name="connsiteX41" fmla="*/ 1129305 w 2701062"/>
                <a:gd name="connsiteY41" fmla="*/ 1892007 h 3004457"/>
                <a:gd name="connsiteX42" fmla="*/ 1125091 w 2701062"/>
                <a:gd name="connsiteY42" fmla="*/ 2022636 h 3004457"/>
                <a:gd name="connsiteX43" fmla="*/ 1087167 w 2701062"/>
                <a:gd name="connsiteY43" fmla="*/ 2085843 h 3004457"/>
                <a:gd name="connsiteX44" fmla="*/ 1015532 w 2701062"/>
                <a:gd name="connsiteY44" fmla="*/ 2153264 h 3004457"/>
                <a:gd name="connsiteX45" fmla="*/ 1007104 w 2701062"/>
                <a:gd name="connsiteY45" fmla="*/ 2241755 h 3004457"/>
                <a:gd name="connsiteX46" fmla="*/ 922828 w 2701062"/>
                <a:gd name="connsiteY46" fmla="*/ 2254396 h 3004457"/>
                <a:gd name="connsiteX47" fmla="*/ 868048 w 2701062"/>
                <a:gd name="connsiteY47" fmla="*/ 2258610 h 3004457"/>
                <a:gd name="connsiteX48" fmla="*/ 830123 w 2701062"/>
                <a:gd name="connsiteY48" fmla="*/ 2220685 h 3004457"/>
                <a:gd name="connsiteX49" fmla="*/ 577294 w 2701062"/>
                <a:gd name="connsiteY49" fmla="*/ 2241755 h 3004457"/>
                <a:gd name="connsiteX50" fmla="*/ 568866 w 2701062"/>
                <a:gd name="connsiteY50" fmla="*/ 2347100 h 3004457"/>
                <a:gd name="connsiteX51" fmla="*/ 514087 w 2701062"/>
                <a:gd name="connsiteY51" fmla="*/ 2380811 h 3004457"/>
                <a:gd name="connsiteX52" fmla="*/ 484590 w 2701062"/>
                <a:gd name="connsiteY52" fmla="*/ 2347100 h 3004457"/>
                <a:gd name="connsiteX53" fmla="*/ 446665 w 2701062"/>
                <a:gd name="connsiteY53" fmla="*/ 2372383 h 3004457"/>
                <a:gd name="connsiteX54" fmla="*/ 434024 w 2701062"/>
                <a:gd name="connsiteY54" fmla="*/ 2490370 h 3004457"/>
                <a:gd name="connsiteX55" fmla="*/ 328678 w 2701062"/>
                <a:gd name="connsiteY55" fmla="*/ 2616785 h 3004457"/>
                <a:gd name="connsiteX56" fmla="*/ 273899 w 2701062"/>
                <a:gd name="connsiteY56" fmla="*/ 2629426 h 3004457"/>
                <a:gd name="connsiteX57" fmla="*/ 252829 w 2701062"/>
                <a:gd name="connsiteY57" fmla="*/ 2679992 h 3004457"/>
                <a:gd name="connsiteX58" fmla="*/ 202263 w 2701062"/>
                <a:gd name="connsiteY58" fmla="*/ 2760055 h 3004457"/>
                <a:gd name="connsiteX59" fmla="*/ 164339 w 2701062"/>
                <a:gd name="connsiteY59" fmla="*/ 2789552 h 3004457"/>
                <a:gd name="connsiteX60" fmla="*/ 75849 w 2701062"/>
                <a:gd name="connsiteY60" fmla="*/ 2819049 h 3004457"/>
                <a:gd name="connsiteX61" fmla="*/ 12641 w 2701062"/>
                <a:gd name="connsiteY61" fmla="*/ 2852759 h 3004457"/>
                <a:gd name="connsiteX62" fmla="*/ 0 w 2701062"/>
                <a:gd name="connsiteY62" fmla="*/ 2932822 h 3004457"/>
                <a:gd name="connsiteX63" fmla="*/ 63207 w 2701062"/>
                <a:gd name="connsiteY63" fmla="*/ 2928608 h 3004457"/>
                <a:gd name="connsiteX64" fmla="*/ 96918 w 2701062"/>
                <a:gd name="connsiteY64" fmla="*/ 2882256 h 3004457"/>
                <a:gd name="connsiteX65" fmla="*/ 155911 w 2701062"/>
                <a:gd name="connsiteY65" fmla="*/ 2924394 h 3004457"/>
                <a:gd name="connsiteX66" fmla="*/ 164339 w 2701062"/>
                <a:gd name="connsiteY66" fmla="*/ 3004457 h 3004457"/>
                <a:gd name="connsiteX67" fmla="*/ 265471 w 2701062"/>
                <a:gd name="connsiteY67" fmla="*/ 2953891 h 3004457"/>
                <a:gd name="connsiteX68" fmla="*/ 252829 w 2701062"/>
                <a:gd name="connsiteY68" fmla="*/ 2894897 h 3004457"/>
                <a:gd name="connsiteX69" fmla="*/ 307609 w 2701062"/>
                <a:gd name="connsiteY69" fmla="*/ 2852759 h 3004457"/>
                <a:gd name="connsiteX70" fmla="*/ 345534 w 2701062"/>
                <a:gd name="connsiteY70" fmla="*/ 2814835 h 3004457"/>
                <a:gd name="connsiteX71" fmla="*/ 375030 w 2701062"/>
                <a:gd name="connsiteY71" fmla="*/ 2772696 h 3004457"/>
                <a:gd name="connsiteX72" fmla="*/ 497231 w 2701062"/>
                <a:gd name="connsiteY72" fmla="*/ 2781124 h 3004457"/>
                <a:gd name="connsiteX73" fmla="*/ 497231 w 2701062"/>
                <a:gd name="connsiteY73" fmla="*/ 2781124 h 3004457"/>
                <a:gd name="connsiteX74" fmla="*/ 568866 w 2701062"/>
                <a:gd name="connsiteY74" fmla="*/ 2814835 h 3004457"/>
                <a:gd name="connsiteX75" fmla="*/ 589935 w 2701062"/>
                <a:gd name="connsiteY75" fmla="*/ 2793766 h 3004457"/>
                <a:gd name="connsiteX76" fmla="*/ 648929 w 2701062"/>
                <a:gd name="connsiteY76" fmla="*/ 2823262 h 3004457"/>
                <a:gd name="connsiteX77" fmla="*/ 674212 w 2701062"/>
                <a:gd name="connsiteY77" fmla="*/ 2819049 h 3004457"/>
                <a:gd name="connsiteX78" fmla="*/ 720564 w 2701062"/>
                <a:gd name="connsiteY78" fmla="*/ 2882256 h 3004457"/>
                <a:gd name="connsiteX79" fmla="*/ 754275 w 2701062"/>
                <a:gd name="connsiteY79" fmla="*/ 2873828 h 3004457"/>
                <a:gd name="connsiteX80" fmla="*/ 804840 w 2701062"/>
                <a:gd name="connsiteY80" fmla="*/ 2797979 h 3004457"/>
                <a:gd name="connsiteX81" fmla="*/ 842765 w 2701062"/>
                <a:gd name="connsiteY81" fmla="*/ 2764269 h 3004457"/>
                <a:gd name="connsiteX82" fmla="*/ 830123 w 2701062"/>
                <a:gd name="connsiteY82" fmla="*/ 2709489 h 3004457"/>
                <a:gd name="connsiteX83" fmla="*/ 859620 w 2701062"/>
                <a:gd name="connsiteY83" fmla="*/ 2654709 h 3004457"/>
                <a:gd name="connsiteX84" fmla="*/ 918614 w 2701062"/>
                <a:gd name="connsiteY84" fmla="*/ 2604144 h 3004457"/>
                <a:gd name="connsiteX85" fmla="*/ 1011318 w 2701062"/>
                <a:gd name="connsiteY85" fmla="*/ 2587288 h 3004457"/>
                <a:gd name="connsiteX86" fmla="*/ 1078739 w 2701062"/>
                <a:gd name="connsiteY86" fmla="*/ 2574647 h 3004457"/>
                <a:gd name="connsiteX87" fmla="*/ 1163016 w 2701062"/>
                <a:gd name="connsiteY87" fmla="*/ 2646282 h 3004457"/>
                <a:gd name="connsiteX88" fmla="*/ 1222009 w 2701062"/>
                <a:gd name="connsiteY88" fmla="*/ 2679992 h 3004457"/>
                <a:gd name="connsiteX89" fmla="*/ 1226223 w 2701062"/>
                <a:gd name="connsiteY89" fmla="*/ 2633640 h 3004457"/>
                <a:gd name="connsiteX90" fmla="*/ 1243078 w 2701062"/>
                <a:gd name="connsiteY90" fmla="*/ 2625213 h 3004457"/>
                <a:gd name="connsiteX91" fmla="*/ 1344210 w 2701062"/>
                <a:gd name="connsiteY91" fmla="*/ 2646282 h 3004457"/>
                <a:gd name="connsiteX92" fmla="*/ 1398990 w 2701062"/>
                <a:gd name="connsiteY92" fmla="*/ 2654709 h 3004457"/>
                <a:gd name="connsiteX93" fmla="*/ 1436914 w 2701062"/>
                <a:gd name="connsiteY93" fmla="*/ 2583074 h 3004457"/>
                <a:gd name="connsiteX94" fmla="*/ 1495908 w 2701062"/>
                <a:gd name="connsiteY94" fmla="*/ 2574647 h 3004457"/>
                <a:gd name="connsiteX95" fmla="*/ 1597040 w 2701062"/>
                <a:gd name="connsiteY95" fmla="*/ 2629426 h 3004457"/>
                <a:gd name="connsiteX96" fmla="*/ 1656033 w 2701062"/>
                <a:gd name="connsiteY96" fmla="*/ 2650496 h 3004457"/>
                <a:gd name="connsiteX97" fmla="*/ 1719240 w 2701062"/>
                <a:gd name="connsiteY97" fmla="*/ 2591502 h 3004457"/>
                <a:gd name="connsiteX98" fmla="*/ 1715027 w 2701062"/>
                <a:gd name="connsiteY98" fmla="*/ 2519867 h 3004457"/>
                <a:gd name="connsiteX99" fmla="*/ 1833014 w 2701062"/>
                <a:gd name="connsiteY99" fmla="*/ 2570433 h 3004457"/>
                <a:gd name="connsiteX100" fmla="*/ 1862510 w 2701062"/>
                <a:gd name="connsiteY100" fmla="*/ 2519867 h 3004457"/>
                <a:gd name="connsiteX101" fmla="*/ 2018422 w 2701062"/>
                <a:gd name="connsiteY101" fmla="*/ 2498798 h 3004457"/>
                <a:gd name="connsiteX102" fmla="*/ 2186975 w 2701062"/>
                <a:gd name="connsiteY102" fmla="*/ 2557791 h 3004457"/>
                <a:gd name="connsiteX103" fmla="*/ 2254396 w 2701062"/>
                <a:gd name="connsiteY103" fmla="*/ 2473515 h 3004457"/>
                <a:gd name="connsiteX104" fmla="*/ 2338673 w 2701062"/>
                <a:gd name="connsiteY104" fmla="*/ 2473515 h 3004457"/>
                <a:gd name="connsiteX105" fmla="*/ 2380811 w 2701062"/>
                <a:gd name="connsiteY105" fmla="*/ 2418735 h 3004457"/>
                <a:gd name="connsiteX106" fmla="*/ 2456660 w 2701062"/>
                <a:gd name="connsiteY106" fmla="*/ 2422949 h 3004457"/>
                <a:gd name="connsiteX107" fmla="*/ 2469301 w 2701062"/>
                <a:gd name="connsiteY107" fmla="*/ 2342886 h 3004457"/>
                <a:gd name="connsiteX108" fmla="*/ 2595716 w 2701062"/>
                <a:gd name="connsiteY108" fmla="*/ 2275465 h 3004457"/>
                <a:gd name="connsiteX109" fmla="*/ 2595716 w 2701062"/>
                <a:gd name="connsiteY109" fmla="*/ 2174333 h 3004457"/>
                <a:gd name="connsiteX110" fmla="*/ 2616785 w 2701062"/>
                <a:gd name="connsiteY110" fmla="*/ 2136409 h 3004457"/>
                <a:gd name="connsiteX111" fmla="*/ 2591502 w 2701062"/>
                <a:gd name="connsiteY111" fmla="*/ 2111126 h 3004457"/>
                <a:gd name="connsiteX112" fmla="*/ 2515653 w 2701062"/>
                <a:gd name="connsiteY112" fmla="*/ 2111126 h 3004457"/>
                <a:gd name="connsiteX113" fmla="*/ 2460874 w 2701062"/>
                <a:gd name="connsiteY113" fmla="*/ 2123767 h 3004457"/>
                <a:gd name="connsiteX114" fmla="*/ 2435591 w 2701062"/>
                <a:gd name="connsiteY114" fmla="*/ 2136409 h 3004457"/>
                <a:gd name="connsiteX115" fmla="*/ 2397666 w 2701062"/>
                <a:gd name="connsiteY115" fmla="*/ 2085843 h 3004457"/>
                <a:gd name="connsiteX116" fmla="*/ 2347100 w 2701062"/>
                <a:gd name="connsiteY116" fmla="*/ 2060560 h 3004457"/>
                <a:gd name="connsiteX117" fmla="*/ 2410308 w 2701062"/>
                <a:gd name="connsiteY117" fmla="*/ 2022636 h 3004457"/>
                <a:gd name="connsiteX118" fmla="*/ 2439804 w 2701062"/>
                <a:gd name="connsiteY118" fmla="*/ 1875152 h 3004457"/>
                <a:gd name="connsiteX119" fmla="*/ 2481943 w 2701062"/>
                <a:gd name="connsiteY119" fmla="*/ 1908862 h 3004457"/>
                <a:gd name="connsiteX120" fmla="*/ 2532509 w 2701062"/>
                <a:gd name="connsiteY120" fmla="*/ 1837227 h 3004457"/>
                <a:gd name="connsiteX121" fmla="*/ 2545150 w 2701062"/>
                <a:gd name="connsiteY121" fmla="*/ 1799303 h 3004457"/>
                <a:gd name="connsiteX122" fmla="*/ 2633640 w 2701062"/>
                <a:gd name="connsiteY122" fmla="*/ 1685530 h 3004457"/>
                <a:gd name="connsiteX123" fmla="*/ 2650496 w 2701062"/>
                <a:gd name="connsiteY123" fmla="*/ 1592826 h 3004457"/>
                <a:gd name="connsiteX124" fmla="*/ 2696848 w 2701062"/>
                <a:gd name="connsiteY124" fmla="*/ 1516977 h 3004457"/>
                <a:gd name="connsiteX125" fmla="*/ 2701062 w 2701062"/>
                <a:gd name="connsiteY125" fmla="*/ 1310499 h 3004457"/>
                <a:gd name="connsiteX126" fmla="*/ 2503012 w 2701062"/>
                <a:gd name="connsiteY126" fmla="*/ 1175657 h 3004457"/>
                <a:gd name="connsiteX127" fmla="*/ 2237541 w 2701062"/>
                <a:gd name="connsiteY127" fmla="*/ 1146160 h 3004457"/>
                <a:gd name="connsiteX128" fmla="*/ 2161692 w 2701062"/>
                <a:gd name="connsiteY128" fmla="*/ 1234650 h 3004457"/>
                <a:gd name="connsiteX129" fmla="*/ 2123768 w 2701062"/>
                <a:gd name="connsiteY129" fmla="*/ 1226223 h 3004457"/>
                <a:gd name="connsiteX130" fmla="*/ 2111126 w 2701062"/>
                <a:gd name="connsiteY130" fmla="*/ 1175657 h 3004457"/>
                <a:gd name="connsiteX131" fmla="*/ 2203830 w 2701062"/>
                <a:gd name="connsiteY131" fmla="*/ 1078739 h 3004457"/>
                <a:gd name="connsiteX132" fmla="*/ 2178547 w 2701062"/>
                <a:gd name="connsiteY132" fmla="*/ 939683 h 3004457"/>
                <a:gd name="connsiteX133" fmla="*/ 2090057 w 2701062"/>
                <a:gd name="connsiteY133" fmla="*/ 846979 h 3004457"/>
                <a:gd name="connsiteX134" fmla="*/ 2056346 w 2701062"/>
                <a:gd name="connsiteY134" fmla="*/ 817482 h 3004457"/>
                <a:gd name="connsiteX135" fmla="*/ 2127981 w 2701062"/>
                <a:gd name="connsiteY135" fmla="*/ 804840 h 3004457"/>
                <a:gd name="connsiteX136" fmla="*/ 2127981 w 2701062"/>
                <a:gd name="connsiteY136" fmla="*/ 771130 h 3004457"/>
                <a:gd name="connsiteX137" fmla="*/ 2031063 w 2701062"/>
                <a:gd name="connsiteY137" fmla="*/ 644715 h 3004457"/>
                <a:gd name="connsiteX138" fmla="*/ 2022636 w 2701062"/>
                <a:gd name="connsiteY138" fmla="*/ 560438 h 3004457"/>
                <a:gd name="connsiteX139" fmla="*/ 2056346 w 2701062"/>
                <a:gd name="connsiteY139" fmla="*/ 497231 h 3004457"/>
                <a:gd name="connsiteX140" fmla="*/ 2039491 w 2701062"/>
                <a:gd name="connsiteY140" fmla="*/ 463520 h 3004457"/>
                <a:gd name="connsiteX141" fmla="*/ 1967856 w 2701062"/>
                <a:gd name="connsiteY141" fmla="*/ 442451 h 3004457"/>
                <a:gd name="connsiteX142" fmla="*/ 1929932 w 2701062"/>
                <a:gd name="connsiteY142" fmla="*/ 383458 h 3004457"/>
                <a:gd name="connsiteX143" fmla="*/ 1934146 w 2701062"/>
                <a:gd name="connsiteY143" fmla="*/ 324464 h 3004457"/>
                <a:gd name="connsiteX144" fmla="*/ 1727668 w 2701062"/>
                <a:gd name="connsiteY144" fmla="*/ 206477 h 3004457"/>
                <a:gd name="connsiteX145" fmla="*/ 1664461 w 2701062"/>
                <a:gd name="connsiteY145" fmla="*/ 147484 h 3004457"/>
                <a:gd name="connsiteX146" fmla="*/ 1630750 w 2701062"/>
                <a:gd name="connsiteY146" fmla="*/ 117987 h 3004457"/>
                <a:gd name="connsiteX0" fmla="*/ 927041 w 2701062"/>
                <a:gd name="connsiteY0" fmla="*/ 172767 h 3177224"/>
                <a:gd name="connsiteX1" fmla="*/ 876475 w 2701062"/>
                <a:gd name="connsiteY1" fmla="*/ 252829 h 3177224"/>
                <a:gd name="connsiteX2" fmla="*/ 804840 w 2701062"/>
                <a:gd name="connsiteY2" fmla="*/ 324464 h 3177224"/>
                <a:gd name="connsiteX3" fmla="*/ 813268 w 2701062"/>
                <a:gd name="connsiteY3" fmla="*/ 455093 h 3177224"/>
                <a:gd name="connsiteX4" fmla="*/ 897545 w 2701062"/>
                <a:gd name="connsiteY4" fmla="*/ 623646 h 3177224"/>
                <a:gd name="connsiteX5" fmla="*/ 943897 w 2701062"/>
                <a:gd name="connsiteY5" fmla="*/ 707922 h 3177224"/>
                <a:gd name="connsiteX6" fmla="*/ 964966 w 2701062"/>
                <a:gd name="connsiteY6" fmla="*/ 737419 h 3177224"/>
                <a:gd name="connsiteX7" fmla="*/ 994463 w 2701062"/>
                <a:gd name="connsiteY7" fmla="*/ 712136 h 3177224"/>
                <a:gd name="connsiteX8" fmla="*/ 1011318 w 2701062"/>
                <a:gd name="connsiteY8" fmla="*/ 657357 h 3177224"/>
                <a:gd name="connsiteX9" fmla="*/ 1057670 w 2701062"/>
                <a:gd name="connsiteY9" fmla="*/ 648929 h 3177224"/>
                <a:gd name="connsiteX10" fmla="*/ 1053456 w 2701062"/>
                <a:gd name="connsiteY10" fmla="*/ 712136 h 3177224"/>
                <a:gd name="connsiteX11" fmla="*/ 1040815 w 2701062"/>
                <a:gd name="connsiteY11" fmla="*/ 745847 h 3177224"/>
                <a:gd name="connsiteX12" fmla="*/ 1049242 w 2701062"/>
                <a:gd name="connsiteY12" fmla="*/ 771130 h 3177224"/>
                <a:gd name="connsiteX13" fmla="*/ 986035 w 2701062"/>
                <a:gd name="connsiteY13" fmla="*/ 787985 h 3177224"/>
                <a:gd name="connsiteX14" fmla="*/ 1011318 w 2701062"/>
                <a:gd name="connsiteY14" fmla="*/ 922828 h 3177224"/>
                <a:gd name="connsiteX15" fmla="*/ 1049242 w 2701062"/>
                <a:gd name="connsiteY15" fmla="*/ 918614 h 3177224"/>
                <a:gd name="connsiteX16" fmla="*/ 1040815 w 2701062"/>
                <a:gd name="connsiteY16" fmla="*/ 981821 h 3177224"/>
                <a:gd name="connsiteX17" fmla="*/ 981821 w 2701062"/>
                <a:gd name="connsiteY17" fmla="*/ 1015532 h 3177224"/>
                <a:gd name="connsiteX18" fmla="*/ 931255 w 2701062"/>
                <a:gd name="connsiteY18" fmla="*/ 1015532 h 3177224"/>
                <a:gd name="connsiteX19" fmla="*/ 897545 w 2701062"/>
                <a:gd name="connsiteY19" fmla="*/ 1078739 h 3177224"/>
                <a:gd name="connsiteX20" fmla="*/ 901758 w 2701062"/>
                <a:gd name="connsiteY20" fmla="*/ 1108236 h 3177224"/>
                <a:gd name="connsiteX21" fmla="*/ 948110 w 2701062"/>
                <a:gd name="connsiteY21" fmla="*/ 1116663 h 3177224"/>
                <a:gd name="connsiteX22" fmla="*/ 931255 w 2701062"/>
                <a:gd name="connsiteY22" fmla="*/ 1154588 h 3177224"/>
                <a:gd name="connsiteX23" fmla="*/ 952324 w 2701062"/>
                <a:gd name="connsiteY23" fmla="*/ 1163016 h 3177224"/>
                <a:gd name="connsiteX24" fmla="*/ 1015532 w 2701062"/>
                <a:gd name="connsiteY24" fmla="*/ 1167229 h 3177224"/>
                <a:gd name="connsiteX25" fmla="*/ 1040815 w 2701062"/>
                <a:gd name="connsiteY25" fmla="*/ 1205154 h 3177224"/>
                <a:gd name="connsiteX26" fmla="*/ 1036601 w 2701062"/>
                <a:gd name="connsiteY26" fmla="*/ 1243078 h 3177224"/>
                <a:gd name="connsiteX27" fmla="*/ 1104022 w 2701062"/>
                <a:gd name="connsiteY27" fmla="*/ 1344210 h 3177224"/>
                <a:gd name="connsiteX28" fmla="*/ 1053456 w 2701062"/>
                <a:gd name="connsiteY28" fmla="*/ 1369493 h 3177224"/>
                <a:gd name="connsiteX29" fmla="*/ 998676 w 2701062"/>
                <a:gd name="connsiteY29" fmla="*/ 1365279 h 3177224"/>
                <a:gd name="connsiteX30" fmla="*/ 964966 w 2701062"/>
                <a:gd name="connsiteY30" fmla="*/ 1445342 h 3177224"/>
                <a:gd name="connsiteX31" fmla="*/ 1015532 w 2701062"/>
                <a:gd name="connsiteY31" fmla="*/ 1487480 h 3177224"/>
                <a:gd name="connsiteX32" fmla="*/ 994463 w 2701062"/>
                <a:gd name="connsiteY32" fmla="*/ 1584398 h 3177224"/>
                <a:gd name="connsiteX33" fmla="*/ 1019746 w 2701062"/>
                <a:gd name="connsiteY33" fmla="*/ 1618109 h 3177224"/>
                <a:gd name="connsiteX34" fmla="*/ 990249 w 2701062"/>
                <a:gd name="connsiteY34" fmla="*/ 1651819 h 3177224"/>
                <a:gd name="connsiteX35" fmla="*/ 948110 w 2701062"/>
                <a:gd name="connsiteY35" fmla="*/ 1651819 h 3177224"/>
                <a:gd name="connsiteX36" fmla="*/ 939683 w 2701062"/>
                <a:gd name="connsiteY36" fmla="*/ 1689744 h 3177224"/>
                <a:gd name="connsiteX37" fmla="*/ 994463 w 2701062"/>
                <a:gd name="connsiteY37" fmla="*/ 1736096 h 3177224"/>
                <a:gd name="connsiteX38" fmla="*/ 981821 w 2701062"/>
                <a:gd name="connsiteY38" fmla="*/ 1917290 h 3177224"/>
                <a:gd name="connsiteX39" fmla="*/ 1015532 w 2701062"/>
                <a:gd name="connsiteY39" fmla="*/ 1997353 h 3177224"/>
                <a:gd name="connsiteX40" fmla="*/ 1049242 w 2701062"/>
                <a:gd name="connsiteY40" fmla="*/ 1997353 h 3177224"/>
                <a:gd name="connsiteX41" fmla="*/ 1129305 w 2701062"/>
                <a:gd name="connsiteY41" fmla="*/ 2064774 h 3177224"/>
                <a:gd name="connsiteX42" fmla="*/ 1125091 w 2701062"/>
                <a:gd name="connsiteY42" fmla="*/ 2195403 h 3177224"/>
                <a:gd name="connsiteX43" fmla="*/ 1087167 w 2701062"/>
                <a:gd name="connsiteY43" fmla="*/ 2258610 h 3177224"/>
                <a:gd name="connsiteX44" fmla="*/ 1015532 w 2701062"/>
                <a:gd name="connsiteY44" fmla="*/ 2326031 h 3177224"/>
                <a:gd name="connsiteX45" fmla="*/ 1007104 w 2701062"/>
                <a:gd name="connsiteY45" fmla="*/ 2414522 h 3177224"/>
                <a:gd name="connsiteX46" fmla="*/ 922828 w 2701062"/>
                <a:gd name="connsiteY46" fmla="*/ 2427163 h 3177224"/>
                <a:gd name="connsiteX47" fmla="*/ 868048 w 2701062"/>
                <a:gd name="connsiteY47" fmla="*/ 2431377 h 3177224"/>
                <a:gd name="connsiteX48" fmla="*/ 830123 w 2701062"/>
                <a:gd name="connsiteY48" fmla="*/ 2393452 h 3177224"/>
                <a:gd name="connsiteX49" fmla="*/ 577294 w 2701062"/>
                <a:gd name="connsiteY49" fmla="*/ 2414522 h 3177224"/>
                <a:gd name="connsiteX50" fmla="*/ 568866 w 2701062"/>
                <a:gd name="connsiteY50" fmla="*/ 2519867 h 3177224"/>
                <a:gd name="connsiteX51" fmla="*/ 514087 w 2701062"/>
                <a:gd name="connsiteY51" fmla="*/ 2553578 h 3177224"/>
                <a:gd name="connsiteX52" fmla="*/ 484590 w 2701062"/>
                <a:gd name="connsiteY52" fmla="*/ 2519867 h 3177224"/>
                <a:gd name="connsiteX53" fmla="*/ 446665 w 2701062"/>
                <a:gd name="connsiteY53" fmla="*/ 2545150 h 3177224"/>
                <a:gd name="connsiteX54" fmla="*/ 434024 w 2701062"/>
                <a:gd name="connsiteY54" fmla="*/ 2663137 h 3177224"/>
                <a:gd name="connsiteX55" fmla="*/ 328678 w 2701062"/>
                <a:gd name="connsiteY55" fmla="*/ 2789552 h 3177224"/>
                <a:gd name="connsiteX56" fmla="*/ 273899 w 2701062"/>
                <a:gd name="connsiteY56" fmla="*/ 2802193 h 3177224"/>
                <a:gd name="connsiteX57" fmla="*/ 252829 w 2701062"/>
                <a:gd name="connsiteY57" fmla="*/ 2852759 h 3177224"/>
                <a:gd name="connsiteX58" fmla="*/ 202263 w 2701062"/>
                <a:gd name="connsiteY58" fmla="*/ 2932822 h 3177224"/>
                <a:gd name="connsiteX59" fmla="*/ 164339 w 2701062"/>
                <a:gd name="connsiteY59" fmla="*/ 2962319 h 3177224"/>
                <a:gd name="connsiteX60" fmla="*/ 75849 w 2701062"/>
                <a:gd name="connsiteY60" fmla="*/ 2991816 h 3177224"/>
                <a:gd name="connsiteX61" fmla="*/ 12641 w 2701062"/>
                <a:gd name="connsiteY61" fmla="*/ 3025526 h 3177224"/>
                <a:gd name="connsiteX62" fmla="*/ 0 w 2701062"/>
                <a:gd name="connsiteY62" fmla="*/ 3105589 h 3177224"/>
                <a:gd name="connsiteX63" fmla="*/ 63207 w 2701062"/>
                <a:gd name="connsiteY63" fmla="*/ 3101375 h 3177224"/>
                <a:gd name="connsiteX64" fmla="*/ 96918 w 2701062"/>
                <a:gd name="connsiteY64" fmla="*/ 3055023 h 3177224"/>
                <a:gd name="connsiteX65" fmla="*/ 155911 w 2701062"/>
                <a:gd name="connsiteY65" fmla="*/ 3097161 h 3177224"/>
                <a:gd name="connsiteX66" fmla="*/ 164339 w 2701062"/>
                <a:gd name="connsiteY66" fmla="*/ 3177224 h 3177224"/>
                <a:gd name="connsiteX67" fmla="*/ 265471 w 2701062"/>
                <a:gd name="connsiteY67" fmla="*/ 3126658 h 3177224"/>
                <a:gd name="connsiteX68" fmla="*/ 252829 w 2701062"/>
                <a:gd name="connsiteY68" fmla="*/ 3067664 h 3177224"/>
                <a:gd name="connsiteX69" fmla="*/ 307609 w 2701062"/>
                <a:gd name="connsiteY69" fmla="*/ 3025526 h 3177224"/>
                <a:gd name="connsiteX70" fmla="*/ 345534 w 2701062"/>
                <a:gd name="connsiteY70" fmla="*/ 2987602 h 3177224"/>
                <a:gd name="connsiteX71" fmla="*/ 375030 w 2701062"/>
                <a:gd name="connsiteY71" fmla="*/ 2945463 h 3177224"/>
                <a:gd name="connsiteX72" fmla="*/ 497231 w 2701062"/>
                <a:gd name="connsiteY72" fmla="*/ 2953891 h 3177224"/>
                <a:gd name="connsiteX73" fmla="*/ 497231 w 2701062"/>
                <a:gd name="connsiteY73" fmla="*/ 2953891 h 3177224"/>
                <a:gd name="connsiteX74" fmla="*/ 568866 w 2701062"/>
                <a:gd name="connsiteY74" fmla="*/ 2987602 h 3177224"/>
                <a:gd name="connsiteX75" fmla="*/ 589935 w 2701062"/>
                <a:gd name="connsiteY75" fmla="*/ 2966533 h 3177224"/>
                <a:gd name="connsiteX76" fmla="*/ 648929 w 2701062"/>
                <a:gd name="connsiteY76" fmla="*/ 2996029 h 3177224"/>
                <a:gd name="connsiteX77" fmla="*/ 674212 w 2701062"/>
                <a:gd name="connsiteY77" fmla="*/ 2991816 h 3177224"/>
                <a:gd name="connsiteX78" fmla="*/ 720564 w 2701062"/>
                <a:gd name="connsiteY78" fmla="*/ 3055023 h 3177224"/>
                <a:gd name="connsiteX79" fmla="*/ 754275 w 2701062"/>
                <a:gd name="connsiteY79" fmla="*/ 3046595 h 3177224"/>
                <a:gd name="connsiteX80" fmla="*/ 804840 w 2701062"/>
                <a:gd name="connsiteY80" fmla="*/ 2970746 h 3177224"/>
                <a:gd name="connsiteX81" fmla="*/ 842765 w 2701062"/>
                <a:gd name="connsiteY81" fmla="*/ 2937036 h 3177224"/>
                <a:gd name="connsiteX82" fmla="*/ 830123 w 2701062"/>
                <a:gd name="connsiteY82" fmla="*/ 2882256 h 3177224"/>
                <a:gd name="connsiteX83" fmla="*/ 859620 w 2701062"/>
                <a:gd name="connsiteY83" fmla="*/ 2827476 h 3177224"/>
                <a:gd name="connsiteX84" fmla="*/ 918614 w 2701062"/>
                <a:gd name="connsiteY84" fmla="*/ 2776911 h 3177224"/>
                <a:gd name="connsiteX85" fmla="*/ 1011318 w 2701062"/>
                <a:gd name="connsiteY85" fmla="*/ 2760055 h 3177224"/>
                <a:gd name="connsiteX86" fmla="*/ 1078739 w 2701062"/>
                <a:gd name="connsiteY86" fmla="*/ 2747414 h 3177224"/>
                <a:gd name="connsiteX87" fmla="*/ 1163016 w 2701062"/>
                <a:gd name="connsiteY87" fmla="*/ 2819049 h 3177224"/>
                <a:gd name="connsiteX88" fmla="*/ 1222009 w 2701062"/>
                <a:gd name="connsiteY88" fmla="*/ 2852759 h 3177224"/>
                <a:gd name="connsiteX89" fmla="*/ 1226223 w 2701062"/>
                <a:gd name="connsiteY89" fmla="*/ 2806407 h 3177224"/>
                <a:gd name="connsiteX90" fmla="*/ 1243078 w 2701062"/>
                <a:gd name="connsiteY90" fmla="*/ 2797980 h 3177224"/>
                <a:gd name="connsiteX91" fmla="*/ 1344210 w 2701062"/>
                <a:gd name="connsiteY91" fmla="*/ 2819049 h 3177224"/>
                <a:gd name="connsiteX92" fmla="*/ 1398990 w 2701062"/>
                <a:gd name="connsiteY92" fmla="*/ 2827476 h 3177224"/>
                <a:gd name="connsiteX93" fmla="*/ 1436914 w 2701062"/>
                <a:gd name="connsiteY93" fmla="*/ 2755841 h 3177224"/>
                <a:gd name="connsiteX94" fmla="*/ 1495908 w 2701062"/>
                <a:gd name="connsiteY94" fmla="*/ 2747414 h 3177224"/>
                <a:gd name="connsiteX95" fmla="*/ 1597040 w 2701062"/>
                <a:gd name="connsiteY95" fmla="*/ 2802193 h 3177224"/>
                <a:gd name="connsiteX96" fmla="*/ 1656033 w 2701062"/>
                <a:gd name="connsiteY96" fmla="*/ 2823263 h 3177224"/>
                <a:gd name="connsiteX97" fmla="*/ 1719240 w 2701062"/>
                <a:gd name="connsiteY97" fmla="*/ 2764269 h 3177224"/>
                <a:gd name="connsiteX98" fmla="*/ 1715027 w 2701062"/>
                <a:gd name="connsiteY98" fmla="*/ 2692634 h 3177224"/>
                <a:gd name="connsiteX99" fmla="*/ 1833014 w 2701062"/>
                <a:gd name="connsiteY99" fmla="*/ 2743200 h 3177224"/>
                <a:gd name="connsiteX100" fmla="*/ 1862510 w 2701062"/>
                <a:gd name="connsiteY100" fmla="*/ 2692634 h 3177224"/>
                <a:gd name="connsiteX101" fmla="*/ 2018422 w 2701062"/>
                <a:gd name="connsiteY101" fmla="*/ 2671565 h 3177224"/>
                <a:gd name="connsiteX102" fmla="*/ 2186975 w 2701062"/>
                <a:gd name="connsiteY102" fmla="*/ 2730558 h 3177224"/>
                <a:gd name="connsiteX103" fmla="*/ 2254396 w 2701062"/>
                <a:gd name="connsiteY103" fmla="*/ 2646282 h 3177224"/>
                <a:gd name="connsiteX104" fmla="*/ 2338673 w 2701062"/>
                <a:gd name="connsiteY104" fmla="*/ 2646282 h 3177224"/>
                <a:gd name="connsiteX105" fmla="*/ 2380811 w 2701062"/>
                <a:gd name="connsiteY105" fmla="*/ 2591502 h 3177224"/>
                <a:gd name="connsiteX106" fmla="*/ 2456660 w 2701062"/>
                <a:gd name="connsiteY106" fmla="*/ 2595716 h 3177224"/>
                <a:gd name="connsiteX107" fmla="*/ 2469301 w 2701062"/>
                <a:gd name="connsiteY107" fmla="*/ 2515653 h 3177224"/>
                <a:gd name="connsiteX108" fmla="*/ 2595716 w 2701062"/>
                <a:gd name="connsiteY108" fmla="*/ 2448232 h 3177224"/>
                <a:gd name="connsiteX109" fmla="*/ 2595716 w 2701062"/>
                <a:gd name="connsiteY109" fmla="*/ 2347100 h 3177224"/>
                <a:gd name="connsiteX110" fmla="*/ 2616785 w 2701062"/>
                <a:gd name="connsiteY110" fmla="*/ 2309176 h 3177224"/>
                <a:gd name="connsiteX111" fmla="*/ 2591502 w 2701062"/>
                <a:gd name="connsiteY111" fmla="*/ 2283893 h 3177224"/>
                <a:gd name="connsiteX112" fmla="*/ 2515653 w 2701062"/>
                <a:gd name="connsiteY112" fmla="*/ 2283893 h 3177224"/>
                <a:gd name="connsiteX113" fmla="*/ 2460874 w 2701062"/>
                <a:gd name="connsiteY113" fmla="*/ 2296534 h 3177224"/>
                <a:gd name="connsiteX114" fmla="*/ 2435591 w 2701062"/>
                <a:gd name="connsiteY114" fmla="*/ 2309176 h 3177224"/>
                <a:gd name="connsiteX115" fmla="*/ 2397666 w 2701062"/>
                <a:gd name="connsiteY115" fmla="*/ 2258610 h 3177224"/>
                <a:gd name="connsiteX116" fmla="*/ 2347100 w 2701062"/>
                <a:gd name="connsiteY116" fmla="*/ 2233327 h 3177224"/>
                <a:gd name="connsiteX117" fmla="*/ 2410308 w 2701062"/>
                <a:gd name="connsiteY117" fmla="*/ 2195403 h 3177224"/>
                <a:gd name="connsiteX118" fmla="*/ 2439804 w 2701062"/>
                <a:gd name="connsiteY118" fmla="*/ 2047919 h 3177224"/>
                <a:gd name="connsiteX119" fmla="*/ 2481943 w 2701062"/>
                <a:gd name="connsiteY119" fmla="*/ 2081629 h 3177224"/>
                <a:gd name="connsiteX120" fmla="*/ 2532509 w 2701062"/>
                <a:gd name="connsiteY120" fmla="*/ 2009994 h 3177224"/>
                <a:gd name="connsiteX121" fmla="*/ 2545150 w 2701062"/>
                <a:gd name="connsiteY121" fmla="*/ 1972070 h 3177224"/>
                <a:gd name="connsiteX122" fmla="*/ 2633640 w 2701062"/>
                <a:gd name="connsiteY122" fmla="*/ 1858297 h 3177224"/>
                <a:gd name="connsiteX123" fmla="*/ 2650496 w 2701062"/>
                <a:gd name="connsiteY123" fmla="*/ 1765593 h 3177224"/>
                <a:gd name="connsiteX124" fmla="*/ 2696848 w 2701062"/>
                <a:gd name="connsiteY124" fmla="*/ 1689744 h 3177224"/>
                <a:gd name="connsiteX125" fmla="*/ 2701062 w 2701062"/>
                <a:gd name="connsiteY125" fmla="*/ 1483266 h 3177224"/>
                <a:gd name="connsiteX126" fmla="*/ 2503012 w 2701062"/>
                <a:gd name="connsiteY126" fmla="*/ 1348424 h 3177224"/>
                <a:gd name="connsiteX127" fmla="*/ 2237541 w 2701062"/>
                <a:gd name="connsiteY127" fmla="*/ 1318927 h 3177224"/>
                <a:gd name="connsiteX128" fmla="*/ 2161692 w 2701062"/>
                <a:gd name="connsiteY128" fmla="*/ 1407417 h 3177224"/>
                <a:gd name="connsiteX129" fmla="*/ 2123768 w 2701062"/>
                <a:gd name="connsiteY129" fmla="*/ 1398990 h 3177224"/>
                <a:gd name="connsiteX130" fmla="*/ 2111126 w 2701062"/>
                <a:gd name="connsiteY130" fmla="*/ 1348424 h 3177224"/>
                <a:gd name="connsiteX131" fmla="*/ 2203830 w 2701062"/>
                <a:gd name="connsiteY131" fmla="*/ 1251506 h 3177224"/>
                <a:gd name="connsiteX132" fmla="*/ 2178547 w 2701062"/>
                <a:gd name="connsiteY132" fmla="*/ 1112450 h 3177224"/>
                <a:gd name="connsiteX133" fmla="*/ 2090057 w 2701062"/>
                <a:gd name="connsiteY133" fmla="*/ 1019746 h 3177224"/>
                <a:gd name="connsiteX134" fmla="*/ 2056346 w 2701062"/>
                <a:gd name="connsiteY134" fmla="*/ 990249 h 3177224"/>
                <a:gd name="connsiteX135" fmla="*/ 2127981 w 2701062"/>
                <a:gd name="connsiteY135" fmla="*/ 977607 h 3177224"/>
                <a:gd name="connsiteX136" fmla="*/ 2127981 w 2701062"/>
                <a:gd name="connsiteY136" fmla="*/ 943897 h 3177224"/>
                <a:gd name="connsiteX137" fmla="*/ 2031063 w 2701062"/>
                <a:gd name="connsiteY137" fmla="*/ 817482 h 3177224"/>
                <a:gd name="connsiteX138" fmla="*/ 2022636 w 2701062"/>
                <a:gd name="connsiteY138" fmla="*/ 733205 h 3177224"/>
                <a:gd name="connsiteX139" fmla="*/ 2056346 w 2701062"/>
                <a:gd name="connsiteY139" fmla="*/ 669998 h 3177224"/>
                <a:gd name="connsiteX140" fmla="*/ 2039491 w 2701062"/>
                <a:gd name="connsiteY140" fmla="*/ 636287 h 3177224"/>
                <a:gd name="connsiteX141" fmla="*/ 1967856 w 2701062"/>
                <a:gd name="connsiteY141" fmla="*/ 615218 h 3177224"/>
                <a:gd name="connsiteX142" fmla="*/ 1929932 w 2701062"/>
                <a:gd name="connsiteY142" fmla="*/ 556225 h 3177224"/>
                <a:gd name="connsiteX143" fmla="*/ 1934146 w 2701062"/>
                <a:gd name="connsiteY143" fmla="*/ 497231 h 3177224"/>
                <a:gd name="connsiteX144" fmla="*/ 1727668 w 2701062"/>
                <a:gd name="connsiteY144" fmla="*/ 379244 h 3177224"/>
                <a:gd name="connsiteX145" fmla="*/ 1664461 w 2701062"/>
                <a:gd name="connsiteY145" fmla="*/ 320251 h 3177224"/>
                <a:gd name="connsiteX146" fmla="*/ 1563329 w 2701062"/>
                <a:gd name="connsiteY146" fmla="*/ 0 h 3177224"/>
                <a:gd name="connsiteX0" fmla="*/ 1356851 w 2701062"/>
                <a:gd name="connsiteY0" fmla="*/ 0 h 3564895"/>
                <a:gd name="connsiteX1" fmla="*/ 876475 w 2701062"/>
                <a:gd name="connsiteY1" fmla="*/ 640500 h 3564895"/>
                <a:gd name="connsiteX2" fmla="*/ 804840 w 2701062"/>
                <a:gd name="connsiteY2" fmla="*/ 712135 h 3564895"/>
                <a:gd name="connsiteX3" fmla="*/ 813268 w 2701062"/>
                <a:gd name="connsiteY3" fmla="*/ 842764 h 3564895"/>
                <a:gd name="connsiteX4" fmla="*/ 897545 w 2701062"/>
                <a:gd name="connsiteY4" fmla="*/ 1011317 h 3564895"/>
                <a:gd name="connsiteX5" fmla="*/ 943897 w 2701062"/>
                <a:gd name="connsiteY5" fmla="*/ 1095593 h 3564895"/>
                <a:gd name="connsiteX6" fmla="*/ 964966 w 2701062"/>
                <a:gd name="connsiteY6" fmla="*/ 1125090 h 3564895"/>
                <a:gd name="connsiteX7" fmla="*/ 994463 w 2701062"/>
                <a:gd name="connsiteY7" fmla="*/ 1099807 h 3564895"/>
                <a:gd name="connsiteX8" fmla="*/ 1011318 w 2701062"/>
                <a:gd name="connsiteY8" fmla="*/ 1045028 h 3564895"/>
                <a:gd name="connsiteX9" fmla="*/ 1057670 w 2701062"/>
                <a:gd name="connsiteY9" fmla="*/ 1036600 h 3564895"/>
                <a:gd name="connsiteX10" fmla="*/ 1053456 w 2701062"/>
                <a:gd name="connsiteY10" fmla="*/ 1099807 h 3564895"/>
                <a:gd name="connsiteX11" fmla="*/ 1040815 w 2701062"/>
                <a:gd name="connsiteY11" fmla="*/ 1133518 h 3564895"/>
                <a:gd name="connsiteX12" fmla="*/ 1049242 w 2701062"/>
                <a:gd name="connsiteY12" fmla="*/ 1158801 h 3564895"/>
                <a:gd name="connsiteX13" fmla="*/ 986035 w 2701062"/>
                <a:gd name="connsiteY13" fmla="*/ 1175656 h 3564895"/>
                <a:gd name="connsiteX14" fmla="*/ 1011318 w 2701062"/>
                <a:gd name="connsiteY14" fmla="*/ 1310499 h 3564895"/>
                <a:gd name="connsiteX15" fmla="*/ 1049242 w 2701062"/>
                <a:gd name="connsiteY15" fmla="*/ 1306285 h 3564895"/>
                <a:gd name="connsiteX16" fmla="*/ 1040815 w 2701062"/>
                <a:gd name="connsiteY16" fmla="*/ 1369492 h 3564895"/>
                <a:gd name="connsiteX17" fmla="*/ 981821 w 2701062"/>
                <a:gd name="connsiteY17" fmla="*/ 1403203 h 3564895"/>
                <a:gd name="connsiteX18" fmla="*/ 931255 w 2701062"/>
                <a:gd name="connsiteY18" fmla="*/ 1403203 h 3564895"/>
                <a:gd name="connsiteX19" fmla="*/ 897545 w 2701062"/>
                <a:gd name="connsiteY19" fmla="*/ 1466410 h 3564895"/>
                <a:gd name="connsiteX20" fmla="*/ 901758 w 2701062"/>
                <a:gd name="connsiteY20" fmla="*/ 1495907 h 3564895"/>
                <a:gd name="connsiteX21" fmla="*/ 948110 w 2701062"/>
                <a:gd name="connsiteY21" fmla="*/ 1504334 h 3564895"/>
                <a:gd name="connsiteX22" fmla="*/ 931255 w 2701062"/>
                <a:gd name="connsiteY22" fmla="*/ 1542259 h 3564895"/>
                <a:gd name="connsiteX23" fmla="*/ 952324 w 2701062"/>
                <a:gd name="connsiteY23" fmla="*/ 1550687 h 3564895"/>
                <a:gd name="connsiteX24" fmla="*/ 1015532 w 2701062"/>
                <a:gd name="connsiteY24" fmla="*/ 1554900 h 3564895"/>
                <a:gd name="connsiteX25" fmla="*/ 1040815 w 2701062"/>
                <a:gd name="connsiteY25" fmla="*/ 1592825 h 3564895"/>
                <a:gd name="connsiteX26" fmla="*/ 1036601 w 2701062"/>
                <a:gd name="connsiteY26" fmla="*/ 1630749 h 3564895"/>
                <a:gd name="connsiteX27" fmla="*/ 1104022 w 2701062"/>
                <a:gd name="connsiteY27" fmla="*/ 1731881 h 3564895"/>
                <a:gd name="connsiteX28" fmla="*/ 1053456 w 2701062"/>
                <a:gd name="connsiteY28" fmla="*/ 1757164 h 3564895"/>
                <a:gd name="connsiteX29" fmla="*/ 998676 w 2701062"/>
                <a:gd name="connsiteY29" fmla="*/ 1752950 h 3564895"/>
                <a:gd name="connsiteX30" fmla="*/ 964966 w 2701062"/>
                <a:gd name="connsiteY30" fmla="*/ 1833013 h 3564895"/>
                <a:gd name="connsiteX31" fmla="*/ 1015532 w 2701062"/>
                <a:gd name="connsiteY31" fmla="*/ 1875151 h 3564895"/>
                <a:gd name="connsiteX32" fmla="*/ 994463 w 2701062"/>
                <a:gd name="connsiteY32" fmla="*/ 1972069 h 3564895"/>
                <a:gd name="connsiteX33" fmla="*/ 1019746 w 2701062"/>
                <a:gd name="connsiteY33" fmla="*/ 2005780 h 3564895"/>
                <a:gd name="connsiteX34" fmla="*/ 990249 w 2701062"/>
                <a:gd name="connsiteY34" fmla="*/ 2039490 h 3564895"/>
                <a:gd name="connsiteX35" fmla="*/ 948110 w 2701062"/>
                <a:gd name="connsiteY35" fmla="*/ 2039490 h 3564895"/>
                <a:gd name="connsiteX36" fmla="*/ 939683 w 2701062"/>
                <a:gd name="connsiteY36" fmla="*/ 2077415 h 3564895"/>
                <a:gd name="connsiteX37" fmla="*/ 994463 w 2701062"/>
                <a:gd name="connsiteY37" fmla="*/ 2123767 h 3564895"/>
                <a:gd name="connsiteX38" fmla="*/ 981821 w 2701062"/>
                <a:gd name="connsiteY38" fmla="*/ 2304961 h 3564895"/>
                <a:gd name="connsiteX39" fmla="*/ 1015532 w 2701062"/>
                <a:gd name="connsiteY39" fmla="*/ 2385024 h 3564895"/>
                <a:gd name="connsiteX40" fmla="*/ 1049242 w 2701062"/>
                <a:gd name="connsiteY40" fmla="*/ 2385024 h 3564895"/>
                <a:gd name="connsiteX41" fmla="*/ 1129305 w 2701062"/>
                <a:gd name="connsiteY41" fmla="*/ 2452445 h 3564895"/>
                <a:gd name="connsiteX42" fmla="*/ 1125091 w 2701062"/>
                <a:gd name="connsiteY42" fmla="*/ 2583074 h 3564895"/>
                <a:gd name="connsiteX43" fmla="*/ 1087167 w 2701062"/>
                <a:gd name="connsiteY43" fmla="*/ 2646281 h 3564895"/>
                <a:gd name="connsiteX44" fmla="*/ 1015532 w 2701062"/>
                <a:gd name="connsiteY44" fmla="*/ 2713702 h 3564895"/>
                <a:gd name="connsiteX45" fmla="*/ 1007104 w 2701062"/>
                <a:gd name="connsiteY45" fmla="*/ 2802193 h 3564895"/>
                <a:gd name="connsiteX46" fmla="*/ 922828 w 2701062"/>
                <a:gd name="connsiteY46" fmla="*/ 2814834 h 3564895"/>
                <a:gd name="connsiteX47" fmla="*/ 868048 w 2701062"/>
                <a:gd name="connsiteY47" fmla="*/ 2819048 h 3564895"/>
                <a:gd name="connsiteX48" fmla="*/ 830123 w 2701062"/>
                <a:gd name="connsiteY48" fmla="*/ 2781123 h 3564895"/>
                <a:gd name="connsiteX49" fmla="*/ 577294 w 2701062"/>
                <a:gd name="connsiteY49" fmla="*/ 2802193 h 3564895"/>
                <a:gd name="connsiteX50" fmla="*/ 568866 w 2701062"/>
                <a:gd name="connsiteY50" fmla="*/ 2907538 h 3564895"/>
                <a:gd name="connsiteX51" fmla="*/ 514087 w 2701062"/>
                <a:gd name="connsiteY51" fmla="*/ 2941249 h 3564895"/>
                <a:gd name="connsiteX52" fmla="*/ 484590 w 2701062"/>
                <a:gd name="connsiteY52" fmla="*/ 2907538 h 3564895"/>
                <a:gd name="connsiteX53" fmla="*/ 446665 w 2701062"/>
                <a:gd name="connsiteY53" fmla="*/ 2932821 h 3564895"/>
                <a:gd name="connsiteX54" fmla="*/ 434024 w 2701062"/>
                <a:gd name="connsiteY54" fmla="*/ 3050808 h 3564895"/>
                <a:gd name="connsiteX55" fmla="*/ 328678 w 2701062"/>
                <a:gd name="connsiteY55" fmla="*/ 3177223 h 3564895"/>
                <a:gd name="connsiteX56" fmla="*/ 273899 w 2701062"/>
                <a:gd name="connsiteY56" fmla="*/ 3189864 h 3564895"/>
                <a:gd name="connsiteX57" fmla="*/ 252829 w 2701062"/>
                <a:gd name="connsiteY57" fmla="*/ 3240430 h 3564895"/>
                <a:gd name="connsiteX58" fmla="*/ 202263 w 2701062"/>
                <a:gd name="connsiteY58" fmla="*/ 3320493 h 3564895"/>
                <a:gd name="connsiteX59" fmla="*/ 164339 w 2701062"/>
                <a:gd name="connsiteY59" fmla="*/ 3349990 h 3564895"/>
                <a:gd name="connsiteX60" fmla="*/ 75849 w 2701062"/>
                <a:gd name="connsiteY60" fmla="*/ 3379487 h 3564895"/>
                <a:gd name="connsiteX61" fmla="*/ 12641 w 2701062"/>
                <a:gd name="connsiteY61" fmla="*/ 3413197 h 3564895"/>
                <a:gd name="connsiteX62" fmla="*/ 0 w 2701062"/>
                <a:gd name="connsiteY62" fmla="*/ 3493260 h 3564895"/>
                <a:gd name="connsiteX63" fmla="*/ 63207 w 2701062"/>
                <a:gd name="connsiteY63" fmla="*/ 3489046 h 3564895"/>
                <a:gd name="connsiteX64" fmla="*/ 96918 w 2701062"/>
                <a:gd name="connsiteY64" fmla="*/ 3442694 h 3564895"/>
                <a:gd name="connsiteX65" fmla="*/ 155911 w 2701062"/>
                <a:gd name="connsiteY65" fmla="*/ 3484832 h 3564895"/>
                <a:gd name="connsiteX66" fmla="*/ 164339 w 2701062"/>
                <a:gd name="connsiteY66" fmla="*/ 3564895 h 3564895"/>
                <a:gd name="connsiteX67" fmla="*/ 265471 w 2701062"/>
                <a:gd name="connsiteY67" fmla="*/ 3514329 h 3564895"/>
                <a:gd name="connsiteX68" fmla="*/ 252829 w 2701062"/>
                <a:gd name="connsiteY68" fmla="*/ 3455335 h 3564895"/>
                <a:gd name="connsiteX69" fmla="*/ 307609 w 2701062"/>
                <a:gd name="connsiteY69" fmla="*/ 3413197 h 3564895"/>
                <a:gd name="connsiteX70" fmla="*/ 345534 w 2701062"/>
                <a:gd name="connsiteY70" fmla="*/ 3375273 h 3564895"/>
                <a:gd name="connsiteX71" fmla="*/ 375030 w 2701062"/>
                <a:gd name="connsiteY71" fmla="*/ 3333134 h 3564895"/>
                <a:gd name="connsiteX72" fmla="*/ 497231 w 2701062"/>
                <a:gd name="connsiteY72" fmla="*/ 3341562 h 3564895"/>
                <a:gd name="connsiteX73" fmla="*/ 497231 w 2701062"/>
                <a:gd name="connsiteY73" fmla="*/ 3341562 h 3564895"/>
                <a:gd name="connsiteX74" fmla="*/ 568866 w 2701062"/>
                <a:gd name="connsiteY74" fmla="*/ 3375273 h 3564895"/>
                <a:gd name="connsiteX75" fmla="*/ 589935 w 2701062"/>
                <a:gd name="connsiteY75" fmla="*/ 3354204 h 3564895"/>
                <a:gd name="connsiteX76" fmla="*/ 648929 w 2701062"/>
                <a:gd name="connsiteY76" fmla="*/ 3383700 h 3564895"/>
                <a:gd name="connsiteX77" fmla="*/ 674212 w 2701062"/>
                <a:gd name="connsiteY77" fmla="*/ 3379487 h 3564895"/>
                <a:gd name="connsiteX78" fmla="*/ 720564 w 2701062"/>
                <a:gd name="connsiteY78" fmla="*/ 3442694 h 3564895"/>
                <a:gd name="connsiteX79" fmla="*/ 754275 w 2701062"/>
                <a:gd name="connsiteY79" fmla="*/ 3434266 h 3564895"/>
                <a:gd name="connsiteX80" fmla="*/ 804840 w 2701062"/>
                <a:gd name="connsiteY80" fmla="*/ 3358417 h 3564895"/>
                <a:gd name="connsiteX81" fmla="*/ 842765 w 2701062"/>
                <a:gd name="connsiteY81" fmla="*/ 3324707 h 3564895"/>
                <a:gd name="connsiteX82" fmla="*/ 830123 w 2701062"/>
                <a:gd name="connsiteY82" fmla="*/ 3269927 h 3564895"/>
                <a:gd name="connsiteX83" fmla="*/ 859620 w 2701062"/>
                <a:gd name="connsiteY83" fmla="*/ 3215147 h 3564895"/>
                <a:gd name="connsiteX84" fmla="*/ 918614 w 2701062"/>
                <a:gd name="connsiteY84" fmla="*/ 3164582 h 3564895"/>
                <a:gd name="connsiteX85" fmla="*/ 1011318 w 2701062"/>
                <a:gd name="connsiteY85" fmla="*/ 3147726 h 3564895"/>
                <a:gd name="connsiteX86" fmla="*/ 1078739 w 2701062"/>
                <a:gd name="connsiteY86" fmla="*/ 3135085 h 3564895"/>
                <a:gd name="connsiteX87" fmla="*/ 1163016 w 2701062"/>
                <a:gd name="connsiteY87" fmla="*/ 3206720 h 3564895"/>
                <a:gd name="connsiteX88" fmla="*/ 1222009 w 2701062"/>
                <a:gd name="connsiteY88" fmla="*/ 3240430 h 3564895"/>
                <a:gd name="connsiteX89" fmla="*/ 1226223 w 2701062"/>
                <a:gd name="connsiteY89" fmla="*/ 3194078 h 3564895"/>
                <a:gd name="connsiteX90" fmla="*/ 1243078 w 2701062"/>
                <a:gd name="connsiteY90" fmla="*/ 3185651 h 3564895"/>
                <a:gd name="connsiteX91" fmla="*/ 1344210 w 2701062"/>
                <a:gd name="connsiteY91" fmla="*/ 3206720 h 3564895"/>
                <a:gd name="connsiteX92" fmla="*/ 1398990 w 2701062"/>
                <a:gd name="connsiteY92" fmla="*/ 3215147 h 3564895"/>
                <a:gd name="connsiteX93" fmla="*/ 1436914 w 2701062"/>
                <a:gd name="connsiteY93" fmla="*/ 3143512 h 3564895"/>
                <a:gd name="connsiteX94" fmla="*/ 1495908 w 2701062"/>
                <a:gd name="connsiteY94" fmla="*/ 3135085 h 3564895"/>
                <a:gd name="connsiteX95" fmla="*/ 1597040 w 2701062"/>
                <a:gd name="connsiteY95" fmla="*/ 3189864 h 3564895"/>
                <a:gd name="connsiteX96" fmla="*/ 1656033 w 2701062"/>
                <a:gd name="connsiteY96" fmla="*/ 3210934 h 3564895"/>
                <a:gd name="connsiteX97" fmla="*/ 1719240 w 2701062"/>
                <a:gd name="connsiteY97" fmla="*/ 3151940 h 3564895"/>
                <a:gd name="connsiteX98" fmla="*/ 1715027 w 2701062"/>
                <a:gd name="connsiteY98" fmla="*/ 3080305 h 3564895"/>
                <a:gd name="connsiteX99" fmla="*/ 1833014 w 2701062"/>
                <a:gd name="connsiteY99" fmla="*/ 3130871 h 3564895"/>
                <a:gd name="connsiteX100" fmla="*/ 1862510 w 2701062"/>
                <a:gd name="connsiteY100" fmla="*/ 3080305 h 3564895"/>
                <a:gd name="connsiteX101" fmla="*/ 2018422 w 2701062"/>
                <a:gd name="connsiteY101" fmla="*/ 3059236 h 3564895"/>
                <a:gd name="connsiteX102" fmla="*/ 2186975 w 2701062"/>
                <a:gd name="connsiteY102" fmla="*/ 3118229 h 3564895"/>
                <a:gd name="connsiteX103" fmla="*/ 2254396 w 2701062"/>
                <a:gd name="connsiteY103" fmla="*/ 3033953 h 3564895"/>
                <a:gd name="connsiteX104" fmla="*/ 2338673 w 2701062"/>
                <a:gd name="connsiteY104" fmla="*/ 3033953 h 3564895"/>
                <a:gd name="connsiteX105" fmla="*/ 2380811 w 2701062"/>
                <a:gd name="connsiteY105" fmla="*/ 2979173 h 3564895"/>
                <a:gd name="connsiteX106" fmla="*/ 2456660 w 2701062"/>
                <a:gd name="connsiteY106" fmla="*/ 2983387 h 3564895"/>
                <a:gd name="connsiteX107" fmla="*/ 2469301 w 2701062"/>
                <a:gd name="connsiteY107" fmla="*/ 2903324 h 3564895"/>
                <a:gd name="connsiteX108" fmla="*/ 2595716 w 2701062"/>
                <a:gd name="connsiteY108" fmla="*/ 2835903 h 3564895"/>
                <a:gd name="connsiteX109" fmla="*/ 2595716 w 2701062"/>
                <a:gd name="connsiteY109" fmla="*/ 2734771 h 3564895"/>
                <a:gd name="connsiteX110" fmla="*/ 2616785 w 2701062"/>
                <a:gd name="connsiteY110" fmla="*/ 2696847 h 3564895"/>
                <a:gd name="connsiteX111" fmla="*/ 2591502 w 2701062"/>
                <a:gd name="connsiteY111" fmla="*/ 2671564 h 3564895"/>
                <a:gd name="connsiteX112" fmla="*/ 2515653 w 2701062"/>
                <a:gd name="connsiteY112" fmla="*/ 2671564 h 3564895"/>
                <a:gd name="connsiteX113" fmla="*/ 2460874 w 2701062"/>
                <a:gd name="connsiteY113" fmla="*/ 2684205 h 3564895"/>
                <a:gd name="connsiteX114" fmla="*/ 2435591 w 2701062"/>
                <a:gd name="connsiteY114" fmla="*/ 2696847 h 3564895"/>
                <a:gd name="connsiteX115" fmla="*/ 2397666 w 2701062"/>
                <a:gd name="connsiteY115" fmla="*/ 2646281 h 3564895"/>
                <a:gd name="connsiteX116" fmla="*/ 2347100 w 2701062"/>
                <a:gd name="connsiteY116" fmla="*/ 2620998 h 3564895"/>
                <a:gd name="connsiteX117" fmla="*/ 2410308 w 2701062"/>
                <a:gd name="connsiteY117" fmla="*/ 2583074 h 3564895"/>
                <a:gd name="connsiteX118" fmla="*/ 2439804 w 2701062"/>
                <a:gd name="connsiteY118" fmla="*/ 2435590 h 3564895"/>
                <a:gd name="connsiteX119" fmla="*/ 2481943 w 2701062"/>
                <a:gd name="connsiteY119" fmla="*/ 2469300 h 3564895"/>
                <a:gd name="connsiteX120" fmla="*/ 2532509 w 2701062"/>
                <a:gd name="connsiteY120" fmla="*/ 2397665 h 3564895"/>
                <a:gd name="connsiteX121" fmla="*/ 2545150 w 2701062"/>
                <a:gd name="connsiteY121" fmla="*/ 2359741 h 3564895"/>
                <a:gd name="connsiteX122" fmla="*/ 2633640 w 2701062"/>
                <a:gd name="connsiteY122" fmla="*/ 2245968 h 3564895"/>
                <a:gd name="connsiteX123" fmla="*/ 2650496 w 2701062"/>
                <a:gd name="connsiteY123" fmla="*/ 2153264 h 3564895"/>
                <a:gd name="connsiteX124" fmla="*/ 2696848 w 2701062"/>
                <a:gd name="connsiteY124" fmla="*/ 2077415 h 3564895"/>
                <a:gd name="connsiteX125" fmla="*/ 2701062 w 2701062"/>
                <a:gd name="connsiteY125" fmla="*/ 1870937 h 3564895"/>
                <a:gd name="connsiteX126" fmla="*/ 2503012 w 2701062"/>
                <a:gd name="connsiteY126" fmla="*/ 1736095 h 3564895"/>
                <a:gd name="connsiteX127" fmla="*/ 2237541 w 2701062"/>
                <a:gd name="connsiteY127" fmla="*/ 1706598 h 3564895"/>
                <a:gd name="connsiteX128" fmla="*/ 2161692 w 2701062"/>
                <a:gd name="connsiteY128" fmla="*/ 1795088 h 3564895"/>
                <a:gd name="connsiteX129" fmla="*/ 2123768 w 2701062"/>
                <a:gd name="connsiteY129" fmla="*/ 1786661 h 3564895"/>
                <a:gd name="connsiteX130" fmla="*/ 2111126 w 2701062"/>
                <a:gd name="connsiteY130" fmla="*/ 1736095 h 3564895"/>
                <a:gd name="connsiteX131" fmla="*/ 2203830 w 2701062"/>
                <a:gd name="connsiteY131" fmla="*/ 1639177 h 3564895"/>
                <a:gd name="connsiteX132" fmla="*/ 2178547 w 2701062"/>
                <a:gd name="connsiteY132" fmla="*/ 1500121 h 3564895"/>
                <a:gd name="connsiteX133" fmla="*/ 2090057 w 2701062"/>
                <a:gd name="connsiteY133" fmla="*/ 1407417 h 3564895"/>
                <a:gd name="connsiteX134" fmla="*/ 2056346 w 2701062"/>
                <a:gd name="connsiteY134" fmla="*/ 1377920 h 3564895"/>
                <a:gd name="connsiteX135" fmla="*/ 2127981 w 2701062"/>
                <a:gd name="connsiteY135" fmla="*/ 1365278 h 3564895"/>
                <a:gd name="connsiteX136" fmla="*/ 2127981 w 2701062"/>
                <a:gd name="connsiteY136" fmla="*/ 1331568 h 3564895"/>
                <a:gd name="connsiteX137" fmla="*/ 2031063 w 2701062"/>
                <a:gd name="connsiteY137" fmla="*/ 1205153 h 3564895"/>
                <a:gd name="connsiteX138" fmla="*/ 2022636 w 2701062"/>
                <a:gd name="connsiteY138" fmla="*/ 1120876 h 3564895"/>
                <a:gd name="connsiteX139" fmla="*/ 2056346 w 2701062"/>
                <a:gd name="connsiteY139" fmla="*/ 1057669 h 3564895"/>
                <a:gd name="connsiteX140" fmla="*/ 2039491 w 2701062"/>
                <a:gd name="connsiteY140" fmla="*/ 1023958 h 3564895"/>
                <a:gd name="connsiteX141" fmla="*/ 1967856 w 2701062"/>
                <a:gd name="connsiteY141" fmla="*/ 1002889 h 3564895"/>
                <a:gd name="connsiteX142" fmla="*/ 1929932 w 2701062"/>
                <a:gd name="connsiteY142" fmla="*/ 943896 h 3564895"/>
                <a:gd name="connsiteX143" fmla="*/ 1934146 w 2701062"/>
                <a:gd name="connsiteY143" fmla="*/ 884902 h 3564895"/>
                <a:gd name="connsiteX144" fmla="*/ 1727668 w 2701062"/>
                <a:gd name="connsiteY144" fmla="*/ 766915 h 3564895"/>
                <a:gd name="connsiteX145" fmla="*/ 1664461 w 2701062"/>
                <a:gd name="connsiteY145" fmla="*/ 707922 h 3564895"/>
                <a:gd name="connsiteX146" fmla="*/ 1563329 w 2701062"/>
                <a:gd name="connsiteY146" fmla="*/ 387671 h 3564895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356851 w 2701062"/>
                <a:gd name="connsiteY146" fmla="*/ 0 h 3573323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500122 w 2701062"/>
                <a:gd name="connsiteY146" fmla="*/ 307610 h 3573323"/>
                <a:gd name="connsiteX147" fmla="*/ 1356851 w 2701062"/>
                <a:gd name="connsiteY147" fmla="*/ 0 h 3573323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516977 w 2701062"/>
                <a:gd name="connsiteY146" fmla="*/ 176981 h 3573323"/>
                <a:gd name="connsiteX147" fmla="*/ 1356851 w 2701062"/>
                <a:gd name="connsiteY147" fmla="*/ 0 h 3573323"/>
                <a:gd name="connsiteX0" fmla="*/ 1356851 w 2701062"/>
                <a:gd name="connsiteY0" fmla="*/ 8428 h 3573323"/>
                <a:gd name="connsiteX1" fmla="*/ 1082953 w 2701062"/>
                <a:gd name="connsiteY1" fmla="*/ 370817 h 3573323"/>
                <a:gd name="connsiteX2" fmla="*/ 876475 w 2701062"/>
                <a:gd name="connsiteY2" fmla="*/ 648928 h 3573323"/>
                <a:gd name="connsiteX3" fmla="*/ 804840 w 2701062"/>
                <a:gd name="connsiteY3" fmla="*/ 720563 h 3573323"/>
                <a:gd name="connsiteX4" fmla="*/ 813268 w 2701062"/>
                <a:gd name="connsiteY4" fmla="*/ 851192 h 3573323"/>
                <a:gd name="connsiteX5" fmla="*/ 897545 w 2701062"/>
                <a:gd name="connsiteY5" fmla="*/ 1019745 h 3573323"/>
                <a:gd name="connsiteX6" fmla="*/ 943897 w 2701062"/>
                <a:gd name="connsiteY6" fmla="*/ 1104021 h 3573323"/>
                <a:gd name="connsiteX7" fmla="*/ 964966 w 2701062"/>
                <a:gd name="connsiteY7" fmla="*/ 1133518 h 3573323"/>
                <a:gd name="connsiteX8" fmla="*/ 994463 w 2701062"/>
                <a:gd name="connsiteY8" fmla="*/ 1108235 h 3573323"/>
                <a:gd name="connsiteX9" fmla="*/ 1011318 w 2701062"/>
                <a:gd name="connsiteY9" fmla="*/ 1053456 h 3573323"/>
                <a:gd name="connsiteX10" fmla="*/ 1057670 w 2701062"/>
                <a:gd name="connsiteY10" fmla="*/ 1045028 h 3573323"/>
                <a:gd name="connsiteX11" fmla="*/ 1053456 w 2701062"/>
                <a:gd name="connsiteY11" fmla="*/ 1108235 h 3573323"/>
                <a:gd name="connsiteX12" fmla="*/ 1040815 w 2701062"/>
                <a:gd name="connsiteY12" fmla="*/ 1141946 h 3573323"/>
                <a:gd name="connsiteX13" fmla="*/ 1049242 w 2701062"/>
                <a:gd name="connsiteY13" fmla="*/ 1167229 h 3573323"/>
                <a:gd name="connsiteX14" fmla="*/ 986035 w 2701062"/>
                <a:gd name="connsiteY14" fmla="*/ 1184084 h 3573323"/>
                <a:gd name="connsiteX15" fmla="*/ 1011318 w 2701062"/>
                <a:gd name="connsiteY15" fmla="*/ 1318927 h 3573323"/>
                <a:gd name="connsiteX16" fmla="*/ 1049242 w 2701062"/>
                <a:gd name="connsiteY16" fmla="*/ 1314713 h 3573323"/>
                <a:gd name="connsiteX17" fmla="*/ 1040815 w 2701062"/>
                <a:gd name="connsiteY17" fmla="*/ 1377920 h 3573323"/>
                <a:gd name="connsiteX18" fmla="*/ 981821 w 2701062"/>
                <a:gd name="connsiteY18" fmla="*/ 1411631 h 3573323"/>
                <a:gd name="connsiteX19" fmla="*/ 931255 w 2701062"/>
                <a:gd name="connsiteY19" fmla="*/ 1411631 h 3573323"/>
                <a:gd name="connsiteX20" fmla="*/ 897545 w 2701062"/>
                <a:gd name="connsiteY20" fmla="*/ 1474838 h 3573323"/>
                <a:gd name="connsiteX21" fmla="*/ 901758 w 2701062"/>
                <a:gd name="connsiteY21" fmla="*/ 1504335 h 3573323"/>
                <a:gd name="connsiteX22" fmla="*/ 948110 w 2701062"/>
                <a:gd name="connsiteY22" fmla="*/ 1512762 h 3573323"/>
                <a:gd name="connsiteX23" fmla="*/ 931255 w 2701062"/>
                <a:gd name="connsiteY23" fmla="*/ 1550687 h 3573323"/>
                <a:gd name="connsiteX24" fmla="*/ 952324 w 2701062"/>
                <a:gd name="connsiteY24" fmla="*/ 1559115 h 3573323"/>
                <a:gd name="connsiteX25" fmla="*/ 1015532 w 2701062"/>
                <a:gd name="connsiteY25" fmla="*/ 1563328 h 3573323"/>
                <a:gd name="connsiteX26" fmla="*/ 1040815 w 2701062"/>
                <a:gd name="connsiteY26" fmla="*/ 1601253 h 3573323"/>
                <a:gd name="connsiteX27" fmla="*/ 1036601 w 2701062"/>
                <a:gd name="connsiteY27" fmla="*/ 1639177 h 3573323"/>
                <a:gd name="connsiteX28" fmla="*/ 1104022 w 2701062"/>
                <a:gd name="connsiteY28" fmla="*/ 1740309 h 3573323"/>
                <a:gd name="connsiteX29" fmla="*/ 1053456 w 2701062"/>
                <a:gd name="connsiteY29" fmla="*/ 1765592 h 3573323"/>
                <a:gd name="connsiteX30" fmla="*/ 998676 w 2701062"/>
                <a:gd name="connsiteY30" fmla="*/ 1761378 h 3573323"/>
                <a:gd name="connsiteX31" fmla="*/ 964966 w 2701062"/>
                <a:gd name="connsiteY31" fmla="*/ 1841441 h 3573323"/>
                <a:gd name="connsiteX32" fmla="*/ 1015532 w 2701062"/>
                <a:gd name="connsiteY32" fmla="*/ 1883579 h 3573323"/>
                <a:gd name="connsiteX33" fmla="*/ 994463 w 2701062"/>
                <a:gd name="connsiteY33" fmla="*/ 1980497 h 3573323"/>
                <a:gd name="connsiteX34" fmla="*/ 1019746 w 2701062"/>
                <a:gd name="connsiteY34" fmla="*/ 2014208 h 3573323"/>
                <a:gd name="connsiteX35" fmla="*/ 990249 w 2701062"/>
                <a:gd name="connsiteY35" fmla="*/ 2047918 h 3573323"/>
                <a:gd name="connsiteX36" fmla="*/ 948110 w 2701062"/>
                <a:gd name="connsiteY36" fmla="*/ 2047918 h 3573323"/>
                <a:gd name="connsiteX37" fmla="*/ 939683 w 2701062"/>
                <a:gd name="connsiteY37" fmla="*/ 2085843 h 3573323"/>
                <a:gd name="connsiteX38" fmla="*/ 994463 w 2701062"/>
                <a:gd name="connsiteY38" fmla="*/ 2132195 h 3573323"/>
                <a:gd name="connsiteX39" fmla="*/ 981821 w 2701062"/>
                <a:gd name="connsiteY39" fmla="*/ 2313389 h 3573323"/>
                <a:gd name="connsiteX40" fmla="*/ 1015532 w 2701062"/>
                <a:gd name="connsiteY40" fmla="*/ 2393452 h 3573323"/>
                <a:gd name="connsiteX41" fmla="*/ 1049242 w 2701062"/>
                <a:gd name="connsiteY41" fmla="*/ 2393452 h 3573323"/>
                <a:gd name="connsiteX42" fmla="*/ 1129305 w 2701062"/>
                <a:gd name="connsiteY42" fmla="*/ 2460873 h 3573323"/>
                <a:gd name="connsiteX43" fmla="*/ 1125091 w 2701062"/>
                <a:gd name="connsiteY43" fmla="*/ 2591502 h 3573323"/>
                <a:gd name="connsiteX44" fmla="*/ 1087167 w 2701062"/>
                <a:gd name="connsiteY44" fmla="*/ 2654709 h 3573323"/>
                <a:gd name="connsiteX45" fmla="*/ 1015532 w 2701062"/>
                <a:gd name="connsiteY45" fmla="*/ 2722130 h 3573323"/>
                <a:gd name="connsiteX46" fmla="*/ 1007104 w 2701062"/>
                <a:gd name="connsiteY46" fmla="*/ 2810621 h 3573323"/>
                <a:gd name="connsiteX47" fmla="*/ 922828 w 2701062"/>
                <a:gd name="connsiteY47" fmla="*/ 2823262 h 3573323"/>
                <a:gd name="connsiteX48" fmla="*/ 868048 w 2701062"/>
                <a:gd name="connsiteY48" fmla="*/ 2827476 h 3573323"/>
                <a:gd name="connsiteX49" fmla="*/ 830123 w 2701062"/>
                <a:gd name="connsiteY49" fmla="*/ 2789551 h 3573323"/>
                <a:gd name="connsiteX50" fmla="*/ 577294 w 2701062"/>
                <a:gd name="connsiteY50" fmla="*/ 2810621 h 3573323"/>
                <a:gd name="connsiteX51" fmla="*/ 568866 w 2701062"/>
                <a:gd name="connsiteY51" fmla="*/ 2915966 h 3573323"/>
                <a:gd name="connsiteX52" fmla="*/ 514087 w 2701062"/>
                <a:gd name="connsiteY52" fmla="*/ 2949677 h 3573323"/>
                <a:gd name="connsiteX53" fmla="*/ 484590 w 2701062"/>
                <a:gd name="connsiteY53" fmla="*/ 2915966 h 3573323"/>
                <a:gd name="connsiteX54" fmla="*/ 446665 w 2701062"/>
                <a:gd name="connsiteY54" fmla="*/ 2941249 h 3573323"/>
                <a:gd name="connsiteX55" fmla="*/ 434024 w 2701062"/>
                <a:gd name="connsiteY55" fmla="*/ 3059236 h 3573323"/>
                <a:gd name="connsiteX56" fmla="*/ 328678 w 2701062"/>
                <a:gd name="connsiteY56" fmla="*/ 3185651 h 3573323"/>
                <a:gd name="connsiteX57" fmla="*/ 273899 w 2701062"/>
                <a:gd name="connsiteY57" fmla="*/ 3198292 h 3573323"/>
                <a:gd name="connsiteX58" fmla="*/ 252829 w 2701062"/>
                <a:gd name="connsiteY58" fmla="*/ 3248858 h 3573323"/>
                <a:gd name="connsiteX59" fmla="*/ 202263 w 2701062"/>
                <a:gd name="connsiteY59" fmla="*/ 3328921 h 3573323"/>
                <a:gd name="connsiteX60" fmla="*/ 164339 w 2701062"/>
                <a:gd name="connsiteY60" fmla="*/ 3358418 h 3573323"/>
                <a:gd name="connsiteX61" fmla="*/ 75849 w 2701062"/>
                <a:gd name="connsiteY61" fmla="*/ 3387915 h 3573323"/>
                <a:gd name="connsiteX62" fmla="*/ 12641 w 2701062"/>
                <a:gd name="connsiteY62" fmla="*/ 3421625 h 3573323"/>
                <a:gd name="connsiteX63" fmla="*/ 0 w 2701062"/>
                <a:gd name="connsiteY63" fmla="*/ 3501688 h 3573323"/>
                <a:gd name="connsiteX64" fmla="*/ 63207 w 2701062"/>
                <a:gd name="connsiteY64" fmla="*/ 3497474 h 3573323"/>
                <a:gd name="connsiteX65" fmla="*/ 96918 w 2701062"/>
                <a:gd name="connsiteY65" fmla="*/ 3451122 h 3573323"/>
                <a:gd name="connsiteX66" fmla="*/ 155911 w 2701062"/>
                <a:gd name="connsiteY66" fmla="*/ 3493260 h 3573323"/>
                <a:gd name="connsiteX67" fmla="*/ 164339 w 2701062"/>
                <a:gd name="connsiteY67" fmla="*/ 3573323 h 3573323"/>
                <a:gd name="connsiteX68" fmla="*/ 265471 w 2701062"/>
                <a:gd name="connsiteY68" fmla="*/ 3522757 h 3573323"/>
                <a:gd name="connsiteX69" fmla="*/ 252829 w 2701062"/>
                <a:gd name="connsiteY69" fmla="*/ 3463763 h 3573323"/>
                <a:gd name="connsiteX70" fmla="*/ 307609 w 2701062"/>
                <a:gd name="connsiteY70" fmla="*/ 3421625 h 3573323"/>
                <a:gd name="connsiteX71" fmla="*/ 345534 w 2701062"/>
                <a:gd name="connsiteY71" fmla="*/ 3383701 h 3573323"/>
                <a:gd name="connsiteX72" fmla="*/ 375030 w 2701062"/>
                <a:gd name="connsiteY72" fmla="*/ 3341562 h 3573323"/>
                <a:gd name="connsiteX73" fmla="*/ 497231 w 2701062"/>
                <a:gd name="connsiteY73" fmla="*/ 3349990 h 3573323"/>
                <a:gd name="connsiteX74" fmla="*/ 497231 w 2701062"/>
                <a:gd name="connsiteY74" fmla="*/ 3349990 h 3573323"/>
                <a:gd name="connsiteX75" fmla="*/ 568866 w 2701062"/>
                <a:gd name="connsiteY75" fmla="*/ 3383701 h 3573323"/>
                <a:gd name="connsiteX76" fmla="*/ 589935 w 2701062"/>
                <a:gd name="connsiteY76" fmla="*/ 3362632 h 3573323"/>
                <a:gd name="connsiteX77" fmla="*/ 648929 w 2701062"/>
                <a:gd name="connsiteY77" fmla="*/ 3392128 h 3573323"/>
                <a:gd name="connsiteX78" fmla="*/ 674212 w 2701062"/>
                <a:gd name="connsiteY78" fmla="*/ 3387915 h 3573323"/>
                <a:gd name="connsiteX79" fmla="*/ 720564 w 2701062"/>
                <a:gd name="connsiteY79" fmla="*/ 3451122 h 3573323"/>
                <a:gd name="connsiteX80" fmla="*/ 754275 w 2701062"/>
                <a:gd name="connsiteY80" fmla="*/ 3442694 h 3573323"/>
                <a:gd name="connsiteX81" fmla="*/ 804840 w 2701062"/>
                <a:gd name="connsiteY81" fmla="*/ 3366845 h 3573323"/>
                <a:gd name="connsiteX82" fmla="*/ 842765 w 2701062"/>
                <a:gd name="connsiteY82" fmla="*/ 3333135 h 3573323"/>
                <a:gd name="connsiteX83" fmla="*/ 830123 w 2701062"/>
                <a:gd name="connsiteY83" fmla="*/ 3278355 h 3573323"/>
                <a:gd name="connsiteX84" fmla="*/ 859620 w 2701062"/>
                <a:gd name="connsiteY84" fmla="*/ 3223575 h 3573323"/>
                <a:gd name="connsiteX85" fmla="*/ 918614 w 2701062"/>
                <a:gd name="connsiteY85" fmla="*/ 3173010 h 3573323"/>
                <a:gd name="connsiteX86" fmla="*/ 1011318 w 2701062"/>
                <a:gd name="connsiteY86" fmla="*/ 3156154 h 3573323"/>
                <a:gd name="connsiteX87" fmla="*/ 1078739 w 2701062"/>
                <a:gd name="connsiteY87" fmla="*/ 3143513 h 3573323"/>
                <a:gd name="connsiteX88" fmla="*/ 1163016 w 2701062"/>
                <a:gd name="connsiteY88" fmla="*/ 3215148 h 3573323"/>
                <a:gd name="connsiteX89" fmla="*/ 1222009 w 2701062"/>
                <a:gd name="connsiteY89" fmla="*/ 3248858 h 3573323"/>
                <a:gd name="connsiteX90" fmla="*/ 1226223 w 2701062"/>
                <a:gd name="connsiteY90" fmla="*/ 3202506 h 3573323"/>
                <a:gd name="connsiteX91" fmla="*/ 1243078 w 2701062"/>
                <a:gd name="connsiteY91" fmla="*/ 3194079 h 3573323"/>
                <a:gd name="connsiteX92" fmla="*/ 1344210 w 2701062"/>
                <a:gd name="connsiteY92" fmla="*/ 3215148 h 3573323"/>
                <a:gd name="connsiteX93" fmla="*/ 1398990 w 2701062"/>
                <a:gd name="connsiteY93" fmla="*/ 3223575 h 3573323"/>
                <a:gd name="connsiteX94" fmla="*/ 1436914 w 2701062"/>
                <a:gd name="connsiteY94" fmla="*/ 3151940 h 3573323"/>
                <a:gd name="connsiteX95" fmla="*/ 1495908 w 2701062"/>
                <a:gd name="connsiteY95" fmla="*/ 3143513 h 3573323"/>
                <a:gd name="connsiteX96" fmla="*/ 1597040 w 2701062"/>
                <a:gd name="connsiteY96" fmla="*/ 3198292 h 3573323"/>
                <a:gd name="connsiteX97" fmla="*/ 1656033 w 2701062"/>
                <a:gd name="connsiteY97" fmla="*/ 3219362 h 3573323"/>
                <a:gd name="connsiteX98" fmla="*/ 1719240 w 2701062"/>
                <a:gd name="connsiteY98" fmla="*/ 3160368 h 3573323"/>
                <a:gd name="connsiteX99" fmla="*/ 1715027 w 2701062"/>
                <a:gd name="connsiteY99" fmla="*/ 3088733 h 3573323"/>
                <a:gd name="connsiteX100" fmla="*/ 1833014 w 2701062"/>
                <a:gd name="connsiteY100" fmla="*/ 3139299 h 3573323"/>
                <a:gd name="connsiteX101" fmla="*/ 1862510 w 2701062"/>
                <a:gd name="connsiteY101" fmla="*/ 3088733 h 3573323"/>
                <a:gd name="connsiteX102" fmla="*/ 2018422 w 2701062"/>
                <a:gd name="connsiteY102" fmla="*/ 3067664 h 3573323"/>
                <a:gd name="connsiteX103" fmla="*/ 2186975 w 2701062"/>
                <a:gd name="connsiteY103" fmla="*/ 3126657 h 3573323"/>
                <a:gd name="connsiteX104" fmla="*/ 2254396 w 2701062"/>
                <a:gd name="connsiteY104" fmla="*/ 3042381 h 3573323"/>
                <a:gd name="connsiteX105" fmla="*/ 2338673 w 2701062"/>
                <a:gd name="connsiteY105" fmla="*/ 3042381 h 3573323"/>
                <a:gd name="connsiteX106" fmla="*/ 2380811 w 2701062"/>
                <a:gd name="connsiteY106" fmla="*/ 2987601 h 3573323"/>
                <a:gd name="connsiteX107" fmla="*/ 2456660 w 2701062"/>
                <a:gd name="connsiteY107" fmla="*/ 2991815 h 3573323"/>
                <a:gd name="connsiteX108" fmla="*/ 2469301 w 2701062"/>
                <a:gd name="connsiteY108" fmla="*/ 2911752 h 3573323"/>
                <a:gd name="connsiteX109" fmla="*/ 2595716 w 2701062"/>
                <a:gd name="connsiteY109" fmla="*/ 2844331 h 3573323"/>
                <a:gd name="connsiteX110" fmla="*/ 2595716 w 2701062"/>
                <a:gd name="connsiteY110" fmla="*/ 2743199 h 3573323"/>
                <a:gd name="connsiteX111" fmla="*/ 2616785 w 2701062"/>
                <a:gd name="connsiteY111" fmla="*/ 2705275 h 3573323"/>
                <a:gd name="connsiteX112" fmla="*/ 2591502 w 2701062"/>
                <a:gd name="connsiteY112" fmla="*/ 2679992 h 3573323"/>
                <a:gd name="connsiteX113" fmla="*/ 2515653 w 2701062"/>
                <a:gd name="connsiteY113" fmla="*/ 2679992 h 3573323"/>
                <a:gd name="connsiteX114" fmla="*/ 2460874 w 2701062"/>
                <a:gd name="connsiteY114" fmla="*/ 2692633 h 3573323"/>
                <a:gd name="connsiteX115" fmla="*/ 2435591 w 2701062"/>
                <a:gd name="connsiteY115" fmla="*/ 2705275 h 3573323"/>
                <a:gd name="connsiteX116" fmla="*/ 2397666 w 2701062"/>
                <a:gd name="connsiteY116" fmla="*/ 2654709 h 3573323"/>
                <a:gd name="connsiteX117" fmla="*/ 2347100 w 2701062"/>
                <a:gd name="connsiteY117" fmla="*/ 2629426 h 3573323"/>
                <a:gd name="connsiteX118" fmla="*/ 2410308 w 2701062"/>
                <a:gd name="connsiteY118" fmla="*/ 2591502 h 3573323"/>
                <a:gd name="connsiteX119" fmla="*/ 2439804 w 2701062"/>
                <a:gd name="connsiteY119" fmla="*/ 2444018 h 3573323"/>
                <a:gd name="connsiteX120" fmla="*/ 2481943 w 2701062"/>
                <a:gd name="connsiteY120" fmla="*/ 2477728 h 3573323"/>
                <a:gd name="connsiteX121" fmla="*/ 2532509 w 2701062"/>
                <a:gd name="connsiteY121" fmla="*/ 2406093 h 3573323"/>
                <a:gd name="connsiteX122" fmla="*/ 2545150 w 2701062"/>
                <a:gd name="connsiteY122" fmla="*/ 2368169 h 3573323"/>
                <a:gd name="connsiteX123" fmla="*/ 2633640 w 2701062"/>
                <a:gd name="connsiteY123" fmla="*/ 2254396 h 3573323"/>
                <a:gd name="connsiteX124" fmla="*/ 2650496 w 2701062"/>
                <a:gd name="connsiteY124" fmla="*/ 2161692 h 3573323"/>
                <a:gd name="connsiteX125" fmla="*/ 2696848 w 2701062"/>
                <a:gd name="connsiteY125" fmla="*/ 2085843 h 3573323"/>
                <a:gd name="connsiteX126" fmla="*/ 2701062 w 2701062"/>
                <a:gd name="connsiteY126" fmla="*/ 1879365 h 3573323"/>
                <a:gd name="connsiteX127" fmla="*/ 2503012 w 2701062"/>
                <a:gd name="connsiteY127" fmla="*/ 1744523 h 3573323"/>
                <a:gd name="connsiteX128" fmla="*/ 2237541 w 2701062"/>
                <a:gd name="connsiteY128" fmla="*/ 1715026 h 3573323"/>
                <a:gd name="connsiteX129" fmla="*/ 2161692 w 2701062"/>
                <a:gd name="connsiteY129" fmla="*/ 1803516 h 3573323"/>
                <a:gd name="connsiteX130" fmla="*/ 2123768 w 2701062"/>
                <a:gd name="connsiteY130" fmla="*/ 1795089 h 3573323"/>
                <a:gd name="connsiteX131" fmla="*/ 2111126 w 2701062"/>
                <a:gd name="connsiteY131" fmla="*/ 1744523 h 3573323"/>
                <a:gd name="connsiteX132" fmla="*/ 2203830 w 2701062"/>
                <a:gd name="connsiteY132" fmla="*/ 1647605 h 3573323"/>
                <a:gd name="connsiteX133" fmla="*/ 2178547 w 2701062"/>
                <a:gd name="connsiteY133" fmla="*/ 1508549 h 3573323"/>
                <a:gd name="connsiteX134" fmla="*/ 2090057 w 2701062"/>
                <a:gd name="connsiteY134" fmla="*/ 1415845 h 3573323"/>
                <a:gd name="connsiteX135" fmla="*/ 2056346 w 2701062"/>
                <a:gd name="connsiteY135" fmla="*/ 1386348 h 3573323"/>
                <a:gd name="connsiteX136" fmla="*/ 2127981 w 2701062"/>
                <a:gd name="connsiteY136" fmla="*/ 1373706 h 3573323"/>
                <a:gd name="connsiteX137" fmla="*/ 2127981 w 2701062"/>
                <a:gd name="connsiteY137" fmla="*/ 1339996 h 3573323"/>
                <a:gd name="connsiteX138" fmla="*/ 2031063 w 2701062"/>
                <a:gd name="connsiteY138" fmla="*/ 1213581 h 3573323"/>
                <a:gd name="connsiteX139" fmla="*/ 2022636 w 2701062"/>
                <a:gd name="connsiteY139" fmla="*/ 1129304 h 3573323"/>
                <a:gd name="connsiteX140" fmla="*/ 2056346 w 2701062"/>
                <a:gd name="connsiteY140" fmla="*/ 1066097 h 3573323"/>
                <a:gd name="connsiteX141" fmla="*/ 2039491 w 2701062"/>
                <a:gd name="connsiteY141" fmla="*/ 1032386 h 3573323"/>
                <a:gd name="connsiteX142" fmla="*/ 1967856 w 2701062"/>
                <a:gd name="connsiteY142" fmla="*/ 1011317 h 3573323"/>
                <a:gd name="connsiteX143" fmla="*/ 1929932 w 2701062"/>
                <a:gd name="connsiteY143" fmla="*/ 952324 h 3573323"/>
                <a:gd name="connsiteX144" fmla="*/ 1934146 w 2701062"/>
                <a:gd name="connsiteY144" fmla="*/ 893330 h 3573323"/>
                <a:gd name="connsiteX145" fmla="*/ 1727668 w 2701062"/>
                <a:gd name="connsiteY145" fmla="*/ 775343 h 3573323"/>
                <a:gd name="connsiteX146" fmla="*/ 1664461 w 2701062"/>
                <a:gd name="connsiteY146" fmla="*/ 716350 h 3573323"/>
                <a:gd name="connsiteX147" fmla="*/ 1516977 w 2701062"/>
                <a:gd name="connsiteY147" fmla="*/ 176981 h 3573323"/>
                <a:gd name="connsiteX148" fmla="*/ 1356851 w 2701062"/>
                <a:gd name="connsiteY148" fmla="*/ 0 h 3573323"/>
                <a:gd name="connsiteX0" fmla="*/ 1356851 w 2701062"/>
                <a:gd name="connsiteY0" fmla="*/ 8428 h 3573323"/>
                <a:gd name="connsiteX1" fmla="*/ 1141946 w 2701062"/>
                <a:gd name="connsiteY1" fmla="*/ 391886 h 3573323"/>
                <a:gd name="connsiteX2" fmla="*/ 876475 w 2701062"/>
                <a:gd name="connsiteY2" fmla="*/ 648928 h 3573323"/>
                <a:gd name="connsiteX3" fmla="*/ 804840 w 2701062"/>
                <a:gd name="connsiteY3" fmla="*/ 720563 h 3573323"/>
                <a:gd name="connsiteX4" fmla="*/ 813268 w 2701062"/>
                <a:gd name="connsiteY4" fmla="*/ 851192 h 3573323"/>
                <a:gd name="connsiteX5" fmla="*/ 897545 w 2701062"/>
                <a:gd name="connsiteY5" fmla="*/ 1019745 h 3573323"/>
                <a:gd name="connsiteX6" fmla="*/ 943897 w 2701062"/>
                <a:gd name="connsiteY6" fmla="*/ 1104021 h 3573323"/>
                <a:gd name="connsiteX7" fmla="*/ 964966 w 2701062"/>
                <a:gd name="connsiteY7" fmla="*/ 1133518 h 3573323"/>
                <a:gd name="connsiteX8" fmla="*/ 994463 w 2701062"/>
                <a:gd name="connsiteY8" fmla="*/ 1108235 h 3573323"/>
                <a:gd name="connsiteX9" fmla="*/ 1011318 w 2701062"/>
                <a:gd name="connsiteY9" fmla="*/ 1053456 h 3573323"/>
                <a:gd name="connsiteX10" fmla="*/ 1057670 w 2701062"/>
                <a:gd name="connsiteY10" fmla="*/ 1045028 h 3573323"/>
                <a:gd name="connsiteX11" fmla="*/ 1053456 w 2701062"/>
                <a:gd name="connsiteY11" fmla="*/ 1108235 h 3573323"/>
                <a:gd name="connsiteX12" fmla="*/ 1040815 w 2701062"/>
                <a:gd name="connsiteY12" fmla="*/ 1141946 h 3573323"/>
                <a:gd name="connsiteX13" fmla="*/ 1049242 w 2701062"/>
                <a:gd name="connsiteY13" fmla="*/ 1167229 h 3573323"/>
                <a:gd name="connsiteX14" fmla="*/ 986035 w 2701062"/>
                <a:gd name="connsiteY14" fmla="*/ 1184084 h 3573323"/>
                <a:gd name="connsiteX15" fmla="*/ 1011318 w 2701062"/>
                <a:gd name="connsiteY15" fmla="*/ 1318927 h 3573323"/>
                <a:gd name="connsiteX16" fmla="*/ 1049242 w 2701062"/>
                <a:gd name="connsiteY16" fmla="*/ 1314713 h 3573323"/>
                <a:gd name="connsiteX17" fmla="*/ 1040815 w 2701062"/>
                <a:gd name="connsiteY17" fmla="*/ 1377920 h 3573323"/>
                <a:gd name="connsiteX18" fmla="*/ 981821 w 2701062"/>
                <a:gd name="connsiteY18" fmla="*/ 1411631 h 3573323"/>
                <a:gd name="connsiteX19" fmla="*/ 931255 w 2701062"/>
                <a:gd name="connsiteY19" fmla="*/ 1411631 h 3573323"/>
                <a:gd name="connsiteX20" fmla="*/ 897545 w 2701062"/>
                <a:gd name="connsiteY20" fmla="*/ 1474838 h 3573323"/>
                <a:gd name="connsiteX21" fmla="*/ 901758 w 2701062"/>
                <a:gd name="connsiteY21" fmla="*/ 1504335 h 3573323"/>
                <a:gd name="connsiteX22" fmla="*/ 948110 w 2701062"/>
                <a:gd name="connsiteY22" fmla="*/ 1512762 h 3573323"/>
                <a:gd name="connsiteX23" fmla="*/ 931255 w 2701062"/>
                <a:gd name="connsiteY23" fmla="*/ 1550687 h 3573323"/>
                <a:gd name="connsiteX24" fmla="*/ 952324 w 2701062"/>
                <a:gd name="connsiteY24" fmla="*/ 1559115 h 3573323"/>
                <a:gd name="connsiteX25" fmla="*/ 1015532 w 2701062"/>
                <a:gd name="connsiteY25" fmla="*/ 1563328 h 3573323"/>
                <a:gd name="connsiteX26" fmla="*/ 1040815 w 2701062"/>
                <a:gd name="connsiteY26" fmla="*/ 1601253 h 3573323"/>
                <a:gd name="connsiteX27" fmla="*/ 1036601 w 2701062"/>
                <a:gd name="connsiteY27" fmla="*/ 1639177 h 3573323"/>
                <a:gd name="connsiteX28" fmla="*/ 1104022 w 2701062"/>
                <a:gd name="connsiteY28" fmla="*/ 1740309 h 3573323"/>
                <a:gd name="connsiteX29" fmla="*/ 1053456 w 2701062"/>
                <a:gd name="connsiteY29" fmla="*/ 1765592 h 3573323"/>
                <a:gd name="connsiteX30" fmla="*/ 998676 w 2701062"/>
                <a:gd name="connsiteY30" fmla="*/ 1761378 h 3573323"/>
                <a:gd name="connsiteX31" fmla="*/ 964966 w 2701062"/>
                <a:gd name="connsiteY31" fmla="*/ 1841441 h 3573323"/>
                <a:gd name="connsiteX32" fmla="*/ 1015532 w 2701062"/>
                <a:gd name="connsiteY32" fmla="*/ 1883579 h 3573323"/>
                <a:gd name="connsiteX33" fmla="*/ 994463 w 2701062"/>
                <a:gd name="connsiteY33" fmla="*/ 1980497 h 3573323"/>
                <a:gd name="connsiteX34" fmla="*/ 1019746 w 2701062"/>
                <a:gd name="connsiteY34" fmla="*/ 2014208 h 3573323"/>
                <a:gd name="connsiteX35" fmla="*/ 990249 w 2701062"/>
                <a:gd name="connsiteY35" fmla="*/ 2047918 h 3573323"/>
                <a:gd name="connsiteX36" fmla="*/ 948110 w 2701062"/>
                <a:gd name="connsiteY36" fmla="*/ 2047918 h 3573323"/>
                <a:gd name="connsiteX37" fmla="*/ 939683 w 2701062"/>
                <a:gd name="connsiteY37" fmla="*/ 2085843 h 3573323"/>
                <a:gd name="connsiteX38" fmla="*/ 994463 w 2701062"/>
                <a:gd name="connsiteY38" fmla="*/ 2132195 h 3573323"/>
                <a:gd name="connsiteX39" fmla="*/ 981821 w 2701062"/>
                <a:gd name="connsiteY39" fmla="*/ 2313389 h 3573323"/>
                <a:gd name="connsiteX40" fmla="*/ 1015532 w 2701062"/>
                <a:gd name="connsiteY40" fmla="*/ 2393452 h 3573323"/>
                <a:gd name="connsiteX41" fmla="*/ 1049242 w 2701062"/>
                <a:gd name="connsiteY41" fmla="*/ 2393452 h 3573323"/>
                <a:gd name="connsiteX42" fmla="*/ 1129305 w 2701062"/>
                <a:gd name="connsiteY42" fmla="*/ 2460873 h 3573323"/>
                <a:gd name="connsiteX43" fmla="*/ 1125091 w 2701062"/>
                <a:gd name="connsiteY43" fmla="*/ 2591502 h 3573323"/>
                <a:gd name="connsiteX44" fmla="*/ 1087167 w 2701062"/>
                <a:gd name="connsiteY44" fmla="*/ 2654709 h 3573323"/>
                <a:gd name="connsiteX45" fmla="*/ 1015532 w 2701062"/>
                <a:gd name="connsiteY45" fmla="*/ 2722130 h 3573323"/>
                <a:gd name="connsiteX46" fmla="*/ 1007104 w 2701062"/>
                <a:gd name="connsiteY46" fmla="*/ 2810621 h 3573323"/>
                <a:gd name="connsiteX47" fmla="*/ 922828 w 2701062"/>
                <a:gd name="connsiteY47" fmla="*/ 2823262 h 3573323"/>
                <a:gd name="connsiteX48" fmla="*/ 868048 w 2701062"/>
                <a:gd name="connsiteY48" fmla="*/ 2827476 h 3573323"/>
                <a:gd name="connsiteX49" fmla="*/ 830123 w 2701062"/>
                <a:gd name="connsiteY49" fmla="*/ 2789551 h 3573323"/>
                <a:gd name="connsiteX50" fmla="*/ 577294 w 2701062"/>
                <a:gd name="connsiteY50" fmla="*/ 2810621 h 3573323"/>
                <a:gd name="connsiteX51" fmla="*/ 568866 w 2701062"/>
                <a:gd name="connsiteY51" fmla="*/ 2915966 h 3573323"/>
                <a:gd name="connsiteX52" fmla="*/ 514087 w 2701062"/>
                <a:gd name="connsiteY52" fmla="*/ 2949677 h 3573323"/>
                <a:gd name="connsiteX53" fmla="*/ 484590 w 2701062"/>
                <a:gd name="connsiteY53" fmla="*/ 2915966 h 3573323"/>
                <a:gd name="connsiteX54" fmla="*/ 446665 w 2701062"/>
                <a:gd name="connsiteY54" fmla="*/ 2941249 h 3573323"/>
                <a:gd name="connsiteX55" fmla="*/ 434024 w 2701062"/>
                <a:gd name="connsiteY55" fmla="*/ 3059236 h 3573323"/>
                <a:gd name="connsiteX56" fmla="*/ 328678 w 2701062"/>
                <a:gd name="connsiteY56" fmla="*/ 3185651 h 3573323"/>
                <a:gd name="connsiteX57" fmla="*/ 273899 w 2701062"/>
                <a:gd name="connsiteY57" fmla="*/ 3198292 h 3573323"/>
                <a:gd name="connsiteX58" fmla="*/ 252829 w 2701062"/>
                <a:gd name="connsiteY58" fmla="*/ 3248858 h 3573323"/>
                <a:gd name="connsiteX59" fmla="*/ 202263 w 2701062"/>
                <a:gd name="connsiteY59" fmla="*/ 3328921 h 3573323"/>
                <a:gd name="connsiteX60" fmla="*/ 164339 w 2701062"/>
                <a:gd name="connsiteY60" fmla="*/ 3358418 h 3573323"/>
                <a:gd name="connsiteX61" fmla="*/ 75849 w 2701062"/>
                <a:gd name="connsiteY61" fmla="*/ 3387915 h 3573323"/>
                <a:gd name="connsiteX62" fmla="*/ 12641 w 2701062"/>
                <a:gd name="connsiteY62" fmla="*/ 3421625 h 3573323"/>
                <a:gd name="connsiteX63" fmla="*/ 0 w 2701062"/>
                <a:gd name="connsiteY63" fmla="*/ 3501688 h 3573323"/>
                <a:gd name="connsiteX64" fmla="*/ 63207 w 2701062"/>
                <a:gd name="connsiteY64" fmla="*/ 3497474 h 3573323"/>
                <a:gd name="connsiteX65" fmla="*/ 96918 w 2701062"/>
                <a:gd name="connsiteY65" fmla="*/ 3451122 h 3573323"/>
                <a:gd name="connsiteX66" fmla="*/ 155911 w 2701062"/>
                <a:gd name="connsiteY66" fmla="*/ 3493260 h 3573323"/>
                <a:gd name="connsiteX67" fmla="*/ 164339 w 2701062"/>
                <a:gd name="connsiteY67" fmla="*/ 3573323 h 3573323"/>
                <a:gd name="connsiteX68" fmla="*/ 265471 w 2701062"/>
                <a:gd name="connsiteY68" fmla="*/ 3522757 h 3573323"/>
                <a:gd name="connsiteX69" fmla="*/ 252829 w 2701062"/>
                <a:gd name="connsiteY69" fmla="*/ 3463763 h 3573323"/>
                <a:gd name="connsiteX70" fmla="*/ 307609 w 2701062"/>
                <a:gd name="connsiteY70" fmla="*/ 3421625 h 3573323"/>
                <a:gd name="connsiteX71" fmla="*/ 345534 w 2701062"/>
                <a:gd name="connsiteY71" fmla="*/ 3383701 h 3573323"/>
                <a:gd name="connsiteX72" fmla="*/ 375030 w 2701062"/>
                <a:gd name="connsiteY72" fmla="*/ 3341562 h 3573323"/>
                <a:gd name="connsiteX73" fmla="*/ 497231 w 2701062"/>
                <a:gd name="connsiteY73" fmla="*/ 3349990 h 3573323"/>
                <a:gd name="connsiteX74" fmla="*/ 497231 w 2701062"/>
                <a:gd name="connsiteY74" fmla="*/ 3349990 h 3573323"/>
                <a:gd name="connsiteX75" fmla="*/ 568866 w 2701062"/>
                <a:gd name="connsiteY75" fmla="*/ 3383701 h 3573323"/>
                <a:gd name="connsiteX76" fmla="*/ 589935 w 2701062"/>
                <a:gd name="connsiteY76" fmla="*/ 3362632 h 3573323"/>
                <a:gd name="connsiteX77" fmla="*/ 648929 w 2701062"/>
                <a:gd name="connsiteY77" fmla="*/ 3392128 h 3573323"/>
                <a:gd name="connsiteX78" fmla="*/ 674212 w 2701062"/>
                <a:gd name="connsiteY78" fmla="*/ 3387915 h 3573323"/>
                <a:gd name="connsiteX79" fmla="*/ 720564 w 2701062"/>
                <a:gd name="connsiteY79" fmla="*/ 3451122 h 3573323"/>
                <a:gd name="connsiteX80" fmla="*/ 754275 w 2701062"/>
                <a:gd name="connsiteY80" fmla="*/ 3442694 h 3573323"/>
                <a:gd name="connsiteX81" fmla="*/ 804840 w 2701062"/>
                <a:gd name="connsiteY81" fmla="*/ 3366845 h 3573323"/>
                <a:gd name="connsiteX82" fmla="*/ 842765 w 2701062"/>
                <a:gd name="connsiteY82" fmla="*/ 3333135 h 3573323"/>
                <a:gd name="connsiteX83" fmla="*/ 830123 w 2701062"/>
                <a:gd name="connsiteY83" fmla="*/ 3278355 h 3573323"/>
                <a:gd name="connsiteX84" fmla="*/ 859620 w 2701062"/>
                <a:gd name="connsiteY84" fmla="*/ 3223575 h 3573323"/>
                <a:gd name="connsiteX85" fmla="*/ 918614 w 2701062"/>
                <a:gd name="connsiteY85" fmla="*/ 3173010 h 3573323"/>
                <a:gd name="connsiteX86" fmla="*/ 1011318 w 2701062"/>
                <a:gd name="connsiteY86" fmla="*/ 3156154 h 3573323"/>
                <a:gd name="connsiteX87" fmla="*/ 1078739 w 2701062"/>
                <a:gd name="connsiteY87" fmla="*/ 3143513 h 3573323"/>
                <a:gd name="connsiteX88" fmla="*/ 1163016 w 2701062"/>
                <a:gd name="connsiteY88" fmla="*/ 3215148 h 3573323"/>
                <a:gd name="connsiteX89" fmla="*/ 1222009 w 2701062"/>
                <a:gd name="connsiteY89" fmla="*/ 3248858 h 3573323"/>
                <a:gd name="connsiteX90" fmla="*/ 1226223 w 2701062"/>
                <a:gd name="connsiteY90" fmla="*/ 3202506 h 3573323"/>
                <a:gd name="connsiteX91" fmla="*/ 1243078 w 2701062"/>
                <a:gd name="connsiteY91" fmla="*/ 3194079 h 3573323"/>
                <a:gd name="connsiteX92" fmla="*/ 1344210 w 2701062"/>
                <a:gd name="connsiteY92" fmla="*/ 3215148 h 3573323"/>
                <a:gd name="connsiteX93" fmla="*/ 1398990 w 2701062"/>
                <a:gd name="connsiteY93" fmla="*/ 3223575 h 3573323"/>
                <a:gd name="connsiteX94" fmla="*/ 1436914 w 2701062"/>
                <a:gd name="connsiteY94" fmla="*/ 3151940 h 3573323"/>
                <a:gd name="connsiteX95" fmla="*/ 1495908 w 2701062"/>
                <a:gd name="connsiteY95" fmla="*/ 3143513 h 3573323"/>
                <a:gd name="connsiteX96" fmla="*/ 1597040 w 2701062"/>
                <a:gd name="connsiteY96" fmla="*/ 3198292 h 3573323"/>
                <a:gd name="connsiteX97" fmla="*/ 1656033 w 2701062"/>
                <a:gd name="connsiteY97" fmla="*/ 3219362 h 3573323"/>
                <a:gd name="connsiteX98" fmla="*/ 1719240 w 2701062"/>
                <a:gd name="connsiteY98" fmla="*/ 3160368 h 3573323"/>
                <a:gd name="connsiteX99" fmla="*/ 1715027 w 2701062"/>
                <a:gd name="connsiteY99" fmla="*/ 3088733 h 3573323"/>
                <a:gd name="connsiteX100" fmla="*/ 1833014 w 2701062"/>
                <a:gd name="connsiteY100" fmla="*/ 3139299 h 3573323"/>
                <a:gd name="connsiteX101" fmla="*/ 1862510 w 2701062"/>
                <a:gd name="connsiteY101" fmla="*/ 3088733 h 3573323"/>
                <a:gd name="connsiteX102" fmla="*/ 2018422 w 2701062"/>
                <a:gd name="connsiteY102" fmla="*/ 3067664 h 3573323"/>
                <a:gd name="connsiteX103" fmla="*/ 2186975 w 2701062"/>
                <a:gd name="connsiteY103" fmla="*/ 3126657 h 3573323"/>
                <a:gd name="connsiteX104" fmla="*/ 2254396 w 2701062"/>
                <a:gd name="connsiteY104" fmla="*/ 3042381 h 3573323"/>
                <a:gd name="connsiteX105" fmla="*/ 2338673 w 2701062"/>
                <a:gd name="connsiteY105" fmla="*/ 3042381 h 3573323"/>
                <a:gd name="connsiteX106" fmla="*/ 2380811 w 2701062"/>
                <a:gd name="connsiteY106" fmla="*/ 2987601 h 3573323"/>
                <a:gd name="connsiteX107" fmla="*/ 2456660 w 2701062"/>
                <a:gd name="connsiteY107" fmla="*/ 2991815 h 3573323"/>
                <a:gd name="connsiteX108" fmla="*/ 2469301 w 2701062"/>
                <a:gd name="connsiteY108" fmla="*/ 2911752 h 3573323"/>
                <a:gd name="connsiteX109" fmla="*/ 2595716 w 2701062"/>
                <a:gd name="connsiteY109" fmla="*/ 2844331 h 3573323"/>
                <a:gd name="connsiteX110" fmla="*/ 2595716 w 2701062"/>
                <a:gd name="connsiteY110" fmla="*/ 2743199 h 3573323"/>
                <a:gd name="connsiteX111" fmla="*/ 2616785 w 2701062"/>
                <a:gd name="connsiteY111" fmla="*/ 2705275 h 3573323"/>
                <a:gd name="connsiteX112" fmla="*/ 2591502 w 2701062"/>
                <a:gd name="connsiteY112" fmla="*/ 2679992 h 3573323"/>
                <a:gd name="connsiteX113" fmla="*/ 2515653 w 2701062"/>
                <a:gd name="connsiteY113" fmla="*/ 2679992 h 3573323"/>
                <a:gd name="connsiteX114" fmla="*/ 2460874 w 2701062"/>
                <a:gd name="connsiteY114" fmla="*/ 2692633 h 3573323"/>
                <a:gd name="connsiteX115" fmla="*/ 2435591 w 2701062"/>
                <a:gd name="connsiteY115" fmla="*/ 2705275 h 3573323"/>
                <a:gd name="connsiteX116" fmla="*/ 2397666 w 2701062"/>
                <a:gd name="connsiteY116" fmla="*/ 2654709 h 3573323"/>
                <a:gd name="connsiteX117" fmla="*/ 2347100 w 2701062"/>
                <a:gd name="connsiteY117" fmla="*/ 2629426 h 3573323"/>
                <a:gd name="connsiteX118" fmla="*/ 2410308 w 2701062"/>
                <a:gd name="connsiteY118" fmla="*/ 2591502 h 3573323"/>
                <a:gd name="connsiteX119" fmla="*/ 2439804 w 2701062"/>
                <a:gd name="connsiteY119" fmla="*/ 2444018 h 3573323"/>
                <a:gd name="connsiteX120" fmla="*/ 2481943 w 2701062"/>
                <a:gd name="connsiteY120" fmla="*/ 2477728 h 3573323"/>
                <a:gd name="connsiteX121" fmla="*/ 2532509 w 2701062"/>
                <a:gd name="connsiteY121" fmla="*/ 2406093 h 3573323"/>
                <a:gd name="connsiteX122" fmla="*/ 2545150 w 2701062"/>
                <a:gd name="connsiteY122" fmla="*/ 2368169 h 3573323"/>
                <a:gd name="connsiteX123" fmla="*/ 2633640 w 2701062"/>
                <a:gd name="connsiteY123" fmla="*/ 2254396 h 3573323"/>
                <a:gd name="connsiteX124" fmla="*/ 2650496 w 2701062"/>
                <a:gd name="connsiteY124" fmla="*/ 2161692 h 3573323"/>
                <a:gd name="connsiteX125" fmla="*/ 2696848 w 2701062"/>
                <a:gd name="connsiteY125" fmla="*/ 2085843 h 3573323"/>
                <a:gd name="connsiteX126" fmla="*/ 2701062 w 2701062"/>
                <a:gd name="connsiteY126" fmla="*/ 1879365 h 3573323"/>
                <a:gd name="connsiteX127" fmla="*/ 2503012 w 2701062"/>
                <a:gd name="connsiteY127" fmla="*/ 1744523 h 3573323"/>
                <a:gd name="connsiteX128" fmla="*/ 2237541 w 2701062"/>
                <a:gd name="connsiteY128" fmla="*/ 1715026 h 3573323"/>
                <a:gd name="connsiteX129" fmla="*/ 2161692 w 2701062"/>
                <a:gd name="connsiteY129" fmla="*/ 1803516 h 3573323"/>
                <a:gd name="connsiteX130" fmla="*/ 2123768 w 2701062"/>
                <a:gd name="connsiteY130" fmla="*/ 1795089 h 3573323"/>
                <a:gd name="connsiteX131" fmla="*/ 2111126 w 2701062"/>
                <a:gd name="connsiteY131" fmla="*/ 1744523 h 3573323"/>
                <a:gd name="connsiteX132" fmla="*/ 2203830 w 2701062"/>
                <a:gd name="connsiteY132" fmla="*/ 1647605 h 3573323"/>
                <a:gd name="connsiteX133" fmla="*/ 2178547 w 2701062"/>
                <a:gd name="connsiteY133" fmla="*/ 1508549 h 3573323"/>
                <a:gd name="connsiteX134" fmla="*/ 2090057 w 2701062"/>
                <a:gd name="connsiteY134" fmla="*/ 1415845 h 3573323"/>
                <a:gd name="connsiteX135" fmla="*/ 2056346 w 2701062"/>
                <a:gd name="connsiteY135" fmla="*/ 1386348 h 3573323"/>
                <a:gd name="connsiteX136" fmla="*/ 2127981 w 2701062"/>
                <a:gd name="connsiteY136" fmla="*/ 1373706 h 3573323"/>
                <a:gd name="connsiteX137" fmla="*/ 2127981 w 2701062"/>
                <a:gd name="connsiteY137" fmla="*/ 1339996 h 3573323"/>
                <a:gd name="connsiteX138" fmla="*/ 2031063 w 2701062"/>
                <a:gd name="connsiteY138" fmla="*/ 1213581 h 3573323"/>
                <a:gd name="connsiteX139" fmla="*/ 2022636 w 2701062"/>
                <a:gd name="connsiteY139" fmla="*/ 1129304 h 3573323"/>
                <a:gd name="connsiteX140" fmla="*/ 2056346 w 2701062"/>
                <a:gd name="connsiteY140" fmla="*/ 1066097 h 3573323"/>
                <a:gd name="connsiteX141" fmla="*/ 2039491 w 2701062"/>
                <a:gd name="connsiteY141" fmla="*/ 1032386 h 3573323"/>
                <a:gd name="connsiteX142" fmla="*/ 1967856 w 2701062"/>
                <a:gd name="connsiteY142" fmla="*/ 1011317 h 3573323"/>
                <a:gd name="connsiteX143" fmla="*/ 1929932 w 2701062"/>
                <a:gd name="connsiteY143" fmla="*/ 952324 h 3573323"/>
                <a:gd name="connsiteX144" fmla="*/ 1934146 w 2701062"/>
                <a:gd name="connsiteY144" fmla="*/ 893330 h 3573323"/>
                <a:gd name="connsiteX145" fmla="*/ 1727668 w 2701062"/>
                <a:gd name="connsiteY145" fmla="*/ 775343 h 3573323"/>
                <a:gd name="connsiteX146" fmla="*/ 1664461 w 2701062"/>
                <a:gd name="connsiteY146" fmla="*/ 716350 h 3573323"/>
                <a:gd name="connsiteX147" fmla="*/ 1516977 w 2701062"/>
                <a:gd name="connsiteY147" fmla="*/ 176981 h 3573323"/>
                <a:gd name="connsiteX148" fmla="*/ 1356851 w 2701062"/>
                <a:gd name="connsiteY148" fmla="*/ 0 h 3573323"/>
                <a:gd name="connsiteX0" fmla="*/ 1356851 w 2701062"/>
                <a:gd name="connsiteY0" fmla="*/ 8428 h 3573323"/>
                <a:gd name="connsiteX1" fmla="*/ 1230437 w 2701062"/>
                <a:gd name="connsiteY1" fmla="*/ 210692 h 3573323"/>
                <a:gd name="connsiteX2" fmla="*/ 1141946 w 2701062"/>
                <a:gd name="connsiteY2" fmla="*/ 391886 h 3573323"/>
                <a:gd name="connsiteX3" fmla="*/ 876475 w 2701062"/>
                <a:gd name="connsiteY3" fmla="*/ 648928 h 3573323"/>
                <a:gd name="connsiteX4" fmla="*/ 804840 w 2701062"/>
                <a:gd name="connsiteY4" fmla="*/ 720563 h 3573323"/>
                <a:gd name="connsiteX5" fmla="*/ 813268 w 2701062"/>
                <a:gd name="connsiteY5" fmla="*/ 851192 h 3573323"/>
                <a:gd name="connsiteX6" fmla="*/ 897545 w 2701062"/>
                <a:gd name="connsiteY6" fmla="*/ 1019745 h 3573323"/>
                <a:gd name="connsiteX7" fmla="*/ 943897 w 2701062"/>
                <a:gd name="connsiteY7" fmla="*/ 1104021 h 3573323"/>
                <a:gd name="connsiteX8" fmla="*/ 964966 w 2701062"/>
                <a:gd name="connsiteY8" fmla="*/ 1133518 h 3573323"/>
                <a:gd name="connsiteX9" fmla="*/ 994463 w 2701062"/>
                <a:gd name="connsiteY9" fmla="*/ 1108235 h 3573323"/>
                <a:gd name="connsiteX10" fmla="*/ 1011318 w 2701062"/>
                <a:gd name="connsiteY10" fmla="*/ 1053456 h 3573323"/>
                <a:gd name="connsiteX11" fmla="*/ 1057670 w 2701062"/>
                <a:gd name="connsiteY11" fmla="*/ 1045028 h 3573323"/>
                <a:gd name="connsiteX12" fmla="*/ 1053456 w 2701062"/>
                <a:gd name="connsiteY12" fmla="*/ 1108235 h 3573323"/>
                <a:gd name="connsiteX13" fmla="*/ 1040815 w 2701062"/>
                <a:gd name="connsiteY13" fmla="*/ 1141946 h 3573323"/>
                <a:gd name="connsiteX14" fmla="*/ 1049242 w 2701062"/>
                <a:gd name="connsiteY14" fmla="*/ 1167229 h 3573323"/>
                <a:gd name="connsiteX15" fmla="*/ 986035 w 2701062"/>
                <a:gd name="connsiteY15" fmla="*/ 1184084 h 3573323"/>
                <a:gd name="connsiteX16" fmla="*/ 1011318 w 2701062"/>
                <a:gd name="connsiteY16" fmla="*/ 1318927 h 3573323"/>
                <a:gd name="connsiteX17" fmla="*/ 1049242 w 2701062"/>
                <a:gd name="connsiteY17" fmla="*/ 1314713 h 3573323"/>
                <a:gd name="connsiteX18" fmla="*/ 1040815 w 2701062"/>
                <a:gd name="connsiteY18" fmla="*/ 1377920 h 3573323"/>
                <a:gd name="connsiteX19" fmla="*/ 981821 w 2701062"/>
                <a:gd name="connsiteY19" fmla="*/ 1411631 h 3573323"/>
                <a:gd name="connsiteX20" fmla="*/ 931255 w 2701062"/>
                <a:gd name="connsiteY20" fmla="*/ 1411631 h 3573323"/>
                <a:gd name="connsiteX21" fmla="*/ 897545 w 2701062"/>
                <a:gd name="connsiteY21" fmla="*/ 1474838 h 3573323"/>
                <a:gd name="connsiteX22" fmla="*/ 901758 w 2701062"/>
                <a:gd name="connsiteY22" fmla="*/ 1504335 h 3573323"/>
                <a:gd name="connsiteX23" fmla="*/ 948110 w 2701062"/>
                <a:gd name="connsiteY23" fmla="*/ 1512762 h 3573323"/>
                <a:gd name="connsiteX24" fmla="*/ 931255 w 2701062"/>
                <a:gd name="connsiteY24" fmla="*/ 1550687 h 3573323"/>
                <a:gd name="connsiteX25" fmla="*/ 952324 w 2701062"/>
                <a:gd name="connsiteY25" fmla="*/ 1559115 h 3573323"/>
                <a:gd name="connsiteX26" fmla="*/ 1015532 w 2701062"/>
                <a:gd name="connsiteY26" fmla="*/ 1563328 h 3573323"/>
                <a:gd name="connsiteX27" fmla="*/ 1040815 w 2701062"/>
                <a:gd name="connsiteY27" fmla="*/ 1601253 h 3573323"/>
                <a:gd name="connsiteX28" fmla="*/ 1036601 w 2701062"/>
                <a:gd name="connsiteY28" fmla="*/ 1639177 h 3573323"/>
                <a:gd name="connsiteX29" fmla="*/ 1104022 w 2701062"/>
                <a:gd name="connsiteY29" fmla="*/ 1740309 h 3573323"/>
                <a:gd name="connsiteX30" fmla="*/ 1053456 w 2701062"/>
                <a:gd name="connsiteY30" fmla="*/ 1765592 h 3573323"/>
                <a:gd name="connsiteX31" fmla="*/ 998676 w 2701062"/>
                <a:gd name="connsiteY31" fmla="*/ 1761378 h 3573323"/>
                <a:gd name="connsiteX32" fmla="*/ 964966 w 2701062"/>
                <a:gd name="connsiteY32" fmla="*/ 1841441 h 3573323"/>
                <a:gd name="connsiteX33" fmla="*/ 1015532 w 2701062"/>
                <a:gd name="connsiteY33" fmla="*/ 1883579 h 3573323"/>
                <a:gd name="connsiteX34" fmla="*/ 994463 w 2701062"/>
                <a:gd name="connsiteY34" fmla="*/ 1980497 h 3573323"/>
                <a:gd name="connsiteX35" fmla="*/ 1019746 w 2701062"/>
                <a:gd name="connsiteY35" fmla="*/ 2014208 h 3573323"/>
                <a:gd name="connsiteX36" fmla="*/ 990249 w 2701062"/>
                <a:gd name="connsiteY36" fmla="*/ 2047918 h 3573323"/>
                <a:gd name="connsiteX37" fmla="*/ 948110 w 2701062"/>
                <a:gd name="connsiteY37" fmla="*/ 2047918 h 3573323"/>
                <a:gd name="connsiteX38" fmla="*/ 939683 w 2701062"/>
                <a:gd name="connsiteY38" fmla="*/ 2085843 h 3573323"/>
                <a:gd name="connsiteX39" fmla="*/ 994463 w 2701062"/>
                <a:gd name="connsiteY39" fmla="*/ 2132195 h 3573323"/>
                <a:gd name="connsiteX40" fmla="*/ 981821 w 2701062"/>
                <a:gd name="connsiteY40" fmla="*/ 2313389 h 3573323"/>
                <a:gd name="connsiteX41" fmla="*/ 1015532 w 2701062"/>
                <a:gd name="connsiteY41" fmla="*/ 2393452 h 3573323"/>
                <a:gd name="connsiteX42" fmla="*/ 1049242 w 2701062"/>
                <a:gd name="connsiteY42" fmla="*/ 2393452 h 3573323"/>
                <a:gd name="connsiteX43" fmla="*/ 1129305 w 2701062"/>
                <a:gd name="connsiteY43" fmla="*/ 2460873 h 3573323"/>
                <a:gd name="connsiteX44" fmla="*/ 1125091 w 2701062"/>
                <a:gd name="connsiteY44" fmla="*/ 2591502 h 3573323"/>
                <a:gd name="connsiteX45" fmla="*/ 1087167 w 2701062"/>
                <a:gd name="connsiteY45" fmla="*/ 2654709 h 3573323"/>
                <a:gd name="connsiteX46" fmla="*/ 1015532 w 2701062"/>
                <a:gd name="connsiteY46" fmla="*/ 2722130 h 3573323"/>
                <a:gd name="connsiteX47" fmla="*/ 1007104 w 2701062"/>
                <a:gd name="connsiteY47" fmla="*/ 2810621 h 3573323"/>
                <a:gd name="connsiteX48" fmla="*/ 922828 w 2701062"/>
                <a:gd name="connsiteY48" fmla="*/ 2823262 h 3573323"/>
                <a:gd name="connsiteX49" fmla="*/ 868048 w 2701062"/>
                <a:gd name="connsiteY49" fmla="*/ 2827476 h 3573323"/>
                <a:gd name="connsiteX50" fmla="*/ 830123 w 2701062"/>
                <a:gd name="connsiteY50" fmla="*/ 2789551 h 3573323"/>
                <a:gd name="connsiteX51" fmla="*/ 577294 w 2701062"/>
                <a:gd name="connsiteY51" fmla="*/ 2810621 h 3573323"/>
                <a:gd name="connsiteX52" fmla="*/ 568866 w 2701062"/>
                <a:gd name="connsiteY52" fmla="*/ 2915966 h 3573323"/>
                <a:gd name="connsiteX53" fmla="*/ 514087 w 2701062"/>
                <a:gd name="connsiteY53" fmla="*/ 2949677 h 3573323"/>
                <a:gd name="connsiteX54" fmla="*/ 484590 w 2701062"/>
                <a:gd name="connsiteY54" fmla="*/ 2915966 h 3573323"/>
                <a:gd name="connsiteX55" fmla="*/ 446665 w 2701062"/>
                <a:gd name="connsiteY55" fmla="*/ 2941249 h 3573323"/>
                <a:gd name="connsiteX56" fmla="*/ 434024 w 2701062"/>
                <a:gd name="connsiteY56" fmla="*/ 3059236 h 3573323"/>
                <a:gd name="connsiteX57" fmla="*/ 328678 w 2701062"/>
                <a:gd name="connsiteY57" fmla="*/ 3185651 h 3573323"/>
                <a:gd name="connsiteX58" fmla="*/ 273899 w 2701062"/>
                <a:gd name="connsiteY58" fmla="*/ 3198292 h 3573323"/>
                <a:gd name="connsiteX59" fmla="*/ 252829 w 2701062"/>
                <a:gd name="connsiteY59" fmla="*/ 3248858 h 3573323"/>
                <a:gd name="connsiteX60" fmla="*/ 202263 w 2701062"/>
                <a:gd name="connsiteY60" fmla="*/ 3328921 h 3573323"/>
                <a:gd name="connsiteX61" fmla="*/ 164339 w 2701062"/>
                <a:gd name="connsiteY61" fmla="*/ 3358418 h 3573323"/>
                <a:gd name="connsiteX62" fmla="*/ 75849 w 2701062"/>
                <a:gd name="connsiteY62" fmla="*/ 3387915 h 3573323"/>
                <a:gd name="connsiteX63" fmla="*/ 12641 w 2701062"/>
                <a:gd name="connsiteY63" fmla="*/ 3421625 h 3573323"/>
                <a:gd name="connsiteX64" fmla="*/ 0 w 2701062"/>
                <a:gd name="connsiteY64" fmla="*/ 3501688 h 3573323"/>
                <a:gd name="connsiteX65" fmla="*/ 63207 w 2701062"/>
                <a:gd name="connsiteY65" fmla="*/ 3497474 h 3573323"/>
                <a:gd name="connsiteX66" fmla="*/ 96918 w 2701062"/>
                <a:gd name="connsiteY66" fmla="*/ 3451122 h 3573323"/>
                <a:gd name="connsiteX67" fmla="*/ 155911 w 2701062"/>
                <a:gd name="connsiteY67" fmla="*/ 3493260 h 3573323"/>
                <a:gd name="connsiteX68" fmla="*/ 164339 w 2701062"/>
                <a:gd name="connsiteY68" fmla="*/ 3573323 h 3573323"/>
                <a:gd name="connsiteX69" fmla="*/ 265471 w 2701062"/>
                <a:gd name="connsiteY69" fmla="*/ 3522757 h 3573323"/>
                <a:gd name="connsiteX70" fmla="*/ 252829 w 2701062"/>
                <a:gd name="connsiteY70" fmla="*/ 3463763 h 3573323"/>
                <a:gd name="connsiteX71" fmla="*/ 307609 w 2701062"/>
                <a:gd name="connsiteY71" fmla="*/ 3421625 h 3573323"/>
                <a:gd name="connsiteX72" fmla="*/ 345534 w 2701062"/>
                <a:gd name="connsiteY72" fmla="*/ 3383701 h 3573323"/>
                <a:gd name="connsiteX73" fmla="*/ 375030 w 2701062"/>
                <a:gd name="connsiteY73" fmla="*/ 3341562 h 3573323"/>
                <a:gd name="connsiteX74" fmla="*/ 497231 w 2701062"/>
                <a:gd name="connsiteY74" fmla="*/ 3349990 h 3573323"/>
                <a:gd name="connsiteX75" fmla="*/ 497231 w 2701062"/>
                <a:gd name="connsiteY75" fmla="*/ 3349990 h 3573323"/>
                <a:gd name="connsiteX76" fmla="*/ 568866 w 2701062"/>
                <a:gd name="connsiteY76" fmla="*/ 3383701 h 3573323"/>
                <a:gd name="connsiteX77" fmla="*/ 589935 w 2701062"/>
                <a:gd name="connsiteY77" fmla="*/ 3362632 h 3573323"/>
                <a:gd name="connsiteX78" fmla="*/ 648929 w 2701062"/>
                <a:gd name="connsiteY78" fmla="*/ 3392128 h 3573323"/>
                <a:gd name="connsiteX79" fmla="*/ 674212 w 2701062"/>
                <a:gd name="connsiteY79" fmla="*/ 3387915 h 3573323"/>
                <a:gd name="connsiteX80" fmla="*/ 720564 w 2701062"/>
                <a:gd name="connsiteY80" fmla="*/ 3451122 h 3573323"/>
                <a:gd name="connsiteX81" fmla="*/ 754275 w 2701062"/>
                <a:gd name="connsiteY81" fmla="*/ 3442694 h 3573323"/>
                <a:gd name="connsiteX82" fmla="*/ 804840 w 2701062"/>
                <a:gd name="connsiteY82" fmla="*/ 3366845 h 3573323"/>
                <a:gd name="connsiteX83" fmla="*/ 842765 w 2701062"/>
                <a:gd name="connsiteY83" fmla="*/ 3333135 h 3573323"/>
                <a:gd name="connsiteX84" fmla="*/ 830123 w 2701062"/>
                <a:gd name="connsiteY84" fmla="*/ 3278355 h 3573323"/>
                <a:gd name="connsiteX85" fmla="*/ 859620 w 2701062"/>
                <a:gd name="connsiteY85" fmla="*/ 3223575 h 3573323"/>
                <a:gd name="connsiteX86" fmla="*/ 918614 w 2701062"/>
                <a:gd name="connsiteY86" fmla="*/ 3173010 h 3573323"/>
                <a:gd name="connsiteX87" fmla="*/ 1011318 w 2701062"/>
                <a:gd name="connsiteY87" fmla="*/ 3156154 h 3573323"/>
                <a:gd name="connsiteX88" fmla="*/ 1078739 w 2701062"/>
                <a:gd name="connsiteY88" fmla="*/ 3143513 h 3573323"/>
                <a:gd name="connsiteX89" fmla="*/ 1163016 w 2701062"/>
                <a:gd name="connsiteY89" fmla="*/ 3215148 h 3573323"/>
                <a:gd name="connsiteX90" fmla="*/ 1222009 w 2701062"/>
                <a:gd name="connsiteY90" fmla="*/ 3248858 h 3573323"/>
                <a:gd name="connsiteX91" fmla="*/ 1226223 w 2701062"/>
                <a:gd name="connsiteY91" fmla="*/ 3202506 h 3573323"/>
                <a:gd name="connsiteX92" fmla="*/ 1243078 w 2701062"/>
                <a:gd name="connsiteY92" fmla="*/ 3194079 h 3573323"/>
                <a:gd name="connsiteX93" fmla="*/ 1344210 w 2701062"/>
                <a:gd name="connsiteY93" fmla="*/ 3215148 h 3573323"/>
                <a:gd name="connsiteX94" fmla="*/ 1398990 w 2701062"/>
                <a:gd name="connsiteY94" fmla="*/ 3223575 h 3573323"/>
                <a:gd name="connsiteX95" fmla="*/ 1436914 w 2701062"/>
                <a:gd name="connsiteY95" fmla="*/ 3151940 h 3573323"/>
                <a:gd name="connsiteX96" fmla="*/ 1495908 w 2701062"/>
                <a:gd name="connsiteY96" fmla="*/ 3143513 h 3573323"/>
                <a:gd name="connsiteX97" fmla="*/ 1597040 w 2701062"/>
                <a:gd name="connsiteY97" fmla="*/ 3198292 h 3573323"/>
                <a:gd name="connsiteX98" fmla="*/ 1656033 w 2701062"/>
                <a:gd name="connsiteY98" fmla="*/ 3219362 h 3573323"/>
                <a:gd name="connsiteX99" fmla="*/ 1719240 w 2701062"/>
                <a:gd name="connsiteY99" fmla="*/ 3160368 h 3573323"/>
                <a:gd name="connsiteX100" fmla="*/ 1715027 w 2701062"/>
                <a:gd name="connsiteY100" fmla="*/ 3088733 h 3573323"/>
                <a:gd name="connsiteX101" fmla="*/ 1833014 w 2701062"/>
                <a:gd name="connsiteY101" fmla="*/ 3139299 h 3573323"/>
                <a:gd name="connsiteX102" fmla="*/ 1862510 w 2701062"/>
                <a:gd name="connsiteY102" fmla="*/ 3088733 h 3573323"/>
                <a:gd name="connsiteX103" fmla="*/ 2018422 w 2701062"/>
                <a:gd name="connsiteY103" fmla="*/ 3067664 h 3573323"/>
                <a:gd name="connsiteX104" fmla="*/ 2186975 w 2701062"/>
                <a:gd name="connsiteY104" fmla="*/ 3126657 h 3573323"/>
                <a:gd name="connsiteX105" fmla="*/ 2254396 w 2701062"/>
                <a:gd name="connsiteY105" fmla="*/ 3042381 h 3573323"/>
                <a:gd name="connsiteX106" fmla="*/ 2338673 w 2701062"/>
                <a:gd name="connsiteY106" fmla="*/ 3042381 h 3573323"/>
                <a:gd name="connsiteX107" fmla="*/ 2380811 w 2701062"/>
                <a:gd name="connsiteY107" fmla="*/ 2987601 h 3573323"/>
                <a:gd name="connsiteX108" fmla="*/ 2456660 w 2701062"/>
                <a:gd name="connsiteY108" fmla="*/ 2991815 h 3573323"/>
                <a:gd name="connsiteX109" fmla="*/ 2469301 w 2701062"/>
                <a:gd name="connsiteY109" fmla="*/ 2911752 h 3573323"/>
                <a:gd name="connsiteX110" fmla="*/ 2595716 w 2701062"/>
                <a:gd name="connsiteY110" fmla="*/ 2844331 h 3573323"/>
                <a:gd name="connsiteX111" fmla="*/ 2595716 w 2701062"/>
                <a:gd name="connsiteY111" fmla="*/ 2743199 h 3573323"/>
                <a:gd name="connsiteX112" fmla="*/ 2616785 w 2701062"/>
                <a:gd name="connsiteY112" fmla="*/ 2705275 h 3573323"/>
                <a:gd name="connsiteX113" fmla="*/ 2591502 w 2701062"/>
                <a:gd name="connsiteY113" fmla="*/ 2679992 h 3573323"/>
                <a:gd name="connsiteX114" fmla="*/ 2515653 w 2701062"/>
                <a:gd name="connsiteY114" fmla="*/ 2679992 h 3573323"/>
                <a:gd name="connsiteX115" fmla="*/ 2460874 w 2701062"/>
                <a:gd name="connsiteY115" fmla="*/ 2692633 h 3573323"/>
                <a:gd name="connsiteX116" fmla="*/ 2435591 w 2701062"/>
                <a:gd name="connsiteY116" fmla="*/ 2705275 h 3573323"/>
                <a:gd name="connsiteX117" fmla="*/ 2397666 w 2701062"/>
                <a:gd name="connsiteY117" fmla="*/ 2654709 h 3573323"/>
                <a:gd name="connsiteX118" fmla="*/ 2347100 w 2701062"/>
                <a:gd name="connsiteY118" fmla="*/ 2629426 h 3573323"/>
                <a:gd name="connsiteX119" fmla="*/ 2410308 w 2701062"/>
                <a:gd name="connsiteY119" fmla="*/ 2591502 h 3573323"/>
                <a:gd name="connsiteX120" fmla="*/ 2439804 w 2701062"/>
                <a:gd name="connsiteY120" fmla="*/ 2444018 h 3573323"/>
                <a:gd name="connsiteX121" fmla="*/ 2481943 w 2701062"/>
                <a:gd name="connsiteY121" fmla="*/ 2477728 h 3573323"/>
                <a:gd name="connsiteX122" fmla="*/ 2532509 w 2701062"/>
                <a:gd name="connsiteY122" fmla="*/ 2406093 h 3573323"/>
                <a:gd name="connsiteX123" fmla="*/ 2545150 w 2701062"/>
                <a:gd name="connsiteY123" fmla="*/ 2368169 h 3573323"/>
                <a:gd name="connsiteX124" fmla="*/ 2633640 w 2701062"/>
                <a:gd name="connsiteY124" fmla="*/ 2254396 h 3573323"/>
                <a:gd name="connsiteX125" fmla="*/ 2650496 w 2701062"/>
                <a:gd name="connsiteY125" fmla="*/ 2161692 h 3573323"/>
                <a:gd name="connsiteX126" fmla="*/ 2696848 w 2701062"/>
                <a:gd name="connsiteY126" fmla="*/ 2085843 h 3573323"/>
                <a:gd name="connsiteX127" fmla="*/ 2701062 w 2701062"/>
                <a:gd name="connsiteY127" fmla="*/ 1879365 h 3573323"/>
                <a:gd name="connsiteX128" fmla="*/ 2503012 w 2701062"/>
                <a:gd name="connsiteY128" fmla="*/ 1744523 h 3573323"/>
                <a:gd name="connsiteX129" fmla="*/ 2237541 w 2701062"/>
                <a:gd name="connsiteY129" fmla="*/ 1715026 h 3573323"/>
                <a:gd name="connsiteX130" fmla="*/ 2161692 w 2701062"/>
                <a:gd name="connsiteY130" fmla="*/ 1803516 h 3573323"/>
                <a:gd name="connsiteX131" fmla="*/ 2123768 w 2701062"/>
                <a:gd name="connsiteY131" fmla="*/ 1795089 h 3573323"/>
                <a:gd name="connsiteX132" fmla="*/ 2111126 w 2701062"/>
                <a:gd name="connsiteY132" fmla="*/ 1744523 h 3573323"/>
                <a:gd name="connsiteX133" fmla="*/ 2203830 w 2701062"/>
                <a:gd name="connsiteY133" fmla="*/ 1647605 h 3573323"/>
                <a:gd name="connsiteX134" fmla="*/ 2178547 w 2701062"/>
                <a:gd name="connsiteY134" fmla="*/ 1508549 h 3573323"/>
                <a:gd name="connsiteX135" fmla="*/ 2090057 w 2701062"/>
                <a:gd name="connsiteY135" fmla="*/ 1415845 h 3573323"/>
                <a:gd name="connsiteX136" fmla="*/ 2056346 w 2701062"/>
                <a:gd name="connsiteY136" fmla="*/ 1386348 h 3573323"/>
                <a:gd name="connsiteX137" fmla="*/ 2127981 w 2701062"/>
                <a:gd name="connsiteY137" fmla="*/ 1373706 h 3573323"/>
                <a:gd name="connsiteX138" fmla="*/ 2127981 w 2701062"/>
                <a:gd name="connsiteY138" fmla="*/ 1339996 h 3573323"/>
                <a:gd name="connsiteX139" fmla="*/ 2031063 w 2701062"/>
                <a:gd name="connsiteY139" fmla="*/ 1213581 h 3573323"/>
                <a:gd name="connsiteX140" fmla="*/ 2022636 w 2701062"/>
                <a:gd name="connsiteY140" fmla="*/ 1129304 h 3573323"/>
                <a:gd name="connsiteX141" fmla="*/ 2056346 w 2701062"/>
                <a:gd name="connsiteY141" fmla="*/ 1066097 h 3573323"/>
                <a:gd name="connsiteX142" fmla="*/ 2039491 w 2701062"/>
                <a:gd name="connsiteY142" fmla="*/ 1032386 h 3573323"/>
                <a:gd name="connsiteX143" fmla="*/ 1967856 w 2701062"/>
                <a:gd name="connsiteY143" fmla="*/ 1011317 h 3573323"/>
                <a:gd name="connsiteX144" fmla="*/ 1929932 w 2701062"/>
                <a:gd name="connsiteY144" fmla="*/ 952324 h 3573323"/>
                <a:gd name="connsiteX145" fmla="*/ 1934146 w 2701062"/>
                <a:gd name="connsiteY145" fmla="*/ 893330 h 3573323"/>
                <a:gd name="connsiteX146" fmla="*/ 1727668 w 2701062"/>
                <a:gd name="connsiteY146" fmla="*/ 775343 h 3573323"/>
                <a:gd name="connsiteX147" fmla="*/ 1664461 w 2701062"/>
                <a:gd name="connsiteY147" fmla="*/ 716350 h 3573323"/>
                <a:gd name="connsiteX148" fmla="*/ 1516977 w 2701062"/>
                <a:gd name="connsiteY148" fmla="*/ 176981 h 3573323"/>
                <a:gd name="connsiteX149" fmla="*/ 1356851 w 2701062"/>
                <a:gd name="connsiteY149" fmla="*/ 0 h 3573323"/>
                <a:gd name="connsiteX0" fmla="*/ 1356851 w 2701062"/>
                <a:gd name="connsiteY0" fmla="*/ 8428 h 3573323"/>
                <a:gd name="connsiteX1" fmla="*/ 1281002 w 2701062"/>
                <a:gd name="connsiteY1" fmla="*/ 257044 h 3573323"/>
                <a:gd name="connsiteX2" fmla="*/ 1141946 w 2701062"/>
                <a:gd name="connsiteY2" fmla="*/ 391886 h 3573323"/>
                <a:gd name="connsiteX3" fmla="*/ 876475 w 2701062"/>
                <a:gd name="connsiteY3" fmla="*/ 648928 h 3573323"/>
                <a:gd name="connsiteX4" fmla="*/ 804840 w 2701062"/>
                <a:gd name="connsiteY4" fmla="*/ 720563 h 3573323"/>
                <a:gd name="connsiteX5" fmla="*/ 813268 w 2701062"/>
                <a:gd name="connsiteY5" fmla="*/ 851192 h 3573323"/>
                <a:gd name="connsiteX6" fmla="*/ 897545 w 2701062"/>
                <a:gd name="connsiteY6" fmla="*/ 1019745 h 3573323"/>
                <a:gd name="connsiteX7" fmla="*/ 943897 w 2701062"/>
                <a:gd name="connsiteY7" fmla="*/ 1104021 h 3573323"/>
                <a:gd name="connsiteX8" fmla="*/ 964966 w 2701062"/>
                <a:gd name="connsiteY8" fmla="*/ 1133518 h 3573323"/>
                <a:gd name="connsiteX9" fmla="*/ 994463 w 2701062"/>
                <a:gd name="connsiteY9" fmla="*/ 1108235 h 3573323"/>
                <a:gd name="connsiteX10" fmla="*/ 1011318 w 2701062"/>
                <a:gd name="connsiteY10" fmla="*/ 1053456 h 3573323"/>
                <a:gd name="connsiteX11" fmla="*/ 1057670 w 2701062"/>
                <a:gd name="connsiteY11" fmla="*/ 1045028 h 3573323"/>
                <a:gd name="connsiteX12" fmla="*/ 1053456 w 2701062"/>
                <a:gd name="connsiteY12" fmla="*/ 1108235 h 3573323"/>
                <a:gd name="connsiteX13" fmla="*/ 1040815 w 2701062"/>
                <a:gd name="connsiteY13" fmla="*/ 1141946 h 3573323"/>
                <a:gd name="connsiteX14" fmla="*/ 1049242 w 2701062"/>
                <a:gd name="connsiteY14" fmla="*/ 1167229 h 3573323"/>
                <a:gd name="connsiteX15" fmla="*/ 986035 w 2701062"/>
                <a:gd name="connsiteY15" fmla="*/ 1184084 h 3573323"/>
                <a:gd name="connsiteX16" fmla="*/ 1011318 w 2701062"/>
                <a:gd name="connsiteY16" fmla="*/ 1318927 h 3573323"/>
                <a:gd name="connsiteX17" fmla="*/ 1049242 w 2701062"/>
                <a:gd name="connsiteY17" fmla="*/ 1314713 h 3573323"/>
                <a:gd name="connsiteX18" fmla="*/ 1040815 w 2701062"/>
                <a:gd name="connsiteY18" fmla="*/ 1377920 h 3573323"/>
                <a:gd name="connsiteX19" fmla="*/ 981821 w 2701062"/>
                <a:gd name="connsiteY19" fmla="*/ 1411631 h 3573323"/>
                <a:gd name="connsiteX20" fmla="*/ 931255 w 2701062"/>
                <a:gd name="connsiteY20" fmla="*/ 1411631 h 3573323"/>
                <a:gd name="connsiteX21" fmla="*/ 897545 w 2701062"/>
                <a:gd name="connsiteY21" fmla="*/ 1474838 h 3573323"/>
                <a:gd name="connsiteX22" fmla="*/ 901758 w 2701062"/>
                <a:gd name="connsiteY22" fmla="*/ 1504335 h 3573323"/>
                <a:gd name="connsiteX23" fmla="*/ 948110 w 2701062"/>
                <a:gd name="connsiteY23" fmla="*/ 1512762 h 3573323"/>
                <a:gd name="connsiteX24" fmla="*/ 931255 w 2701062"/>
                <a:gd name="connsiteY24" fmla="*/ 1550687 h 3573323"/>
                <a:gd name="connsiteX25" fmla="*/ 952324 w 2701062"/>
                <a:gd name="connsiteY25" fmla="*/ 1559115 h 3573323"/>
                <a:gd name="connsiteX26" fmla="*/ 1015532 w 2701062"/>
                <a:gd name="connsiteY26" fmla="*/ 1563328 h 3573323"/>
                <a:gd name="connsiteX27" fmla="*/ 1040815 w 2701062"/>
                <a:gd name="connsiteY27" fmla="*/ 1601253 h 3573323"/>
                <a:gd name="connsiteX28" fmla="*/ 1036601 w 2701062"/>
                <a:gd name="connsiteY28" fmla="*/ 1639177 h 3573323"/>
                <a:gd name="connsiteX29" fmla="*/ 1104022 w 2701062"/>
                <a:gd name="connsiteY29" fmla="*/ 1740309 h 3573323"/>
                <a:gd name="connsiteX30" fmla="*/ 1053456 w 2701062"/>
                <a:gd name="connsiteY30" fmla="*/ 1765592 h 3573323"/>
                <a:gd name="connsiteX31" fmla="*/ 998676 w 2701062"/>
                <a:gd name="connsiteY31" fmla="*/ 1761378 h 3573323"/>
                <a:gd name="connsiteX32" fmla="*/ 964966 w 2701062"/>
                <a:gd name="connsiteY32" fmla="*/ 1841441 h 3573323"/>
                <a:gd name="connsiteX33" fmla="*/ 1015532 w 2701062"/>
                <a:gd name="connsiteY33" fmla="*/ 1883579 h 3573323"/>
                <a:gd name="connsiteX34" fmla="*/ 994463 w 2701062"/>
                <a:gd name="connsiteY34" fmla="*/ 1980497 h 3573323"/>
                <a:gd name="connsiteX35" fmla="*/ 1019746 w 2701062"/>
                <a:gd name="connsiteY35" fmla="*/ 2014208 h 3573323"/>
                <a:gd name="connsiteX36" fmla="*/ 990249 w 2701062"/>
                <a:gd name="connsiteY36" fmla="*/ 2047918 h 3573323"/>
                <a:gd name="connsiteX37" fmla="*/ 948110 w 2701062"/>
                <a:gd name="connsiteY37" fmla="*/ 2047918 h 3573323"/>
                <a:gd name="connsiteX38" fmla="*/ 939683 w 2701062"/>
                <a:gd name="connsiteY38" fmla="*/ 2085843 h 3573323"/>
                <a:gd name="connsiteX39" fmla="*/ 994463 w 2701062"/>
                <a:gd name="connsiteY39" fmla="*/ 2132195 h 3573323"/>
                <a:gd name="connsiteX40" fmla="*/ 981821 w 2701062"/>
                <a:gd name="connsiteY40" fmla="*/ 2313389 h 3573323"/>
                <a:gd name="connsiteX41" fmla="*/ 1015532 w 2701062"/>
                <a:gd name="connsiteY41" fmla="*/ 2393452 h 3573323"/>
                <a:gd name="connsiteX42" fmla="*/ 1049242 w 2701062"/>
                <a:gd name="connsiteY42" fmla="*/ 2393452 h 3573323"/>
                <a:gd name="connsiteX43" fmla="*/ 1129305 w 2701062"/>
                <a:gd name="connsiteY43" fmla="*/ 2460873 h 3573323"/>
                <a:gd name="connsiteX44" fmla="*/ 1125091 w 2701062"/>
                <a:gd name="connsiteY44" fmla="*/ 2591502 h 3573323"/>
                <a:gd name="connsiteX45" fmla="*/ 1087167 w 2701062"/>
                <a:gd name="connsiteY45" fmla="*/ 2654709 h 3573323"/>
                <a:gd name="connsiteX46" fmla="*/ 1015532 w 2701062"/>
                <a:gd name="connsiteY46" fmla="*/ 2722130 h 3573323"/>
                <a:gd name="connsiteX47" fmla="*/ 1007104 w 2701062"/>
                <a:gd name="connsiteY47" fmla="*/ 2810621 h 3573323"/>
                <a:gd name="connsiteX48" fmla="*/ 922828 w 2701062"/>
                <a:gd name="connsiteY48" fmla="*/ 2823262 h 3573323"/>
                <a:gd name="connsiteX49" fmla="*/ 868048 w 2701062"/>
                <a:gd name="connsiteY49" fmla="*/ 2827476 h 3573323"/>
                <a:gd name="connsiteX50" fmla="*/ 830123 w 2701062"/>
                <a:gd name="connsiteY50" fmla="*/ 2789551 h 3573323"/>
                <a:gd name="connsiteX51" fmla="*/ 577294 w 2701062"/>
                <a:gd name="connsiteY51" fmla="*/ 2810621 h 3573323"/>
                <a:gd name="connsiteX52" fmla="*/ 568866 w 2701062"/>
                <a:gd name="connsiteY52" fmla="*/ 2915966 h 3573323"/>
                <a:gd name="connsiteX53" fmla="*/ 514087 w 2701062"/>
                <a:gd name="connsiteY53" fmla="*/ 2949677 h 3573323"/>
                <a:gd name="connsiteX54" fmla="*/ 484590 w 2701062"/>
                <a:gd name="connsiteY54" fmla="*/ 2915966 h 3573323"/>
                <a:gd name="connsiteX55" fmla="*/ 446665 w 2701062"/>
                <a:gd name="connsiteY55" fmla="*/ 2941249 h 3573323"/>
                <a:gd name="connsiteX56" fmla="*/ 434024 w 2701062"/>
                <a:gd name="connsiteY56" fmla="*/ 3059236 h 3573323"/>
                <a:gd name="connsiteX57" fmla="*/ 328678 w 2701062"/>
                <a:gd name="connsiteY57" fmla="*/ 3185651 h 3573323"/>
                <a:gd name="connsiteX58" fmla="*/ 273899 w 2701062"/>
                <a:gd name="connsiteY58" fmla="*/ 3198292 h 3573323"/>
                <a:gd name="connsiteX59" fmla="*/ 252829 w 2701062"/>
                <a:gd name="connsiteY59" fmla="*/ 3248858 h 3573323"/>
                <a:gd name="connsiteX60" fmla="*/ 202263 w 2701062"/>
                <a:gd name="connsiteY60" fmla="*/ 3328921 h 3573323"/>
                <a:gd name="connsiteX61" fmla="*/ 164339 w 2701062"/>
                <a:gd name="connsiteY61" fmla="*/ 3358418 h 3573323"/>
                <a:gd name="connsiteX62" fmla="*/ 75849 w 2701062"/>
                <a:gd name="connsiteY62" fmla="*/ 3387915 h 3573323"/>
                <a:gd name="connsiteX63" fmla="*/ 12641 w 2701062"/>
                <a:gd name="connsiteY63" fmla="*/ 3421625 h 3573323"/>
                <a:gd name="connsiteX64" fmla="*/ 0 w 2701062"/>
                <a:gd name="connsiteY64" fmla="*/ 3501688 h 3573323"/>
                <a:gd name="connsiteX65" fmla="*/ 63207 w 2701062"/>
                <a:gd name="connsiteY65" fmla="*/ 3497474 h 3573323"/>
                <a:gd name="connsiteX66" fmla="*/ 96918 w 2701062"/>
                <a:gd name="connsiteY66" fmla="*/ 3451122 h 3573323"/>
                <a:gd name="connsiteX67" fmla="*/ 155911 w 2701062"/>
                <a:gd name="connsiteY67" fmla="*/ 3493260 h 3573323"/>
                <a:gd name="connsiteX68" fmla="*/ 164339 w 2701062"/>
                <a:gd name="connsiteY68" fmla="*/ 3573323 h 3573323"/>
                <a:gd name="connsiteX69" fmla="*/ 265471 w 2701062"/>
                <a:gd name="connsiteY69" fmla="*/ 3522757 h 3573323"/>
                <a:gd name="connsiteX70" fmla="*/ 252829 w 2701062"/>
                <a:gd name="connsiteY70" fmla="*/ 3463763 h 3573323"/>
                <a:gd name="connsiteX71" fmla="*/ 307609 w 2701062"/>
                <a:gd name="connsiteY71" fmla="*/ 3421625 h 3573323"/>
                <a:gd name="connsiteX72" fmla="*/ 345534 w 2701062"/>
                <a:gd name="connsiteY72" fmla="*/ 3383701 h 3573323"/>
                <a:gd name="connsiteX73" fmla="*/ 375030 w 2701062"/>
                <a:gd name="connsiteY73" fmla="*/ 3341562 h 3573323"/>
                <a:gd name="connsiteX74" fmla="*/ 497231 w 2701062"/>
                <a:gd name="connsiteY74" fmla="*/ 3349990 h 3573323"/>
                <a:gd name="connsiteX75" fmla="*/ 497231 w 2701062"/>
                <a:gd name="connsiteY75" fmla="*/ 3349990 h 3573323"/>
                <a:gd name="connsiteX76" fmla="*/ 568866 w 2701062"/>
                <a:gd name="connsiteY76" fmla="*/ 3383701 h 3573323"/>
                <a:gd name="connsiteX77" fmla="*/ 589935 w 2701062"/>
                <a:gd name="connsiteY77" fmla="*/ 3362632 h 3573323"/>
                <a:gd name="connsiteX78" fmla="*/ 648929 w 2701062"/>
                <a:gd name="connsiteY78" fmla="*/ 3392128 h 3573323"/>
                <a:gd name="connsiteX79" fmla="*/ 674212 w 2701062"/>
                <a:gd name="connsiteY79" fmla="*/ 3387915 h 3573323"/>
                <a:gd name="connsiteX80" fmla="*/ 720564 w 2701062"/>
                <a:gd name="connsiteY80" fmla="*/ 3451122 h 3573323"/>
                <a:gd name="connsiteX81" fmla="*/ 754275 w 2701062"/>
                <a:gd name="connsiteY81" fmla="*/ 3442694 h 3573323"/>
                <a:gd name="connsiteX82" fmla="*/ 804840 w 2701062"/>
                <a:gd name="connsiteY82" fmla="*/ 3366845 h 3573323"/>
                <a:gd name="connsiteX83" fmla="*/ 842765 w 2701062"/>
                <a:gd name="connsiteY83" fmla="*/ 3333135 h 3573323"/>
                <a:gd name="connsiteX84" fmla="*/ 830123 w 2701062"/>
                <a:gd name="connsiteY84" fmla="*/ 3278355 h 3573323"/>
                <a:gd name="connsiteX85" fmla="*/ 859620 w 2701062"/>
                <a:gd name="connsiteY85" fmla="*/ 3223575 h 3573323"/>
                <a:gd name="connsiteX86" fmla="*/ 918614 w 2701062"/>
                <a:gd name="connsiteY86" fmla="*/ 3173010 h 3573323"/>
                <a:gd name="connsiteX87" fmla="*/ 1011318 w 2701062"/>
                <a:gd name="connsiteY87" fmla="*/ 3156154 h 3573323"/>
                <a:gd name="connsiteX88" fmla="*/ 1078739 w 2701062"/>
                <a:gd name="connsiteY88" fmla="*/ 3143513 h 3573323"/>
                <a:gd name="connsiteX89" fmla="*/ 1163016 w 2701062"/>
                <a:gd name="connsiteY89" fmla="*/ 3215148 h 3573323"/>
                <a:gd name="connsiteX90" fmla="*/ 1222009 w 2701062"/>
                <a:gd name="connsiteY90" fmla="*/ 3248858 h 3573323"/>
                <a:gd name="connsiteX91" fmla="*/ 1226223 w 2701062"/>
                <a:gd name="connsiteY91" fmla="*/ 3202506 h 3573323"/>
                <a:gd name="connsiteX92" fmla="*/ 1243078 w 2701062"/>
                <a:gd name="connsiteY92" fmla="*/ 3194079 h 3573323"/>
                <a:gd name="connsiteX93" fmla="*/ 1344210 w 2701062"/>
                <a:gd name="connsiteY93" fmla="*/ 3215148 h 3573323"/>
                <a:gd name="connsiteX94" fmla="*/ 1398990 w 2701062"/>
                <a:gd name="connsiteY94" fmla="*/ 3223575 h 3573323"/>
                <a:gd name="connsiteX95" fmla="*/ 1436914 w 2701062"/>
                <a:gd name="connsiteY95" fmla="*/ 3151940 h 3573323"/>
                <a:gd name="connsiteX96" fmla="*/ 1495908 w 2701062"/>
                <a:gd name="connsiteY96" fmla="*/ 3143513 h 3573323"/>
                <a:gd name="connsiteX97" fmla="*/ 1597040 w 2701062"/>
                <a:gd name="connsiteY97" fmla="*/ 3198292 h 3573323"/>
                <a:gd name="connsiteX98" fmla="*/ 1656033 w 2701062"/>
                <a:gd name="connsiteY98" fmla="*/ 3219362 h 3573323"/>
                <a:gd name="connsiteX99" fmla="*/ 1719240 w 2701062"/>
                <a:gd name="connsiteY99" fmla="*/ 3160368 h 3573323"/>
                <a:gd name="connsiteX100" fmla="*/ 1715027 w 2701062"/>
                <a:gd name="connsiteY100" fmla="*/ 3088733 h 3573323"/>
                <a:gd name="connsiteX101" fmla="*/ 1833014 w 2701062"/>
                <a:gd name="connsiteY101" fmla="*/ 3139299 h 3573323"/>
                <a:gd name="connsiteX102" fmla="*/ 1862510 w 2701062"/>
                <a:gd name="connsiteY102" fmla="*/ 3088733 h 3573323"/>
                <a:gd name="connsiteX103" fmla="*/ 2018422 w 2701062"/>
                <a:gd name="connsiteY103" fmla="*/ 3067664 h 3573323"/>
                <a:gd name="connsiteX104" fmla="*/ 2186975 w 2701062"/>
                <a:gd name="connsiteY104" fmla="*/ 3126657 h 3573323"/>
                <a:gd name="connsiteX105" fmla="*/ 2254396 w 2701062"/>
                <a:gd name="connsiteY105" fmla="*/ 3042381 h 3573323"/>
                <a:gd name="connsiteX106" fmla="*/ 2338673 w 2701062"/>
                <a:gd name="connsiteY106" fmla="*/ 3042381 h 3573323"/>
                <a:gd name="connsiteX107" fmla="*/ 2380811 w 2701062"/>
                <a:gd name="connsiteY107" fmla="*/ 2987601 h 3573323"/>
                <a:gd name="connsiteX108" fmla="*/ 2456660 w 2701062"/>
                <a:gd name="connsiteY108" fmla="*/ 2991815 h 3573323"/>
                <a:gd name="connsiteX109" fmla="*/ 2469301 w 2701062"/>
                <a:gd name="connsiteY109" fmla="*/ 2911752 h 3573323"/>
                <a:gd name="connsiteX110" fmla="*/ 2595716 w 2701062"/>
                <a:gd name="connsiteY110" fmla="*/ 2844331 h 3573323"/>
                <a:gd name="connsiteX111" fmla="*/ 2595716 w 2701062"/>
                <a:gd name="connsiteY111" fmla="*/ 2743199 h 3573323"/>
                <a:gd name="connsiteX112" fmla="*/ 2616785 w 2701062"/>
                <a:gd name="connsiteY112" fmla="*/ 2705275 h 3573323"/>
                <a:gd name="connsiteX113" fmla="*/ 2591502 w 2701062"/>
                <a:gd name="connsiteY113" fmla="*/ 2679992 h 3573323"/>
                <a:gd name="connsiteX114" fmla="*/ 2515653 w 2701062"/>
                <a:gd name="connsiteY114" fmla="*/ 2679992 h 3573323"/>
                <a:gd name="connsiteX115" fmla="*/ 2460874 w 2701062"/>
                <a:gd name="connsiteY115" fmla="*/ 2692633 h 3573323"/>
                <a:gd name="connsiteX116" fmla="*/ 2435591 w 2701062"/>
                <a:gd name="connsiteY116" fmla="*/ 2705275 h 3573323"/>
                <a:gd name="connsiteX117" fmla="*/ 2397666 w 2701062"/>
                <a:gd name="connsiteY117" fmla="*/ 2654709 h 3573323"/>
                <a:gd name="connsiteX118" fmla="*/ 2347100 w 2701062"/>
                <a:gd name="connsiteY118" fmla="*/ 2629426 h 3573323"/>
                <a:gd name="connsiteX119" fmla="*/ 2410308 w 2701062"/>
                <a:gd name="connsiteY119" fmla="*/ 2591502 h 3573323"/>
                <a:gd name="connsiteX120" fmla="*/ 2439804 w 2701062"/>
                <a:gd name="connsiteY120" fmla="*/ 2444018 h 3573323"/>
                <a:gd name="connsiteX121" fmla="*/ 2481943 w 2701062"/>
                <a:gd name="connsiteY121" fmla="*/ 2477728 h 3573323"/>
                <a:gd name="connsiteX122" fmla="*/ 2532509 w 2701062"/>
                <a:gd name="connsiteY122" fmla="*/ 2406093 h 3573323"/>
                <a:gd name="connsiteX123" fmla="*/ 2545150 w 2701062"/>
                <a:gd name="connsiteY123" fmla="*/ 2368169 h 3573323"/>
                <a:gd name="connsiteX124" fmla="*/ 2633640 w 2701062"/>
                <a:gd name="connsiteY124" fmla="*/ 2254396 h 3573323"/>
                <a:gd name="connsiteX125" fmla="*/ 2650496 w 2701062"/>
                <a:gd name="connsiteY125" fmla="*/ 2161692 h 3573323"/>
                <a:gd name="connsiteX126" fmla="*/ 2696848 w 2701062"/>
                <a:gd name="connsiteY126" fmla="*/ 2085843 h 3573323"/>
                <a:gd name="connsiteX127" fmla="*/ 2701062 w 2701062"/>
                <a:gd name="connsiteY127" fmla="*/ 1879365 h 3573323"/>
                <a:gd name="connsiteX128" fmla="*/ 2503012 w 2701062"/>
                <a:gd name="connsiteY128" fmla="*/ 1744523 h 3573323"/>
                <a:gd name="connsiteX129" fmla="*/ 2237541 w 2701062"/>
                <a:gd name="connsiteY129" fmla="*/ 1715026 h 3573323"/>
                <a:gd name="connsiteX130" fmla="*/ 2161692 w 2701062"/>
                <a:gd name="connsiteY130" fmla="*/ 1803516 h 3573323"/>
                <a:gd name="connsiteX131" fmla="*/ 2123768 w 2701062"/>
                <a:gd name="connsiteY131" fmla="*/ 1795089 h 3573323"/>
                <a:gd name="connsiteX132" fmla="*/ 2111126 w 2701062"/>
                <a:gd name="connsiteY132" fmla="*/ 1744523 h 3573323"/>
                <a:gd name="connsiteX133" fmla="*/ 2203830 w 2701062"/>
                <a:gd name="connsiteY133" fmla="*/ 1647605 h 3573323"/>
                <a:gd name="connsiteX134" fmla="*/ 2178547 w 2701062"/>
                <a:gd name="connsiteY134" fmla="*/ 1508549 h 3573323"/>
                <a:gd name="connsiteX135" fmla="*/ 2090057 w 2701062"/>
                <a:gd name="connsiteY135" fmla="*/ 1415845 h 3573323"/>
                <a:gd name="connsiteX136" fmla="*/ 2056346 w 2701062"/>
                <a:gd name="connsiteY136" fmla="*/ 1386348 h 3573323"/>
                <a:gd name="connsiteX137" fmla="*/ 2127981 w 2701062"/>
                <a:gd name="connsiteY137" fmla="*/ 1373706 h 3573323"/>
                <a:gd name="connsiteX138" fmla="*/ 2127981 w 2701062"/>
                <a:gd name="connsiteY138" fmla="*/ 1339996 h 3573323"/>
                <a:gd name="connsiteX139" fmla="*/ 2031063 w 2701062"/>
                <a:gd name="connsiteY139" fmla="*/ 1213581 h 3573323"/>
                <a:gd name="connsiteX140" fmla="*/ 2022636 w 2701062"/>
                <a:gd name="connsiteY140" fmla="*/ 1129304 h 3573323"/>
                <a:gd name="connsiteX141" fmla="*/ 2056346 w 2701062"/>
                <a:gd name="connsiteY141" fmla="*/ 1066097 h 3573323"/>
                <a:gd name="connsiteX142" fmla="*/ 2039491 w 2701062"/>
                <a:gd name="connsiteY142" fmla="*/ 1032386 h 3573323"/>
                <a:gd name="connsiteX143" fmla="*/ 1967856 w 2701062"/>
                <a:gd name="connsiteY143" fmla="*/ 1011317 h 3573323"/>
                <a:gd name="connsiteX144" fmla="*/ 1929932 w 2701062"/>
                <a:gd name="connsiteY144" fmla="*/ 952324 h 3573323"/>
                <a:gd name="connsiteX145" fmla="*/ 1934146 w 2701062"/>
                <a:gd name="connsiteY145" fmla="*/ 893330 h 3573323"/>
                <a:gd name="connsiteX146" fmla="*/ 1727668 w 2701062"/>
                <a:gd name="connsiteY146" fmla="*/ 775343 h 3573323"/>
                <a:gd name="connsiteX147" fmla="*/ 1664461 w 2701062"/>
                <a:gd name="connsiteY147" fmla="*/ 716350 h 3573323"/>
                <a:gd name="connsiteX148" fmla="*/ 1516977 w 2701062"/>
                <a:gd name="connsiteY148" fmla="*/ 176981 h 3573323"/>
                <a:gd name="connsiteX149" fmla="*/ 1356851 w 2701062"/>
                <a:gd name="connsiteY149" fmla="*/ 0 h 3573323"/>
                <a:gd name="connsiteX0" fmla="*/ 1356851 w 2701062"/>
                <a:gd name="connsiteY0" fmla="*/ 8428 h 3573323"/>
                <a:gd name="connsiteX1" fmla="*/ 1323141 w 2701062"/>
                <a:gd name="connsiteY1" fmla="*/ 101132 h 3573323"/>
                <a:gd name="connsiteX2" fmla="*/ 1281002 w 2701062"/>
                <a:gd name="connsiteY2" fmla="*/ 257044 h 3573323"/>
                <a:gd name="connsiteX3" fmla="*/ 1141946 w 2701062"/>
                <a:gd name="connsiteY3" fmla="*/ 391886 h 3573323"/>
                <a:gd name="connsiteX4" fmla="*/ 876475 w 2701062"/>
                <a:gd name="connsiteY4" fmla="*/ 648928 h 3573323"/>
                <a:gd name="connsiteX5" fmla="*/ 804840 w 2701062"/>
                <a:gd name="connsiteY5" fmla="*/ 720563 h 3573323"/>
                <a:gd name="connsiteX6" fmla="*/ 813268 w 2701062"/>
                <a:gd name="connsiteY6" fmla="*/ 851192 h 3573323"/>
                <a:gd name="connsiteX7" fmla="*/ 897545 w 2701062"/>
                <a:gd name="connsiteY7" fmla="*/ 1019745 h 3573323"/>
                <a:gd name="connsiteX8" fmla="*/ 943897 w 2701062"/>
                <a:gd name="connsiteY8" fmla="*/ 1104021 h 3573323"/>
                <a:gd name="connsiteX9" fmla="*/ 964966 w 2701062"/>
                <a:gd name="connsiteY9" fmla="*/ 1133518 h 3573323"/>
                <a:gd name="connsiteX10" fmla="*/ 994463 w 2701062"/>
                <a:gd name="connsiteY10" fmla="*/ 1108235 h 3573323"/>
                <a:gd name="connsiteX11" fmla="*/ 1011318 w 2701062"/>
                <a:gd name="connsiteY11" fmla="*/ 1053456 h 3573323"/>
                <a:gd name="connsiteX12" fmla="*/ 1057670 w 2701062"/>
                <a:gd name="connsiteY12" fmla="*/ 1045028 h 3573323"/>
                <a:gd name="connsiteX13" fmla="*/ 1053456 w 2701062"/>
                <a:gd name="connsiteY13" fmla="*/ 1108235 h 3573323"/>
                <a:gd name="connsiteX14" fmla="*/ 1040815 w 2701062"/>
                <a:gd name="connsiteY14" fmla="*/ 1141946 h 3573323"/>
                <a:gd name="connsiteX15" fmla="*/ 1049242 w 2701062"/>
                <a:gd name="connsiteY15" fmla="*/ 1167229 h 3573323"/>
                <a:gd name="connsiteX16" fmla="*/ 986035 w 2701062"/>
                <a:gd name="connsiteY16" fmla="*/ 1184084 h 3573323"/>
                <a:gd name="connsiteX17" fmla="*/ 1011318 w 2701062"/>
                <a:gd name="connsiteY17" fmla="*/ 1318927 h 3573323"/>
                <a:gd name="connsiteX18" fmla="*/ 1049242 w 2701062"/>
                <a:gd name="connsiteY18" fmla="*/ 1314713 h 3573323"/>
                <a:gd name="connsiteX19" fmla="*/ 1040815 w 2701062"/>
                <a:gd name="connsiteY19" fmla="*/ 1377920 h 3573323"/>
                <a:gd name="connsiteX20" fmla="*/ 981821 w 2701062"/>
                <a:gd name="connsiteY20" fmla="*/ 1411631 h 3573323"/>
                <a:gd name="connsiteX21" fmla="*/ 931255 w 2701062"/>
                <a:gd name="connsiteY21" fmla="*/ 1411631 h 3573323"/>
                <a:gd name="connsiteX22" fmla="*/ 897545 w 2701062"/>
                <a:gd name="connsiteY22" fmla="*/ 1474838 h 3573323"/>
                <a:gd name="connsiteX23" fmla="*/ 901758 w 2701062"/>
                <a:gd name="connsiteY23" fmla="*/ 1504335 h 3573323"/>
                <a:gd name="connsiteX24" fmla="*/ 948110 w 2701062"/>
                <a:gd name="connsiteY24" fmla="*/ 1512762 h 3573323"/>
                <a:gd name="connsiteX25" fmla="*/ 931255 w 2701062"/>
                <a:gd name="connsiteY25" fmla="*/ 1550687 h 3573323"/>
                <a:gd name="connsiteX26" fmla="*/ 952324 w 2701062"/>
                <a:gd name="connsiteY26" fmla="*/ 1559115 h 3573323"/>
                <a:gd name="connsiteX27" fmla="*/ 1015532 w 2701062"/>
                <a:gd name="connsiteY27" fmla="*/ 1563328 h 3573323"/>
                <a:gd name="connsiteX28" fmla="*/ 1040815 w 2701062"/>
                <a:gd name="connsiteY28" fmla="*/ 1601253 h 3573323"/>
                <a:gd name="connsiteX29" fmla="*/ 1036601 w 2701062"/>
                <a:gd name="connsiteY29" fmla="*/ 1639177 h 3573323"/>
                <a:gd name="connsiteX30" fmla="*/ 1104022 w 2701062"/>
                <a:gd name="connsiteY30" fmla="*/ 1740309 h 3573323"/>
                <a:gd name="connsiteX31" fmla="*/ 1053456 w 2701062"/>
                <a:gd name="connsiteY31" fmla="*/ 1765592 h 3573323"/>
                <a:gd name="connsiteX32" fmla="*/ 998676 w 2701062"/>
                <a:gd name="connsiteY32" fmla="*/ 1761378 h 3573323"/>
                <a:gd name="connsiteX33" fmla="*/ 964966 w 2701062"/>
                <a:gd name="connsiteY33" fmla="*/ 1841441 h 3573323"/>
                <a:gd name="connsiteX34" fmla="*/ 1015532 w 2701062"/>
                <a:gd name="connsiteY34" fmla="*/ 1883579 h 3573323"/>
                <a:gd name="connsiteX35" fmla="*/ 994463 w 2701062"/>
                <a:gd name="connsiteY35" fmla="*/ 1980497 h 3573323"/>
                <a:gd name="connsiteX36" fmla="*/ 1019746 w 2701062"/>
                <a:gd name="connsiteY36" fmla="*/ 2014208 h 3573323"/>
                <a:gd name="connsiteX37" fmla="*/ 990249 w 2701062"/>
                <a:gd name="connsiteY37" fmla="*/ 2047918 h 3573323"/>
                <a:gd name="connsiteX38" fmla="*/ 948110 w 2701062"/>
                <a:gd name="connsiteY38" fmla="*/ 2047918 h 3573323"/>
                <a:gd name="connsiteX39" fmla="*/ 939683 w 2701062"/>
                <a:gd name="connsiteY39" fmla="*/ 2085843 h 3573323"/>
                <a:gd name="connsiteX40" fmla="*/ 994463 w 2701062"/>
                <a:gd name="connsiteY40" fmla="*/ 2132195 h 3573323"/>
                <a:gd name="connsiteX41" fmla="*/ 981821 w 2701062"/>
                <a:gd name="connsiteY41" fmla="*/ 2313389 h 3573323"/>
                <a:gd name="connsiteX42" fmla="*/ 1015532 w 2701062"/>
                <a:gd name="connsiteY42" fmla="*/ 2393452 h 3573323"/>
                <a:gd name="connsiteX43" fmla="*/ 1049242 w 2701062"/>
                <a:gd name="connsiteY43" fmla="*/ 2393452 h 3573323"/>
                <a:gd name="connsiteX44" fmla="*/ 1129305 w 2701062"/>
                <a:gd name="connsiteY44" fmla="*/ 2460873 h 3573323"/>
                <a:gd name="connsiteX45" fmla="*/ 1125091 w 2701062"/>
                <a:gd name="connsiteY45" fmla="*/ 2591502 h 3573323"/>
                <a:gd name="connsiteX46" fmla="*/ 1087167 w 2701062"/>
                <a:gd name="connsiteY46" fmla="*/ 2654709 h 3573323"/>
                <a:gd name="connsiteX47" fmla="*/ 1015532 w 2701062"/>
                <a:gd name="connsiteY47" fmla="*/ 2722130 h 3573323"/>
                <a:gd name="connsiteX48" fmla="*/ 1007104 w 2701062"/>
                <a:gd name="connsiteY48" fmla="*/ 2810621 h 3573323"/>
                <a:gd name="connsiteX49" fmla="*/ 922828 w 2701062"/>
                <a:gd name="connsiteY49" fmla="*/ 2823262 h 3573323"/>
                <a:gd name="connsiteX50" fmla="*/ 868048 w 2701062"/>
                <a:gd name="connsiteY50" fmla="*/ 2827476 h 3573323"/>
                <a:gd name="connsiteX51" fmla="*/ 830123 w 2701062"/>
                <a:gd name="connsiteY51" fmla="*/ 2789551 h 3573323"/>
                <a:gd name="connsiteX52" fmla="*/ 577294 w 2701062"/>
                <a:gd name="connsiteY52" fmla="*/ 2810621 h 3573323"/>
                <a:gd name="connsiteX53" fmla="*/ 568866 w 2701062"/>
                <a:gd name="connsiteY53" fmla="*/ 2915966 h 3573323"/>
                <a:gd name="connsiteX54" fmla="*/ 514087 w 2701062"/>
                <a:gd name="connsiteY54" fmla="*/ 2949677 h 3573323"/>
                <a:gd name="connsiteX55" fmla="*/ 484590 w 2701062"/>
                <a:gd name="connsiteY55" fmla="*/ 2915966 h 3573323"/>
                <a:gd name="connsiteX56" fmla="*/ 446665 w 2701062"/>
                <a:gd name="connsiteY56" fmla="*/ 2941249 h 3573323"/>
                <a:gd name="connsiteX57" fmla="*/ 434024 w 2701062"/>
                <a:gd name="connsiteY57" fmla="*/ 3059236 h 3573323"/>
                <a:gd name="connsiteX58" fmla="*/ 328678 w 2701062"/>
                <a:gd name="connsiteY58" fmla="*/ 3185651 h 3573323"/>
                <a:gd name="connsiteX59" fmla="*/ 273899 w 2701062"/>
                <a:gd name="connsiteY59" fmla="*/ 3198292 h 3573323"/>
                <a:gd name="connsiteX60" fmla="*/ 252829 w 2701062"/>
                <a:gd name="connsiteY60" fmla="*/ 3248858 h 3573323"/>
                <a:gd name="connsiteX61" fmla="*/ 202263 w 2701062"/>
                <a:gd name="connsiteY61" fmla="*/ 3328921 h 3573323"/>
                <a:gd name="connsiteX62" fmla="*/ 164339 w 2701062"/>
                <a:gd name="connsiteY62" fmla="*/ 3358418 h 3573323"/>
                <a:gd name="connsiteX63" fmla="*/ 75849 w 2701062"/>
                <a:gd name="connsiteY63" fmla="*/ 3387915 h 3573323"/>
                <a:gd name="connsiteX64" fmla="*/ 12641 w 2701062"/>
                <a:gd name="connsiteY64" fmla="*/ 3421625 h 3573323"/>
                <a:gd name="connsiteX65" fmla="*/ 0 w 2701062"/>
                <a:gd name="connsiteY65" fmla="*/ 3501688 h 3573323"/>
                <a:gd name="connsiteX66" fmla="*/ 63207 w 2701062"/>
                <a:gd name="connsiteY66" fmla="*/ 3497474 h 3573323"/>
                <a:gd name="connsiteX67" fmla="*/ 96918 w 2701062"/>
                <a:gd name="connsiteY67" fmla="*/ 3451122 h 3573323"/>
                <a:gd name="connsiteX68" fmla="*/ 155911 w 2701062"/>
                <a:gd name="connsiteY68" fmla="*/ 3493260 h 3573323"/>
                <a:gd name="connsiteX69" fmla="*/ 164339 w 2701062"/>
                <a:gd name="connsiteY69" fmla="*/ 3573323 h 3573323"/>
                <a:gd name="connsiteX70" fmla="*/ 265471 w 2701062"/>
                <a:gd name="connsiteY70" fmla="*/ 3522757 h 3573323"/>
                <a:gd name="connsiteX71" fmla="*/ 252829 w 2701062"/>
                <a:gd name="connsiteY71" fmla="*/ 3463763 h 3573323"/>
                <a:gd name="connsiteX72" fmla="*/ 307609 w 2701062"/>
                <a:gd name="connsiteY72" fmla="*/ 3421625 h 3573323"/>
                <a:gd name="connsiteX73" fmla="*/ 345534 w 2701062"/>
                <a:gd name="connsiteY73" fmla="*/ 3383701 h 3573323"/>
                <a:gd name="connsiteX74" fmla="*/ 375030 w 2701062"/>
                <a:gd name="connsiteY74" fmla="*/ 3341562 h 3573323"/>
                <a:gd name="connsiteX75" fmla="*/ 497231 w 2701062"/>
                <a:gd name="connsiteY75" fmla="*/ 3349990 h 3573323"/>
                <a:gd name="connsiteX76" fmla="*/ 497231 w 2701062"/>
                <a:gd name="connsiteY76" fmla="*/ 3349990 h 3573323"/>
                <a:gd name="connsiteX77" fmla="*/ 568866 w 2701062"/>
                <a:gd name="connsiteY77" fmla="*/ 3383701 h 3573323"/>
                <a:gd name="connsiteX78" fmla="*/ 589935 w 2701062"/>
                <a:gd name="connsiteY78" fmla="*/ 3362632 h 3573323"/>
                <a:gd name="connsiteX79" fmla="*/ 648929 w 2701062"/>
                <a:gd name="connsiteY79" fmla="*/ 3392128 h 3573323"/>
                <a:gd name="connsiteX80" fmla="*/ 674212 w 2701062"/>
                <a:gd name="connsiteY80" fmla="*/ 3387915 h 3573323"/>
                <a:gd name="connsiteX81" fmla="*/ 720564 w 2701062"/>
                <a:gd name="connsiteY81" fmla="*/ 3451122 h 3573323"/>
                <a:gd name="connsiteX82" fmla="*/ 754275 w 2701062"/>
                <a:gd name="connsiteY82" fmla="*/ 3442694 h 3573323"/>
                <a:gd name="connsiteX83" fmla="*/ 804840 w 2701062"/>
                <a:gd name="connsiteY83" fmla="*/ 3366845 h 3573323"/>
                <a:gd name="connsiteX84" fmla="*/ 842765 w 2701062"/>
                <a:gd name="connsiteY84" fmla="*/ 3333135 h 3573323"/>
                <a:gd name="connsiteX85" fmla="*/ 830123 w 2701062"/>
                <a:gd name="connsiteY85" fmla="*/ 3278355 h 3573323"/>
                <a:gd name="connsiteX86" fmla="*/ 859620 w 2701062"/>
                <a:gd name="connsiteY86" fmla="*/ 3223575 h 3573323"/>
                <a:gd name="connsiteX87" fmla="*/ 918614 w 2701062"/>
                <a:gd name="connsiteY87" fmla="*/ 3173010 h 3573323"/>
                <a:gd name="connsiteX88" fmla="*/ 1011318 w 2701062"/>
                <a:gd name="connsiteY88" fmla="*/ 3156154 h 3573323"/>
                <a:gd name="connsiteX89" fmla="*/ 1078739 w 2701062"/>
                <a:gd name="connsiteY89" fmla="*/ 3143513 h 3573323"/>
                <a:gd name="connsiteX90" fmla="*/ 1163016 w 2701062"/>
                <a:gd name="connsiteY90" fmla="*/ 3215148 h 3573323"/>
                <a:gd name="connsiteX91" fmla="*/ 1222009 w 2701062"/>
                <a:gd name="connsiteY91" fmla="*/ 3248858 h 3573323"/>
                <a:gd name="connsiteX92" fmla="*/ 1226223 w 2701062"/>
                <a:gd name="connsiteY92" fmla="*/ 3202506 h 3573323"/>
                <a:gd name="connsiteX93" fmla="*/ 1243078 w 2701062"/>
                <a:gd name="connsiteY93" fmla="*/ 3194079 h 3573323"/>
                <a:gd name="connsiteX94" fmla="*/ 1344210 w 2701062"/>
                <a:gd name="connsiteY94" fmla="*/ 3215148 h 3573323"/>
                <a:gd name="connsiteX95" fmla="*/ 1398990 w 2701062"/>
                <a:gd name="connsiteY95" fmla="*/ 3223575 h 3573323"/>
                <a:gd name="connsiteX96" fmla="*/ 1436914 w 2701062"/>
                <a:gd name="connsiteY96" fmla="*/ 3151940 h 3573323"/>
                <a:gd name="connsiteX97" fmla="*/ 1495908 w 2701062"/>
                <a:gd name="connsiteY97" fmla="*/ 3143513 h 3573323"/>
                <a:gd name="connsiteX98" fmla="*/ 1597040 w 2701062"/>
                <a:gd name="connsiteY98" fmla="*/ 3198292 h 3573323"/>
                <a:gd name="connsiteX99" fmla="*/ 1656033 w 2701062"/>
                <a:gd name="connsiteY99" fmla="*/ 3219362 h 3573323"/>
                <a:gd name="connsiteX100" fmla="*/ 1719240 w 2701062"/>
                <a:gd name="connsiteY100" fmla="*/ 3160368 h 3573323"/>
                <a:gd name="connsiteX101" fmla="*/ 1715027 w 2701062"/>
                <a:gd name="connsiteY101" fmla="*/ 3088733 h 3573323"/>
                <a:gd name="connsiteX102" fmla="*/ 1833014 w 2701062"/>
                <a:gd name="connsiteY102" fmla="*/ 3139299 h 3573323"/>
                <a:gd name="connsiteX103" fmla="*/ 1862510 w 2701062"/>
                <a:gd name="connsiteY103" fmla="*/ 3088733 h 3573323"/>
                <a:gd name="connsiteX104" fmla="*/ 2018422 w 2701062"/>
                <a:gd name="connsiteY104" fmla="*/ 3067664 h 3573323"/>
                <a:gd name="connsiteX105" fmla="*/ 2186975 w 2701062"/>
                <a:gd name="connsiteY105" fmla="*/ 3126657 h 3573323"/>
                <a:gd name="connsiteX106" fmla="*/ 2254396 w 2701062"/>
                <a:gd name="connsiteY106" fmla="*/ 3042381 h 3573323"/>
                <a:gd name="connsiteX107" fmla="*/ 2338673 w 2701062"/>
                <a:gd name="connsiteY107" fmla="*/ 3042381 h 3573323"/>
                <a:gd name="connsiteX108" fmla="*/ 2380811 w 2701062"/>
                <a:gd name="connsiteY108" fmla="*/ 2987601 h 3573323"/>
                <a:gd name="connsiteX109" fmla="*/ 2456660 w 2701062"/>
                <a:gd name="connsiteY109" fmla="*/ 2991815 h 3573323"/>
                <a:gd name="connsiteX110" fmla="*/ 2469301 w 2701062"/>
                <a:gd name="connsiteY110" fmla="*/ 2911752 h 3573323"/>
                <a:gd name="connsiteX111" fmla="*/ 2595716 w 2701062"/>
                <a:gd name="connsiteY111" fmla="*/ 2844331 h 3573323"/>
                <a:gd name="connsiteX112" fmla="*/ 2595716 w 2701062"/>
                <a:gd name="connsiteY112" fmla="*/ 2743199 h 3573323"/>
                <a:gd name="connsiteX113" fmla="*/ 2616785 w 2701062"/>
                <a:gd name="connsiteY113" fmla="*/ 2705275 h 3573323"/>
                <a:gd name="connsiteX114" fmla="*/ 2591502 w 2701062"/>
                <a:gd name="connsiteY114" fmla="*/ 2679992 h 3573323"/>
                <a:gd name="connsiteX115" fmla="*/ 2515653 w 2701062"/>
                <a:gd name="connsiteY115" fmla="*/ 2679992 h 3573323"/>
                <a:gd name="connsiteX116" fmla="*/ 2460874 w 2701062"/>
                <a:gd name="connsiteY116" fmla="*/ 2692633 h 3573323"/>
                <a:gd name="connsiteX117" fmla="*/ 2435591 w 2701062"/>
                <a:gd name="connsiteY117" fmla="*/ 2705275 h 3573323"/>
                <a:gd name="connsiteX118" fmla="*/ 2397666 w 2701062"/>
                <a:gd name="connsiteY118" fmla="*/ 2654709 h 3573323"/>
                <a:gd name="connsiteX119" fmla="*/ 2347100 w 2701062"/>
                <a:gd name="connsiteY119" fmla="*/ 2629426 h 3573323"/>
                <a:gd name="connsiteX120" fmla="*/ 2410308 w 2701062"/>
                <a:gd name="connsiteY120" fmla="*/ 2591502 h 3573323"/>
                <a:gd name="connsiteX121" fmla="*/ 2439804 w 2701062"/>
                <a:gd name="connsiteY121" fmla="*/ 2444018 h 3573323"/>
                <a:gd name="connsiteX122" fmla="*/ 2481943 w 2701062"/>
                <a:gd name="connsiteY122" fmla="*/ 2477728 h 3573323"/>
                <a:gd name="connsiteX123" fmla="*/ 2532509 w 2701062"/>
                <a:gd name="connsiteY123" fmla="*/ 2406093 h 3573323"/>
                <a:gd name="connsiteX124" fmla="*/ 2545150 w 2701062"/>
                <a:gd name="connsiteY124" fmla="*/ 2368169 h 3573323"/>
                <a:gd name="connsiteX125" fmla="*/ 2633640 w 2701062"/>
                <a:gd name="connsiteY125" fmla="*/ 2254396 h 3573323"/>
                <a:gd name="connsiteX126" fmla="*/ 2650496 w 2701062"/>
                <a:gd name="connsiteY126" fmla="*/ 2161692 h 3573323"/>
                <a:gd name="connsiteX127" fmla="*/ 2696848 w 2701062"/>
                <a:gd name="connsiteY127" fmla="*/ 2085843 h 3573323"/>
                <a:gd name="connsiteX128" fmla="*/ 2701062 w 2701062"/>
                <a:gd name="connsiteY128" fmla="*/ 1879365 h 3573323"/>
                <a:gd name="connsiteX129" fmla="*/ 2503012 w 2701062"/>
                <a:gd name="connsiteY129" fmla="*/ 1744523 h 3573323"/>
                <a:gd name="connsiteX130" fmla="*/ 2237541 w 2701062"/>
                <a:gd name="connsiteY130" fmla="*/ 1715026 h 3573323"/>
                <a:gd name="connsiteX131" fmla="*/ 2161692 w 2701062"/>
                <a:gd name="connsiteY131" fmla="*/ 1803516 h 3573323"/>
                <a:gd name="connsiteX132" fmla="*/ 2123768 w 2701062"/>
                <a:gd name="connsiteY132" fmla="*/ 1795089 h 3573323"/>
                <a:gd name="connsiteX133" fmla="*/ 2111126 w 2701062"/>
                <a:gd name="connsiteY133" fmla="*/ 1744523 h 3573323"/>
                <a:gd name="connsiteX134" fmla="*/ 2203830 w 2701062"/>
                <a:gd name="connsiteY134" fmla="*/ 1647605 h 3573323"/>
                <a:gd name="connsiteX135" fmla="*/ 2178547 w 2701062"/>
                <a:gd name="connsiteY135" fmla="*/ 1508549 h 3573323"/>
                <a:gd name="connsiteX136" fmla="*/ 2090057 w 2701062"/>
                <a:gd name="connsiteY136" fmla="*/ 1415845 h 3573323"/>
                <a:gd name="connsiteX137" fmla="*/ 2056346 w 2701062"/>
                <a:gd name="connsiteY137" fmla="*/ 1386348 h 3573323"/>
                <a:gd name="connsiteX138" fmla="*/ 2127981 w 2701062"/>
                <a:gd name="connsiteY138" fmla="*/ 1373706 h 3573323"/>
                <a:gd name="connsiteX139" fmla="*/ 2127981 w 2701062"/>
                <a:gd name="connsiteY139" fmla="*/ 1339996 h 3573323"/>
                <a:gd name="connsiteX140" fmla="*/ 2031063 w 2701062"/>
                <a:gd name="connsiteY140" fmla="*/ 1213581 h 3573323"/>
                <a:gd name="connsiteX141" fmla="*/ 2022636 w 2701062"/>
                <a:gd name="connsiteY141" fmla="*/ 1129304 h 3573323"/>
                <a:gd name="connsiteX142" fmla="*/ 2056346 w 2701062"/>
                <a:gd name="connsiteY142" fmla="*/ 1066097 h 3573323"/>
                <a:gd name="connsiteX143" fmla="*/ 2039491 w 2701062"/>
                <a:gd name="connsiteY143" fmla="*/ 1032386 h 3573323"/>
                <a:gd name="connsiteX144" fmla="*/ 1967856 w 2701062"/>
                <a:gd name="connsiteY144" fmla="*/ 1011317 h 3573323"/>
                <a:gd name="connsiteX145" fmla="*/ 1929932 w 2701062"/>
                <a:gd name="connsiteY145" fmla="*/ 952324 h 3573323"/>
                <a:gd name="connsiteX146" fmla="*/ 1934146 w 2701062"/>
                <a:gd name="connsiteY146" fmla="*/ 893330 h 3573323"/>
                <a:gd name="connsiteX147" fmla="*/ 1727668 w 2701062"/>
                <a:gd name="connsiteY147" fmla="*/ 775343 h 3573323"/>
                <a:gd name="connsiteX148" fmla="*/ 1664461 w 2701062"/>
                <a:gd name="connsiteY148" fmla="*/ 716350 h 3573323"/>
                <a:gd name="connsiteX149" fmla="*/ 1516977 w 2701062"/>
                <a:gd name="connsiteY149" fmla="*/ 176981 h 3573323"/>
                <a:gd name="connsiteX150" fmla="*/ 1356851 w 2701062"/>
                <a:gd name="connsiteY150" fmla="*/ 0 h 3573323"/>
                <a:gd name="connsiteX0" fmla="*/ 1356851 w 2701062"/>
                <a:gd name="connsiteY0" fmla="*/ 8428 h 3573323"/>
                <a:gd name="connsiteX1" fmla="*/ 1264148 w 2701062"/>
                <a:gd name="connsiteY1" fmla="*/ 117987 h 3573323"/>
                <a:gd name="connsiteX2" fmla="*/ 1281002 w 2701062"/>
                <a:gd name="connsiteY2" fmla="*/ 257044 h 3573323"/>
                <a:gd name="connsiteX3" fmla="*/ 1141946 w 2701062"/>
                <a:gd name="connsiteY3" fmla="*/ 391886 h 3573323"/>
                <a:gd name="connsiteX4" fmla="*/ 876475 w 2701062"/>
                <a:gd name="connsiteY4" fmla="*/ 648928 h 3573323"/>
                <a:gd name="connsiteX5" fmla="*/ 804840 w 2701062"/>
                <a:gd name="connsiteY5" fmla="*/ 720563 h 3573323"/>
                <a:gd name="connsiteX6" fmla="*/ 813268 w 2701062"/>
                <a:gd name="connsiteY6" fmla="*/ 851192 h 3573323"/>
                <a:gd name="connsiteX7" fmla="*/ 897545 w 2701062"/>
                <a:gd name="connsiteY7" fmla="*/ 1019745 h 3573323"/>
                <a:gd name="connsiteX8" fmla="*/ 943897 w 2701062"/>
                <a:gd name="connsiteY8" fmla="*/ 1104021 h 3573323"/>
                <a:gd name="connsiteX9" fmla="*/ 964966 w 2701062"/>
                <a:gd name="connsiteY9" fmla="*/ 1133518 h 3573323"/>
                <a:gd name="connsiteX10" fmla="*/ 994463 w 2701062"/>
                <a:gd name="connsiteY10" fmla="*/ 1108235 h 3573323"/>
                <a:gd name="connsiteX11" fmla="*/ 1011318 w 2701062"/>
                <a:gd name="connsiteY11" fmla="*/ 1053456 h 3573323"/>
                <a:gd name="connsiteX12" fmla="*/ 1057670 w 2701062"/>
                <a:gd name="connsiteY12" fmla="*/ 1045028 h 3573323"/>
                <a:gd name="connsiteX13" fmla="*/ 1053456 w 2701062"/>
                <a:gd name="connsiteY13" fmla="*/ 1108235 h 3573323"/>
                <a:gd name="connsiteX14" fmla="*/ 1040815 w 2701062"/>
                <a:gd name="connsiteY14" fmla="*/ 1141946 h 3573323"/>
                <a:gd name="connsiteX15" fmla="*/ 1049242 w 2701062"/>
                <a:gd name="connsiteY15" fmla="*/ 1167229 h 3573323"/>
                <a:gd name="connsiteX16" fmla="*/ 986035 w 2701062"/>
                <a:gd name="connsiteY16" fmla="*/ 1184084 h 3573323"/>
                <a:gd name="connsiteX17" fmla="*/ 1011318 w 2701062"/>
                <a:gd name="connsiteY17" fmla="*/ 1318927 h 3573323"/>
                <a:gd name="connsiteX18" fmla="*/ 1049242 w 2701062"/>
                <a:gd name="connsiteY18" fmla="*/ 1314713 h 3573323"/>
                <a:gd name="connsiteX19" fmla="*/ 1040815 w 2701062"/>
                <a:gd name="connsiteY19" fmla="*/ 1377920 h 3573323"/>
                <a:gd name="connsiteX20" fmla="*/ 981821 w 2701062"/>
                <a:gd name="connsiteY20" fmla="*/ 1411631 h 3573323"/>
                <a:gd name="connsiteX21" fmla="*/ 931255 w 2701062"/>
                <a:gd name="connsiteY21" fmla="*/ 1411631 h 3573323"/>
                <a:gd name="connsiteX22" fmla="*/ 897545 w 2701062"/>
                <a:gd name="connsiteY22" fmla="*/ 1474838 h 3573323"/>
                <a:gd name="connsiteX23" fmla="*/ 901758 w 2701062"/>
                <a:gd name="connsiteY23" fmla="*/ 1504335 h 3573323"/>
                <a:gd name="connsiteX24" fmla="*/ 948110 w 2701062"/>
                <a:gd name="connsiteY24" fmla="*/ 1512762 h 3573323"/>
                <a:gd name="connsiteX25" fmla="*/ 931255 w 2701062"/>
                <a:gd name="connsiteY25" fmla="*/ 1550687 h 3573323"/>
                <a:gd name="connsiteX26" fmla="*/ 952324 w 2701062"/>
                <a:gd name="connsiteY26" fmla="*/ 1559115 h 3573323"/>
                <a:gd name="connsiteX27" fmla="*/ 1015532 w 2701062"/>
                <a:gd name="connsiteY27" fmla="*/ 1563328 h 3573323"/>
                <a:gd name="connsiteX28" fmla="*/ 1040815 w 2701062"/>
                <a:gd name="connsiteY28" fmla="*/ 1601253 h 3573323"/>
                <a:gd name="connsiteX29" fmla="*/ 1036601 w 2701062"/>
                <a:gd name="connsiteY29" fmla="*/ 1639177 h 3573323"/>
                <a:gd name="connsiteX30" fmla="*/ 1104022 w 2701062"/>
                <a:gd name="connsiteY30" fmla="*/ 1740309 h 3573323"/>
                <a:gd name="connsiteX31" fmla="*/ 1053456 w 2701062"/>
                <a:gd name="connsiteY31" fmla="*/ 1765592 h 3573323"/>
                <a:gd name="connsiteX32" fmla="*/ 998676 w 2701062"/>
                <a:gd name="connsiteY32" fmla="*/ 1761378 h 3573323"/>
                <a:gd name="connsiteX33" fmla="*/ 964966 w 2701062"/>
                <a:gd name="connsiteY33" fmla="*/ 1841441 h 3573323"/>
                <a:gd name="connsiteX34" fmla="*/ 1015532 w 2701062"/>
                <a:gd name="connsiteY34" fmla="*/ 1883579 h 3573323"/>
                <a:gd name="connsiteX35" fmla="*/ 994463 w 2701062"/>
                <a:gd name="connsiteY35" fmla="*/ 1980497 h 3573323"/>
                <a:gd name="connsiteX36" fmla="*/ 1019746 w 2701062"/>
                <a:gd name="connsiteY36" fmla="*/ 2014208 h 3573323"/>
                <a:gd name="connsiteX37" fmla="*/ 990249 w 2701062"/>
                <a:gd name="connsiteY37" fmla="*/ 2047918 h 3573323"/>
                <a:gd name="connsiteX38" fmla="*/ 948110 w 2701062"/>
                <a:gd name="connsiteY38" fmla="*/ 2047918 h 3573323"/>
                <a:gd name="connsiteX39" fmla="*/ 939683 w 2701062"/>
                <a:gd name="connsiteY39" fmla="*/ 2085843 h 3573323"/>
                <a:gd name="connsiteX40" fmla="*/ 994463 w 2701062"/>
                <a:gd name="connsiteY40" fmla="*/ 2132195 h 3573323"/>
                <a:gd name="connsiteX41" fmla="*/ 981821 w 2701062"/>
                <a:gd name="connsiteY41" fmla="*/ 2313389 h 3573323"/>
                <a:gd name="connsiteX42" fmla="*/ 1015532 w 2701062"/>
                <a:gd name="connsiteY42" fmla="*/ 2393452 h 3573323"/>
                <a:gd name="connsiteX43" fmla="*/ 1049242 w 2701062"/>
                <a:gd name="connsiteY43" fmla="*/ 2393452 h 3573323"/>
                <a:gd name="connsiteX44" fmla="*/ 1129305 w 2701062"/>
                <a:gd name="connsiteY44" fmla="*/ 2460873 h 3573323"/>
                <a:gd name="connsiteX45" fmla="*/ 1125091 w 2701062"/>
                <a:gd name="connsiteY45" fmla="*/ 2591502 h 3573323"/>
                <a:gd name="connsiteX46" fmla="*/ 1087167 w 2701062"/>
                <a:gd name="connsiteY46" fmla="*/ 2654709 h 3573323"/>
                <a:gd name="connsiteX47" fmla="*/ 1015532 w 2701062"/>
                <a:gd name="connsiteY47" fmla="*/ 2722130 h 3573323"/>
                <a:gd name="connsiteX48" fmla="*/ 1007104 w 2701062"/>
                <a:gd name="connsiteY48" fmla="*/ 2810621 h 3573323"/>
                <a:gd name="connsiteX49" fmla="*/ 922828 w 2701062"/>
                <a:gd name="connsiteY49" fmla="*/ 2823262 h 3573323"/>
                <a:gd name="connsiteX50" fmla="*/ 868048 w 2701062"/>
                <a:gd name="connsiteY50" fmla="*/ 2827476 h 3573323"/>
                <a:gd name="connsiteX51" fmla="*/ 830123 w 2701062"/>
                <a:gd name="connsiteY51" fmla="*/ 2789551 h 3573323"/>
                <a:gd name="connsiteX52" fmla="*/ 577294 w 2701062"/>
                <a:gd name="connsiteY52" fmla="*/ 2810621 h 3573323"/>
                <a:gd name="connsiteX53" fmla="*/ 568866 w 2701062"/>
                <a:gd name="connsiteY53" fmla="*/ 2915966 h 3573323"/>
                <a:gd name="connsiteX54" fmla="*/ 514087 w 2701062"/>
                <a:gd name="connsiteY54" fmla="*/ 2949677 h 3573323"/>
                <a:gd name="connsiteX55" fmla="*/ 484590 w 2701062"/>
                <a:gd name="connsiteY55" fmla="*/ 2915966 h 3573323"/>
                <a:gd name="connsiteX56" fmla="*/ 446665 w 2701062"/>
                <a:gd name="connsiteY56" fmla="*/ 2941249 h 3573323"/>
                <a:gd name="connsiteX57" fmla="*/ 434024 w 2701062"/>
                <a:gd name="connsiteY57" fmla="*/ 3059236 h 3573323"/>
                <a:gd name="connsiteX58" fmla="*/ 328678 w 2701062"/>
                <a:gd name="connsiteY58" fmla="*/ 3185651 h 3573323"/>
                <a:gd name="connsiteX59" fmla="*/ 273899 w 2701062"/>
                <a:gd name="connsiteY59" fmla="*/ 3198292 h 3573323"/>
                <a:gd name="connsiteX60" fmla="*/ 252829 w 2701062"/>
                <a:gd name="connsiteY60" fmla="*/ 3248858 h 3573323"/>
                <a:gd name="connsiteX61" fmla="*/ 202263 w 2701062"/>
                <a:gd name="connsiteY61" fmla="*/ 3328921 h 3573323"/>
                <a:gd name="connsiteX62" fmla="*/ 164339 w 2701062"/>
                <a:gd name="connsiteY62" fmla="*/ 3358418 h 3573323"/>
                <a:gd name="connsiteX63" fmla="*/ 75849 w 2701062"/>
                <a:gd name="connsiteY63" fmla="*/ 3387915 h 3573323"/>
                <a:gd name="connsiteX64" fmla="*/ 12641 w 2701062"/>
                <a:gd name="connsiteY64" fmla="*/ 3421625 h 3573323"/>
                <a:gd name="connsiteX65" fmla="*/ 0 w 2701062"/>
                <a:gd name="connsiteY65" fmla="*/ 3501688 h 3573323"/>
                <a:gd name="connsiteX66" fmla="*/ 63207 w 2701062"/>
                <a:gd name="connsiteY66" fmla="*/ 3497474 h 3573323"/>
                <a:gd name="connsiteX67" fmla="*/ 96918 w 2701062"/>
                <a:gd name="connsiteY67" fmla="*/ 3451122 h 3573323"/>
                <a:gd name="connsiteX68" fmla="*/ 155911 w 2701062"/>
                <a:gd name="connsiteY68" fmla="*/ 3493260 h 3573323"/>
                <a:gd name="connsiteX69" fmla="*/ 164339 w 2701062"/>
                <a:gd name="connsiteY69" fmla="*/ 3573323 h 3573323"/>
                <a:gd name="connsiteX70" fmla="*/ 265471 w 2701062"/>
                <a:gd name="connsiteY70" fmla="*/ 3522757 h 3573323"/>
                <a:gd name="connsiteX71" fmla="*/ 252829 w 2701062"/>
                <a:gd name="connsiteY71" fmla="*/ 3463763 h 3573323"/>
                <a:gd name="connsiteX72" fmla="*/ 307609 w 2701062"/>
                <a:gd name="connsiteY72" fmla="*/ 3421625 h 3573323"/>
                <a:gd name="connsiteX73" fmla="*/ 345534 w 2701062"/>
                <a:gd name="connsiteY73" fmla="*/ 3383701 h 3573323"/>
                <a:gd name="connsiteX74" fmla="*/ 375030 w 2701062"/>
                <a:gd name="connsiteY74" fmla="*/ 3341562 h 3573323"/>
                <a:gd name="connsiteX75" fmla="*/ 497231 w 2701062"/>
                <a:gd name="connsiteY75" fmla="*/ 3349990 h 3573323"/>
                <a:gd name="connsiteX76" fmla="*/ 497231 w 2701062"/>
                <a:gd name="connsiteY76" fmla="*/ 3349990 h 3573323"/>
                <a:gd name="connsiteX77" fmla="*/ 568866 w 2701062"/>
                <a:gd name="connsiteY77" fmla="*/ 3383701 h 3573323"/>
                <a:gd name="connsiteX78" fmla="*/ 589935 w 2701062"/>
                <a:gd name="connsiteY78" fmla="*/ 3362632 h 3573323"/>
                <a:gd name="connsiteX79" fmla="*/ 648929 w 2701062"/>
                <a:gd name="connsiteY79" fmla="*/ 3392128 h 3573323"/>
                <a:gd name="connsiteX80" fmla="*/ 674212 w 2701062"/>
                <a:gd name="connsiteY80" fmla="*/ 3387915 h 3573323"/>
                <a:gd name="connsiteX81" fmla="*/ 720564 w 2701062"/>
                <a:gd name="connsiteY81" fmla="*/ 3451122 h 3573323"/>
                <a:gd name="connsiteX82" fmla="*/ 754275 w 2701062"/>
                <a:gd name="connsiteY82" fmla="*/ 3442694 h 3573323"/>
                <a:gd name="connsiteX83" fmla="*/ 804840 w 2701062"/>
                <a:gd name="connsiteY83" fmla="*/ 3366845 h 3573323"/>
                <a:gd name="connsiteX84" fmla="*/ 842765 w 2701062"/>
                <a:gd name="connsiteY84" fmla="*/ 3333135 h 3573323"/>
                <a:gd name="connsiteX85" fmla="*/ 830123 w 2701062"/>
                <a:gd name="connsiteY85" fmla="*/ 3278355 h 3573323"/>
                <a:gd name="connsiteX86" fmla="*/ 859620 w 2701062"/>
                <a:gd name="connsiteY86" fmla="*/ 3223575 h 3573323"/>
                <a:gd name="connsiteX87" fmla="*/ 918614 w 2701062"/>
                <a:gd name="connsiteY87" fmla="*/ 3173010 h 3573323"/>
                <a:gd name="connsiteX88" fmla="*/ 1011318 w 2701062"/>
                <a:gd name="connsiteY88" fmla="*/ 3156154 h 3573323"/>
                <a:gd name="connsiteX89" fmla="*/ 1078739 w 2701062"/>
                <a:gd name="connsiteY89" fmla="*/ 3143513 h 3573323"/>
                <a:gd name="connsiteX90" fmla="*/ 1163016 w 2701062"/>
                <a:gd name="connsiteY90" fmla="*/ 3215148 h 3573323"/>
                <a:gd name="connsiteX91" fmla="*/ 1222009 w 2701062"/>
                <a:gd name="connsiteY91" fmla="*/ 3248858 h 3573323"/>
                <a:gd name="connsiteX92" fmla="*/ 1226223 w 2701062"/>
                <a:gd name="connsiteY92" fmla="*/ 3202506 h 3573323"/>
                <a:gd name="connsiteX93" fmla="*/ 1243078 w 2701062"/>
                <a:gd name="connsiteY93" fmla="*/ 3194079 h 3573323"/>
                <a:gd name="connsiteX94" fmla="*/ 1344210 w 2701062"/>
                <a:gd name="connsiteY94" fmla="*/ 3215148 h 3573323"/>
                <a:gd name="connsiteX95" fmla="*/ 1398990 w 2701062"/>
                <a:gd name="connsiteY95" fmla="*/ 3223575 h 3573323"/>
                <a:gd name="connsiteX96" fmla="*/ 1436914 w 2701062"/>
                <a:gd name="connsiteY96" fmla="*/ 3151940 h 3573323"/>
                <a:gd name="connsiteX97" fmla="*/ 1495908 w 2701062"/>
                <a:gd name="connsiteY97" fmla="*/ 3143513 h 3573323"/>
                <a:gd name="connsiteX98" fmla="*/ 1597040 w 2701062"/>
                <a:gd name="connsiteY98" fmla="*/ 3198292 h 3573323"/>
                <a:gd name="connsiteX99" fmla="*/ 1656033 w 2701062"/>
                <a:gd name="connsiteY99" fmla="*/ 3219362 h 3573323"/>
                <a:gd name="connsiteX100" fmla="*/ 1719240 w 2701062"/>
                <a:gd name="connsiteY100" fmla="*/ 3160368 h 3573323"/>
                <a:gd name="connsiteX101" fmla="*/ 1715027 w 2701062"/>
                <a:gd name="connsiteY101" fmla="*/ 3088733 h 3573323"/>
                <a:gd name="connsiteX102" fmla="*/ 1833014 w 2701062"/>
                <a:gd name="connsiteY102" fmla="*/ 3139299 h 3573323"/>
                <a:gd name="connsiteX103" fmla="*/ 1862510 w 2701062"/>
                <a:gd name="connsiteY103" fmla="*/ 3088733 h 3573323"/>
                <a:gd name="connsiteX104" fmla="*/ 2018422 w 2701062"/>
                <a:gd name="connsiteY104" fmla="*/ 3067664 h 3573323"/>
                <a:gd name="connsiteX105" fmla="*/ 2186975 w 2701062"/>
                <a:gd name="connsiteY105" fmla="*/ 3126657 h 3573323"/>
                <a:gd name="connsiteX106" fmla="*/ 2254396 w 2701062"/>
                <a:gd name="connsiteY106" fmla="*/ 3042381 h 3573323"/>
                <a:gd name="connsiteX107" fmla="*/ 2338673 w 2701062"/>
                <a:gd name="connsiteY107" fmla="*/ 3042381 h 3573323"/>
                <a:gd name="connsiteX108" fmla="*/ 2380811 w 2701062"/>
                <a:gd name="connsiteY108" fmla="*/ 2987601 h 3573323"/>
                <a:gd name="connsiteX109" fmla="*/ 2456660 w 2701062"/>
                <a:gd name="connsiteY109" fmla="*/ 2991815 h 3573323"/>
                <a:gd name="connsiteX110" fmla="*/ 2469301 w 2701062"/>
                <a:gd name="connsiteY110" fmla="*/ 2911752 h 3573323"/>
                <a:gd name="connsiteX111" fmla="*/ 2595716 w 2701062"/>
                <a:gd name="connsiteY111" fmla="*/ 2844331 h 3573323"/>
                <a:gd name="connsiteX112" fmla="*/ 2595716 w 2701062"/>
                <a:gd name="connsiteY112" fmla="*/ 2743199 h 3573323"/>
                <a:gd name="connsiteX113" fmla="*/ 2616785 w 2701062"/>
                <a:gd name="connsiteY113" fmla="*/ 2705275 h 3573323"/>
                <a:gd name="connsiteX114" fmla="*/ 2591502 w 2701062"/>
                <a:gd name="connsiteY114" fmla="*/ 2679992 h 3573323"/>
                <a:gd name="connsiteX115" fmla="*/ 2515653 w 2701062"/>
                <a:gd name="connsiteY115" fmla="*/ 2679992 h 3573323"/>
                <a:gd name="connsiteX116" fmla="*/ 2460874 w 2701062"/>
                <a:gd name="connsiteY116" fmla="*/ 2692633 h 3573323"/>
                <a:gd name="connsiteX117" fmla="*/ 2435591 w 2701062"/>
                <a:gd name="connsiteY117" fmla="*/ 2705275 h 3573323"/>
                <a:gd name="connsiteX118" fmla="*/ 2397666 w 2701062"/>
                <a:gd name="connsiteY118" fmla="*/ 2654709 h 3573323"/>
                <a:gd name="connsiteX119" fmla="*/ 2347100 w 2701062"/>
                <a:gd name="connsiteY119" fmla="*/ 2629426 h 3573323"/>
                <a:gd name="connsiteX120" fmla="*/ 2410308 w 2701062"/>
                <a:gd name="connsiteY120" fmla="*/ 2591502 h 3573323"/>
                <a:gd name="connsiteX121" fmla="*/ 2439804 w 2701062"/>
                <a:gd name="connsiteY121" fmla="*/ 2444018 h 3573323"/>
                <a:gd name="connsiteX122" fmla="*/ 2481943 w 2701062"/>
                <a:gd name="connsiteY122" fmla="*/ 2477728 h 3573323"/>
                <a:gd name="connsiteX123" fmla="*/ 2532509 w 2701062"/>
                <a:gd name="connsiteY123" fmla="*/ 2406093 h 3573323"/>
                <a:gd name="connsiteX124" fmla="*/ 2545150 w 2701062"/>
                <a:gd name="connsiteY124" fmla="*/ 2368169 h 3573323"/>
                <a:gd name="connsiteX125" fmla="*/ 2633640 w 2701062"/>
                <a:gd name="connsiteY125" fmla="*/ 2254396 h 3573323"/>
                <a:gd name="connsiteX126" fmla="*/ 2650496 w 2701062"/>
                <a:gd name="connsiteY126" fmla="*/ 2161692 h 3573323"/>
                <a:gd name="connsiteX127" fmla="*/ 2696848 w 2701062"/>
                <a:gd name="connsiteY127" fmla="*/ 2085843 h 3573323"/>
                <a:gd name="connsiteX128" fmla="*/ 2701062 w 2701062"/>
                <a:gd name="connsiteY128" fmla="*/ 1879365 h 3573323"/>
                <a:gd name="connsiteX129" fmla="*/ 2503012 w 2701062"/>
                <a:gd name="connsiteY129" fmla="*/ 1744523 h 3573323"/>
                <a:gd name="connsiteX130" fmla="*/ 2237541 w 2701062"/>
                <a:gd name="connsiteY130" fmla="*/ 1715026 h 3573323"/>
                <a:gd name="connsiteX131" fmla="*/ 2161692 w 2701062"/>
                <a:gd name="connsiteY131" fmla="*/ 1803516 h 3573323"/>
                <a:gd name="connsiteX132" fmla="*/ 2123768 w 2701062"/>
                <a:gd name="connsiteY132" fmla="*/ 1795089 h 3573323"/>
                <a:gd name="connsiteX133" fmla="*/ 2111126 w 2701062"/>
                <a:gd name="connsiteY133" fmla="*/ 1744523 h 3573323"/>
                <a:gd name="connsiteX134" fmla="*/ 2203830 w 2701062"/>
                <a:gd name="connsiteY134" fmla="*/ 1647605 h 3573323"/>
                <a:gd name="connsiteX135" fmla="*/ 2178547 w 2701062"/>
                <a:gd name="connsiteY135" fmla="*/ 1508549 h 3573323"/>
                <a:gd name="connsiteX136" fmla="*/ 2090057 w 2701062"/>
                <a:gd name="connsiteY136" fmla="*/ 1415845 h 3573323"/>
                <a:gd name="connsiteX137" fmla="*/ 2056346 w 2701062"/>
                <a:gd name="connsiteY137" fmla="*/ 1386348 h 3573323"/>
                <a:gd name="connsiteX138" fmla="*/ 2127981 w 2701062"/>
                <a:gd name="connsiteY138" fmla="*/ 1373706 h 3573323"/>
                <a:gd name="connsiteX139" fmla="*/ 2127981 w 2701062"/>
                <a:gd name="connsiteY139" fmla="*/ 1339996 h 3573323"/>
                <a:gd name="connsiteX140" fmla="*/ 2031063 w 2701062"/>
                <a:gd name="connsiteY140" fmla="*/ 1213581 h 3573323"/>
                <a:gd name="connsiteX141" fmla="*/ 2022636 w 2701062"/>
                <a:gd name="connsiteY141" fmla="*/ 1129304 h 3573323"/>
                <a:gd name="connsiteX142" fmla="*/ 2056346 w 2701062"/>
                <a:gd name="connsiteY142" fmla="*/ 1066097 h 3573323"/>
                <a:gd name="connsiteX143" fmla="*/ 2039491 w 2701062"/>
                <a:gd name="connsiteY143" fmla="*/ 1032386 h 3573323"/>
                <a:gd name="connsiteX144" fmla="*/ 1967856 w 2701062"/>
                <a:gd name="connsiteY144" fmla="*/ 1011317 h 3573323"/>
                <a:gd name="connsiteX145" fmla="*/ 1929932 w 2701062"/>
                <a:gd name="connsiteY145" fmla="*/ 952324 h 3573323"/>
                <a:gd name="connsiteX146" fmla="*/ 1934146 w 2701062"/>
                <a:gd name="connsiteY146" fmla="*/ 893330 h 3573323"/>
                <a:gd name="connsiteX147" fmla="*/ 1727668 w 2701062"/>
                <a:gd name="connsiteY147" fmla="*/ 775343 h 3573323"/>
                <a:gd name="connsiteX148" fmla="*/ 1664461 w 2701062"/>
                <a:gd name="connsiteY148" fmla="*/ 716350 h 3573323"/>
                <a:gd name="connsiteX149" fmla="*/ 1516977 w 2701062"/>
                <a:gd name="connsiteY149" fmla="*/ 176981 h 3573323"/>
                <a:gd name="connsiteX150" fmla="*/ 1356851 w 2701062"/>
                <a:gd name="connsiteY150" fmla="*/ 0 h 3573323"/>
                <a:gd name="connsiteX0" fmla="*/ 1356851 w 2701062"/>
                <a:gd name="connsiteY0" fmla="*/ 63207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0" fmla="*/ 1382134 w 2701062"/>
                <a:gd name="connsiteY0" fmla="*/ 25282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0" fmla="*/ 1382134 w 2701062"/>
                <a:gd name="connsiteY0" fmla="*/ 25282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151" fmla="*/ 1382134 w 2701062"/>
                <a:gd name="connsiteY151" fmla="*/ 25282 h 3628102"/>
                <a:gd name="connsiteX0" fmla="*/ 1382134 w 2701062"/>
                <a:gd name="connsiteY0" fmla="*/ 12640 h 3615460"/>
                <a:gd name="connsiteX1" fmla="*/ 1264148 w 2701062"/>
                <a:gd name="connsiteY1" fmla="*/ 160124 h 3615460"/>
                <a:gd name="connsiteX2" fmla="*/ 1281002 w 2701062"/>
                <a:gd name="connsiteY2" fmla="*/ 299181 h 3615460"/>
                <a:gd name="connsiteX3" fmla="*/ 1141946 w 2701062"/>
                <a:gd name="connsiteY3" fmla="*/ 434023 h 3615460"/>
                <a:gd name="connsiteX4" fmla="*/ 876475 w 2701062"/>
                <a:gd name="connsiteY4" fmla="*/ 691065 h 3615460"/>
                <a:gd name="connsiteX5" fmla="*/ 804840 w 2701062"/>
                <a:gd name="connsiteY5" fmla="*/ 762700 h 3615460"/>
                <a:gd name="connsiteX6" fmla="*/ 813268 w 2701062"/>
                <a:gd name="connsiteY6" fmla="*/ 893329 h 3615460"/>
                <a:gd name="connsiteX7" fmla="*/ 897545 w 2701062"/>
                <a:gd name="connsiteY7" fmla="*/ 1061882 h 3615460"/>
                <a:gd name="connsiteX8" fmla="*/ 943897 w 2701062"/>
                <a:gd name="connsiteY8" fmla="*/ 1146158 h 3615460"/>
                <a:gd name="connsiteX9" fmla="*/ 964966 w 2701062"/>
                <a:gd name="connsiteY9" fmla="*/ 1175655 h 3615460"/>
                <a:gd name="connsiteX10" fmla="*/ 994463 w 2701062"/>
                <a:gd name="connsiteY10" fmla="*/ 1150372 h 3615460"/>
                <a:gd name="connsiteX11" fmla="*/ 1011318 w 2701062"/>
                <a:gd name="connsiteY11" fmla="*/ 1095593 h 3615460"/>
                <a:gd name="connsiteX12" fmla="*/ 1057670 w 2701062"/>
                <a:gd name="connsiteY12" fmla="*/ 1087165 h 3615460"/>
                <a:gd name="connsiteX13" fmla="*/ 1053456 w 2701062"/>
                <a:gd name="connsiteY13" fmla="*/ 1150372 h 3615460"/>
                <a:gd name="connsiteX14" fmla="*/ 1040815 w 2701062"/>
                <a:gd name="connsiteY14" fmla="*/ 1184083 h 3615460"/>
                <a:gd name="connsiteX15" fmla="*/ 1049242 w 2701062"/>
                <a:gd name="connsiteY15" fmla="*/ 1209366 h 3615460"/>
                <a:gd name="connsiteX16" fmla="*/ 986035 w 2701062"/>
                <a:gd name="connsiteY16" fmla="*/ 1226221 h 3615460"/>
                <a:gd name="connsiteX17" fmla="*/ 1011318 w 2701062"/>
                <a:gd name="connsiteY17" fmla="*/ 1361064 h 3615460"/>
                <a:gd name="connsiteX18" fmla="*/ 1049242 w 2701062"/>
                <a:gd name="connsiteY18" fmla="*/ 1356850 h 3615460"/>
                <a:gd name="connsiteX19" fmla="*/ 1040815 w 2701062"/>
                <a:gd name="connsiteY19" fmla="*/ 1420057 h 3615460"/>
                <a:gd name="connsiteX20" fmla="*/ 981821 w 2701062"/>
                <a:gd name="connsiteY20" fmla="*/ 1453768 h 3615460"/>
                <a:gd name="connsiteX21" fmla="*/ 931255 w 2701062"/>
                <a:gd name="connsiteY21" fmla="*/ 1453768 h 3615460"/>
                <a:gd name="connsiteX22" fmla="*/ 897545 w 2701062"/>
                <a:gd name="connsiteY22" fmla="*/ 1516975 h 3615460"/>
                <a:gd name="connsiteX23" fmla="*/ 901758 w 2701062"/>
                <a:gd name="connsiteY23" fmla="*/ 1546472 h 3615460"/>
                <a:gd name="connsiteX24" fmla="*/ 948110 w 2701062"/>
                <a:gd name="connsiteY24" fmla="*/ 1554899 h 3615460"/>
                <a:gd name="connsiteX25" fmla="*/ 931255 w 2701062"/>
                <a:gd name="connsiteY25" fmla="*/ 1592824 h 3615460"/>
                <a:gd name="connsiteX26" fmla="*/ 952324 w 2701062"/>
                <a:gd name="connsiteY26" fmla="*/ 1601252 h 3615460"/>
                <a:gd name="connsiteX27" fmla="*/ 1015532 w 2701062"/>
                <a:gd name="connsiteY27" fmla="*/ 1605465 h 3615460"/>
                <a:gd name="connsiteX28" fmla="*/ 1040815 w 2701062"/>
                <a:gd name="connsiteY28" fmla="*/ 1643390 h 3615460"/>
                <a:gd name="connsiteX29" fmla="*/ 1036601 w 2701062"/>
                <a:gd name="connsiteY29" fmla="*/ 1681314 h 3615460"/>
                <a:gd name="connsiteX30" fmla="*/ 1104022 w 2701062"/>
                <a:gd name="connsiteY30" fmla="*/ 1782446 h 3615460"/>
                <a:gd name="connsiteX31" fmla="*/ 1053456 w 2701062"/>
                <a:gd name="connsiteY31" fmla="*/ 1807729 h 3615460"/>
                <a:gd name="connsiteX32" fmla="*/ 998676 w 2701062"/>
                <a:gd name="connsiteY32" fmla="*/ 1803515 h 3615460"/>
                <a:gd name="connsiteX33" fmla="*/ 964966 w 2701062"/>
                <a:gd name="connsiteY33" fmla="*/ 1883578 h 3615460"/>
                <a:gd name="connsiteX34" fmla="*/ 1015532 w 2701062"/>
                <a:gd name="connsiteY34" fmla="*/ 1925716 h 3615460"/>
                <a:gd name="connsiteX35" fmla="*/ 994463 w 2701062"/>
                <a:gd name="connsiteY35" fmla="*/ 2022634 h 3615460"/>
                <a:gd name="connsiteX36" fmla="*/ 1019746 w 2701062"/>
                <a:gd name="connsiteY36" fmla="*/ 2056345 h 3615460"/>
                <a:gd name="connsiteX37" fmla="*/ 990249 w 2701062"/>
                <a:gd name="connsiteY37" fmla="*/ 2090055 h 3615460"/>
                <a:gd name="connsiteX38" fmla="*/ 948110 w 2701062"/>
                <a:gd name="connsiteY38" fmla="*/ 2090055 h 3615460"/>
                <a:gd name="connsiteX39" fmla="*/ 939683 w 2701062"/>
                <a:gd name="connsiteY39" fmla="*/ 2127980 h 3615460"/>
                <a:gd name="connsiteX40" fmla="*/ 994463 w 2701062"/>
                <a:gd name="connsiteY40" fmla="*/ 2174332 h 3615460"/>
                <a:gd name="connsiteX41" fmla="*/ 981821 w 2701062"/>
                <a:gd name="connsiteY41" fmla="*/ 2355526 h 3615460"/>
                <a:gd name="connsiteX42" fmla="*/ 1015532 w 2701062"/>
                <a:gd name="connsiteY42" fmla="*/ 2435589 h 3615460"/>
                <a:gd name="connsiteX43" fmla="*/ 1049242 w 2701062"/>
                <a:gd name="connsiteY43" fmla="*/ 2435589 h 3615460"/>
                <a:gd name="connsiteX44" fmla="*/ 1129305 w 2701062"/>
                <a:gd name="connsiteY44" fmla="*/ 2503010 h 3615460"/>
                <a:gd name="connsiteX45" fmla="*/ 1125091 w 2701062"/>
                <a:gd name="connsiteY45" fmla="*/ 2633639 h 3615460"/>
                <a:gd name="connsiteX46" fmla="*/ 1087167 w 2701062"/>
                <a:gd name="connsiteY46" fmla="*/ 2696846 h 3615460"/>
                <a:gd name="connsiteX47" fmla="*/ 1015532 w 2701062"/>
                <a:gd name="connsiteY47" fmla="*/ 2764267 h 3615460"/>
                <a:gd name="connsiteX48" fmla="*/ 1007104 w 2701062"/>
                <a:gd name="connsiteY48" fmla="*/ 2852758 h 3615460"/>
                <a:gd name="connsiteX49" fmla="*/ 922828 w 2701062"/>
                <a:gd name="connsiteY49" fmla="*/ 2865399 h 3615460"/>
                <a:gd name="connsiteX50" fmla="*/ 868048 w 2701062"/>
                <a:gd name="connsiteY50" fmla="*/ 2869613 h 3615460"/>
                <a:gd name="connsiteX51" fmla="*/ 830123 w 2701062"/>
                <a:gd name="connsiteY51" fmla="*/ 2831688 h 3615460"/>
                <a:gd name="connsiteX52" fmla="*/ 577294 w 2701062"/>
                <a:gd name="connsiteY52" fmla="*/ 2852758 h 3615460"/>
                <a:gd name="connsiteX53" fmla="*/ 568866 w 2701062"/>
                <a:gd name="connsiteY53" fmla="*/ 2958103 h 3615460"/>
                <a:gd name="connsiteX54" fmla="*/ 514087 w 2701062"/>
                <a:gd name="connsiteY54" fmla="*/ 2991814 h 3615460"/>
                <a:gd name="connsiteX55" fmla="*/ 484590 w 2701062"/>
                <a:gd name="connsiteY55" fmla="*/ 2958103 h 3615460"/>
                <a:gd name="connsiteX56" fmla="*/ 446665 w 2701062"/>
                <a:gd name="connsiteY56" fmla="*/ 2983386 h 3615460"/>
                <a:gd name="connsiteX57" fmla="*/ 434024 w 2701062"/>
                <a:gd name="connsiteY57" fmla="*/ 3101373 h 3615460"/>
                <a:gd name="connsiteX58" fmla="*/ 328678 w 2701062"/>
                <a:gd name="connsiteY58" fmla="*/ 3227788 h 3615460"/>
                <a:gd name="connsiteX59" fmla="*/ 273899 w 2701062"/>
                <a:gd name="connsiteY59" fmla="*/ 3240429 h 3615460"/>
                <a:gd name="connsiteX60" fmla="*/ 252829 w 2701062"/>
                <a:gd name="connsiteY60" fmla="*/ 3290995 h 3615460"/>
                <a:gd name="connsiteX61" fmla="*/ 202263 w 2701062"/>
                <a:gd name="connsiteY61" fmla="*/ 3371058 h 3615460"/>
                <a:gd name="connsiteX62" fmla="*/ 164339 w 2701062"/>
                <a:gd name="connsiteY62" fmla="*/ 3400555 h 3615460"/>
                <a:gd name="connsiteX63" fmla="*/ 75849 w 2701062"/>
                <a:gd name="connsiteY63" fmla="*/ 3430052 h 3615460"/>
                <a:gd name="connsiteX64" fmla="*/ 12641 w 2701062"/>
                <a:gd name="connsiteY64" fmla="*/ 3463762 h 3615460"/>
                <a:gd name="connsiteX65" fmla="*/ 0 w 2701062"/>
                <a:gd name="connsiteY65" fmla="*/ 3543825 h 3615460"/>
                <a:gd name="connsiteX66" fmla="*/ 63207 w 2701062"/>
                <a:gd name="connsiteY66" fmla="*/ 3539611 h 3615460"/>
                <a:gd name="connsiteX67" fmla="*/ 96918 w 2701062"/>
                <a:gd name="connsiteY67" fmla="*/ 3493259 h 3615460"/>
                <a:gd name="connsiteX68" fmla="*/ 155911 w 2701062"/>
                <a:gd name="connsiteY68" fmla="*/ 3535397 h 3615460"/>
                <a:gd name="connsiteX69" fmla="*/ 164339 w 2701062"/>
                <a:gd name="connsiteY69" fmla="*/ 3615460 h 3615460"/>
                <a:gd name="connsiteX70" fmla="*/ 265471 w 2701062"/>
                <a:gd name="connsiteY70" fmla="*/ 3564894 h 3615460"/>
                <a:gd name="connsiteX71" fmla="*/ 252829 w 2701062"/>
                <a:gd name="connsiteY71" fmla="*/ 3505900 h 3615460"/>
                <a:gd name="connsiteX72" fmla="*/ 307609 w 2701062"/>
                <a:gd name="connsiteY72" fmla="*/ 3463762 h 3615460"/>
                <a:gd name="connsiteX73" fmla="*/ 345534 w 2701062"/>
                <a:gd name="connsiteY73" fmla="*/ 3425838 h 3615460"/>
                <a:gd name="connsiteX74" fmla="*/ 375030 w 2701062"/>
                <a:gd name="connsiteY74" fmla="*/ 3383699 h 3615460"/>
                <a:gd name="connsiteX75" fmla="*/ 497231 w 2701062"/>
                <a:gd name="connsiteY75" fmla="*/ 3392127 h 3615460"/>
                <a:gd name="connsiteX76" fmla="*/ 497231 w 2701062"/>
                <a:gd name="connsiteY76" fmla="*/ 3392127 h 3615460"/>
                <a:gd name="connsiteX77" fmla="*/ 568866 w 2701062"/>
                <a:gd name="connsiteY77" fmla="*/ 3425838 h 3615460"/>
                <a:gd name="connsiteX78" fmla="*/ 589935 w 2701062"/>
                <a:gd name="connsiteY78" fmla="*/ 3404769 h 3615460"/>
                <a:gd name="connsiteX79" fmla="*/ 648929 w 2701062"/>
                <a:gd name="connsiteY79" fmla="*/ 3434265 h 3615460"/>
                <a:gd name="connsiteX80" fmla="*/ 674212 w 2701062"/>
                <a:gd name="connsiteY80" fmla="*/ 3430052 h 3615460"/>
                <a:gd name="connsiteX81" fmla="*/ 720564 w 2701062"/>
                <a:gd name="connsiteY81" fmla="*/ 3493259 h 3615460"/>
                <a:gd name="connsiteX82" fmla="*/ 754275 w 2701062"/>
                <a:gd name="connsiteY82" fmla="*/ 3484831 h 3615460"/>
                <a:gd name="connsiteX83" fmla="*/ 804840 w 2701062"/>
                <a:gd name="connsiteY83" fmla="*/ 3408982 h 3615460"/>
                <a:gd name="connsiteX84" fmla="*/ 842765 w 2701062"/>
                <a:gd name="connsiteY84" fmla="*/ 3375272 h 3615460"/>
                <a:gd name="connsiteX85" fmla="*/ 830123 w 2701062"/>
                <a:gd name="connsiteY85" fmla="*/ 3320492 h 3615460"/>
                <a:gd name="connsiteX86" fmla="*/ 859620 w 2701062"/>
                <a:gd name="connsiteY86" fmla="*/ 3265712 h 3615460"/>
                <a:gd name="connsiteX87" fmla="*/ 918614 w 2701062"/>
                <a:gd name="connsiteY87" fmla="*/ 3215147 h 3615460"/>
                <a:gd name="connsiteX88" fmla="*/ 1011318 w 2701062"/>
                <a:gd name="connsiteY88" fmla="*/ 3198291 h 3615460"/>
                <a:gd name="connsiteX89" fmla="*/ 1078739 w 2701062"/>
                <a:gd name="connsiteY89" fmla="*/ 3185650 h 3615460"/>
                <a:gd name="connsiteX90" fmla="*/ 1163016 w 2701062"/>
                <a:gd name="connsiteY90" fmla="*/ 3257285 h 3615460"/>
                <a:gd name="connsiteX91" fmla="*/ 1222009 w 2701062"/>
                <a:gd name="connsiteY91" fmla="*/ 3290995 h 3615460"/>
                <a:gd name="connsiteX92" fmla="*/ 1226223 w 2701062"/>
                <a:gd name="connsiteY92" fmla="*/ 3244643 h 3615460"/>
                <a:gd name="connsiteX93" fmla="*/ 1243078 w 2701062"/>
                <a:gd name="connsiteY93" fmla="*/ 3236216 h 3615460"/>
                <a:gd name="connsiteX94" fmla="*/ 1344210 w 2701062"/>
                <a:gd name="connsiteY94" fmla="*/ 3257285 h 3615460"/>
                <a:gd name="connsiteX95" fmla="*/ 1398990 w 2701062"/>
                <a:gd name="connsiteY95" fmla="*/ 3265712 h 3615460"/>
                <a:gd name="connsiteX96" fmla="*/ 1436914 w 2701062"/>
                <a:gd name="connsiteY96" fmla="*/ 3194077 h 3615460"/>
                <a:gd name="connsiteX97" fmla="*/ 1495908 w 2701062"/>
                <a:gd name="connsiteY97" fmla="*/ 3185650 h 3615460"/>
                <a:gd name="connsiteX98" fmla="*/ 1597040 w 2701062"/>
                <a:gd name="connsiteY98" fmla="*/ 3240429 h 3615460"/>
                <a:gd name="connsiteX99" fmla="*/ 1656033 w 2701062"/>
                <a:gd name="connsiteY99" fmla="*/ 3261499 h 3615460"/>
                <a:gd name="connsiteX100" fmla="*/ 1719240 w 2701062"/>
                <a:gd name="connsiteY100" fmla="*/ 3202505 h 3615460"/>
                <a:gd name="connsiteX101" fmla="*/ 1715027 w 2701062"/>
                <a:gd name="connsiteY101" fmla="*/ 3130870 h 3615460"/>
                <a:gd name="connsiteX102" fmla="*/ 1833014 w 2701062"/>
                <a:gd name="connsiteY102" fmla="*/ 3181436 h 3615460"/>
                <a:gd name="connsiteX103" fmla="*/ 1862510 w 2701062"/>
                <a:gd name="connsiteY103" fmla="*/ 3130870 h 3615460"/>
                <a:gd name="connsiteX104" fmla="*/ 2018422 w 2701062"/>
                <a:gd name="connsiteY104" fmla="*/ 3109801 h 3615460"/>
                <a:gd name="connsiteX105" fmla="*/ 2186975 w 2701062"/>
                <a:gd name="connsiteY105" fmla="*/ 3168794 h 3615460"/>
                <a:gd name="connsiteX106" fmla="*/ 2254396 w 2701062"/>
                <a:gd name="connsiteY106" fmla="*/ 3084518 h 3615460"/>
                <a:gd name="connsiteX107" fmla="*/ 2338673 w 2701062"/>
                <a:gd name="connsiteY107" fmla="*/ 3084518 h 3615460"/>
                <a:gd name="connsiteX108" fmla="*/ 2380811 w 2701062"/>
                <a:gd name="connsiteY108" fmla="*/ 3029738 h 3615460"/>
                <a:gd name="connsiteX109" fmla="*/ 2456660 w 2701062"/>
                <a:gd name="connsiteY109" fmla="*/ 3033952 h 3615460"/>
                <a:gd name="connsiteX110" fmla="*/ 2469301 w 2701062"/>
                <a:gd name="connsiteY110" fmla="*/ 2953889 h 3615460"/>
                <a:gd name="connsiteX111" fmla="*/ 2595716 w 2701062"/>
                <a:gd name="connsiteY111" fmla="*/ 2886468 h 3615460"/>
                <a:gd name="connsiteX112" fmla="*/ 2595716 w 2701062"/>
                <a:gd name="connsiteY112" fmla="*/ 2785336 h 3615460"/>
                <a:gd name="connsiteX113" fmla="*/ 2616785 w 2701062"/>
                <a:gd name="connsiteY113" fmla="*/ 2747412 h 3615460"/>
                <a:gd name="connsiteX114" fmla="*/ 2591502 w 2701062"/>
                <a:gd name="connsiteY114" fmla="*/ 2722129 h 3615460"/>
                <a:gd name="connsiteX115" fmla="*/ 2515653 w 2701062"/>
                <a:gd name="connsiteY115" fmla="*/ 2722129 h 3615460"/>
                <a:gd name="connsiteX116" fmla="*/ 2460874 w 2701062"/>
                <a:gd name="connsiteY116" fmla="*/ 2734770 h 3615460"/>
                <a:gd name="connsiteX117" fmla="*/ 2435591 w 2701062"/>
                <a:gd name="connsiteY117" fmla="*/ 2747412 h 3615460"/>
                <a:gd name="connsiteX118" fmla="*/ 2397666 w 2701062"/>
                <a:gd name="connsiteY118" fmla="*/ 2696846 h 3615460"/>
                <a:gd name="connsiteX119" fmla="*/ 2347100 w 2701062"/>
                <a:gd name="connsiteY119" fmla="*/ 2671563 h 3615460"/>
                <a:gd name="connsiteX120" fmla="*/ 2410308 w 2701062"/>
                <a:gd name="connsiteY120" fmla="*/ 2633639 h 3615460"/>
                <a:gd name="connsiteX121" fmla="*/ 2439804 w 2701062"/>
                <a:gd name="connsiteY121" fmla="*/ 2486155 h 3615460"/>
                <a:gd name="connsiteX122" fmla="*/ 2481943 w 2701062"/>
                <a:gd name="connsiteY122" fmla="*/ 2519865 h 3615460"/>
                <a:gd name="connsiteX123" fmla="*/ 2532509 w 2701062"/>
                <a:gd name="connsiteY123" fmla="*/ 2448230 h 3615460"/>
                <a:gd name="connsiteX124" fmla="*/ 2545150 w 2701062"/>
                <a:gd name="connsiteY124" fmla="*/ 2410306 h 3615460"/>
                <a:gd name="connsiteX125" fmla="*/ 2633640 w 2701062"/>
                <a:gd name="connsiteY125" fmla="*/ 2296533 h 3615460"/>
                <a:gd name="connsiteX126" fmla="*/ 2650496 w 2701062"/>
                <a:gd name="connsiteY126" fmla="*/ 2203829 h 3615460"/>
                <a:gd name="connsiteX127" fmla="*/ 2696848 w 2701062"/>
                <a:gd name="connsiteY127" fmla="*/ 2127980 h 3615460"/>
                <a:gd name="connsiteX128" fmla="*/ 2701062 w 2701062"/>
                <a:gd name="connsiteY128" fmla="*/ 1921502 h 3615460"/>
                <a:gd name="connsiteX129" fmla="*/ 2503012 w 2701062"/>
                <a:gd name="connsiteY129" fmla="*/ 1786660 h 3615460"/>
                <a:gd name="connsiteX130" fmla="*/ 2237541 w 2701062"/>
                <a:gd name="connsiteY130" fmla="*/ 1757163 h 3615460"/>
                <a:gd name="connsiteX131" fmla="*/ 2161692 w 2701062"/>
                <a:gd name="connsiteY131" fmla="*/ 1845653 h 3615460"/>
                <a:gd name="connsiteX132" fmla="*/ 2123768 w 2701062"/>
                <a:gd name="connsiteY132" fmla="*/ 1837226 h 3615460"/>
                <a:gd name="connsiteX133" fmla="*/ 2111126 w 2701062"/>
                <a:gd name="connsiteY133" fmla="*/ 1786660 h 3615460"/>
                <a:gd name="connsiteX134" fmla="*/ 2203830 w 2701062"/>
                <a:gd name="connsiteY134" fmla="*/ 1689742 h 3615460"/>
                <a:gd name="connsiteX135" fmla="*/ 2178547 w 2701062"/>
                <a:gd name="connsiteY135" fmla="*/ 1550686 h 3615460"/>
                <a:gd name="connsiteX136" fmla="*/ 2090057 w 2701062"/>
                <a:gd name="connsiteY136" fmla="*/ 1457982 h 3615460"/>
                <a:gd name="connsiteX137" fmla="*/ 2056346 w 2701062"/>
                <a:gd name="connsiteY137" fmla="*/ 1428485 h 3615460"/>
                <a:gd name="connsiteX138" fmla="*/ 2127981 w 2701062"/>
                <a:gd name="connsiteY138" fmla="*/ 1415843 h 3615460"/>
                <a:gd name="connsiteX139" fmla="*/ 2127981 w 2701062"/>
                <a:gd name="connsiteY139" fmla="*/ 1382133 h 3615460"/>
                <a:gd name="connsiteX140" fmla="*/ 2031063 w 2701062"/>
                <a:gd name="connsiteY140" fmla="*/ 1255718 h 3615460"/>
                <a:gd name="connsiteX141" fmla="*/ 2022636 w 2701062"/>
                <a:gd name="connsiteY141" fmla="*/ 1171441 h 3615460"/>
                <a:gd name="connsiteX142" fmla="*/ 2056346 w 2701062"/>
                <a:gd name="connsiteY142" fmla="*/ 1108234 h 3615460"/>
                <a:gd name="connsiteX143" fmla="*/ 2039491 w 2701062"/>
                <a:gd name="connsiteY143" fmla="*/ 1074523 h 3615460"/>
                <a:gd name="connsiteX144" fmla="*/ 1967856 w 2701062"/>
                <a:gd name="connsiteY144" fmla="*/ 1053454 h 3615460"/>
                <a:gd name="connsiteX145" fmla="*/ 1929932 w 2701062"/>
                <a:gd name="connsiteY145" fmla="*/ 994461 h 3615460"/>
                <a:gd name="connsiteX146" fmla="*/ 1934146 w 2701062"/>
                <a:gd name="connsiteY146" fmla="*/ 935467 h 3615460"/>
                <a:gd name="connsiteX147" fmla="*/ 1727668 w 2701062"/>
                <a:gd name="connsiteY147" fmla="*/ 817480 h 3615460"/>
                <a:gd name="connsiteX148" fmla="*/ 1664461 w 2701062"/>
                <a:gd name="connsiteY148" fmla="*/ 758487 h 3615460"/>
                <a:gd name="connsiteX149" fmla="*/ 1516977 w 2701062"/>
                <a:gd name="connsiteY149" fmla="*/ 219118 h 3615460"/>
                <a:gd name="connsiteX150" fmla="*/ 1436914 w 2701062"/>
                <a:gd name="connsiteY150" fmla="*/ 0 h 3615460"/>
                <a:gd name="connsiteX151" fmla="*/ 1382134 w 2701062"/>
                <a:gd name="connsiteY151" fmla="*/ 12640 h 3615460"/>
                <a:gd name="connsiteX0" fmla="*/ 1327354 w 2701062"/>
                <a:gd name="connsiteY0" fmla="*/ 75848 h 3615460"/>
                <a:gd name="connsiteX1" fmla="*/ 1264148 w 2701062"/>
                <a:gd name="connsiteY1" fmla="*/ 160124 h 3615460"/>
                <a:gd name="connsiteX2" fmla="*/ 1281002 w 2701062"/>
                <a:gd name="connsiteY2" fmla="*/ 299181 h 3615460"/>
                <a:gd name="connsiteX3" fmla="*/ 1141946 w 2701062"/>
                <a:gd name="connsiteY3" fmla="*/ 434023 h 3615460"/>
                <a:gd name="connsiteX4" fmla="*/ 876475 w 2701062"/>
                <a:gd name="connsiteY4" fmla="*/ 691065 h 3615460"/>
                <a:gd name="connsiteX5" fmla="*/ 804840 w 2701062"/>
                <a:gd name="connsiteY5" fmla="*/ 762700 h 3615460"/>
                <a:gd name="connsiteX6" fmla="*/ 813268 w 2701062"/>
                <a:gd name="connsiteY6" fmla="*/ 893329 h 3615460"/>
                <a:gd name="connsiteX7" fmla="*/ 897545 w 2701062"/>
                <a:gd name="connsiteY7" fmla="*/ 1061882 h 3615460"/>
                <a:gd name="connsiteX8" fmla="*/ 943897 w 2701062"/>
                <a:gd name="connsiteY8" fmla="*/ 1146158 h 3615460"/>
                <a:gd name="connsiteX9" fmla="*/ 964966 w 2701062"/>
                <a:gd name="connsiteY9" fmla="*/ 1175655 h 3615460"/>
                <a:gd name="connsiteX10" fmla="*/ 994463 w 2701062"/>
                <a:gd name="connsiteY10" fmla="*/ 1150372 h 3615460"/>
                <a:gd name="connsiteX11" fmla="*/ 1011318 w 2701062"/>
                <a:gd name="connsiteY11" fmla="*/ 1095593 h 3615460"/>
                <a:gd name="connsiteX12" fmla="*/ 1057670 w 2701062"/>
                <a:gd name="connsiteY12" fmla="*/ 1087165 h 3615460"/>
                <a:gd name="connsiteX13" fmla="*/ 1053456 w 2701062"/>
                <a:gd name="connsiteY13" fmla="*/ 1150372 h 3615460"/>
                <a:gd name="connsiteX14" fmla="*/ 1040815 w 2701062"/>
                <a:gd name="connsiteY14" fmla="*/ 1184083 h 3615460"/>
                <a:gd name="connsiteX15" fmla="*/ 1049242 w 2701062"/>
                <a:gd name="connsiteY15" fmla="*/ 1209366 h 3615460"/>
                <a:gd name="connsiteX16" fmla="*/ 986035 w 2701062"/>
                <a:gd name="connsiteY16" fmla="*/ 1226221 h 3615460"/>
                <a:gd name="connsiteX17" fmla="*/ 1011318 w 2701062"/>
                <a:gd name="connsiteY17" fmla="*/ 1361064 h 3615460"/>
                <a:gd name="connsiteX18" fmla="*/ 1049242 w 2701062"/>
                <a:gd name="connsiteY18" fmla="*/ 1356850 h 3615460"/>
                <a:gd name="connsiteX19" fmla="*/ 1040815 w 2701062"/>
                <a:gd name="connsiteY19" fmla="*/ 1420057 h 3615460"/>
                <a:gd name="connsiteX20" fmla="*/ 981821 w 2701062"/>
                <a:gd name="connsiteY20" fmla="*/ 1453768 h 3615460"/>
                <a:gd name="connsiteX21" fmla="*/ 931255 w 2701062"/>
                <a:gd name="connsiteY21" fmla="*/ 1453768 h 3615460"/>
                <a:gd name="connsiteX22" fmla="*/ 897545 w 2701062"/>
                <a:gd name="connsiteY22" fmla="*/ 1516975 h 3615460"/>
                <a:gd name="connsiteX23" fmla="*/ 901758 w 2701062"/>
                <a:gd name="connsiteY23" fmla="*/ 1546472 h 3615460"/>
                <a:gd name="connsiteX24" fmla="*/ 948110 w 2701062"/>
                <a:gd name="connsiteY24" fmla="*/ 1554899 h 3615460"/>
                <a:gd name="connsiteX25" fmla="*/ 931255 w 2701062"/>
                <a:gd name="connsiteY25" fmla="*/ 1592824 h 3615460"/>
                <a:gd name="connsiteX26" fmla="*/ 952324 w 2701062"/>
                <a:gd name="connsiteY26" fmla="*/ 1601252 h 3615460"/>
                <a:gd name="connsiteX27" fmla="*/ 1015532 w 2701062"/>
                <a:gd name="connsiteY27" fmla="*/ 1605465 h 3615460"/>
                <a:gd name="connsiteX28" fmla="*/ 1040815 w 2701062"/>
                <a:gd name="connsiteY28" fmla="*/ 1643390 h 3615460"/>
                <a:gd name="connsiteX29" fmla="*/ 1036601 w 2701062"/>
                <a:gd name="connsiteY29" fmla="*/ 1681314 h 3615460"/>
                <a:gd name="connsiteX30" fmla="*/ 1104022 w 2701062"/>
                <a:gd name="connsiteY30" fmla="*/ 1782446 h 3615460"/>
                <a:gd name="connsiteX31" fmla="*/ 1053456 w 2701062"/>
                <a:gd name="connsiteY31" fmla="*/ 1807729 h 3615460"/>
                <a:gd name="connsiteX32" fmla="*/ 998676 w 2701062"/>
                <a:gd name="connsiteY32" fmla="*/ 1803515 h 3615460"/>
                <a:gd name="connsiteX33" fmla="*/ 964966 w 2701062"/>
                <a:gd name="connsiteY33" fmla="*/ 1883578 h 3615460"/>
                <a:gd name="connsiteX34" fmla="*/ 1015532 w 2701062"/>
                <a:gd name="connsiteY34" fmla="*/ 1925716 h 3615460"/>
                <a:gd name="connsiteX35" fmla="*/ 994463 w 2701062"/>
                <a:gd name="connsiteY35" fmla="*/ 2022634 h 3615460"/>
                <a:gd name="connsiteX36" fmla="*/ 1019746 w 2701062"/>
                <a:gd name="connsiteY36" fmla="*/ 2056345 h 3615460"/>
                <a:gd name="connsiteX37" fmla="*/ 990249 w 2701062"/>
                <a:gd name="connsiteY37" fmla="*/ 2090055 h 3615460"/>
                <a:gd name="connsiteX38" fmla="*/ 948110 w 2701062"/>
                <a:gd name="connsiteY38" fmla="*/ 2090055 h 3615460"/>
                <a:gd name="connsiteX39" fmla="*/ 939683 w 2701062"/>
                <a:gd name="connsiteY39" fmla="*/ 2127980 h 3615460"/>
                <a:gd name="connsiteX40" fmla="*/ 994463 w 2701062"/>
                <a:gd name="connsiteY40" fmla="*/ 2174332 h 3615460"/>
                <a:gd name="connsiteX41" fmla="*/ 981821 w 2701062"/>
                <a:gd name="connsiteY41" fmla="*/ 2355526 h 3615460"/>
                <a:gd name="connsiteX42" fmla="*/ 1015532 w 2701062"/>
                <a:gd name="connsiteY42" fmla="*/ 2435589 h 3615460"/>
                <a:gd name="connsiteX43" fmla="*/ 1049242 w 2701062"/>
                <a:gd name="connsiteY43" fmla="*/ 2435589 h 3615460"/>
                <a:gd name="connsiteX44" fmla="*/ 1129305 w 2701062"/>
                <a:gd name="connsiteY44" fmla="*/ 2503010 h 3615460"/>
                <a:gd name="connsiteX45" fmla="*/ 1125091 w 2701062"/>
                <a:gd name="connsiteY45" fmla="*/ 2633639 h 3615460"/>
                <a:gd name="connsiteX46" fmla="*/ 1087167 w 2701062"/>
                <a:gd name="connsiteY46" fmla="*/ 2696846 h 3615460"/>
                <a:gd name="connsiteX47" fmla="*/ 1015532 w 2701062"/>
                <a:gd name="connsiteY47" fmla="*/ 2764267 h 3615460"/>
                <a:gd name="connsiteX48" fmla="*/ 1007104 w 2701062"/>
                <a:gd name="connsiteY48" fmla="*/ 2852758 h 3615460"/>
                <a:gd name="connsiteX49" fmla="*/ 922828 w 2701062"/>
                <a:gd name="connsiteY49" fmla="*/ 2865399 h 3615460"/>
                <a:gd name="connsiteX50" fmla="*/ 868048 w 2701062"/>
                <a:gd name="connsiteY50" fmla="*/ 2869613 h 3615460"/>
                <a:gd name="connsiteX51" fmla="*/ 830123 w 2701062"/>
                <a:gd name="connsiteY51" fmla="*/ 2831688 h 3615460"/>
                <a:gd name="connsiteX52" fmla="*/ 577294 w 2701062"/>
                <a:gd name="connsiteY52" fmla="*/ 2852758 h 3615460"/>
                <a:gd name="connsiteX53" fmla="*/ 568866 w 2701062"/>
                <a:gd name="connsiteY53" fmla="*/ 2958103 h 3615460"/>
                <a:gd name="connsiteX54" fmla="*/ 514087 w 2701062"/>
                <a:gd name="connsiteY54" fmla="*/ 2991814 h 3615460"/>
                <a:gd name="connsiteX55" fmla="*/ 484590 w 2701062"/>
                <a:gd name="connsiteY55" fmla="*/ 2958103 h 3615460"/>
                <a:gd name="connsiteX56" fmla="*/ 446665 w 2701062"/>
                <a:gd name="connsiteY56" fmla="*/ 2983386 h 3615460"/>
                <a:gd name="connsiteX57" fmla="*/ 434024 w 2701062"/>
                <a:gd name="connsiteY57" fmla="*/ 3101373 h 3615460"/>
                <a:gd name="connsiteX58" fmla="*/ 328678 w 2701062"/>
                <a:gd name="connsiteY58" fmla="*/ 3227788 h 3615460"/>
                <a:gd name="connsiteX59" fmla="*/ 273899 w 2701062"/>
                <a:gd name="connsiteY59" fmla="*/ 3240429 h 3615460"/>
                <a:gd name="connsiteX60" fmla="*/ 252829 w 2701062"/>
                <a:gd name="connsiteY60" fmla="*/ 3290995 h 3615460"/>
                <a:gd name="connsiteX61" fmla="*/ 202263 w 2701062"/>
                <a:gd name="connsiteY61" fmla="*/ 3371058 h 3615460"/>
                <a:gd name="connsiteX62" fmla="*/ 164339 w 2701062"/>
                <a:gd name="connsiteY62" fmla="*/ 3400555 h 3615460"/>
                <a:gd name="connsiteX63" fmla="*/ 75849 w 2701062"/>
                <a:gd name="connsiteY63" fmla="*/ 3430052 h 3615460"/>
                <a:gd name="connsiteX64" fmla="*/ 12641 w 2701062"/>
                <a:gd name="connsiteY64" fmla="*/ 3463762 h 3615460"/>
                <a:gd name="connsiteX65" fmla="*/ 0 w 2701062"/>
                <a:gd name="connsiteY65" fmla="*/ 3543825 h 3615460"/>
                <a:gd name="connsiteX66" fmla="*/ 63207 w 2701062"/>
                <a:gd name="connsiteY66" fmla="*/ 3539611 h 3615460"/>
                <a:gd name="connsiteX67" fmla="*/ 96918 w 2701062"/>
                <a:gd name="connsiteY67" fmla="*/ 3493259 h 3615460"/>
                <a:gd name="connsiteX68" fmla="*/ 155911 w 2701062"/>
                <a:gd name="connsiteY68" fmla="*/ 3535397 h 3615460"/>
                <a:gd name="connsiteX69" fmla="*/ 164339 w 2701062"/>
                <a:gd name="connsiteY69" fmla="*/ 3615460 h 3615460"/>
                <a:gd name="connsiteX70" fmla="*/ 265471 w 2701062"/>
                <a:gd name="connsiteY70" fmla="*/ 3564894 h 3615460"/>
                <a:gd name="connsiteX71" fmla="*/ 252829 w 2701062"/>
                <a:gd name="connsiteY71" fmla="*/ 3505900 h 3615460"/>
                <a:gd name="connsiteX72" fmla="*/ 307609 w 2701062"/>
                <a:gd name="connsiteY72" fmla="*/ 3463762 h 3615460"/>
                <a:gd name="connsiteX73" fmla="*/ 345534 w 2701062"/>
                <a:gd name="connsiteY73" fmla="*/ 3425838 h 3615460"/>
                <a:gd name="connsiteX74" fmla="*/ 375030 w 2701062"/>
                <a:gd name="connsiteY74" fmla="*/ 3383699 h 3615460"/>
                <a:gd name="connsiteX75" fmla="*/ 497231 w 2701062"/>
                <a:gd name="connsiteY75" fmla="*/ 3392127 h 3615460"/>
                <a:gd name="connsiteX76" fmla="*/ 497231 w 2701062"/>
                <a:gd name="connsiteY76" fmla="*/ 3392127 h 3615460"/>
                <a:gd name="connsiteX77" fmla="*/ 568866 w 2701062"/>
                <a:gd name="connsiteY77" fmla="*/ 3425838 h 3615460"/>
                <a:gd name="connsiteX78" fmla="*/ 589935 w 2701062"/>
                <a:gd name="connsiteY78" fmla="*/ 3404769 h 3615460"/>
                <a:gd name="connsiteX79" fmla="*/ 648929 w 2701062"/>
                <a:gd name="connsiteY79" fmla="*/ 3434265 h 3615460"/>
                <a:gd name="connsiteX80" fmla="*/ 674212 w 2701062"/>
                <a:gd name="connsiteY80" fmla="*/ 3430052 h 3615460"/>
                <a:gd name="connsiteX81" fmla="*/ 720564 w 2701062"/>
                <a:gd name="connsiteY81" fmla="*/ 3493259 h 3615460"/>
                <a:gd name="connsiteX82" fmla="*/ 754275 w 2701062"/>
                <a:gd name="connsiteY82" fmla="*/ 3484831 h 3615460"/>
                <a:gd name="connsiteX83" fmla="*/ 804840 w 2701062"/>
                <a:gd name="connsiteY83" fmla="*/ 3408982 h 3615460"/>
                <a:gd name="connsiteX84" fmla="*/ 842765 w 2701062"/>
                <a:gd name="connsiteY84" fmla="*/ 3375272 h 3615460"/>
                <a:gd name="connsiteX85" fmla="*/ 830123 w 2701062"/>
                <a:gd name="connsiteY85" fmla="*/ 3320492 h 3615460"/>
                <a:gd name="connsiteX86" fmla="*/ 859620 w 2701062"/>
                <a:gd name="connsiteY86" fmla="*/ 3265712 h 3615460"/>
                <a:gd name="connsiteX87" fmla="*/ 918614 w 2701062"/>
                <a:gd name="connsiteY87" fmla="*/ 3215147 h 3615460"/>
                <a:gd name="connsiteX88" fmla="*/ 1011318 w 2701062"/>
                <a:gd name="connsiteY88" fmla="*/ 3198291 h 3615460"/>
                <a:gd name="connsiteX89" fmla="*/ 1078739 w 2701062"/>
                <a:gd name="connsiteY89" fmla="*/ 3185650 h 3615460"/>
                <a:gd name="connsiteX90" fmla="*/ 1163016 w 2701062"/>
                <a:gd name="connsiteY90" fmla="*/ 3257285 h 3615460"/>
                <a:gd name="connsiteX91" fmla="*/ 1222009 w 2701062"/>
                <a:gd name="connsiteY91" fmla="*/ 3290995 h 3615460"/>
                <a:gd name="connsiteX92" fmla="*/ 1226223 w 2701062"/>
                <a:gd name="connsiteY92" fmla="*/ 3244643 h 3615460"/>
                <a:gd name="connsiteX93" fmla="*/ 1243078 w 2701062"/>
                <a:gd name="connsiteY93" fmla="*/ 3236216 h 3615460"/>
                <a:gd name="connsiteX94" fmla="*/ 1344210 w 2701062"/>
                <a:gd name="connsiteY94" fmla="*/ 3257285 h 3615460"/>
                <a:gd name="connsiteX95" fmla="*/ 1398990 w 2701062"/>
                <a:gd name="connsiteY95" fmla="*/ 3265712 h 3615460"/>
                <a:gd name="connsiteX96" fmla="*/ 1436914 w 2701062"/>
                <a:gd name="connsiteY96" fmla="*/ 3194077 h 3615460"/>
                <a:gd name="connsiteX97" fmla="*/ 1495908 w 2701062"/>
                <a:gd name="connsiteY97" fmla="*/ 3185650 h 3615460"/>
                <a:gd name="connsiteX98" fmla="*/ 1597040 w 2701062"/>
                <a:gd name="connsiteY98" fmla="*/ 3240429 h 3615460"/>
                <a:gd name="connsiteX99" fmla="*/ 1656033 w 2701062"/>
                <a:gd name="connsiteY99" fmla="*/ 3261499 h 3615460"/>
                <a:gd name="connsiteX100" fmla="*/ 1719240 w 2701062"/>
                <a:gd name="connsiteY100" fmla="*/ 3202505 h 3615460"/>
                <a:gd name="connsiteX101" fmla="*/ 1715027 w 2701062"/>
                <a:gd name="connsiteY101" fmla="*/ 3130870 h 3615460"/>
                <a:gd name="connsiteX102" fmla="*/ 1833014 w 2701062"/>
                <a:gd name="connsiteY102" fmla="*/ 3181436 h 3615460"/>
                <a:gd name="connsiteX103" fmla="*/ 1862510 w 2701062"/>
                <a:gd name="connsiteY103" fmla="*/ 3130870 h 3615460"/>
                <a:gd name="connsiteX104" fmla="*/ 2018422 w 2701062"/>
                <a:gd name="connsiteY104" fmla="*/ 3109801 h 3615460"/>
                <a:gd name="connsiteX105" fmla="*/ 2186975 w 2701062"/>
                <a:gd name="connsiteY105" fmla="*/ 3168794 h 3615460"/>
                <a:gd name="connsiteX106" fmla="*/ 2254396 w 2701062"/>
                <a:gd name="connsiteY106" fmla="*/ 3084518 h 3615460"/>
                <a:gd name="connsiteX107" fmla="*/ 2338673 w 2701062"/>
                <a:gd name="connsiteY107" fmla="*/ 3084518 h 3615460"/>
                <a:gd name="connsiteX108" fmla="*/ 2380811 w 2701062"/>
                <a:gd name="connsiteY108" fmla="*/ 3029738 h 3615460"/>
                <a:gd name="connsiteX109" fmla="*/ 2456660 w 2701062"/>
                <a:gd name="connsiteY109" fmla="*/ 3033952 h 3615460"/>
                <a:gd name="connsiteX110" fmla="*/ 2469301 w 2701062"/>
                <a:gd name="connsiteY110" fmla="*/ 2953889 h 3615460"/>
                <a:gd name="connsiteX111" fmla="*/ 2595716 w 2701062"/>
                <a:gd name="connsiteY111" fmla="*/ 2886468 h 3615460"/>
                <a:gd name="connsiteX112" fmla="*/ 2595716 w 2701062"/>
                <a:gd name="connsiteY112" fmla="*/ 2785336 h 3615460"/>
                <a:gd name="connsiteX113" fmla="*/ 2616785 w 2701062"/>
                <a:gd name="connsiteY113" fmla="*/ 2747412 h 3615460"/>
                <a:gd name="connsiteX114" fmla="*/ 2591502 w 2701062"/>
                <a:gd name="connsiteY114" fmla="*/ 2722129 h 3615460"/>
                <a:gd name="connsiteX115" fmla="*/ 2515653 w 2701062"/>
                <a:gd name="connsiteY115" fmla="*/ 2722129 h 3615460"/>
                <a:gd name="connsiteX116" fmla="*/ 2460874 w 2701062"/>
                <a:gd name="connsiteY116" fmla="*/ 2734770 h 3615460"/>
                <a:gd name="connsiteX117" fmla="*/ 2435591 w 2701062"/>
                <a:gd name="connsiteY117" fmla="*/ 2747412 h 3615460"/>
                <a:gd name="connsiteX118" fmla="*/ 2397666 w 2701062"/>
                <a:gd name="connsiteY118" fmla="*/ 2696846 h 3615460"/>
                <a:gd name="connsiteX119" fmla="*/ 2347100 w 2701062"/>
                <a:gd name="connsiteY119" fmla="*/ 2671563 h 3615460"/>
                <a:gd name="connsiteX120" fmla="*/ 2410308 w 2701062"/>
                <a:gd name="connsiteY120" fmla="*/ 2633639 h 3615460"/>
                <a:gd name="connsiteX121" fmla="*/ 2439804 w 2701062"/>
                <a:gd name="connsiteY121" fmla="*/ 2486155 h 3615460"/>
                <a:gd name="connsiteX122" fmla="*/ 2481943 w 2701062"/>
                <a:gd name="connsiteY122" fmla="*/ 2519865 h 3615460"/>
                <a:gd name="connsiteX123" fmla="*/ 2532509 w 2701062"/>
                <a:gd name="connsiteY123" fmla="*/ 2448230 h 3615460"/>
                <a:gd name="connsiteX124" fmla="*/ 2545150 w 2701062"/>
                <a:gd name="connsiteY124" fmla="*/ 2410306 h 3615460"/>
                <a:gd name="connsiteX125" fmla="*/ 2633640 w 2701062"/>
                <a:gd name="connsiteY125" fmla="*/ 2296533 h 3615460"/>
                <a:gd name="connsiteX126" fmla="*/ 2650496 w 2701062"/>
                <a:gd name="connsiteY126" fmla="*/ 2203829 h 3615460"/>
                <a:gd name="connsiteX127" fmla="*/ 2696848 w 2701062"/>
                <a:gd name="connsiteY127" fmla="*/ 2127980 h 3615460"/>
                <a:gd name="connsiteX128" fmla="*/ 2701062 w 2701062"/>
                <a:gd name="connsiteY128" fmla="*/ 1921502 h 3615460"/>
                <a:gd name="connsiteX129" fmla="*/ 2503012 w 2701062"/>
                <a:gd name="connsiteY129" fmla="*/ 1786660 h 3615460"/>
                <a:gd name="connsiteX130" fmla="*/ 2237541 w 2701062"/>
                <a:gd name="connsiteY130" fmla="*/ 1757163 h 3615460"/>
                <a:gd name="connsiteX131" fmla="*/ 2161692 w 2701062"/>
                <a:gd name="connsiteY131" fmla="*/ 1845653 h 3615460"/>
                <a:gd name="connsiteX132" fmla="*/ 2123768 w 2701062"/>
                <a:gd name="connsiteY132" fmla="*/ 1837226 h 3615460"/>
                <a:gd name="connsiteX133" fmla="*/ 2111126 w 2701062"/>
                <a:gd name="connsiteY133" fmla="*/ 1786660 h 3615460"/>
                <a:gd name="connsiteX134" fmla="*/ 2203830 w 2701062"/>
                <a:gd name="connsiteY134" fmla="*/ 1689742 h 3615460"/>
                <a:gd name="connsiteX135" fmla="*/ 2178547 w 2701062"/>
                <a:gd name="connsiteY135" fmla="*/ 1550686 h 3615460"/>
                <a:gd name="connsiteX136" fmla="*/ 2090057 w 2701062"/>
                <a:gd name="connsiteY136" fmla="*/ 1457982 h 3615460"/>
                <a:gd name="connsiteX137" fmla="*/ 2056346 w 2701062"/>
                <a:gd name="connsiteY137" fmla="*/ 1428485 h 3615460"/>
                <a:gd name="connsiteX138" fmla="*/ 2127981 w 2701062"/>
                <a:gd name="connsiteY138" fmla="*/ 1415843 h 3615460"/>
                <a:gd name="connsiteX139" fmla="*/ 2127981 w 2701062"/>
                <a:gd name="connsiteY139" fmla="*/ 1382133 h 3615460"/>
                <a:gd name="connsiteX140" fmla="*/ 2031063 w 2701062"/>
                <a:gd name="connsiteY140" fmla="*/ 1255718 h 3615460"/>
                <a:gd name="connsiteX141" fmla="*/ 2022636 w 2701062"/>
                <a:gd name="connsiteY141" fmla="*/ 1171441 h 3615460"/>
                <a:gd name="connsiteX142" fmla="*/ 2056346 w 2701062"/>
                <a:gd name="connsiteY142" fmla="*/ 1108234 h 3615460"/>
                <a:gd name="connsiteX143" fmla="*/ 2039491 w 2701062"/>
                <a:gd name="connsiteY143" fmla="*/ 1074523 h 3615460"/>
                <a:gd name="connsiteX144" fmla="*/ 1967856 w 2701062"/>
                <a:gd name="connsiteY144" fmla="*/ 1053454 h 3615460"/>
                <a:gd name="connsiteX145" fmla="*/ 1929932 w 2701062"/>
                <a:gd name="connsiteY145" fmla="*/ 994461 h 3615460"/>
                <a:gd name="connsiteX146" fmla="*/ 1934146 w 2701062"/>
                <a:gd name="connsiteY146" fmla="*/ 935467 h 3615460"/>
                <a:gd name="connsiteX147" fmla="*/ 1727668 w 2701062"/>
                <a:gd name="connsiteY147" fmla="*/ 817480 h 3615460"/>
                <a:gd name="connsiteX148" fmla="*/ 1664461 w 2701062"/>
                <a:gd name="connsiteY148" fmla="*/ 758487 h 3615460"/>
                <a:gd name="connsiteX149" fmla="*/ 1516977 w 2701062"/>
                <a:gd name="connsiteY149" fmla="*/ 219118 h 3615460"/>
                <a:gd name="connsiteX150" fmla="*/ 1436914 w 2701062"/>
                <a:gd name="connsiteY150" fmla="*/ 0 h 3615460"/>
                <a:gd name="connsiteX151" fmla="*/ 1327354 w 2701062"/>
                <a:gd name="connsiteY151" fmla="*/ 75848 h 3615460"/>
                <a:gd name="connsiteX0" fmla="*/ 1327354 w 2701062"/>
                <a:gd name="connsiteY0" fmla="*/ 0 h 3539612"/>
                <a:gd name="connsiteX1" fmla="*/ 1264148 w 2701062"/>
                <a:gd name="connsiteY1" fmla="*/ 84276 h 3539612"/>
                <a:gd name="connsiteX2" fmla="*/ 1281002 w 2701062"/>
                <a:gd name="connsiteY2" fmla="*/ 223333 h 3539612"/>
                <a:gd name="connsiteX3" fmla="*/ 1141946 w 2701062"/>
                <a:gd name="connsiteY3" fmla="*/ 358175 h 3539612"/>
                <a:gd name="connsiteX4" fmla="*/ 876475 w 2701062"/>
                <a:gd name="connsiteY4" fmla="*/ 615217 h 3539612"/>
                <a:gd name="connsiteX5" fmla="*/ 804840 w 2701062"/>
                <a:gd name="connsiteY5" fmla="*/ 686852 h 3539612"/>
                <a:gd name="connsiteX6" fmla="*/ 813268 w 2701062"/>
                <a:gd name="connsiteY6" fmla="*/ 817481 h 3539612"/>
                <a:gd name="connsiteX7" fmla="*/ 897545 w 2701062"/>
                <a:gd name="connsiteY7" fmla="*/ 986034 h 3539612"/>
                <a:gd name="connsiteX8" fmla="*/ 943897 w 2701062"/>
                <a:gd name="connsiteY8" fmla="*/ 1070310 h 3539612"/>
                <a:gd name="connsiteX9" fmla="*/ 964966 w 2701062"/>
                <a:gd name="connsiteY9" fmla="*/ 1099807 h 3539612"/>
                <a:gd name="connsiteX10" fmla="*/ 994463 w 2701062"/>
                <a:gd name="connsiteY10" fmla="*/ 1074524 h 3539612"/>
                <a:gd name="connsiteX11" fmla="*/ 1011318 w 2701062"/>
                <a:gd name="connsiteY11" fmla="*/ 1019745 h 3539612"/>
                <a:gd name="connsiteX12" fmla="*/ 1057670 w 2701062"/>
                <a:gd name="connsiteY12" fmla="*/ 1011317 h 3539612"/>
                <a:gd name="connsiteX13" fmla="*/ 1053456 w 2701062"/>
                <a:gd name="connsiteY13" fmla="*/ 1074524 h 3539612"/>
                <a:gd name="connsiteX14" fmla="*/ 1040815 w 2701062"/>
                <a:gd name="connsiteY14" fmla="*/ 1108235 h 3539612"/>
                <a:gd name="connsiteX15" fmla="*/ 1049242 w 2701062"/>
                <a:gd name="connsiteY15" fmla="*/ 1133518 h 3539612"/>
                <a:gd name="connsiteX16" fmla="*/ 986035 w 2701062"/>
                <a:gd name="connsiteY16" fmla="*/ 1150373 h 3539612"/>
                <a:gd name="connsiteX17" fmla="*/ 1011318 w 2701062"/>
                <a:gd name="connsiteY17" fmla="*/ 1285216 h 3539612"/>
                <a:gd name="connsiteX18" fmla="*/ 1049242 w 2701062"/>
                <a:gd name="connsiteY18" fmla="*/ 1281002 h 3539612"/>
                <a:gd name="connsiteX19" fmla="*/ 1040815 w 2701062"/>
                <a:gd name="connsiteY19" fmla="*/ 1344209 h 3539612"/>
                <a:gd name="connsiteX20" fmla="*/ 981821 w 2701062"/>
                <a:gd name="connsiteY20" fmla="*/ 1377920 h 3539612"/>
                <a:gd name="connsiteX21" fmla="*/ 931255 w 2701062"/>
                <a:gd name="connsiteY21" fmla="*/ 1377920 h 3539612"/>
                <a:gd name="connsiteX22" fmla="*/ 897545 w 2701062"/>
                <a:gd name="connsiteY22" fmla="*/ 1441127 h 3539612"/>
                <a:gd name="connsiteX23" fmla="*/ 901758 w 2701062"/>
                <a:gd name="connsiteY23" fmla="*/ 1470624 h 3539612"/>
                <a:gd name="connsiteX24" fmla="*/ 948110 w 2701062"/>
                <a:gd name="connsiteY24" fmla="*/ 1479051 h 3539612"/>
                <a:gd name="connsiteX25" fmla="*/ 931255 w 2701062"/>
                <a:gd name="connsiteY25" fmla="*/ 1516976 h 3539612"/>
                <a:gd name="connsiteX26" fmla="*/ 952324 w 2701062"/>
                <a:gd name="connsiteY26" fmla="*/ 1525404 h 3539612"/>
                <a:gd name="connsiteX27" fmla="*/ 1015532 w 2701062"/>
                <a:gd name="connsiteY27" fmla="*/ 1529617 h 3539612"/>
                <a:gd name="connsiteX28" fmla="*/ 1040815 w 2701062"/>
                <a:gd name="connsiteY28" fmla="*/ 1567542 h 3539612"/>
                <a:gd name="connsiteX29" fmla="*/ 1036601 w 2701062"/>
                <a:gd name="connsiteY29" fmla="*/ 1605466 h 3539612"/>
                <a:gd name="connsiteX30" fmla="*/ 1104022 w 2701062"/>
                <a:gd name="connsiteY30" fmla="*/ 1706598 h 3539612"/>
                <a:gd name="connsiteX31" fmla="*/ 1053456 w 2701062"/>
                <a:gd name="connsiteY31" fmla="*/ 1731881 h 3539612"/>
                <a:gd name="connsiteX32" fmla="*/ 998676 w 2701062"/>
                <a:gd name="connsiteY32" fmla="*/ 1727667 h 3539612"/>
                <a:gd name="connsiteX33" fmla="*/ 964966 w 2701062"/>
                <a:gd name="connsiteY33" fmla="*/ 1807730 h 3539612"/>
                <a:gd name="connsiteX34" fmla="*/ 1015532 w 2701062"/>
                <a:gd name="connsiteY34" fmla="*/ 1849868 h 3539612"/>
                <a:gd name="connsiteX35" fmla="*/ 994463 w 2701062"/>
                <a:gd name="connsiteY35" fmla="*/ 1946786 h 3539612"/>
                <a:gd name="connsiteX36" fmla="*/ 1019746 w 2701062"/>
                <a:gd name="connsiteY36" fmla="*/ 1980497 h 3539612"/>
                <a:gd name="connsiteX37" fmla="*/ 990249 w 2701062"/>
                <a:gd name="connsiteY37" fmla="*/ 2014207 h 3539612"/>
                <a:gd name="connsiteX38" fmla="*/ 948110 w 2701062"/>
                <a:gd name="connsiteY38" fmla="*/ 2014207 h 3539612"/>
                <a:gd name="connsiteX39" fmla="*/ 939683 w 2701062"/>
                <a:gd name="connsiteY39" fmla="*/ 2052132 h 3539612"/>
                <a:gd name="connsiteX40" fmla="*/ 994463 w 2701062"/>
                <a:gd name="connsiteY40" fmla="*/ 2098484 h 3539612"/>
                <a:gd name="connsiteX41" fmla="*/ 981821 w 2701062"/>
                <a:gd name="connsiteY41" fmla="*/ 2279678 h 3539612"/>
                <a:gd name="connsiteX42" fmla="*/ 1015532 w 2701062"/>
                <a:gd name="connsiteY42" fmla="*/ 2359741 h 3539612"/>
                <a:gd name="connsiteX43" fmla="*/ 1049242 w 2701062"/>
                <a:gd name="connsiteY43" fmla="*/ 2359741 h 3539612"/>
                <a:gd name="connsiteX44" fmla="*/ 1129305 w 2701062"/>
                <a:gd name="connsiteY44" fmla="*/ 2427162 h 3539612"/>
                <a:gd name="connsiteX45" fmla="*/ 1125091 w 2701062"/>
                <a:gd name="connsiteY45" fmla="*/ 2557791 h 3539612"/>
                <a:gd name="connsiteX46" fmla="*/ 1087167 w 2701062"/>
                <a:gd name="connsiteY46" fmla="*/ 2620998 h 3539612"/>
                <a:gd name="connsiteX47" fmla="*/ 1015532 w 2701062"/>
                <a:gd name="connsiteY47" fmla="*/ 2688419 h 3539612"/>
                <a:gd name="connsiteX48" fmla="*/ 1007104 w 2701062"/>
                <a:gd name="connsiteY48" fmla="*/ 2776910 h 3539612"/>
                <a:gd name="connsiteX49" fmla="*/ 922828 w 2701062"/>
                <a:gd name="connsiteY49" fmla="*/ 2789551 h 3539612"/>
                <a:gd name="connsiteX50" fmla="*/ 868048 w 2701062"/>
                <a:gd name="connsiteY50" fmla="*/ 2793765 h 3539612"/>
                <a:gd name="connsiteX51" fmla="*/ 830123 w 2701062"/>
                <a:gd name="connsiteY51" fmla="*/ 2755840 h 3539612"/>
                <a:gd name="connsiteX52" fmla="*/ 577294 w 2701062"/>
                <a:gd name="connsiteY52" fmla="*/ 2776910 h 3539612"/>
                <a:gd name="connsiteX53" fmla="*/ 568866 w 2701062"/>
                <a:gd name="connsiteY53" fmla="*/ 2882255 h 3539612"/>
                <a:gd name="connsiteX54" fmla="*/ 514087 w 2701062"/>
                <a:gd name="connsiteY54" fmla="*/ 2915966 h 3539612"/>
                <a:gd name="connsiteX55" fmla="*/ 484590 w 2701062"/>
                <a:gd name="connsiteY55" fmla="*/ 2882255 h 3539612"/>
                <a:gd name="connsiteX56" fmla="*/ 446665 w 2701062"/>
                <a:gd name="connsiteY56" fmla="*/ 2907538 h 3539612"/>
                <a:gd name="connsiteX57" fmla="*/ 434024 w 2701062"/>
                <a:gd name="connsiteY57" fmla="*/ 3025525 h 3539612"/>
                <a:gd name="connsiteX58" fmla="*/ 328678 w 2701062"/>
                <a:gd name="connsiteY58" fmla="*/ 3151940 h 3539612"/>
                <a:gd name="connsiteX59" fmla="*/ 273899 w 2701062"/>
                <a:gd name="connsiteY59" fmla="*/ 3164581 h 3539612"/>
                <a:gd name="connsiteX60" fmla="*/ 252829 w 2701062"/>
                <a:gd name="connsiteY60" fmla="*/ 3215147 h 3539612"/>
                <a:gd name="connsiteX61" fmla="*/ 202263 w 2701062"/>
                <a:gd name="connsiteY61" fmla="*/ 3295210 h 3539612"/>
                <a:gd name="connsiteX62" fmla="*/ 164339 w 2701062"/>
                <a:gd name="connsiteY62" fmla="*/ 3324707 h 3539612"/>
                <a:gd name="connsiteX63" fmla="*/ 75849 w 2701062"/>
                <a:gd name="connsiteY63" fmla="*/ 3354204 h 3539612"/>
                <a:gd name="connsiteX64" fmla="*/ 12641 w 2701062"/>
                <a:gd name="connsiteY64" fmla="*/ 3387914 h 3539612"/>
                <a:gd name="connsiteX65" fmla="*/ 0 w 2701062"/>
                <a:gd name="connsiteY65" fmla="*/ 3467977 h 3539612"/>
                <a:gd name="connsiteX66" fmla="*/ 63207 w 2701062"/>
                <a:gd name="connsiteY66" fmla="*/ 3463763 h 3539612"/>
                <a:gd name="connsiteX67" fmla="*/ 96918 w 2701062"/>
                <a:gd name="connsiteY67" fmla="*/ 3417411 h 3539612"/>
                <a:gd name="connsiteX68" fmla="*/ 155911 w 2701062"/>
                <a:gd name="connsiteY68" fmla="*/ 3459549 h 3539612"/>
                <a:gd name="connsiteX69" fmla="*/ 164339 w 2701062"/>
                <a:gd name="connsiteY69" fmla="*/ 3539612 h 3539612"/>
                <a:gd name="connsiteX70" fmla="*/ 265471 w 2701062"/>
                <a:gd name="connsiteY70" fmla="*/ 3489046 h 3539612"/>
                <a:gd name="connsiteX71" fmla="*/ 252829 w 2701062"/>
                <a:gd name="connsiteY71" fmla="*/ 3430052 h 3539612"/>
                <a:gd name="connsiteX72" fmla="*/ 307609 w 2701062"/>
                <a:gd name="connsiteY72" fmla="*/ 3387914 h 3539612"/>
                <a:gd name="connsiteX73" fmla="*/ 345534 w 2701062"/>
                <a:gd name="connsiteY73" fmla="*/ 3349990 h 3539612"/>
                <a:gd name="connsiteX74" fmla="*/ 375030 w 2701062"/>
                <a:gd name="connsiteY74" fmla="*/ 3307851 h 3539612"/>
                <a:gd name="connsiteX75" fmla="*/ 497231 w 2701062"/>
                <a:gd name="connsiteY75" fmla="*/ 3316279 h 3539612"/>
                <a:gd name="connsiteX76" fmla="*/ 497231 w 2701062"/>
                <a:gd name="connsiteY76" fmla="*/ 3316279 h 3539612"/>
                <a:gd name="connsiteX77" fmla="*/ 568866 w 2701062"/>
                <a:gd name="connsiteY77" fmla="*/ 3349990 h 3539612"/>
                <a:gd name="connsiteX78" fmla="*/ 589935 w 2701062"/>
                <a:gd name="connsiteY78" fmla="*/ 3328921 h 3539612"/>
                <a:gd name="connsiteX79" fmla="*/ 648929 w 2701062"/>
                <a:gd name="connsiteY79" fmla="*/ 3358417 h 3539612"/>
                <a:gd name="connsiteX80" fmla="*/ 674212 w 2701062"/>
                <a:gd name="connsiteY80" fmla="*/ 3354204 h 3539612"/>
                <a:gd name="connsiteX81" fmla="*/ 720564 w 2701062"/>
                <a:gd name="connsiteY81" fmla="*/ 3417411 h 3539612"/>
                <a:gd name="connsiteX82" fmla="*/ 754275 w 2701062"/>
                <a:gd name="connsiteY82" fmla="*/ 3408983 h 3539612"/>
                <a:gd name="connsiteX83" fmla="*/ 804840 w 2701062"/>
                <a:gd name="connsiteY83" fmla="*/ 3333134 h 3539612"/>
                <a:gd name="connsiteX84" fmla="*/ 842765 w 2701062"/>
                <a:gd name="connsiteY84" fmla="*/ 3299424 h 3539612"/>
                <a:gd name="connsiteX85" fmla="*/ 830123 w 2701062"/>
                <a:gd name="connsiteY85" fmla="*/ 3244644 h 3539612"/>
                <a:gd name="connsiteX86" fmla="*/ 859620 w 2701062"/>
                <a:gd name="connsiteY86" fmla="*/ 3189864 h 3539612"/>
                <a:gd name="connsiteX87" fmla="*/ 918614 w 2701062"/>
                <a:gd name="connsiteY87" fmla="*/ 3139299 h 3539612"/>
                <a:gd name="connsiteX88" fmla="*/ 1011318 w 2701062"/>
                <a:gd name="connsiteY88" fmla="*/ 3122443 h 3539612"/>
                <a:gd name="connsiteX89" fmla="*/ 1078739 w 2701062"/>
                <a:gd name="connsiteY89" fmla="*/ 3109802 h 3539612"/>
                <a:gd name="connsiteX90" fmla="*/ 1163016 w 2701062"/>
                <a:gd name="connsiteY90" fmla="*/ 3181437 h 3539612"/>
                <a:gd name="connsiteX91" fmla="*/ 1222009 w 2701062"/>
                <a:gd name="connsiteY91" fmla="*/ 3215147 h 3539612"/>
                <a:gd name="connsiteX92" fmla="*/ 1226223 w 2701062"/>
                <a:gd name="connsiteY92" fmla="*/ 3168795 h 3539612"/>
                <a:gd name="connsiteX93" fmla="*/ 1243078 w 2701062"/>
                <a:gd name="connsiteY93" fmla="*/ 3160368 h 3539612"/>
                <a:gd name="connsiteX94" fmla="*/ 1344210 w 2701062"/>
                <a:gd name="connsiteY94" fmla="*/ 3181437 h 3539612"/>
                <a:gd name="connsiteX95" fmla="*/ 1398990 w 2701062"/>
                <a:gd name="connsiteY95" fmla="*/ 3189864 h 3539612"/>
                <a:gd name="connsiteX96" fmla="*/ 1436914 w 2701062"/>
                <a:gd name="connsiteY96" fmla="*/ 3118229 h 3539612"/>
                <a:gd name="connsiteX97" fmla="*/ 1495908 w 2701062"/>
                <a:gd name="connsiteY97" fmla="*/ 3109802 h 3539612"/>
                <a:gd name="connsiteX98" fmla="*/ 1597040 w 2701062"/>
                <a:gd name="connsiteY98" fmla="*/ 3164581 h 3539612"/>
                <a:gd name="connsiteX99" fmla="*/ 1656033 w 2701062"/>
                <a:gd name="connsiteY99" fmla="*/ 3185651 h 3539612"/>
                <a:gd name="connsiteX100" fmla="*/ 1719240 w 2701062"/>
                <a:gd name="connsiteY100" fmla="*/ 3126657 h 3539612"/>
                <a:gd name="connsiteX101" fmla="*/ 1715027 w 2701062"/>
                <a:gd name="connsiteY101" fmla="*/ 3055022 h 3539612"/>
                <a:gd name="connsiteX102" fmla="*/ 1833014 w 2701062"/>
                <a:gd name="connsiteY102" fmla="*/ 3105588 h 3539612"/>
                <a:gd name="connsiteX103" fmla="*/ 1862510 w 2701062"/>
                <a:gd name="connsiteY103" fmla="*/ 3055022 h 3539612"/>
                <a:gd name="connsiteX104" fmla="*/ 2018422 w 2701062"/>
                <a:gd name="connsiteY104" fmla="*/ 3033953 h 3539612"/>
                <a:gd name="connsiteX105" fmla="*/ 2186975 w 2701062"/>
                <a:gd name="connsiteY105" fmla="*/ 3092946 h 3539612"/>
                <a:gd name="connsiteX106" fmla="*/ 2254396 w 2701062"/>
                <a:gd name="connsiteY106" fmla="*/ 3008670 h 3539612"/>
                <a:gd name="connsiteX107" fmla="*/ 2338673 w 2701062"/>
                <a:gd name="connsiteY107" fmla="*/ 3008670 h 3539612"/>
                <a:gd name="connsiteX108" fmla="*/ 2380811 w 2701062"/>
                <a:gd name="connsiteY108" fmla="*/ 2953890 h 3539612"/>
                <a:gd name="connsiteX109" fmla="*/ 2456660 w 2701062"/>
                <a:gd name="connsiteY109" fmla="*/ 2958104 h 3539612"/>
                <a:gd name="connsiteX110" fmla="*/ 2469301 w 2701062"/>
                <a:gd name="connsiteY110" fmla="*/ 2878041 h 3539612"/>
                <a:gd name="connsiteX111" fmla="*/ 2595716 w 2701062"/>
                <a:gd name="connsiteY111" fmla="*/ 2810620 h 3539612"/>
                <a:gd name="connsiteX112" fmla="*/ 2595716 w 2701062"/>
                <a:gd name="connsiteY112" fmla="*/ 2709488 h 3539612"/>
                <a:gd name="connsiteX113" fmla="*/ 2616785 w 2701062"/>
                <a:gd name="connsiteY113" fmla="*/ 2671564 h 3539612"/>
                <a:gd name="connsiteX114" fmla="*/ 2591502 w 2701062"/>
                <a:gd name="connsiteY114" fmla="*/ 2646281 h 3539612"/>
                <a:gd name="connsiteX115" fmla="*/ 2515653 w 2701062"/>
                <a:gd name="connsiteY115" fmla="*/ 2646281 h 3539612"/>
                <a:gd name="connsiteX116" fmla="*/ 2460874 w 2701062"/>
                <a:gd name="connsiteY116" fmla="*/ 2658922 h 3539612"/>
                <a:gd name="connsiteX117" fmla="*/ 2435591 w 2701062"/>
                <a:gd name="connsiteY117" fmla="*/ 2671564 h 3539612"/>
                <a:gd name="connsiteX118" fmla="*/ 2397666 w 2701062"/>
                <a:gd name="connsiteY118" fmla="*/ 2620998 h 3539612"/>
                <a:gd name="connsiteX119" fmla="*/ 2347100 w 2701062"/>
                <a:gd name="connsiteY119" fmla="*/ 2595715 h 3539612"/>
                <a:gd name="connsiteX120" fmla="*/ 2410308 w 2701062"/>
                <a:gd name="connsiteY120" fmla="*/ 2557791 h 3539612"/>
                <a:gd name="connsiteX121" fmla="*/ 2439804 w 2701062"/>
                <a:gd name="connsiteY121" fmla="*/ 2410307 h 3539612"/>
                <a:gd name="connsiteX122" fmla="*/ 2481943 w 2701062"/>
                <a:gd name="connsiteY122" fmla="*/ 2444017 h 3539612"/>
                <a:gd name="connsiteX123" fmla="*/ 2532509 w 2701062"/>
                <a:gd name="connsiteY123" fmla="*/ 2372382 h 3539612"/>
                <a:gd name="connsiteX124" fmla="*/ 2545150 w 2701062"/>
                <a:gd name="connsiteY124" fmla="*/ 2334458 h 3539612"/>
                <a:gd name="connsiteX125" fmla="*/ 2633640 w 2701062"/>
                <a:gd name="connsiteY125" fmla="*/ 2220685 h 3539612"/>
                <a:gd name="connsiteX126" fmla="*/ 2650496 w 2701062"/>
                <a:gd name="connsiteY126" fmla="*/ 2127981 h 3539612"/>
                <a:gd name="connsiteX127" fmla="*/ 2696848 w 2701062"/>
                <a:gd name="connsiteY127" fmla="*/ 2052132 h 3539612"/>
                <a:gd name="connsiteX128" fmla="*/ 2701062 w 2701062"/>
                <a:gd name="connsiteY128" fmla="*/ 1845654 h 3539612"/>
                <a:gd name="connsiteX129" fmla="*/ 2503012 w 2701062"/>
                <a:gd name="connsiteY129" fmla="*/ 1710812 h 3539612"/>
                <a:gd name="connsiteX130" fmla="*/ 2237541 w 2701062"/>
                <a:gd name="connsiteY130" fmla="*/ 1681315 h 3539612"/>
                <a:gd name="connsiteX131" fmla="*/ 2161692 w 2701062"/>
                <a:gd name="connsiteY131" fmla="*/ 1769805 h 3539612"/>
                <a:gd name="connsiteX132" fmla="*/ 2123768 w 2701062"/>
                <a:gd name="connsiteY132" fmla="*/ 1761378 h 3539612"/>
                <a:gd name="connsiteX133" fmla="*/ 2111126 w 2701062"/>
                <a:gd name="connsiteY133" fmla="*/ 1710812 h 3539612"/>
                <a:gd name="connsiteX134" fmla="*/ 2203830 w 2701062"/>
                <a:gd name="connsiteY134" fmla="*/ 1613894 h 3539612"/>
                <a:gd name="connsiteX135" fmla="*/ 2178547 w 2701062"/>
                <a:gd name="connsiteY135" fmla="*/ 1474838 h 3539612"/>
                <a:gd name="connsiteX136" fmla="*/ 2090057 w 2701062"/>
                <a:gd name="connsiteY136" fmla="*/ 1382134 h 3539612"/>
                <a:gd name="connsiteX137" fmla="*/ 2056346 w 2701062"/>
                <a:gd name="connsiteY137" fmla="*/ 1352637 h 3539612"/>
                <a:gd name="connsiteX138" fmla="*/ 2127981 w 2701062"/>
                <a:gd name="connsiteY138" fmla="*/ 1339995 h 3539612"/>
                <a:gd name="connsiteX139" fmla="*/ 2127981 w 2701062"/>
                <a:gd name="connsiteY139" fmla="*/ 1306285 h 3539612"/>
                <a:gd name="connsiteX140" fmla="*/ 2031063 w 2701062"/>
                <a:gd name="connsiteY140" fmla="*/ 1179870 h 3539612"/>
                <a:gd name="connsiteX141" fmla="*/ 2022636 w 2701062"/>
                <a:gd name="connsiteY141" fmla="*/ 1095593 h 3539612"/>
                <a:gd name="connsiteX142" fmla="*/ 2056346 w 2701062"/>
                <a:gd name="connsiteY142" fmla="*/ 1032386 h 3539612"/>
                <a:gd name="connsiteX143" fmla="*/ 2039491 w 2701062"/>
                <a:gd name="connsiteY143" fmla="*/ 998675 h 3539612"/>
                <a:gd name="connsiteX144" fmla="*/ 1967856 w 2701062"/>
                <a:gd name="connsiteY144" fmla="*/ 977606 h 3539612"/>
                <a:gd name="connsiteX145" fmla="*/ 1929932 w 2701062"/>
                <a:gd name="connsiteY145" fmla="*/ 918613 h 3539612"/>
                <a:gd name="connsiteX146" fmla="*/ 1934146 w 2701062"/>
                <a:gd name="connsiteY146" fmla="*/ 859619 h 3539612"/>
                <a:gd name="connsiteX147" fmla="*/ 1727668 w 2701062"/>
                <a:gd name="connsiteY147" fmla="*/ 741632 h 3539612"/>
                <a:gd name="connsiteX148" fmla="*/ 1664461 w 2701062"/>
                <a:gd name="connsiteY148" fmla="*/ 682639 h 3539612"/>
                <a:gd name="connsiteX149" fmla="*/ 1516977 w 2701062"/>
                <a:gd name="connsiteY149" fmla="*/ 143270 h 3539612"/>
                <a:gd name="connsiteX150" fmla="*/ 1407417 w 2701062"/>
                <a:gd name="connsiteY150" fmla="*/ 25284 h 3539612"/>
                <a:gd name="connsiteX151" fmla="*/ 1327354 w 2701062"/>
                <a:gd name="connsiteY151" fmla="*/ 0 h 3539612"/>
                <a:gd name="connsiteX0" fmla="*/ 1327354 w 2701062"/>
                <a:gd name="connsiteY0" fmla="*/ 0 h 3539612"/>
                <a:gd name="connsiteX1" fmla="*/ 1365279 w 2701062"/>
                <a:gd name="connsiteY1" fmla="*/ 8428 h 3539612"/>
                <a:gd name="connsiteX2" fmla="*/ 1264148 w 2701062"/>
                <a:gd name="connsiteY2" fmla="*/ 84276 h 3539612"/>
                <a:gd name="connsiteX3" fmla="*/ 1281002 w 2701062"/>
                <a:gd name="connsiteY3" fmla="*/ 223333 h 3539612"/>
                <a:gd name="connsiteX4" fmla="*/ 1141946 w 2701062"/>
                <a:gd name="connsiteY4" fmla="*/ 358175 h 3539612"/>
                <a:gd name="connsiteX5" fmla="*/ 876475 w 2701062"/>
                <a:gd name="connsiteY5" fmla="*/ 615217 h 3539612"/>
                <a:gd name="connsiteX6" fmla="*/ 804840 w 2701062"/>
                <a:gd name="connsiteY6" fmla="*/ 686852 h 3539612"/>
                <a:gd name="connsiteX7" fmla="*/ 813268 w 2701062"/>
                <a:gd name="connsiteY7" fmla="*/ 817481 h 3539612"/>
                <a:gd name="connsiteX8" fmla="*/ 897545 w 2701062"/>
                <a:gd name="connsiteY8" fmla="*/ 986034 h 3539612"/>
                <a:gd name="connsiteX9" fmla="*/ 943897 w 2701062"/>
                <a:gd name="connsiteY9" fmla="*/ 1070310 h 3539612"/>
                <a:gd name="connsiteX10" fmla="*/ 964966 w 2701062"/>
                <a:gd name="connsiteY10" fmla="*/ 1099807 h 3539612"/>
                <a:gd name="connsiteX11" fmla="*/ 994463 w 2701062"/>
                <a:gd name="connsiteY11" fmla="*/ 1074524 h 3539612"/>
                <a:gd name="connsiteX12" fmla="*/ 1011318 w 2701062"/>
                <a:gd name="connsiteY12" fmla="*/ 1019745 h 3539612"/>
                <a:gd name="connsiteX13" fmla="*/ 1057670 w 2701062"/>
                <a:gd name="connsiteY13" fmla="*/ 1011317 h 3539612"/>
                <a:gd name="connsiteX14" fmla="*/ 1053456 w 2701062"/>
                <a:gd name="connsiteY14" fmla="*/ 1074524 h 3539612"/>
                <a:gd name="connsiteX15" fmla="*/ 1040815 w 2701062"/>
                <a:gd name="connsiteY15" fmla="*/ 1108235 h 3539612"/>
                <a:gd name="connsiteX16" fmla="*/ 1049242 w 2701062"/>
                <a:gd name="connsiteY16" fmla="*/ 1133518 h 3539612"/>
                <a:gd name="connsiteX17" fmla="*/ 986035 w 2701062"/>
                <a:gd name="connsiteY17" fmla="*/ 1150373 h 3539612"/>
                <a:gd name="connsiteX18" fmla="*/ 1011318 w 2701062"/>
                <a:gd name="connsiteY18" fmla="*/ 1285216 h 3539612"/>
                <a:gd name="connsiteX19" fmla="*/ 1049242 w 2701062"/>
                <a:gd name="connsiteY19" fmla="*/ 1281002 h 3539612"/>
                <a:gd name="connsiteX20" fmla="*/ 1040815 w 2701062"/>
                <a:gd name="connsiteY20" fmla="*/ 1344209 h 3539612"/>
                <a:gd name="connsiteX21" fmla="*/ 981821 w 2701062"/>
                <a:gd name="connsiteY21" fmla="*/ 1377920 h 3539612"/>
                <a:gd name="connsiteX22" fmla="*/ 931255 w 2701062"/>
                <a:gd name="connsiteY22" fmla="*/ 1377920 h 3539612"/>
                <a:gd name="connsiteX23" fmla="*/ 897545 w 2701062"/>
                <a:gd name="connsiteY23" fmla="*/ 1441127 h 3539612"/>
                <a:gd name="connsiteX24" fmla="*/ 901758 w 2701062"/>
                <a:gd name="connsiteY24" fmla="*/ 1470624 h 3539612"/>
                <a:gd name="connsiteX25" fmla="*/ 948110 w 2701062"/>
                <a:gd name="connsiteY25" fmla="*/ 1479051 h 3539612"/>
                <a:gd name="connsiteX26" fmla="*/ 931255 w 2701062"/>
                <a:gd name="connsiteY26" fmla="*/ 1516976 h 3539612"/>
                <a:gd name="connsiteX27" fmla="*/ 952324 w 2701062"/>
                <a:gd name="connsiteY27" fmla="*/ 1525404 h 3539612"/>
                <a:gd name="connsiteX28" fmla="*/ 1015532 w 2701062"/>
                <a:gd name="connsiteY28" fmla="*/ 1529617 h 3539612"/>
                <a:gd name="connsiteX29" fmla="*/ 1040815 w 2701062"/>
                <a:gd name="connsiteY29" fmla="*/ 1567542 h 3539612"/>
                <a:gd name="connsiteX30" fmla="*/ 1036601 w 2701062"/>
                <a:gd name="connsiteY30" fmla="*/ 1605466 h 3539612"/>
                <a:gd name="connsiteX31" fmla="*/ 1104022 w 2701062"/>
                <a:gd name="connsiteY31" fmla="*/ 1706598 h 3539612"/>
                <a:gd name="connsiteX32" fmla="*/ 1053456 w 2701062"/>
                <a:gd name="connsiteY32" fmla="*/ 1731881 h 3539612"/>
                <a:gd name="connsiteX33" fmla="*/ 998676 w 2701062"/>
                <a:gd name="connsiteY33" fmla="*/ 1727667 h 3539612"/>
                <a:gd name="connsiteX34" fmla="*/ 964966 w 2701062"/>
                <a:gd name="connsiteY34" fmla="*/ 1807730 h 3539612"/>
                <a:gd name="connsiteX35" fmla="*/ 1015532 w 2701062"/>
                <a:gd name="connsiteY35" fmla="*/ 1849868 h 3539612"/>
                <a:gd name="connsiteX36" fmla="*/ 994463 w 2701062"/>
                <a:gd name="connsiteY36" fmla="*/ 1946786 h 3539612"/>
                <a:gd name="connsiteX37" fmla="*/ 1019746 w 2701062"/>
                <a:gd name="connsiteY37" fmla="*/ 1980497 h 3539612"/>
                <a:gd name="connsiteX38" fmla="*/ 990249 w 2701062"/>
                <a:gd name="connsiteY38" fmla="*/ 2014207 h 3539612"/>
                <a:gd name="connsiteX39" fmla="*/ 948110 w 2701062"/>
                <a:gd name="connsiteY39" fmla="*/ 2014207 h 3539612"/>
                <a:gd name="connsiteX40" fmla="*/ 939683 w 2701062"/>
                <a:gd name="connsiteY40" fmla="*/ 2052132 h 3539612"/>
                <a:gd name="connsiteX41" fmla="*/ 994463 w 2701062"/>
                <a:gd name="connsiteY41" fmla="*/ 2098484 h 3539612"/>
                <a:gd name="connsiteX42" fmla="*/ 981821 w 2701062"/>
                <a:gd name="connsiteY42" fmla="*/ 2279678 h 3539612"/>
                <a:gd name="connsiteX43" fmla="*/ 1015532 w 2701062"/>
                <a:gd name="connsiteY43" fmla="*/ 2359741 h 3539612"/>
                <a:gd name="connsiteX44" fmla="*/ 1049242 w 2701062"/>
                <a:gd name="connsiteY44" fmla="*/ 2359741 h 3539612"/>
                <a:gd name="connsiteX45" fmla="*/ 1129305 w 2701062"/>
                <a:gd name="connsiteY45" fmla="*/ 2427162 h 3539612"/>
                <a:gd name="connsiteX46" fmla="*/ 1125091 w 2701062"/>
                <a:gd name="connsiteY46" fmla="*/ 2557791 h 3539612"/>
                <a:gd name="connsiteX47" fmla="*/ 1087167 w 2701062"/>
                <a:gd name="connsiteY47" fmla="*/ 2620998 h 3539612"/>
                <a:gd name="connsiteX48" fmla="*/ 1015532 w 2701062"/>
                <a:gd name="connsiteY48" fmla="*/ 2688419 h 3539612"/>
                <a:gd name="connsiteX49" fmla="*/ 1007104 w 2701062"/>
                <a:gd name="connsiteY49" fmla="*/ 2776910 h 3539612"/>
                <a:gd name="connsiteX50" fmla="*/ 922828 w 2701062"/>
                <a:gd name="connsiteY50" fmla="*/ 2789551 h 3539612"/>
                <a:gd name="connsiteX51" fmla="*/ 868048 w 2701062"/>
                <a:gd name="connsiteY51" fmla="*/ 2793765 h 3539612"/>
                <a:gd name="connsiteX52" fmla="*/ 830123 w 2701062"/>
                <a:gd name="connsiteY52" fmla="*/ 2755840 h 3539612"/>
                <a:gd name="connsiteX53" fmla="*/ 577294 w 2701062"/>
                <a:gd name="connsiteY53" fmla="*/ 2776910 h 3539612"/>
                <a:gd name="connsiteX54" fmla="*/ 568866 w 2701062"/>
                <a:gd name="connsiteY54" fmla="*/ 2882255 h 3539612"/>
                <a:gd name="connsiteX55" fmla="*/ 514087 w 2701062"/>
                <a:gd name="connsiteY55" fmla="*/ 2915966 h 3539612"/>
                <a:gd name="connsiteX56" fmla="*/ 484590 w 2701062"/>
                <a:gd name="connsiteY56" fmla="*/ 2882255 h 3539612"/>
                <a:gd name="connsiteX57" fmla="*/ 446665 w 2701062"/>
                <a:gd name="connsiteY57" fmla="*/ 2907538 h 3539612"/>
                <a:gd name="connsiteX58" fmla="*/ 434024 w 2701062"/>
                <a:gd name="connsiteY58" fmla="*/ 3025525 h 3539612"/>
                <a:gd name="connsiteX59" fmla="*/ 328678 w 2701062"/>
                <a:gd name="connsiteY59" fmla="*/ 3151940 h 3539612"/>
                <a:gd name="connsiteX60" fmla="*/ 273899 w 2701062"/>
                <a:gd name="connsiteY60" fmla="*/ 3164581 h 3539612"/>
                <a:gd name="connsiteX61" fmla="*/ 252829 w 2701062"/>
                <a:gd name="connsiteY61" fmla="*/ 3215147 h 3539612"/>
                <a:gd name="connsiteX62" fmla="*/ 202263 w 2701062"/>
                <a:gd name="connsiteY62" fmla="*/ 3295210 h 3539612"/>
                <a:gd name="connsiteX63" fmla="*/ 164339 w 2701062"/>
                <a:gd name="connsiteY63" fmla="*/ 3324707 h 3539612"/>
                <a:gd name="connsiteX64" fmla="*/ 75849 w 2701062"/>
                <a:gd name="connsiteY64" fmla="*/ 3354204 h 3539612"/>
                <a:gd name="connsiteX65" fmla="*/ 12641 w 2701062"/>
                <a:gd name="connsiteY65" fmla="*/ 3387914 h 3539612"/>
                <a:gd name="connsiteX66" fmla="*/ 0 w 2701062"/>
                <a:gd name="connsiteY66" fmla="*/ 3467977 h 3539612"/>
                <a:gd name="connsiteX67" fmla="*/ 63207 w 2701062"/>
                <a:gd name="connsiteY67" fmla="*/ 3463763 h 3539612"/>
                <a:gd name="connsiteX68" fmla="*/ 96918 w 2701062"/>
                <a:gd name="connsiteY68" fmla="*/ 3417411 h 3539612"/>
                <a:gd name="connsiteX69" fmla="*/ 155911 w 2701062"/>
                <a:gd name="connsiteY69" fmla="*/ 3459549 h 3539612"/>
                <a:gd name="connsiteX70" fmla="*/ 164339 w 2701062"/>
                <a:gd name="connsiteY70" fmla="*/ 3539612 h 3539612"/>
                <a:gd name="connsiteX71" fmla="*/ 265471 w 2701062"/>
                <a:gd name="connsiteY71" fmla="*/ 3489046 h 3539612"/>
                <a:gd name="connsiteX72" fmla="*/ 252829 w 2701062"/>
                <a:gd name="connsiteY72" fmla="*/ 3430052 h 3539612"/>
                <a:gd name="connsiteX73" fmla="*/ 307609 w 2701062"/>
                <a:gd name="connsiteY73" fmla="*/ 3387914 h 3539612"/>
                <a:gd name="connsiteX74" fmla="*/ 345534 w 2701062"/>
                <a:gd name="connsiteY74" fmla="*/ 3349990 h 3539612"/>
                <a:gd name="connsiteX75" fmla="*/ 375030 w 2701062"/>
                <a:gd name="connsiteY75" fmla="*/ 3307851 h 3539612"/>
                <a:gd name="connsiteX76" fmla="*/ 497231 w 2701062"/>
                <a:gd name="connsiteY76" fmla="*/ 3316279 h 3539612"/>
                <a:gd name="connsiteX77" fmla="*/ 497231 w 2701062"/>
                <a:gd name="connsiteY77" fmla="*/ 3316279 h 3539612"/>
                <a:gd name="connsiteX78" fmla="*/ 568866 w 2701062"/>
                <a:gd name="connsiteY78" fmla="*/ 3349990 h 3539612"/>
                <a:gd name="connsiteX79" fmla="*/ 589935 w 2701062"/>
                <a:gd name="connsiteY79" fmla="*/ 3328921 h 3539612"/>
                <a:gd name="connsiteX80" fmla="*/ 648929 w 2701062"/>
                <a:gd name="connsiteY80" fmla="*/ 3358417 h 3539612"/>
                <a:gd name="connsiteX81" fmla="*/ 674212 w 2701062"/>
                <a:gd name="connsiteY81" fmla="*/ 3354204 h 3539612"/>
                <a:gd name="connsiteX82" fmla="*/ 720564 w 2701062"/>
                <a:gd name="connsiteY82" fmla="*/ 3417411 h 3539612"/>
                <a:gd name="connsiteX83" fmla="*/ 754275 w 2701062"/>
                <a:gd name="connsiteY83" fmla="*/ 3408983 h 3539612"/>
                <a:gd name="connsiteX84" fmla="*/ 804840 w 2701062"/>
                <a:gd name="connsiteY84" fmla="*/ 3333134 h 3539612"/>
                <a:gd name="connsiteX85" fmla="*/ 842765 w 2701062"/>
                <a:gd name="connsiteY85" fmla="*/ 3299424 h 3539612"/>
                <a:gd name="connsiteX86" fmla="*/ 830123 w 2701062"/>
                <a:gd name="connsiteY86" fmla="*/ 3244644 h 3539612"/>
                <a:gd name="connsiteX87" fmla="*/ 859620 w 2701062"/>
                <a:gd name="connsiteY87" fmla="*/ 3189864 h 3539612"/>
                <a:gd name="connsiteX88" fmla="*/ 918614 w 2701062"/>
                <a:gd name="connsiteY88" fmla="*/ 3139299 h 3539612"/>
                <a:gd name="connsiteX89" fmla="*/ 1011318 w 2701062"/>
                <a:gd name="connsiteY89" fmla="*/ 3122443 h 3539612"/>
                <a:gd name="connsiteX90" fmla="*/ 1078739 w 2701062"/>
                <a:gd name="connsiteY90" fmla="*/ 3109802 h 3539612"/>
                <a:gd name="connsiteX91" fmla="*/ 1163016 w 2701062"/>
                <a:gd name="connsiteY91" fmla="*/ 3181437 h 3539612"/>
                <a:gd name="connsiteX92" fmla="*/ 1222009 w 2701062"/>
                <a:gd name="connsiteY92" fmla="*/ 3215147 h 3539612"/>
                <a:gd name="connsiteX93" fmla="*/ 1226223 w 2701062"/>
                <a:gd name="connsiteY93" fmla="*/ 3168795 h 3539612"/>
                <a:gd name="connsiteX94" fmla="*/ 1243078 w 2701062"/>
                <a:gd name="connsiteY94" fmla="*/ 3160368 h 3539612"/>
                <a:gd name="connsiteX95" fmla="*/ 1344210 w 2701062"/>
                <a:gd name="connsiteY95" fmla="*/ 3181437 h 3539612"/>
                <a:gd name="connsiteX96" fmla="*/ 1398990 w 2701062"/>
                <a:gd name="connsiteY96" fmla="*/ 3189864 h 3539612"/>
                <a:gd name="connsiteX97" fmla="*/ 1436914 w 2701062"/>
                <a:gd name="connsiteY97" fmla="*/ 3118229 h 3539612"/>
                <a:gd name="connsiteX98" fmla="*/ 1495908 w 2701062"/>
                <a:gd name="connsiteY98" fmla="*/ 3109802 h 3539612"/>
                <a:gd name="connsiteX99" fmla="*/ 1597040 w 2701062"/>
                <a:gd name="connsiteY99" fmla="*/ 3164581 h 3539612"/>
                <a:gd name="connsiteX100" fmla="*/ 1656033 w 2701062"/>
                <a:gd name="connsiteY100" fmla="*/ 3185651 h 3539612"/>
                <a:gd name="connsiteX101" fmla="*/ 1719240 w 2701062"/>
                <a:gd name="connsiteY101" fmla="*/ 3126657 h 3539612"/>
                <a:gd name="connsiteX102" fmla="*/ 1715027 w 2701062"/>
                <a:gd name="connsiteY102" fmla="*/ 3055022 h 3539612"/>
                <a:gd name="connsiteX103" fmla="*/ 1833014 w 2701062"/>
                <a:gd name="connsiteY103" fmla="*/ 3105588 h 3539612"/>
                <a:gd name="connsiteX104" fmla="*/ 1862510 w 2701062"/>
                <a:gd name="connsiteY104" fmla="*/ 3055022 h 3539612"/>
                <a:gd name="connsiteX105" fmla="*/ 2018422 w 2701062"/>
                <a:gd name="connsiteY105" fmla="*/ 3033953 h 3539612"/>
                <a:gd name="connsiteX106" fmla="*/ 2186975 w 2701062"/>
                <a:gd name="connsiteY106" fmla="*/ 3092946 h 3539612"/>
                <a:gd name="connsiteX107" fmla="*/ 2254396 w 2701062"/>
                <a:gd name="connsiteY107" fmla="*/ 3008670 h 3539612"/>
                <a:gd name="connsiteX108" fmla="*/ 2338673 w 2701062"/>
                <a:gd name="connsiteY108" fmla="*/ 3008670 h 3539612"/>
                <a:gd name="connsiteX109" fmla="*/ 2380811 w 2701062"/>
                <a:gd name="connsiteY109" fmla="*/ 2953890 h 3539612"/>
                <a:gd name="connsiteX110" fmla="*/ 2456660 w 2701062"/>
                <a:gd name="connsiteY110" fmla="*/ 2958104 h 3539612"/>
                <a:gd name="connsiteX111" fmla="*/ 2469301 w 2701062"/>
                <a:gd name="connsiteY111" fmla="*/ 2878041 h 3539612"/>
                <a:gd name="connsiteX112" fmla="*/ 2595716 w 2701062"/>
                <a:gd name="connsiteY112" fmla="*/ 2810620 h 3539612"/>
                <a:gd name="connsiteX113" fmla="*/ 2595716 w 2701062"/>
                <a:gd name="connsiteY113" fmla="*/ 2709488 h 3539612"/>
                <a:gd name="connsiteX114" fmla="*/ 2616785 w 2701062"/>
                <a:gd name="connsiteY114" fmla="*/ 2671564 h 3539612"/>
                <a:gd name="connsiteX115" fmla="*/ 2591502 w 2701062"/>
                <a:gd name="connsiteY115" fmla="*/ 2646281 h 3539612"/>
                <a:gd name="connsiteX116" fmla="*/ 2515653 w 2701062"/>
                <a:gd name="connsiteY116" fmla="*/ 2646281 h 3539612"/>
                <a:gd name="connsiteX117" fmla="*/ 2460874 w 2701062"/>
                <a:gd name="connsiteY117" fmla="*/ 2658922 h 3539612"/>
                <a:gd name="connsiteX118" fmla="*/ 2435591 w 2701062"/>
                <a:gd name="connsiteY118" fmla="*/ 2671564 h 3539612"/>
                <a:gd name="connsiteX119" fmla="*/ 2397666 w 2701062"/>
                <a:gd name="connsiteY119" fmla="*/ 2620998 h 3539612"/>
                <a:gd name="connsiteX120" fmla="*/ 2347100 w 2701062"/>
                <a:gd name="connsiteY120" fmla="*/ 2595715 h 3539612"/>
                <a:gd name="connsiteX121" fmla="*/ 2410308 w 2701062"/>
                <a:gd name="connsiteY121" fmla="*/ 2557791 h 3539612"/>
                <a:gd name="connsiteX122" fmla="*/ 2439804 w 2701062"/>
                <a:gd name="connsiteY122" fmla="*/ 2410307 h 3539612"/>
                <a:gd name="connsiteX123" fmla="*/ 2481943 w 2701062"/>
                <a:gd name="connsiteY123" fmla="*/ 2444017 h 3539612"/>
                <a:gd name="connsiteX124" fmla="*/ 2532509 w 2701062"/>
                <a:gd name="connsiteY124" fmla="*/ 2372382 h 3539612"/>
                <a:gd name="connsiteX125" fmla="*/ 2545150 w 2701062"/>
                <a:gd name="connsiteY125" fmla="*/ 2334458 h 3539612"/>
                <a:gd name="connsiteX126" fmla="*/ 2633640 w 2701062"/>
                <a:gd name="connsiteY126" fmla="*/ 2220685 h 3539612"/>
                <a:gd name="connsiteX127" fmla="*/ 2650496 w 2701062"/>
                <a:gd name="connsiteY127" fmla="*/ 2127981 h 3539612"/>
                <a:gd name="connsiteX128" fmla="*/ 2696848 w 2701062"/>
                <a:gd name="connsiteY128" fmla="*/ 2052132 h 3539612"/>
                <a:gd name="connsiteX129" fmla="*/ 2701062 w 2701062"/>
                <a:gd name="connsiteY129" fmla="*/ 1845654 h 3539612"/>
                <a:gd name="connsiteX130" fmla="*/ 2503012 w 2701062"/>
                <a:gd name="connsiteY130" fmla="*/ 1710812 h 3539612"/>
                <a:gd name="connsiteX131" fmla="*/ 2237541 w 2701062"/>
                <a:gd name="connsiteY131" fmla="*/ 1681315 h 3539612"/>
                <a:gd name="connsiteX132" fmla="*/ 2161692 w 2701062"/>
                <a:gd name="connsiteY132" fmla="*/ 1769805 h 3539612"/>
                <a:gd name="connsiteX133" fmla="*/ 2123768 w 2701062"/>
                <a:gd name="connsiteY133" fmla="*/ 1761378 h 3539612"/>
                <a:gd name="connsiteX134" fmla="*/ 2111126 w 2701062"/>
                <a:gd name="connsiteY134" fmla="*/ 1710812 h 3539612"/>
                <a:gd name="connsiteX135" fmla="*/ 2203830 w 2701062"/>
                <a:gd name="connsiteY135" fmla="*/ 1613894 h 3539612"/>
                <a:gd name="connsiteX136" fmla="*/ 2178547 w 2701062"/>
                <a:gd name="connsiteY136" fmla="*/ 1474838 h 3539612"/>
                <a:gd name="connsiteX137" fmla="*/ 2090057 w 2701062"/>
                <a:gd name="connsiteY137" fmla="*/ 1382134 h 3539612"/>
                <a:gd name="connsiteX138" fmla="*/ 2056346 w 2701062"/>
                <a:gd name="connsiteY138" fmla="*/ 1352637 h 3539612"/>
                <a:gd name="connsiteX139" fmla="*/ 2127981 w 2701062"/>
                <a:gd name="connsiteY139" fmla="*/ 1339995 h 3539612"/>
                <a:gd name="connsiteX140" fmla="*/ 2127981 w 2701062"/>
                <a:gd name="connsiteY140" fmla="*/ 1306285 h 3539612"/>
                <a:gd name="connsiteX141" fmla="*/ 2031063 w 2701062"/>
                <a:gd name="connsiteY141" fmla="*/ 1179870 h 3539612"/>
                <a:gd name="connsiteX142" fmla="*/ 2022636 w 2701062"/>
                <a:gd name="connsiteY142" fmla="*/ 1095593 h 3539612"/>
                <a:gd name="connsiteX143" fmla="*/ 2056346 w 2701062"/>
                <a:gd name="connsiteY143" fmla="*/ 1032386 h 3539612"/>
                <a:gd name="connsiteX144" fmla="*/ 2039491 w 2701062"/>
                <a:gd name="connsiteY144" fmla="*/ 998675 h 3539612"/>
                <a:gd name="connsiteX145" fmla="*/ 1967856 w 2701062"/>
                <a:gd name="connsiteY145" fmla="*/ 977606 h 3539612"/>
                <a:gd name="connsiteX146" fmla="*/ 1929932 w 2701062"/>
                <a:gd name="connsiteY146" fmla="*/ 918613 h 3539612"/>
                <a:gd name="connsiteX147" fmla="*/ 1934146 w 2701062"/>
                <a:gd name="connsiteY147" fmla="*/ 859619 h 3539612"/>
                <a:gd name="connsiteX148" fmla="*/ 1727668 w 2701062"/>
                <a:gd name="connsiteY148" fmla="*/ 741632 h 3539612"/>
                <a:gd name="connsiteX149" fmla="*/ 1664461 w 2701062"/>
                <a:gd name="connsiteY149" fmla="*/ 682639 h 3539612"/>
                <a:gd name="connsiteX150" fmla="*/ 1516977 w 2701062"/>
                <a:gd name="connsiteY150" fmla="*/ 143270 h 3539612"/>
                <a:gd name="connsiteX151" fmla="*/ 1407417 w 2701062"/>
                <a:gd name="connsiteY151" fmla="*/ 25284 h 3539612"/>
                <a:gd name="connsiteX152" fmla="*/ 1327354 w 2701062"/>
                <a:gd name="connsiteY152" fmla="*/ 0 h 3539612"/>
                <a:gd name="connsiteX0" fmla="*/ 1327354 w 2701062"/>
                <a:gd name="connsiteY0" fmla="*/ 23107 h 3562719"/>
                <a:gd name="connsiteX1" fmla="*/ 1365279 w 2701062"/>
                <a:gd name="connsiteY1" fmla="*/ 31535 h 3562719"/>
                <a:gd name="connsiteX2" fmla="*/ 1264148 w 2701062"/>
                <a:gd name="connsiteY2" fmla="*/ 107383 h 3562719"/>
                <a:gd name="connsiteX3" fmla="*/ 1281002 w 2701062"/>
                <a:gd name="connsiteY3" fmla="*/ 246440 h 3562719"/>
                <a:gd name="connsiteX4" fmla="*/ 1141946 w 2701062"/>
                <a:gd name="connsiteY4" fmla="*/ 381282 h 3562719"/>
                <a:gd name="connsiteX5" fmla="*/ 876475 w 2701062"/>
                <a:gd name="connsiteY5" fmla="*/ 638324 h 3562719"/>
                <a:gd name="connsiteX6" fmla="*/ 804840 w 2701062"/>
                <a:gd name="connsiteY6" fmla="*/ 709959 h 3562719"/>
                <a:gd name="connsiteX7" fmla="*/ 813268 w 2701062"/>
                <a:gd name="connsiteY7" fmla="*/ 840588 h 3562719"/>
                <a:gd name="connsiteX8" fmla="*/ 897545 w 2701062"/>
                <a:gd name="connsiteY8" fmla="*/ 1009141 h 3562719"/>
                <a:gd name="connsiteX9" fmla="*/ 943897 w 2701062"/>
                <a:gd name="connsiteY9" fmla="*/ 1093417 h 3562719"/>
                <a:gd name="connsiteX10" fmla="*/ 964966 w 2701062"/>
                <a:gd name="connsiteY10" fmla="*/ 1122914 h 3562719"/>
                <a:gd name="connsiteX11" fmla="*/ 994463 w 2701062"/>
                <a:gd name="connsiteY11" fmla="*/ 1097631 h 3562719"/>
                <a:gd name="connsiteX12" fmla="*/ 1011318 w 2701062"/>
                <a:gd name="connsiteY12" fmla="*/ 1042852 h 3562719"/>
                <a:gd name="connsiteX13" fmla="*/ 1057670 w 2701062"/>
                <a:gd name="connsiteY13" fmla="*/ 1034424 h 3562719"/>
                <a:gd name="connsiteX14" fmla="*/ 1053456 w 2701062"/>
                <a:gd name="connsiteY14" fmla="*/ 1097631 h 3562719"/>
                <a:gd name="connsiteX15" fmla="*/ 1040815 w 2701062"/>
                <a:gd name="connsiteY15" fmla="*/ 1131342 h 3562719"/>
                <a:gd name="connsiteX16" fmla="*/ 1049242 w 2701062"/>
                <a:gd name="connsiteY16" fmla="*/ 1156625 h 3562719"/>
                <a:gd name="connsiteX17" fmla="*/ 986035 w 2701062"/>
                <a:gd name="connsiteY17" fmla="*/ 1173480 h 3562719"/>
                <a:gd name="connsiteX18" fmla="*/ 1011318 w 2701062"/>
                <a:gd name="connsiteY18" fmla="*/ 1308323 h 3562719"/>
                <a:gd name="connsiteX19" fmla="*/ 1049242 w 2701062"/>
                <a:gd name="connsiteY19" fmla="*/ 1304109 h 3562719"/>
                <a:gd name="connsiteX20" fmla="*/ 1040815 w 2701062"/>
                <a:gd name="connsiteY20" fmla="*/ 1367316 h 3562719"/>
                <a:gd name="connsiteX21" fmla="*/ 981821 w 2701062"/>
                <a:gd name="connsiteY21" fmla="*/ 1401027 h 3562719"/>
                <a:gd name="connsiteX22" fmla="*/ 931255 w 2701062"/>
                <a:gd name="connsiteY22" fmla="*/ 1401027 h 3562719"/>
                <a:gd name="connsiteX23" fmla="*/ 897545 w 2701062"/>
                <a:gd name="connsiteY23" fmla="*/ 1464234 h 3562719"/>
                <a:gd name="connsiteX24" fmla="*/ 901758 w 2701062"/>
                <a:gd name="connsiteY24" fmla="*/ 1493731 h 3562719"/>
                <a:gd name="connsiteX25" fmla="*/ 948110 w 2701062"/>
                <a:gd name="connsiteY25" fmla="*/ 1502158 h 3562719"/>
                <a:gd name="connsiteX26" fmla="*/ 931255 w 2701062"/>
                <a:gd name="connsiteY26" fmla="*/ 1540083 h 3562719"/>
                <a:gd name="connsiteX27" fmla="*/ 952324 w 2701062"/>
                <a:gd name="connsiteY27" fmla="*/ 1548511 h 3562719"/>
                <a:gd name="connsiteX28" fmla="*/ 1015532 w 2701062"/>
                <a:gd name="connsiteY28" fmla="*/ 1552724 h 3562719"/>
                <a:gd name="connsiteX29" fmla="*/ 1040815 w 2701062"/>
                <a:gd name="connsiteY29" fmla="*/ 1590649 h 3562719"/>
                <a:gd name="connsiteX30" fmla="*/ 1036601 w 2701062"/>
                <a:gd name="connsiteY30" fmla="*/ 1628573 h 3562719"/>
                <a:gd name="connsiteX31" fmla="*/ 1104022 w 2701062"/>
                <a:gd name="connsiteY31" fmla="*/ 1729705 h 3562719"/>
                <a:gd name="connsiteX32" fmla="*/ 1053456 w 2701062"/>
                <a:gd name="connsiteY32" fmla="*/ 1754988 h 3562719"/>
                <a:gd name="connsiteX33" fmla="*/ 998676 w 2701062"/>
                <a:gd name="connsiteY33" fmla="*/ 1750774 h 3562719"/>
                <a:gd name="connsiteX34" fmla="*/ 964966 w 2701062"/>
                <a:gd name="connsiteY34" fmla="*/ 1830837 h 3562719"/>
                <a:gd name="connsiteX35" fmla="*/ 1015532 w 2701062"/>
                <a:gd name="connsiteY35" fmla="*/ 1872975 h 3562719"/>
                <a:gd name="connsiteX36" fmla="*/ 994463 w 2701062"/>
                <a:gd name="connsiteY36" fmla="*/ 1969893 h 3562719"/>
                <a:gd name="connsiteX37" fmla="*/ 1019746 w 2701062"/>
                <a:gd name="connsiteY37" fmla="*/ 2003604 h 3562719"/>
                <a:gd name="connsiteX38" fmla="*/ 990249 w 2701062"/>
                <a:gd name="connsiteY38" fmla="*/ 2037314 h 3562719"/>
                <a:gd name="connsiteX39" fmla="*/ 948110 w 2701062"/>
                <a:gd name="connsiteY39" fmla="*/ 2037314 h 3562719"/>
                <a:gd name="connsiteX40" fmla="*/ 939683 w 2701062"/>
                <a:gd name="connsiteY40" fmla="*/ 2075239 h 3562719"/>
                <a:gd name="connsiteX41" fmla="*/ 994463 w 2701062"/>
                <a:gd name="connsiteY41" fmla="*/ 2121591 h 3562719"/>
                <a:gd name="connsiteX42" fmla="*/ 981821 w 2701062"/>
                <a:gd name="connsiteY42" fmla="*/ 2302785 h 3562719"/>
                <a:gd name="connsiteX43" fmla="*/ 1015532 w 2701062"/>
                <a:gd name="connsiteY43" fmla="*/ 2382848 h 3562719"/>
                <a:gd name="connsiteX44" fmla="*/ 1049242 w 2701062"/>
                <a:gd name="connsiteY44" fmla="*/ 2382848 h 3562719"/>
                <a:gd name="connsiteX45" fmla="*/ 1129305 w 2701062"/>
                <a:gd name="connsiteY45" fmla="*/ 2450269 h 3562719"/>
                <a:gd name="connsiteX46" fmla="*/ 1125091 w 2701062"/>
                <a:gd name="connsiteY46" fmla="*/ 2580898 h 3562719"/>
                <a:gd name="connsiteX47" fmla="*/ 1087167 w 2701062"/>
                <a:gd name="connsiteY47" fmla="*/ 2644105 h 3562719"/>
                <a:gd name="connsiteX48" fmla="*/ 1015532 w 2701062"/>
                <a:gd name="connsiteY48" fmla="*/ 2711526 h 3562719"/>
                <a:gd name="connsiteX49" fmla="*/ 1007104 w 2701062"/>
                <a:gd name="connsiteY49" fmla="*/ 2800017 h 3562719"/>
                <a:gd name="connsiteX50" fmla="*/ 922828 w 2701062"/>
                <a:gd name="connsiteY50" fmla="*/ 2812658 h 3562719"/>
                <a:gd name="connsiteX51" fmla="*/ 868048 w 2701062"/>
                <a:gd name="connsiteY51" fmla="*/ 2816872 h 3562719"/>
                <a:gd name="connsiteX52" fmla="*/ 830123 w 2701062"/>
                <a:gd name="connsiteY52" fmla="*/ 2778947 h 3562719"/>
                <a:gd name="connsiteX53" fmla="*/ 577294 w 2701062"/>
                <a:gd name="connsiteY53" fmla="*/ 2800017 h 3562719"/>
                <a:gd name="connsiteX54" fmla="*/ 568866 w 2701062"/>
                <a:gd name="connsiteY54" fmla="*/ 2905362 h 3562719"/>
                <a:gd name="connsiteX55" fmla="*/ 514087 w 2701062"/>
                <a:gd name="connsiteY55" fmla="*/ 2939073 h 3562719"/>
                <a:gd name="connsiteX56" fmla="*/ 484590 w 2701062"/>
                <a:gd name="connsiteY56" fmla="*/ 2905362 h 3562719"/>
                <a:gd name="connsiteX57" fmla="*/ 446665 w 2701062"/>
                <a:gd name="connsiteY57" fmla="*/ 2930645 h 3562719"/>
                <a:gd name="connsiteX58" fmla="*/ 434024 w 2701062"/>
                <a:gd name="connsiteY58" fmla="*/ 3048632 h 3562719"/>
                <a:gd name="connsiteX59" fmla="*/ 328678 w 2701062"/>
                <a:gd name="connsiteY59" fmla="*/ 3175047 h 3562719"/>
                <a:gd name="connsiteX60" fmla="*/ 273899 w 2701062"/>
                <a:gd name="connsiteY60" fmla="*/ 3187688 h 3562719"/>
                <a:gd name="connsiteX61" fmla="*/ 252829 w 2701062"/>
                <a:gd name="connsiteY61" fmla="*/ 3238254 h 3562719"/>
                <a:gd name="connsiteX62" fmla="*/ 202263 w 2701062"/>
                <a:gd name="connsiteY62" fmla="*/ 3318317 h 3562719"/>
                <a:gd name="connsiteX63" fmla="*/ 164339 w 2701062"/>
                <a:gd name="connsiteY63" fmla="*/ 3347814 h 3562719"/>
                <a:gd name="connsiteX64" fmla="*/ 75849 w 2701062"/>
                <a:gd name="connsiteY64" fmla="*/ 3377311 h 3562719"/>
                <a:gd name="connsiteX65" fmla="*/ 12641 w 2701062"/>
                <a:gd name="connsiteY65" fmla="*/ 3411021 h 3562719"/>
                <a:gd name="connsiteX66" fmla="*/ 0 w 2701062"/>
                <a:gd name="connsiteY66" fmla="*/ 3491084 h 3562719"/>
                <a:gd name="connsiteX67" fmla="*/ 63207 w 2701062"/>
                <a:gd name="connsiteY67" fmla="*/ 3486870 h 3562719"/>
                <a:gd name="connsiteX68" fmla="*/ 96918 w 2701062"/>
                <a:gd name="connsiteY68" fmla="*/ 3440518 h 3562719"/>
                <a:gd name="connsiteX69" fmla="*/ 155911 w 2701062"/>
                <a:gd name="connsiteY69" fmla="*/ 3482656 h 3562719"/>
                <a:gd name="connsiteX70" fmla="*/ 164339 w 2701062"/>
                <a:gd name="connsiteY70" fmla="*/ 3562719 h 3562719"/>
                <a:gd name="connsiteX71" fmla="*/ 265471 w 2701062"/>
                <a:gd name="connsiteY71" fmla="*/ 3512153 h 3562719"/>
                <a:gd name="connsiteX72" fmla="*/ 252829 w 2701062"/>
                <a:gd name="connsiteY72" fmla="*/ 3453159 h 3562719"/>
                <a:gd name="connsiteX73" fmla="*/ 307609 w 2701062"/>
                <a:gd name="connsiteY73" fmla="*/ 3411021 h 3562719"/>
                <a:gd name="connsiteX74" fmla="*/ 345534 w 2701062"/>
                <a:gd name="connsiteY74" fmla="*/ 3373097 h 3562719"/>
                <a:gd name="connsiteX75" fmla="*/ 375030 w 2701062"/>
                <a:gd name="connsiteY75" fmla="*/ 3330958 h 3562719"/>
                <a:gd name="connsiteX76" fmla="*/ 497231 w 2701062"/>
                <a:gd name="connsiteY76" fmla="*/ 3339386 h 3562719"/>
                <a:gd name="connsiteX77" fmla="*/ 497231 w 2701062"/>
                <a:gd name="connsiteY77" fmla="*/ 3339386 h 3562719"/>
                <a:gd name="connsiteX78" fmla="*/ 568866 w 2701062"/>
                <a:gd name="connsiteY78" fmla="*/ 3373097 h 3562719"/>
                <a:gd name="connsiteX79" fmla="*/ 589935 w 2701062"/>
                <a:gd name="connsiteY79" fmla="*/ 3352028 h 3562719"/>
                <a:gd name="connsiteX80" fmla="*/ 648929 w 2701062"/>
                <a:gd name="connsiteY80" fmla="*/ 3381524 h 3562719"/>
                <a:gd name="connsiteX81" fmla="*/ 674212 w 2701062"/>
                <a:gd name="connsiteY81" fmla="*/ 3377311 h 3562719"/>
                <a:gd name="connsiteX82" fmla="*/ 720564 w 2701062"/>
                <a:gd name="connsiteY82" fmla="*/ 3440518 h 3562719"/>
                <a:gd name="connsiteX83" fmla="*/ 754275 w 2701062"/>
                <a:gd name="connsiteY83" fmla="*/ 3432090 h 3562719"/>
                <a:gd name="connsiteX84" fmla="*/ 804840 w 2701062"/>
                <a:gd name="connsiteY84" fmla="*/ 3356241 h 3562719"/>
                <a:gd name="connsiteX85" fmla="*/ 842765 w 2701062"/>
                <a:gd name="connsiteY85" fmla="*/ 3322531 h 3562719"/>
                <a:gd name="connsiteX86" fmla="*/ 830123 w 2701062"/>
                <a:gd name="connsiteY86" fmla="*/ 3267751 h 3562719"/>
                <a:gd name="connsiteX87" fmla="*/ 859620 w 2701062"/>
                <a:gd name="connsiteY87" fmla="*/ 3212971 h 3562719"/>
                <a:gd name="connsiteX88" fmla="*/ 918614 w 2701062"/>
                <a:gd name="connsiteY88" fmla="*/ 3162406 h 3562719"/>
                <a:gd name="connsiteX89" fmla="*/ 1011318 w 2701062"/>
                <a:gd name="connsiteY89" fmla="*/ 3145550 h 3562719"/>
                <a:gd name="connsiteX90" fmla="*/ 1078739 w 2701062"/>
                <a:gd name="connsiteY90" fmla="*/ 3132909 h 3562719"/>
                <a:gd name="connsiteX91" fmla="*/ 1163016 w 2701062"/>
                <a:gd name="connsiteY91" fmla="*/ 3204544 h 3562719"/>
                <a:gd name="connsiteX92" fmla="*/ 1222009 w 2701062"/>
                <a:gd name="connsiteY92" fmla="*/ 3238254 h 3562719"/>
                <a:gd name="connsiteX93" fmla="*/ 1226223 w 2701062"/>
                <a:gd name="connsiteY93" fmla="*/ 3191902 h 3562719"/>
                <a:gd name="connsiteX94" fmla="*/ 1243078 w 2701062"/>
                <a:gd name="connsiteY94" fmla="*/ 3183475 h 3562719"/>
                <a:gd name="connsiteX95" fmla="*/ 1344210 w 2701062"/>
                <a:gd name="connsiteY95" fmla="*/ 3204544 h 3562719"/>
                <a:gd name="connsiteX96" fmla="*/ 1398990 w 2701062"/>
                <a:gd name="connsiteY96" fmla="*/ 3212971 h 3562719"/>
                <a:gd name="connsiteX97" fmla="*/ 1436914 w 2701062"/>
                <a:gd name="connsiteY97" fmla="*/ 3141336 h 3562719"/>
                <a:gd name="connsiteX98" fmla="*/ 1495908 w 2701062"/>
                <a:gd name="connsiteY98" fmla="*/ 3132909 h 3562719"/>
                <a:gd name="connsiteX99" fmla="*/ 1597040 w 2701062"/>
                <a:gd name="connsiteY99" fmla="*/ 3187688 h 3562719"/>
                <a:gd name="connsiteX100" fmla="*/ 1656033 w 2701062"/>
                <a:gd name="connsiteY100" fmla="*/ 3208758 h 3562719"/>
                <a:gd name="connsiteX101" fmla="*/ 1719240 w 2701062"/>
                <a:gd name="connsiteY101" fmla="*/ 3149764 h 3562719"/>
                <a:gd name="connsiteX102" fmla="*/ 1715027 w 2701062"/>
                <a:gd name="connsiteY102" fmla="*/ 3078129 h 3562719"/>
                <a:gd name="connsiteX103" fmla="*/ 1833014 w 2701062"/>
                <a:gd name="connsiteY103" fmla="*/ 3128695 h 3562719"/>
                <a:gd name="connsiteX104" fmla="*/ 1862510 w 2701062"/>
                <a:gd name="connsiteY104" fmla="*/ 3078129 h 3562719"/>
                <a:gd name="connsiteX105" fmla="*/ 2018422 w 2701062"/>
                <a:gd name="connsiteY105" fmla="*/ 3057060 h 3562719"/>
                <a:gd name="connsiteX106" fmla="*/ 2186975 w 2701062"/>
                <a:gd name="connsiteY106" fmla="*/ 3116053 h 3562719"/>
                <a:gd name="connsiteX107" fmla="*/ 2254396 w 2701062"/>
                <a:gd name="connsiteY107" fmla="*/ 3031777 h 3562719"/>
                <a:gd name="connsiteX108" fmla="*/ 2338673 w 2701062"/>
                <a:gd name="connsiteY108" fmla="*/ 3031777 h 3562719"/>
                <a:gd name="connsiteX109" fmla="*/ 2380811 w 2701062"/>
                <a:gd name="connsiteY109" fmla="*/ 2976997 h 3562719"/>
                <a:gd name="connsiteX110" fmla="*/ 2456660 w 2701062"/>
                <a:gd name="connsiteY110" fmla="*/ 2981211 h 3562719"/>
                <a:gd name="connsiteX111" fmla="*/ 2469301 w 2701062"/>
                <a:gd name="connsiteY111" fmla="*/ 2901148 h 3562719"/>
                <a:gd name="connsiteX112" fmla="*/ 2595716 w 2701062"/>
                <a:gd name="connsiteY112" fmla="*/ 2833727 h 3562719"/>
                <a:gd name="connsiteX113" fmla="*/ 2595716 w 2701062"/>
                <a:gd name="connsiteY113" fmla="*/ 2732595 h 3562719"/>
                <a:gd name="connsiteX114" fmla="*/ 2616785 w 2701062"/>
                <a:gd name="connsiteY114" fmla="*/ 2694671 h 3562719"/>
                <a:gd name="connsiteX115" fmla="*/ 2591502 w 2701062"/>
                <a:gd name="connsiteY115" fmla="*/ 2669388 h 3562719"/>
                <a:gd name="connsiteX116" fmla="*/ 2515653 w 2701062"/>
                <a:gd name="connsiteY116" fmla="*/ 2669388 h 3562719"/>
                <a:gd name="connsiteX117" fmla="*/ 2460874 w 2701062"/>
                <a:gd name="connsiteY117" fmla="*/ 2682029 h 3562719"/>
                <a:gd name="connsiteX118" fmla="*/ 2435591 w 2701062"/>
                <a:gd name="connsiteY118" fmla="*/ 2694671 h 3562719"/>
                <a:gd name="connsiteX119" fmla="*/ 2397666 w 2701062"/>
                <a:gd name="connsiteY119" fmla="*/ 2644105 h 3562719"/>
                <a:gd name="connsiteX120" fmla="*/ 2347100 w 2701062"/>
                <a:gd name="connsiteY120" fmla="*/ 2618822 h 3562719"/>
                <a:gd name="connsiteX121" fmla="*/ 2410308 w 2701062"/>
                <a:gd name="connsiteY121" fmla="*/ 2580898 h 3562719"/>
                <a:gd name="connsiteX122" fmla="*/ 2439804 w 2701062"/>
                <a:gd name="connsiteY122" fmla="*/ 2433414 h 3562719"/>
                <a:gd name="connsiteX123" fmla="*/ 2481943 w 2701062"/>
                <a:gd name="connsiteY123" fmla="*/ 2467124 h 3562719"/>
                <a:gd name="connsiteX124" fmla="*/ 2532509 w 2701062"/>
                <a:gd name="connsiteY124" fmla="*/ 2395489 h 3562719"/>
                <a:gd name="connsiteX125" fmla="*/ 2545150 w 2701062"/>
                <a:gd name="connsiteY125" fmla="*/ 2357565 h 3562719"/>
                <a:gd name="connsiteX126" fmla="*/ 2633640 w 2701062"/>
                <a:gd name="connsiteY126" fmla="*/ 2243792 h 3562719"/>
                <a:gd name="connsiteX127" fmla="*/ 2650496 w 2701062"/>
                <a:gd name="connsiteY127" fmla="*/ 2151088 h 3562719"/>
                <a:gd name="connsiteX128" fmla="*/ 2696848 w 2701062"/>
                <a:gd name="connsiteY128" fmla="*/ 2075239 h 3562719"/>
                <a:gd name="connsiteX129" fmla="*/ 2701062 w 2701062"/>
                <a:gd name="connsiteY129" fmla="*/ 1868761 h 3562719"/>
                <a:gd name="connsiteX130" fmla="*/ 2503012 w 2701062"/>
                <a:gd name="connsiteY130" fmla="*/ 1733919 h 3562719"/>
                <a:gd name="connsiteX131" fmla="*/ 2237541 w 2701062"/>
                <a:gd name="connsiteY131" fmla="*/ 1704422 h 3562719"/>
                <a:gd name="connsiteX132" fmla="*/ 2161692 w 2701062"/>
                <a:gd name="connsiteY132" fmla="*/ 1792912 h 3562719"/>
                <a:gd name="connsiteX133" fmla="*/ 2123768 w 2701062"/>
                <a:gd name="connsiteY133" fmla="*/ 1784485 h 3562719"/>
                <a:gd name="connsiteX134" fmla="*/ 2111126 w 2701062"/>
                <a:gd name="connsiteY134" fmla="*/ 1733919 h 3562719"/>
                <a:gd name="connsiteX135" fmla="*/ 2203830 w 2701062"/>
                <a:gd name="connsiteY135" fmla="*/ 1637001 h 3562719"/>
                <a:gd name="connsiteX136" fmla="*/ 2178547 w 2701062"/>
                <a:gd name="connsiteY136" fmla="*/ 1497945 h 3562719"/>
                <a:gd name="connsiteX137" fmla="*/ 2090057 w 2701062"/>
                <a:gd name="connsiteY137" fmla="*/ 1405241 h 3562719"/>
                <a:gd name="connsiteX138" fmla="*/ 2056346 w 2701062"/>
                <a:gd name="connsiteY138" fmla="*/ 1375744 h 3562719"/>
                <a:gd name="connsiteX139" fmla="*/ 2127981 w 2701062"/>
                <a:gd name="connsiteY139" fmla="*/ 1363102 h 3562719"/>
                <a:gd name="connsiteX140" fmla="*/ 2127981 w 2701062"/>
                <a:gd name="connsiteY140" fmla="*/ 1329392 h 3562719"/>
                <a:gd name="connsiteX141" fmla="*/ 2031063 w 2701062"/>
                <a:gd name="connsiteY141" fmla="*/ 1202977 h 3562719"/>
                <a:gd name="connsiteX142" fmla="*/ 2022636 w 2701062"/>
                <a:gd name="connsiteY142" fmla="*/ 1118700 h 3562719"/>
                <a:gd name="connsiteX143" fmla="*/ 2056346 w 2701062"/>
                <a:gd name="connsiteY143" fmla="*/ 1055493 h 3562719"/>
                <a:gd name="connsiteX144" fmla="*/ 2039491 w 2701062"/>
                <a:gd name="connsiteY144" fmla="*/ 1021782 h 3562719"/>
                <a:gd name="connsiteX145" fmla="*/ 1967856 w 2701062"/>
                <a:gd name="connsiteY145" fmla="*/ 1000713 h 3562719"/>
                <a:gd name="connsiteX146" fmla="*/ 1929932 w 2701062"/>
                <a:gd name="connsiteY146" fmla="*/ 941720 h 3562719"/>
                <a:gd name="connsiteX147" fmla="*/ 1934146 w 2701062"/>
                <a:gd name="connsiteY147" fmla="*/ 882726 h 3562719"/>
                <a:gd name="connsiteX148" fmla="*/ 1727668 w 2701062"/>
                <a:gd name="connsiteY148" fmla="*/ 764739 h 3562719"/>
                <a:gd name="connsiteX149" fmla="*/ 1664461 w 2701062"/>
                <a:gd name="connsiteY149" fmla="*/ 705746 h 3562719"/>
                <a:gd name="connsiteX150" fmla="*/ 1516977 w 2701062"/>
                <a:gd name="connsiteY150" fmla="*/ 166377 h 3562719"/>
                <a:gd name="connsiteX151" fmla="*/ 1407417 w 2701062"/>
                <a:gd name="connsiteY151" fmla="*/ 48391 h 3562719"/>
                <a:gd name="connsiteX152" fmla="*/ 1327354 w 2701062"/>
                <a:gd name="connsiteY152" fmla="*/ 23107 h 3562719"/>
                <a:gd name="connsiteX0" fmla="*/ 1327354 w 2701062"/>
                <a:gd name="connsiteY0" fmla="*/ 80063 h 3619675"/>
                <a:gd name="connsiteX1" fmla="*/ 1344210 w 2701062"/>
                <a:gd name="connsiteY1" fmla="*/ 0 h 3619675"/>
                <a:gd name="connsiteX2" fmla="*/ 1264148 w 2701062"/>
                <a:gd name="connsiteY2" fmla="*/ 164339 h 3619675"/>
                <a:gd name="connsiteX3" fmla="*/ 1281002 w 2701062"/>
                <a:gd name="connsiteY3" fmla="*/ 303396 h 3619675"/>
                <a:gd name="connsiteX4" fmla="*/ 1141946 w 2701062"/>
                <a:gd name="connsiteY4" fmla="*/ 438238 h 3619675"/>
                <a:gd name="connsiteX5" fmla="*/ 876475 w 2701062"/>
                <a:gd name="connsiteY5" fmla="*/ 695280 h 3619675"/>
                <a:gd name="connsiteX6" fmla="*/ 804840 w 2701062"/>
                <a:gd name="connsiteY6" fmla="*/ 766915 h 3619675"/>
                <a:gd name="connsiteX7" fmla="*/ 813268 w 2701062"/>
                <a:gd name="connsiteY7" fmla="*/ 897544 h 3619675"/>
                <a:gd name="connsiteX8" fmla="*/ 897545 w 2701062"/>
                <a:gd name="connsiteY8" fmla="*/ 1066097 h 3619675"/>
                <a:gd name="connsiteX9" fmla="*/ 943897 w 2701062"/>
                <a:gd name="connsiteY9" fmla="*/ 1150373 h 3619675"/>
                <a:gd name="connsiteX10" fmla="*/ 964966 w 2701062"/>
                <a:gd name="connsiteY10" fmla="*/ 1179870 h 3619675"/>
                <a:gd name="connsiteX11" fmla="*/ 994463 w 2701062"/>
                <a:gd name="connsiteY11" fmla="*/ 1154587 h 3619675"/>
                <a:gd name="connsiteX12" fmla="*/ 1011318 w 2701062"/>
                <a:gd name="connsiteY12" fmla="*/ 1099808 h 3619675"/>
                <a:gd name="connsiteX13" fmla="*/ 1057670 w 2701062"/>
                <a:gd name="connsiteY13" fmla="*/ 1091380 h 3619675"/>
                <a:gd name="connsiteX14" fmla="*/ 1053456 w 2701062"/>
                <a:gd name="connsiteY14" fmla="*/ 1154587 h 3619675"/>
                <a:gd name="connsiteX15" fmla="*/ 1040815 w 2701062"/>
                <a:gd name="connsiteY15" fmla="*/ 1188298 h 3619675"/>
                <a:gd name="connsiteX16" fmla="*/ 1049242 w 2701062"/>
                <a:gd name="connsiteY16" fmla="*/ 1213581 h 3619675"/>
                <a:gd name="connsiteX17" fmla="*/ 986035 w 2701062"/>
                <a:gd name="connsiteY17" fmla="*/ 1230436 h 3619675"/>
                <a:gd name="connsiteX18" fmla="*/ 1011318 w 2701062"/>
                <a:gd name="connsiteY18" fmla="*/ 1365279 h 3619675"/>
                <a:gd name="connsiteX19" fmla="*/ 1049242 w 2701062"/>
                <a:gd name="connsiteY19" fmla="*/ 1361065 h 3619675"/>
                <a:gd name="connsiteX20" fmla="*/ 1040815 w 2701062"/>
                <a:gd name="connsiteY20" fmla="*/ 1424272 h 3619675"/>
                <a:gd name="connsiteX21" fmla="*/ 981821 w 2701062"/>
                <a:gd name="connsiteY21" fmla="*/ 1457983 h 3619675"/>
                <a:gd name="connsiteX22" fmla="*/ 931255 w 2701062"/>
                <a:gd name="connsiteY22" fmla="*/ 1457983 h 3619675"/>
                <a:gd name="connsiteX23" fmla="*/ 897545 w 2701062"/>
                <a:gd name="connsiteY23" fmla="*/ 1521190 h 3619675"/>
                <a:gd name="connsiteX24" fmla="*/ 901758 w 2701062"/>
                <a:gd name="connsiteY24" fmla="*/ 1550687 h 3619675"/>
                <a:gd name="connsiteX25" fmla="*/ 948110 w 2701062"/>
                <a:gd name="connsiteY25" fmla="*/ 1559114 h 3619675"/>
                <a:gd name="connsiteX26" fmla="*/ 931255 w 2701062"/>
                <a:gd name="connsiteY26" fmla="*/ 1597039 h 3619675"/>
                <a:gd name="connsiteX27" fmla="*/ 952324 w 2701062"/>
                <a:gd name="connsiteY27" fmla="*/ 1605467 h 3619675"/>
                <a:gd name="connsiteX28" fmla="*/ 1015532 w 2701062"/>
                <a:gd name="connsiteY28" fmla="*/ 1609680 h 3619675"/>
                <a:gd name="connsiteX29" fmla="*/ 1040815 w 2701062"/>
                <a:gd name="connsiteY29" fmla="*/ 1647605 h 3619675"/>
                <a:gd name="connsiteX30" fmla="*/ 1036601 w 2701062"/>
                <a:gd name="connsiteY30" fmla="*/ 1685529 h 3619675"/>
                <a:gd name="connsiteX31" fmla="*/ 1104022 w 2701062"/>
                <a:gd name="connsiteY31" fmla="*/ 1786661 h 3619675"/>
                <a:gd name="connsiteX32" fmla="*/ 1053456 w 2701062"/>
                <a:gd name="connsiteY32" fmla="*/ 1811944 h 3619675"/>
                <a:gd name="connsiteX33" fmla="*/ 998676 w 2701062"/>
                <a:gd name="connsiteY33" fmla="*/ 1807730 h 3619675"/>
                <a:gd name="connsiteX34" fmla="*/ 964966 w 2701062"/>
                <a:gd name="connsiteY34" fmla="*/ 1887793 h 3619675"/>
                <a:gd name="connsiteX35" fmla="*/ 1015532 w 2701062"/>
                <a:gd name="connsiteY35" fmla="*/ 1929931 h 3619675"/>
                <a:gd name="connsiteX36" fmla="*/ 994463 w 2701062"/>
                <a:gd name="connsiteY36" fmla="*/ 2026849 h 3619675"/>
                <a:gd name="connsiteX37" fmla="*/ 1019746 w 2701062"/>
                <a:gd name="connsiteY37" fmla="*/ 2060560 h 3619675"/>
                <a:gd name="connsiteX38" fmla="*/ 990249 w 2701062"/>
                <a:gd name="connsiteY38" fmla="*/ 2094270 h 3619675"/>
                <a:gd name="connsiteX39" fmla="*/ 948110 w 2701062"/>
                <a:gd name="connsiteY39" fmla="*/ 2094270 h 3619675"/>
                <a:gd name="connsiteX40" fmla="*/ 939683 w 2701062"/>
                <a:gd name="connsiteY40" fmla="*/ 2132195 h 3619675"/>
                <a:gd name="connsiteX41" fmla="*/ 994463 w 2701062"/>
                <a:gd name="connsiteY41" fmla="*/ 2178547 h 3619675"/>
                <a:gd name="connsiteX42" fmla="*/ 981821 w 2701062"/>
                <a:gd name="connsiteY42" fmla="*/ 2359741 h 3619675"/>
                <a:gd name="connsiteX43" fmla="*/ 1015532 w 2701062"/>
                <a:gd name="connsiteY43" fmla="*/ 2439804 h 3619675"/>
                <a:gd name="connsiteX44" fmla="*/ 1049242 w 2701062"/>
                <a:gd name="connsiteY44" fmla="*/ 2439804 h 3619675"/>
                <a:gd name="connsiteX45" fmla="*/ 1129305 w 2701062"/>
                <a:gd name="connsiteY45" fmla="*/ 2507225 h 3619675"/>
                <a:gd name="connsiteX46" fmla="*/ 1125091 w 2701062"/>
                <a:gd name="connsiteY46" fmla="*/ 2637854 h 3619675"/>
                <a:gd name="connsiteX47" fmla="*/ 1087167 w 2701062"/>
                <a:gd name="connsiteY47" fmla="*/ 2701061 h 3619675"/>
                <a:gd name="connsiteX48" fmla="*/ 1015532 w 2701062"/>
                <a:gd name="connsiteY48" fmla="*/ 2768482 h 3619675"/>
                <a:gd name="connsiteX49" fmla="*/ 1007104 w 2701062"/>
                <a:gd name="connsiteY49" fmla="*/ 2856973 h 3619675"/>
                <a:gd name="connsiteX50" fmla="*/ 922828 w 2701062"/>
                <a:gd name="connsiteY50" fmla="*/ 2869614 h 3619675"/>
                <a:gd name="connsiteX51" fmla="*/ 868048 w 2701062"/>
                <a:gd name="connsiteY51" fmla="*/ 2873828 h 3619675"/>
                <a:gd name="connsiteX52" fmla="*/ 830123 w 2701062"/>
                <a:gd name="connsiteY52" fmla="*/ 2835903 h 3619675"/>
                <a:gd name="connsiteX53" fmla="*/ 577294 w 2701062"/>
                <a:gd name="connsiteY53" fmla="*/ 2856973 h 3619675"/>
                <a:gd name="connsiteX54" fmla="*/ 568866 w 2701062"/>
                <a:gd name="connsiteY54" fmla="*/ 2962318 h 3619675"/>
                <a:gd name="connsiteX55" fmla="*/ 514087 w 2701062"/>
                <a:gd name="connsiteY55" fmla="*/ 2996029 h 3619675"/>
                <a:gd name="connsiteX56" fmla="*/ 484590 w 2701062"/>
                <a:gd name="connsiteY56" fmla="*/ 2962318 h 3619675"/>
                <a:gd name="connsiteX57" fmla="*/ 446665 w 2701062"/>
                <a:gd name="connsiteY57" fmla="*/ 2987601 h 3619675"/>
                <a:gd name="connsiteX58" fmla="*/ 434024 w 2701062"/>
                <a:gd name="connsiteY58" fmla="*/ 3105588 h 3619675"/>
                <a:gd name="connsiteX59" fmla="*/ 328678 w 2701062"/>
                <a:gd name="connsiteY59" fmla="*/ 3232003 h 3619675"/>
                <a:gd name="connsiteX60" fmla="*/ 273899 w 2701062"/>
                <a:gd name="connsiteY60" fmla="*/ 3244644 h 3619675"/>
                <a:gd name="connsiteX61" fmla="*/ 252829 w 2701062"/>
                <a:gd name="connsiteY61" fmla="*/ 3295210 h 3619675"/>
                <a:gd name="connsiteX62" fmla="*/ 202263 w 2701062"/>
                <a:gd name="connsiteY62" fmla="*/ 3375273 h 3619675"/>
                <a:gd name="connsiteX63" fmla="*/ 164339 w 2701062"/>
                <a:gd name="connsiteY63" fmla="*/ 3404770 h 3619675"/>
                <a:gd name="connsiteX64" fmla="*/ 75849 w 2701062"/>
                <a:gd name="connsiteY64" fmla="*/ 3434267 h 3619675"/>
                <a:gd name="connsiteX65" fmla="*/ 12641 w 2701062"/>
                <a:gd name="connsiteY65" fmla="*/ 3467977 h 3619675"/>
                <a:gd name="connsiteX66" fmla="*/ 0 w 2701062"/>
                <a:gd name="connsiteY66" fmla="*/ 3548040 h 3619675"/>
                <a:gd name="connsiteX67" fmla="*/ 63207 w 2701062"/>
                <a:gd name="connsiteY67" fmla="*/ 3543826 h 3619675"/>
                <a:gd name="connsiteX68" fmla="*/ 96918 w 2701062"/>
                <a:gd name="connsiteY68" fmla="*/ 3497474 h 3619675"/>
                <a:gd name="connsiteX69" fmla="*/ 155911 w 2701062"/>
                <a:gd name="connsiteY69" fmla="*/ 3539612 h 3619675"/>
                <a:gd name="connsiteX70" fmla="*/ 164339 w 2701062"/>
                <a:gd name="connsiteY70" fmla="*/ 3619675 h 3619675"/>
                <a:gd name="connsiteX71" fmla="*/ 265471 w 2701062"/>
                <a:gd name="connsiteY71" fmla="*/ 3569109 h 3619675"/>
                <a:gd name="connsiteX72" fmla="*/ 252829 w 2701062"/>
                <a:gd name="connsiteY72" fmla="*/ 3510115 h 3619675"/>
                <a:gd name="connsiteX73" fmla="*/ 307609 w 2701062"/>
                <a:gd name="connsiteY73" fmla="*/ 3467977 h 3619675"/>
                <a:gd name="connsiteX74" fmla="*/ 345534 w 2701062"/>
                <a:gd name="connsiteY74" fmla="*/ 3430053 h 3619675"/>
                <a:gd name="connsiteX75" fmla="*/ 375030 w 2701062"/>
                <a:gd name="connsiteY75" fmla="*/ 3387914 h 3619675"/>
                <a:gd name="connsiteX76" fmla="*/ 497231 w 2701062"/>
                <a:gd name="connsiteY76" fmla="*/ 3396342 h 3619675"/>
                <a:gd name="connsiteX77" fmla="*/ 497231 w 2701062"/>
                <a:gd name="connsiteY77" fmla="*/ 3396342 h 3619675"/>
                <a:gd name="connsiteX78" fmla="*/ 568866 w 2701062"/>
                <a:gd name="connsiteY78" fmla="*/ 3430053 h 3619675"/>
                <a:gd name="connsiteX79" fmla="*/ 589935 w 2701062"/>
                <a:gd name="connsiteY79" fmla="*/ 3408984 h 3619675"/>
                <a:gd name="connsiteX80" fmla="*/ 648929 w 2701062"/>
                <a:gd name="connsiteY80" fmla="*/ 3438480 h 3619675"/>
                <a:gd name="connsiteX81" fmla="*/ 674212 w 2701062"/>
                <a:gd name="connsiteY81" fmla="*/ 3434267 h 3619675"/>
                <a:gd name="connsiteX82" fmla="*/ 720564 w 2701062"/>
                <a:gd name="connsiteY82" fmla="*/ 3497474 h 3619675"/>
                <a:gd name="connsiteX83" fmla="*/ 754275 w 2701062"/>
                <a:gd name="connsiteY83" fmla="*/ 3489046 h 3619675"/>
                <a:gd name="connsiteX84" fmla="*/ 804840 w 2701062"/>
                <a:gd name="connsiteY84" fmla="*/ 3413197 h 3619675"/>
                <a:gd name="connsiteX85" fmla="*/ 842765 w 2701062"/>
                <a:gd name="connsiteY85" fmla="*/ 3379487 h 3619675"/>
                <a:gd name="connsiteX86" fmla="*/ 830123 w 2701062"/>
                <a:gd name="connsiteY86" fmla="*/ 3324707 h 3619675"/>
                <a:gd name="connsiteX87" fmla="*/ 859620 w 2701062"/>
                <a:gd name="connsiteY87" fmla="*/ 3269927 h 3619675"/>
                <a:gd name="connsiteX88" fmla="*/ 918614 w 2701062"/>
                <a:gd name="connsiteY88" fmla="*/ 3219362 h 3619675"/>
                <a:gd name="connsiteX89" fmla="*/ 1011318 w 2701062"/>
                <a:gd name="connsiteY89" fmla="*/ 3202506 h 3619675"/>
                <a:gd name="connsiteX90" fmla="*/ 1078739 w 2701062"/>
                <a:gd name="connsiteY90" fmla="*/ 3189865 h 3619675"/>
                <a:gd name="connsiteX91" fmla="*/ 1163016 w 2701062"/>
                <a:gd name="connsiteY91" fmla="*/ 3261500 h 3619675"/>
                <a:gd name="connsiteX92" fmla="*/ 1222009 w 2701062"/>
                <a:gd name="connsiteY92" fmla="*/ 3295210 h 3619675"/>
                <a:gd name="connsiteX93" fmla="*/ 1226223 w 2701062"/>
                <a:gd name="connsiteY93" fmla="*/ 3248858 h 3619675"/>
                <a:gd name="connsiteX94" fmla="*/ 1243078 w 2701062"/>
                <a:gd name="connsiteY94" fmla="*/ 3240431 h 3619675"/>
                <a:gd name="connsiteX95" fmla="*/ 1344210 w 2701062"/>
                <a:gd name="connsiteY95" fmla="*/ 3261500 h 3619675"/>
                <a:gd name="connsiteX96" fmla="*/ 1398990 w 2701062"/>
                <a:gd name="connsiteY96" fmla="*/ 3269927 h 3619675"/>
                <a:gd name="connsiteX97" fmla="*/ 1436914 w 2701062"/>
                <a:gd name="connsiteY97" fmla="*/ 3198292 h 3619675"/>
                <a:gd name="connsiteX98" fmla="*/ 1495908 w 2701062"/>
                <a:gd name="connsiteY98" fmla="*/ 3189865 h 3619675"/>
                <a:gd name="connsiteX99" fmla="*/ 1597040 w 2701062"/>
                <a:gd name="connsiteY99" fmla="*/ 3244644 h 3619675"/>
                <a:gd name="connsiteX100" fmla="*/ 1656033 w 2701062"/>
                <a:gd name="connsiteY100" fmla="*/ 3265714 h 3619675"/>
                <a:gd name="connsiteX101" fmla="*/ 1719240 w 2701062"/>
                <a:gd name="connsiteY101" fmla="*/ 3206720 h 3619675"/>
                <a:gd name="connsiteX102" fmla="*/ 1715027 w 2701062"/>
                <a:gd name="connsiteY102" fmla="*/ 3135085 h 3619675"/>
                <a:gd name="connsiteX103" fmla="*/ 1833014 w 2701062"/>
                <a:gd name="connsiteY103" fmla="*/ 3185651 h 3619675"/>
                <a:gd name="connsiteX104" fmla="*/ 1862510 w 2701062"/>
                <a:gd name="connsiteY104" fmla="*/ 3135085 h 3619675"/>
                <a:gd name="connsiteX105" fmla="*/ 2018422 w 2701062"/>
                <a:gd name="connsiteY105" fmla="*/ 3114016 h 3619675"/>
                <a:gd name="connsiteX106" fmla="*/ 2186975 w 2701062"/>
                <a:gd name="connsiteY106" fmla="*/ 3173009 h 3619675"/>
                <a:gd name="connsiteX107" fmla="*/ 2254396 w 2701062"/>
                <a:gd name="connsiteY107" fmla="*/ 3088733 h 3619675"/>
                <a:gd name="connsiteX108" fmla="*/ 2338673 w 2701062"/>
                <a:gd name="connsiteY108" fmla="*/ 3088733 h 3619675"/>
                <a:gd name="connsiteX109" fmla="*/ 2380811 w 2701062"/>
                <a:gd name="connsiteY109" fmla="*/ 3033953 h 3619675"/>
                <a:gd name="connsiteX110" fmla="*/ 2456660 w 2701062"/>
                <a:gd name="connsiteY110" fmla="*/ 3038167 h 3619675"/>
                <a:gd name="connsiteX111" fmla="*/ 2469301 w 2701062"/>
                <a:gd name="connsiteY111" fmla="*/ 2958104 h 3619675"/>
                <a:gd name="connsiteX112" fmla="*/ 2595716 w 2701062"/>
                <a:gd name="connsiteY112" fmla="*/ 2890683 h 3619675"/>
                <a:gd name="connsiteX113" fmla="*/ 2595716 w 2701062"/>
                <a:gd name="connsiteY113" fmla="*/ 2789551 h 3619675"/>
                <a:gd name="connsiteX114" fmla="*/ 2616785 w 2701062"/>
                <a:gd name="connsiteY114" fmla="*/ 2751627 h 3619675"/>
                <a:gd name="connsiteX115" fmla="*/ 2591502 w 2701062"/>
                <a:gd name="connsiteY115" fmla="*/ 2726344 h 3619675"/>
                <a:gd name="connsiteX116" fmla="*/ 2515653 w 2701062"/>
                <a:gd name="connsiteY116" fmla="*/ 2726344 h 3619675"/>
                <a:gd name="connsiteX117" fmla="*/ 2460874 w 2701062"/>
                <a:gd name="connsiteY117" fmla="*/ 2738985 h 3619675"/>
                <a:gd name="connsiteX118" fmla="*/ 2435591 w 2701062"/>
                <a:gd name="connsiteY118" fmla="*/ 2751627 h 3619675"/>
                <a:gd name="connsiteX119" fmla="*/ 2397666 w 2701062"/>
                <a:gd name="connsiteY119" fmla="*/ 2701061 h 3619675"/>
                <a:gd name="connsiteX120" fmla="*/ 2347100 w 2701062"/>
                <a:gd name="connsiteY120" fmla="*/ 2675778 h 3619675"/>
                <a:gd name="connsiteX121" fmla="*/ 2410308 w 2701062"/>
                <a:gd name="connsiteY121" fmla="*/ 2637854 h 3619675"/>
                <a:gd name="connsiteX122" fmla="*/ 2439804 w 2701062"/>
                <a:gd name="connsiteY122" fmla="*/ 2490370 h 3619675"/>
                <a:gd name="connsiteX123" fmla="*/ 2481943 w 2701062"/>
                <a:gd name="connsiteY123" fmla="*/ 2524080 h 3619675"/>
                <a:gd name="connsiteX124" fmla="*/ 2532509 w 2701062"/>
                <a:gd name="connsiteY124" fmla="*/ 2452445 h 3619675"/>
                <a:gd name="connsiteX125" fmla="*/ 2545150 w 2701062"/>
                <a:gd name="connsiteY125" fmla="*/ 2414521 h 3619675"/>
                <a:gd name="connsiteX126" fmla="*/ 2633640 w 2701062"/>
                <a:gd name="connsiteY126" fmla="*/ 2300748 h 3619675"/>
                <a:gd name="connsiteX127" fmla="*/ 2650496 w 2701062"/>
                <a:gd name="connsiteY127" fmla="*/ 2208044 h 3619675"/>
                <a:gd name="connsiteX128" fmla="*/ 2696848 w 2701062"/>
                <a:gd name="connsiteY128" fmla="*/ 2132195 h 3619675"/>
                <a:gd name="connsiteX129" fmla="*/ 2701062 w 2701062"/>
                <a:gd name="connsiteY129" fmla="*/ 1925717 h 3619675"/>
                <a:gd name="connsiteX130" fmla="*/ 2503012 w 2701062"/>
                <a:gd name="connsiteY130" fmla="*/ 1790875 h 3619675"/>
                <a:gd name="connsiteX131" fmla="*/ 2237541 w 2701062"/>
                <a:gd name="connsiteY131" fmla="*/ 1761378 h 3619675"/>
                <a:gd name="connsiteX132" fmla="*/ 2161692 w 2701062"/>
                <a:gd name="connsiteY132" fmla="*/ 1849868 h 3619675"/>
                <a:gd name="connsiteX133" fmla="*/ 2123768 w 2701062"/>
                <a:gd name="connsiteY133" fmla="*/ 1841441 h 3619675"/>
                <a:gd name="connsiteX134" fmla="*/ 2111126 w 2701062"/>
                <a:gd name="connsiteY134" fmla="*/ 1790875 h 3619675"/>
                <a:gd name="connsiteX135" fmla="*/ 2203830 w 2701062"/>
                <a:gd name="connsiteY135" fmla="*/ 1693957 h 3619675"/>
                <a:gd name="connsiteX136" fmla="*/ 2178547 w 2701062"/>
                <a:gd name="connsiteY136" fmla="*/ 1554901 h 3619675"/>
                <a:gd name="connsiteX137" fmla="*/ 2090057 w 2701062"/>
                <a:gd name="connsiteY137" fmla="*/ 1462197 h 3619675"/>
                <a:gd name="connsiteX138" fmla="*/ 2056346 w 2701062"/>
                <a:gd name="connsiteY138" fmla="*/ 1432700 h 3619675"/>
                <a:gd name="connsiteX139" fmla="*/ 2127981 w 2701062"/>
                <a:gd name="connsiteY139" fmla="*/ 1420058 h 3619675"/>
                <a:gd name="connsiteX140" fmla="*/ 2127981 w 2701062"/>
                <a:gd name="connsiteY140" fmla="*/ 1386348 h 3619675"/>
                <a:gd name="connsiteX141" fmla="*/ 2031063 w 2701062"/>
                <a:gd name="connsiteY141" fmla="*/ 1259933 h 3619675"/>
                <a:gd name="connsiteX142" fmla="*/ 2022636 w 2701062"/>
                <a:gd name="connsiteY142" fmla="*/ 1175656 h 3619675"/>
                <a:gd name="connsiteX143" fmla="*/ 2056346 w 2701062"/>
                <a:gd name="connsiteY143" fmla="*/ 1112449 h 3619675"/>
                <a:gd name="connsiteX144" fmla="*/ 2039491 w 2701062"/>
                <a:gd name="connsiteY144" fmla="*/ 1078738 h 3619675"/>
                <a:gd name="connsiteX145" fmla="*/ 1967856 w 2701062"/>
                <a:gd name="connsiteY145" fmla="*/ 1057669 h 3619675"/>
                <a:gd name="connsiteX146" fmla="*/ 1929932 w 2701062"/>
                <a:gd name="connsiteY146" fmla="*/ 998676 h 3619675"/>
                <a:gd name="connsiteX147" fmla="*/ 1934146 w 2701062"/>
                <a:gd name="connsiteY147" fmla="*/ 939682 h 3619675"/>
                <a:gd name="connsiteX148" fmla="*/ 1727668 w 2701062"/>
                <a:gd name="connsiteY148" fmla="*/ 821695 h 3619675"/>
                <a:gd name="connsiteX149" fmla="*/ 1664461 w 2701062"/>
                <a:gd name="connsiteY149" fmla="*/ 762702 h 3619675"/>
                <a:gd name="connsiteX150" fmla="*/ 1516977 w 2701062"/>
                <a:gd name="connsiteY150" fmla="*/ 223333 h 3619675"/>
                <a:gd name="connsiteX151" fmla="*/ 1407417 w 2701062"/>
                <a:gd name="connsiteY151" fmla="*/ 105347 h 3619675"/>
                <a:gd name="connsiteX152" fmla="*/ 1327354 w 2701062"/>
                <a:gd name="connsiteY152" fmla="*/ 80063 h 3619675"/>
                <a:gd name="connsiteX0" fmla="*/ 1382133 w 2701062"/>
                <a:gd name="connsiteY0" fmla="*/ 12642 h 3619675"/>
                <a:gd name="connsiteX1" fmla="*/ 1344210 w 2701062"/>
                <a:gd name="connsiteY1" fmla="*/ 0 h 3619675"/>
                <a:gd name="connsiteX2" fmla="*/ 1264148 w 2701062"/>
                <a:gd name="connsiteY2" fmla="*/ 164339 h 3619675"/>
                <a:gd name="connsiteX3" fmla="*/ 1281002 w 2701062"/>
                <a:gd name="connsiteY3" fmla="*/ 303396 h 3619675"/>
                <a:gd name="connsiteX4" fmla="*/ 1141946 w 2701062"/>
                <a:gd name="connsiteY4" fmla="*/ 438238 h 3619675"/>
                <a:gd name="connsiteX5" fmla="*/ 876475 w 2701062"/>
                <a:gd name="connsiteY5" fmla="*/ 695280 h 3619675"/>
                <a:gd name="connsiteX6" fmla="*/ 804840 w 2701062"/>
                <a:gd name="connsiteY6" fmla="*/ 766915 h 3619675"/>
                <a:gd name="connsiteX7" fmla="*/ 813268 w 2701062"/>
                <a:gd name="connsiteY7" fmla="*/ 897544 h 3619675"/>
                <a:gd name="connsiteX8" fmla="*/ 897545 w 2701062"/>
                <a:gd name="connsiteY8" fmla="*/ 1066097 h 3619675"/>
                <a:gd name="connsiteX9" fmla="*/ 943897 w 2701062"/>
                <a:gd name="connsiteY9" fmla="*/ 1150373 h 3619675"/>
                <a:gd name="connsiteX10" fmla="*/ 964966 w 2701062"/>
                <a:gd name="connsiteY10" fmla="*/ 1179870 h 3619675"/>
                <a:gd name="connsiteX11" fmla="*/ 994463 w 2701062"/>
                <a:gd name="connsiteY11" fmla="*/ 1154587 h 3619675"/>
                <a:gd name="connsiteX12" fmla="*/ 1011318 w 2701062"/>
                <a:gd name="connsiteY12" fmla="*/ 1099808 h 3619675"/>
                <a:gd name="connsiteX13" fmla="*/ 1057670 w 2701062"/>
                <a:gd name="connsiteY13" fmla="*/ 1091380 h 3619675"/>
                <a:gd name="connsiteX14" fmla="*/ 1053456 w 2701062"/>
                <a:gd name="connsiteY14" fmla="*/ 1154587 h 3619675"/>
                <a:gd name="connsiteX15" fmla="*/ 1040815 w 2701062"/>
                <a:gd name="connsiteY15" fmla="*/ 1188298 h 3619675"/>
                <a:gd name="connsiteX16" fmla="*/ 1049242 w 2701062"/>
                <a:gd name="connsiteY16" fmla="*/ 1213581 h 3619675"/>
                <a:gd name="connsiteX17" fmla="*/ 986035 w 2701062"/>
                <a:gd name="connsiteY17" fmla="*/ 1230436 h 3619675"/>
                <a:gd name="connsiteX18" fmla="*/ 1011318 w 2701062"/>
                <a:gd name="connsiteY18" fmla="*/ 1365279 h 3619675"/>
                <a:gd name="connsiteX19" fmla="*/ 1049242 w 2701062"/>
                <a:gd name="connsiteY19" fmla="*/ 1361065 h 3619675"/>
                <a:gd name="connsiteX20" fmla="*/ 1040815 w 2701062"/>
                <a:gd name="connsiteY20" fmla="*/ 1424272 h 3619675"/>
                <a:gd name="connsiteX21" fmla="*/ 981821 w 2701062"/>
                <a:gd name="connsiteY21" fmla="*/ 1457983 h 3619675"/>
                <a:gd name="connsiteX22" fmla="*/ 931255 w 2701062"/>
                <a:gd name="connsiteY22" fmla="*/ 1457983 h 3619675"/>
                <a:gd name="connsiteX23" fmla="*/ 897545 w 2701062"/>
                <a:gd name="connsiteY23" fmla="*/ 1521190 h 3619675"/>
                <a:gd name="connsiteX24" fmla="*/ 901758 w 2701062"/>
                <a:gd name="connsiteY24" fmla="*/ 1550687 h 3619675"/>
                <a:gd name="connsiteX25" fmla="*/ 948110 w 2701062"/>
                <a:gd name="connsiteY25" fmla="*/ 1559114 h 3619675"/>
                <a:gd name="connsiteX26" fmla="*/ 931255 w 2701062"/>
                <a:gd name="connsiteY26" fmla="*/ 1597039 h 3619675"/>
                <a:gd name="connsiteX27" fmla="*/ 952324 w 2701062"/>
                <a:gd name="connsiteY27" fmla="*/ 1605467 h 3619675"/>
                <a:gd name="connsiteX28" fmla="*/ 1015532 w 2701062"/>
                <a:gd name="connsiteY28" fmla="*/ 1609680 h 3619675"/>
                <a:gd name="connsiteX29" fmla="*/ 1040815 w 2701062"/>
                <a:gd name="connsiteY29" fmla="*/ 1647605 h 3619675"/>
                <a:gd name="connsiteX30" fmla="*/ 1036601 w 2701062"/>
                <a:gd name="connsiteY30" fmla="*/ 1685529 h 3619675"/>
                <a:gd name="connsiteX31" fmla="*/ 1104022 w 2701062"/>
                <a:gd name="connsiteY31" fmla="*/ 1786661 h 3619675"/>
                <a:gd name="connsiteX32" fmla="*/ 1053456 w 2701062"/>
                <a:gd name="connsiteY32" fmla="*/ 1811944 h 3619675"/>
                <a:gd name="connsiteX33" fmla="*/ 998676 w 2701062"/>
                <a:gd name="connsiteY33" fmla="*/ 1807730 h 3619675"/>
                <a:gd name="connsiteX34" fmla="*/ 964966 w 2701062"/>
                <a:gd name="connsiteY34" fmla="*/ 1887793 h 3619675"/>
                <a:gd name="connsiteX35" fmla="*/ 1015532 w 2701062"/>
                <a:gd name="connsiteY35" fmla="*/ 1929931 h 3619675"/>
                <a:gd name="connsiteX36" fmla="*/ 994463 w 2701062"/>
                <a:gd name="connsiteY36" fmla="*/ 2026849 h 3619675"/>
                <a:gd name="connsiteX37" fmla="*/ 1019746 w 2701062"/>
                <a:gd name="connsiteY37" fmla="*/ 2060560 h 3619675"/>
                <a:gd name="connsiteX38" fmla="*/ 990249 w 2701062"/>
                <a:gd name="connsiteY38" fmla="*/ 2094270 h 3619675"/>
                <a:gd name="connsiteX39" fmla="*/ 948110 w 2701062"/>
                <a:gd name="connsiteY39" fmla="*/ 2094270 h 3619675"/>
                <a:gd name="connsiteX40" fmla="*/ 939683 w 2701062"/>
                <a:gd name="connsiteY40" fmla="*/ 2132195 h 3619675"/>
                <a:gd name="connsiteX41" fmla="*/ 994463 w 2701062"/>
                <a:gd name="connsiteY41" fmla="*/ 2178547 h 3619675"/>
                <a:gd name="connsiteX42" fmla="*/ 981821 w 2701062"/>
                <a:gd name="connsiteY42" fmla="*/ 2359741 h 3619675"/>
                <a:gd name="connsiteX43" fmla="*/ 1015532 w 2701062"/>
                <a:gd name="connsiteY43" fmla="*/ 2439804 h 3619675"/>
                <a:gd name="connsiteX44" fmla="*/ 1049242 w 2701062"/>
                <a:gd name="connsiteY44" fmla="*/ 2439804 h 3619675"/>
                <a:gd name="connsiteX45" fmla="*/ 1129305 w 2701062"/>
                <a:gd name="connsiteY45" fmla="*/ 2507225 h 3619675"/>
                <a:gd name="connsiteX46" fmla="*/ 1125091 w 2701062"/>
                <a:gd name="connsiteY46" fmla="*/ 2637854 h 3619675"/>
                <a:gd name="connsiteX47" fmla="*/ 1087167 w 2701062"/>
                <a:gd name="connsiteY47" fmla="*/ 2701061 h 3619675"/>
                <a:gd name="connsiteX48" fmla="*/ 1015532 w 2701062"/>
                <a:gd name="connsiteY48" fmla="*/ 2768482 h 3619675"/>
                <a:gd name="connsiteX49" fmla="*/ 1007104 w 2701062"/>
                <a:gd name="connsiteY49" fmla="*/ 2856973 h 3619675"/>
                <a:gd name="connsiteX50" fmla="*/ 922828 w 2701062"/>
                <a:gd name="connsiteY50" fmla="*/ 2869614 h 3619675"/>
                <a:gd name="connsiteX51" fmla="*/ 868048 w 2701062"/>
                <a:gd name="connsiteY51" fmla="*/ 2873828 h 3619675"/>
                <a:gd name="connsiteX52" fmla="*/ 830123 w 2701062"/>
                <a:gd name="connsiteY52" fmla="*/ 2835903 h 3619675"/>
                <a:gd name="connsiteX53" fmla="*/ 577294 w 2701062"/>
                <a:gd name="connsiteY53" fmla="*/ 2856973 h 3619675"/>
                <a:gd name="connsiteX54" fmla="*/ 568866 w 2701062"/>
                <a:gd name="connsiteY54" fmla="*/ 2962318 h 3619675"/>
                <a:gd name="connsiteX55" fmla="*/ 514087 w 2701062"/>
                <a:gd name="connsiteY55" fmla="*/ 2996029 h 3619675"/>
                <a:gd name="connsiteX56" fmla="*/ 484590 w 2701062"/>
                <a:gd name="connsiteY56" fmla="*/ 2962318 h 3619675"/>
                <a:gd name="connsiteX57" fmla="*/ 446665 w 2701062"/>
                <a:gd name="connsiteY57" fmla="*/ 2987601 h 3619675"/>
                <a:gd name="connsiteX58" fmla="*/ 434024 w 2701062"/>
                <a:gd name="connsiteY58" fmla="*/ 3105588 h 3619675"/>
                <a:gd name="connsiteX59" fmla="*/ 328678 w 2701062"/>
                <a:gd name="connsiteY59" fmla="*/ 3232003 h 3619675"/>
                <a:gd name="connsiteX60" fmla="*/ 273899 w 2701062"/>
                <a:gd name="connsiteY60" fmla="*/ 3244644 h 3619675"/>
                <a:gd name="connsiteX61" fmla="*/ 252829 w 2701062"/>
                <a:gd name="connsiteY61" fmla="*/ 3295210 h 3619675"/>
                <a:gd name="connsiteX62" fmla="*/ 202263 w 2701062"/>
                <a:gd name="connsiteY62" fmla="*/ 3375273 h 3619675"/>
                <a:gd name="connsiteX63" fmla="*/ 164339 w 2701062"/>
                <a:gd name="connsiteY63" fmla="*/ 3404770 h 3619675"/>
                <a:gd name="connsiteX64" fmla="*/ 75849 w 2701062"/>
                <a:gd name="connsiteY64" fmla="*/ 3434267 h 3619675"/>
                <a:gd name="connsiteX65" fmla="*/ 12641 w 2701062"/>
                <a:gd name="connsiteY65" fmla="*/ 3467977 h 3619675"/>
                <a:gd name="connsiteX66" fmla="*/ 0 w 2701062"/>
                <a:gd name="connsiteY66" fmla="*/ 3548040 h 3619675"/>
                <a:gd name="connsiteX67" fmla="*/ 63207 w 2701062"/>
                <a:gd name="connsiteY67" fmla="*/ 3543826 h 3619675"/>
                <a:gd name="connsiteX68" fmla="*/ 96918 w 2701062"/>
                <a:gd name="connsiteY68" fmla="*/ 3497474 h 3619675"/>
                <a:gd name="connsiteX69" fmla="*/ 155911 w 2701062"/>
                <a:gd name="connsiteY69" fmla="*/ 3539612 h 3619675"/>
                <a:gd name="connsiteX70" fmla="*/ 164339 w 2701062"/>
                <a:gd name="connsiteY70" fmla="*/ 3619675 h 3619675"/>
                <a:gd name="connsiteX71" fmla="*/ 265471 w 2701062"/>
                <a:gd name="connsiteY71" fmla="*/ 3569109 h 3619675"/>
                <a:gd name="connsiteX72" fmla="*/ 252829 w 2701062"/>
                <a:gd name="connsiteY72" fmla="*/ 3510115 h 3619675"/>
                <a:gd name="connsiteX73" fmla="*/ 307609 w 2701062"/>
                <a:gd name="connsiteY73" fmla="*/ 3467977 h 3619675"/>
                <a:gd name="connsiteX74" fmla="*/ 345534 w 2701062"/>
                <a:gd name="connsiteY74" fmla="*/ 3430053 h 3619675"/>
                <a:gd name="connsiteX75" fmla="*/ 375030 w 2701062"/>
                <a:gd name="connsiteY75" fmla="*/ 3387914 h 3619675"/>
                <a:gd name="connsiteX76" fmla="*/ 497231 w 2701062"/>
                <a:gd name="connsiteY76" fmla="*/ 3396342 h 3619675"/>
                <a:gd name="connsiteX77" fmla="*/ 497231 w 2701062"/>
                <a:gd name="connsiteY77" fmla="*/ 3396342 h 3619675"/>
                <a:gd name="connsiteX78" fmla="*/ 568866 w 2701062"/>
                <a:gd name="connsiteY78" fmla="*/ 3430053 h 3619675"/>
                <a:gd name="connsiteX79" fmla="*/ 589935 w 2701062"/>
                <a:gd name="connsiteY79" fmla="*/ 3408984 h 3619675"/>
                <a:gd name="connsiteX80" fmla="*/ 648929 w 2701062"/>
                <a:gd name="connsiteY80" fmla="*/ 3438480 h 3619675"/>
                <a:gd name="connsiteX81" fmla="*/ 674212 w 2701062"/>
                <a:gd name="connsiteY81" fmla="*/ 3434267 h 3619675"/>
                <a:gd name="connsiteX82" fmla="*/ 720564 w 2701062"/>
                <a:gd name="connsiteY82" fmla="*/ 3497474 h 3619675"/>
                <a:gd name="connsiteX83" fmla="*/ 754275 w 2701062"/>
                <a:gd name="connsiteY83" fmla="*/ 3489046 h 3619675"/>
                <a:gd name="connsiteX84" fmla="*/ 804840 w 2701062"/>
                <a:gd name="connsiteY84" fmla="*/ 3413197 h 3619675"/>
                <a:gd name="connsiteX85" fmla="*/ 842765 w 2701062"/>
                <a:gd name="connsiteY85" fmla="*/ 3379487 h 3619675"/>
                <a:gd name="connsiteX86" fmla="*/ 830123 w 2701062"/>
                <a:gd name="connsiteY86" fmla="*/ 3324707 h 3619675"/>
                <a:gd name="connsiteX87" fmla="*/ 859620 w 2701062"/>
                <a:gd name="connsiteY87" fmla="*/ 3269927 h 3619675"/>
                <a:gd name="connsiteX88" fmla="*/ 918614 w 2701062"/>
                <a:gd name="connsiteY88" fmla="*/ 3219362 h 3619675"/>
                <a:gd name="connsiteX89" fmla="*/ 1011318 w 2701062"/>
                <a:gd name="connsiteY89" fmla="*/ 3202506 h 3619675"/>
                <a:gd name="connsiteX90" fmla="*/ 1078739 w 2701062"/>
                <a:gd name="connsiteY90" fmla="*/ 3189865 h 3619675"/>
                <a:gd name="connsiteX91" fmla="*/ 1163016 w 2701062"/>
                <a:gd name="connsiteY91" fmla="*/ 3261500 h 3619675"/>
                <a:gd name="connsiteX92" fmla="*/ 1222009 w 2701062"/>
                <a:gd name="connsiteY92" fmla="*/ 3295210 h 3619675"/>
                <a:gd name="connsiteX93" fmla="*/ 1226223 w 2701062"/>
                <a:gd name="connsiteY93" fmla="*/ 3248858 h 3619675"/>
                <a:gd name="connsiteX94" fmla="*/ 1243078 w 2701062"/>
                <a:gd name="connsiteY94" fmla="*/ 3240431 h 3619675"/>
                <a:gd name="connsiteX95" fmla="*/ 1344210 w 2701062"/>
                <a:gd name="connsiteY95" fmla="*/ 3261500 h 3619675"/>
                <a:gd name="connsiteX96" fmla="*/ 1398990 w 2701062"/>
                <a:gd name="connsiteY96" fmla="*/ 3269927 h 3619675"/>
                <a:gd name="connsiteX97" fmla="*/ 1436914 w 2701062"/>
                <a:gd name="connsiteY97" fmla="*/ 3198292 h 3619675"/>
                <a:gd name="connsiteX98" fmla="*/ 1495908 w 2701062"/>
                <a:gd name="connsiteY98" fmla="*/ 3189865 h 3619675"/>
                <a:gd name="connsiteX99" fmla="*/ 1597040 w 2701062"/>
                <a:gd name="connsiteY99" fmla="*/ 3244644 h 3619675"/>
                <a:gd name="connsiteX100" fmla="*/ 1656033 w 2701062"/>
                <a:gd name="connsiteY100" fmla="*/ 3265714 h 3619675"/>
                <a:gd name="connsiteX101" fmla="*/ 1719240 w 2701062"/>
                <a:gd name="connsiteY101" fmla="*/ 3206720 h 3619675"/>
                <a:gd name="connsiteX102" fmla="*/ 1715027 w 2701062"/>
                <a:gd name="connsiteY102" fmla="*/ 3135085 h 3619675"/>
                <a:gd name="connsiteX103" fmla="*/ 1833014 w 2701062"/>
                <a:gd name="connsiteY103" fmla="*/ 3185651 h 3619675"/>
                <a:gd name="connsiteX104" fmla="*/ 1862510 w 2701062"/>
                <a:gd name="connsiteY104" fmla="*/ 3135085 h 3619675"/>
                <a:gd name="connsiteX105" fmla="*/ 2018422 w 2701062"/>
                <a:gd name="connsiteY105" fmla="*/ 3114016 h 3619675"/>
                <a:gd name="connsiteX106" fmla="*/ 2186975 w 2701062"/>
                <a:gd name="connsiteY106" fmla="*/ 3173009 h 3619675"/>
                <a:gd name="connsiteX107" fmla="*/ 2254396 w 2701062"/>
                <a:gd name="connsiteY107" fmla="*/ 3088733 h 3619675"/>
                <a:gd name="connsiteX108" fmla="*/ 2338673 w 2701062"/>
                <a:gd name="connsiteY108" fmla="*/ 3088733 h 3619675"/>
                <a:gd name="connsiteX109" fmla="*/ 2380811 w 2701062"/>
                <a:gd name="connsiteY109" fmla="*/ 3033953 h 3619675"/>
                <a:gd name="connsiteX110" fmla="*/ 2456660 w 2701062"/>
                <a:gd name="connsiteY110" fmla="*/ 3038167 h 3619675"/>
                <a:gd name="connsiteX111" fmla="*/ 2469301 w 2701062"/>
                <a:gd name="connsiteY111" fmla="*/ 2958104 h 3619675"/>
                <a:gd name="connsiteX112" fmla="*/ 2595716 w 2701062"/>
                <a:gd name="connsiteY112" fmla="*/ 2890683 h 3619675"/>
                <a:gd name="connsiteX113" fmla="*/ 2595716 w 2701062"/>
                <a:gd name="connsiteY113" fmla="*/ 2789551 h 3619675"/>
                <a:gd name="connsiteX114" fmla="*/ 2616785 w 2701062"/>
                <a:gd name="connsiteY114" fmla="*/ 2751627 h 3619675"/>
                <a:gd name="connsiteX115" fmla="*/ 2591502 w 2701062"/>
                <a:gd name="connsiteY115" fmla="*/ 2726344 h 3619675"/>
                <a:gd name="connsiteX116" fmla="*/ 2515653 w 2701062"/>
                <a:gd name="connsiteY116" fmla="*/ 2726344 h 3619675"/>
                <a:gd name="connsiteX117" fmla="*/ 2460874 w 2701062"/>
                <a:gd name="connsiteY117" fmla="*/ 2738985 h 3619675"/>
                <a:gd name="connsiteX118" fmla="*/ 2435591 w 2701062"/>
                <a:gd name="connsiteY118" fmla="*/ 2751627 h 3619675"/>
                <a:gd name="connsiteX119" fmla="*/ 2397666 w 2701062"/>
                <a:gd name="connsiteY119" fmla="*/ 2701061 h 3619675"/>
                <a:gd name="connsiteX120" fmla="*/ 2347100 w 2701062"/>
                <a:gd name="connsiteY120" fmla="*/ 2675778 h 3619675"/>
                <a:gd name="connsiteX121" fmla="*/ 2410308 w 2701062"/>
                <a:gd name="connsiteY121" fmla="*/ 2637854 h 3619675"/>
                <a:gd name="connsiteX122" fmla="*/ 2439804 w 2701062"/>
                <a:gd name="connsiteY122" fmla="*/ 2490370 h 3619675"/>
                <a:gd name="connsiteX123" fmla="*/ 2481943 w 2701062"/>
                <a:gd name="connsiteY123" fmla="*/ 2524080 h 3619675"/>
                <a:gd name="connsiteX124" fmla="*/ 2532509 w 2701062"/>
                <a:gd name="connsiteY124" fmla="*/ 2452445 h 3619675"/>
                <a:gd name="connsiteX125" fmla="*/ 2545150 w 2701062"/>
                <a:gd name="connsiteY125" fmla="*/ 2414521 h 3619675"/>
                <a:gd name="connsiteX126" fmla="*/ 2633640 w 2701062"/>
                <a:gd name="connsiteY126" fmla="*/ 2300748 h 3619675"/>
                <a:gd name="connsiteX127" fmla="*/ 2650496 w 2701062"/>
                <a:gd name="connsiteY127" fmla="*/ 2208044 h 3619675"/>
                <a:gd name="connsiteX128" fmla="*/ 2696848 w 2701062"/>
                <a:gd name="connsiteY128" fmla="*/ 2132195 h 3619675"/>
                <a:gd name="connsiteX129" fmla="*/ 2701062 w 2701062"/>
                <a:gd name="connsiteY129" fmla="*/ 1925717 h 3619675"/>
                <a:gd name="connsiteX130" fmla="*/ 2503012 w 2701062"/>
                <a:gd name="connsiteY130" fmla="*/ 1790875 h 3619675"/>
                <a:gd name="connsiteX131" fmla="*/ 2237541 w 2701062"/>
                <a:gd name="connsiteY131" fmla="*/ 1761378 h 3619675"/>
                <a:gd name="connsiteX132" fmla="*/ 2161692 w 2701062"/>
                <a:gd name="connsiteY132" fmla="*/ 1849868 h 3619675"/>
                <a:gd name="connsiteX133" fmla="*/ 2123768 w 2701062"/>
                <a:gd name="connsiteY133" fmla="*/ 1841441 h 3619675"/>
                <a:gd name="connsiteX134" fmla="*/ 2111126 w 2701062"/>
                <a:gd name="connsiteY134" fmla="*/ 1790875 h 3619675"/>
                <a:gd name="connsiteX135" fmla="*/ 2203830 w 2701062"/>
                <a:gd name="connsiteY135" fmla="*/ 1693957 h 3619675"/>
                <a:gd name="connsiteX136" fmla="*/ 2178547 w 2701062"/>
                <a:gd name="connsiteY136" fmla="*/ 1554901 h 3619675"/>
                <a:gd name="connsiteX137" fmla="*/ 2090057 w 2701062"/>
                <a:gd name="connsiteY137" fmla="*/ 1462197 h 3619675"/>
                <a:gd name="connsiteX138" fmla="*/ 2056346 w 2701062"/>
                <a:gd name="connsiteY138" fmla="*/ 1432700 h 3619675"/>
                <a:gd name="connsiteX139" fmla="*/ 2127981 w 2701062"/>
                <a:gd name="connsiteY139" fmla="*/ 1420058 h 3619675"/>
                <a:gd name="connsiteX140" fmla="*/ 2127981 w 2701062"/>
                <a:gd name="connsiteY140" fmla="*/ 1386348 h 3619675"/>
                <a:gd name="connsiteX141" fmla="*/ 2031063 w 2701062"/>
                <a:gd name="connsiteY141" fmla="*/ 1259933 h 3619675"/>
                <a:gd name="connsiteX142" fmla="*/ 2022636 w 2701062"/>
                <a:gd name="connsiteY142" fmla="*/ 1175656 h 3619675"/>
                <a:gd name="connsiteX143" fmla="*/ 2056346 w 2701062"/>
                <a:gd name="connsiteY143" fmla="*/ 1112449 h 3619675"/>
                <a:gd name="connsiteX144" fmla="*/ 2039491 w 2701062"/>
                <a:gd name="connsiteY144" fmla="*/ 1078738 h 3619675"/>
                <a:gd name="connsiteX145" fmla="*/ 1967856 w 2701062"/>
                <a:gd name="connsiteY145" fmla="*/ 1057669 h 3619675"/>
                <a:gd name="connsiteX146" fmla="*/ 1929932 w 2701062"/>
                <a:gd name="connsiteY146" fmla="*/ 998676 h 3619675"/>
                <a:gd name="connsiteX147" fmla="*/ 1934146 w 2701062"/>
                <a:gd name="connsiteY147" fmla="*/ 939682 h 3619675"/>
                <a:gd name="connsiteX148" fmla="*/ 1727668 w 2701062"/>
                <a:gd name="connsiteY148" fmla="*/ 821695 h 3619675"/>
                <a:gd name="connsiteX149" fmla="*/ 1664461 w 2701062"/>
                <a:gd name="connsiteY149" fmla="*/ 762702 h 3619675"/>
                <a:gd name="connsiteX150" fmla="*/ 1516977 w 2701062"/>
                <a:gd name="connsiteY150" fmla="*/ 223333 h 3619675"/>
                <a:gd name="connsiteX151" fmla="*/ 1407417 w 2701062"/>
                <a:gd name="connsiteY151" fmla="*/ 105347 h 3619675"/>
                <a:gd name="connsiteX152" fmla="*/ 1382133 w 2701062"/>
                <a:gd name="connsiteY152" fmla="*/ 12642 h 3619675"/>
                <a:gd name="connsiteX0" fmla="*/ 1382133 w 2701062"/>
                <a:gd name="connsiteY0" fmla="*/ 0 h 3607033"/>
                <a:gd name="connsiteX1" fmla="*/ 1335782 w 2701062"/>
                <a:gd name="connsiteY1" fmla="*/ 63207 h 3607033"/>
                <a:gd name="connsiteX2" fmla="*/ 1264148 w 2701062"/>
                <a:gd name="connsiteY2" fmla="*/ 151697 h 3607033"/>
                <a:gd name="connsiteX3" fmla="*/ 1281002 w 2701062"/>
                <a:gd name="connsiteY3" fmla="*/ 290754 h 3607033"/>
                <a:gd name="connsiteX4" fmla="*/ 1141946 w 2701062"/>
                <a:gd name="connsiteY4" fmla="*/ 425596 h 3607033"/>
                <a:gd name="connsiteX5" fmla="*/ 876475 w 2701062"/>
                <a:gd name="connsiteY5" fmla="*/ 682638 h 3607033"/>
                <a:gd name="connsiteX6" fmla="*/ 804840 w 2701062"/>
                <a:gd name="connsiteY6" fmla="*/ 754273 h 3607033"/>
                <a:gd name="connsiteX7" fmla="*/ 813268 w 2701062"/>
                <a:gd name="connsiteY7" fmla="*/ 884902 h 3607033"/>
                <a:gd name="connsiteX8" fmla="*/ 897545 w 2701062"/>
                <a:gd name="connsiteY8" fmla="*/ 1053455 h 3607033"/>
                <a:gd name="connsiteX9" fmla="*/ 943897 w 2701062"/>
                <a:gd name="connsiteY9" fmla="*/ 1137731 h 3607033"/>
                <a:gd name="connsiteX10" fmla="*/ 964966 w 2701062"/>
                <a:gd name="connsiteY10" fmla="*/ 1167228 h 3607033"/>
                <a:gd name="connsiteX11" fmla="*/ 994463 w 2701062"/>
                <a:gd name="connsiteY11" fmla="*/ 1141945 h 3607033"/>
                <a:gd name="connsiteX12" fmla="*/ 1011318 w 2701062"/>
                <a:gd name="connsiteY12" fmla="*/ 1087166 h 3607033"/>
                <a:gd name="connsiteX13" fmla="*/ 1057670 w 2701062"/>
                <a:gd name="connsiteY13" fmla="*/ 1078738 h 3607033"/>
                <a:gd name="connsiteX14" fmla="*/ 1053456 w 2701062"/>
                <a:gd name="connsiteY14" fmla="*/ 1141945 h 3607033"/>
                <a:gd name="connsiteX15" fmla="*/ 1040815 w 2701062"/>
                <a:gd name="connsiteY15" fmla="*/ 1175656 h 3607033"/>
                <a:gd name="connsiteX16" fmla="*/ 1049242 w 2701062"/>
                <a:gd name="connsiteY16" fmla="*/ 1200939 h 3607033"/>
                <a:gd name="connsiteX17" fmla="*/ 986035 w 2701062"/>
                <a:gd name="connsiteY17" fmla="*/ 1217794 h 3607033"/>
                <a:gd name="connsiteX18" fmla="*/ 1011318 w 2701062"/>
                <a:gd name="connsiteY18" fmla="*/ 1352637 h 3607033"/>
                <a:gd name="connsiteX19" fmla="*/ 1049242 w 2701062"/>
                <a:gd name="connsiteY19" fmla="*/ 1348423 h 3607033"/>
                <a:gd name="connsiteX20" fmla="*/ 1040815 w 2701062"/>
                <a:gd name="connsiteY20" fmla="*/ 1411630 h 3607033"/>
                <a:gd name="connsiteX21" fmla="*/ 981821 w 2701062"/>
                <a:gd name="connsiteY21" fmla="*/ 1445341 h 3607033"/>
                <a:gd name="connsiteX22" fmla="*/ 931255 w 2701062"/>
                <a:gd name="connsiteY22" fmla="*/ 1445341 h 3607033"/>
                <a:gd name="connsiteX23" fmla="*/ 897545 w 2701062"/>
                <a:gd name="connsiteY23" fmla="*/ 1508548 h 3607033"/>
                <a:gd name="connsiteX24" fmla="*/ 901758 w 2701062"/>
                <a:gd name="connsiteY24" fmla="*/ 1538045 h 3607033"/>
                <a:gd name="connsiteX25" fmla="*/ 948110 w 2701062"/>
                <a:gd name="connsiteY25" fmla="*/ 1546472 h 3607033"/>
                <a:gd name="connsiteX26" fmla="*/ 931255 w 2701062"/>
                <a:gd name="connsiteY26" fmla="*/ 1584397 h 3607033"/>
                <a:gd name="connsiteX27" fmla="*/ 952324 w 2701062"/>
                <a:gd name="connsiteY27" fmla="*/ 1592825 h 3607033"/>
                <a:gd name="connsiteX28" fmla="*/ 1015532 w 2701062"/>
                <a:gd name="connsiteY28" fmla="*/ 1597038 h 3607033"/>
                <a:gd name="connsiteX29" fmla="*/ 1040815 w 2701062"/>
                <a:gd name="connsiteY29" fmla="*/ 1634963 h 3607033"/>
                <a:gd name="connsiteX30" fmla="*/ 1036601 w 2701062"/>
                <a:gd name="connsiteY30" fmla="*/ 1672887 h 3607033"/>
                <a:gd name="connsiteX31" fmla="*/ 1104022 w 2701062"/>
                <a:gd name="connsiteY31" fmla="*/ 1774019 h 3607033"/>
                <a:gd name="connsiteX32" fmla="*/ 1053456 w 2701062"/>
                <a:gd name="connsiteY32" fmla="*/ 1799302 h 3607033"/>
                <a:gd name="connsiteX33" fmla="*/ 998676 w 2701062"/>
                <a:gd name="connsiteY33" fmla="*/ 1795088 h 3607033"/>
                <a:gd name="connsiteX34" fmla="*/ 964966 w 2701062"/>
                <a:gd name="connsiteY34" fmla="*/ 1875151 h 3607033"/>
                <a:gd name="connsiteX35" fmla="*/ 1015532 w 2701062"/>
                <a:gd name="connsiteY35" fmla="*/ 1917289 h 3607033"/>
                <a:gd name="connsiteX36" fmla="*/ 994463 w 2701062"/>
                <a:gd name="connsiteY36" fmla="*/ 2014207 h 3607033"/>
                <a:gd name="connsiteX37" fmla="*/ 1019746 w 2701062"/>
                <a:gd name="connsiteY37" fmla="*/ 2047918 h 3607033"/>
                <a:gd name="connsiteX38" fmla="*/ 990249 w 2701062"/>
                <a:gd name="connsiteY38" fmla="*/ 2081628 h 3607033"/>
                <a:gd name="connsiteX39" fmla="*/ 948110 w 2701062"/>
                <a:gd name="connsiteY39" fmla="*/ 2081628 h 3607033"/>
                <a:gd name="connsiteX40" fmla="*/ 939683 w 2701062"/>
                <a:gd name="connsiteY40" fmla="*/ 2119553 h 3607033"/>
                <a:gd name="connsiteX41" fmla="*/ 994463 w 2701062"/>
                <a:gd name="connsiteY41" fmla="*/ 2165905 h 3607033"/>
                <a:gd name="connsiteX42" fmla="*/ 981821 w 2701062"/>
                <a:gd name="connsiteY42" fmla="*/ 2347099 h 3607033"/>
                <a:gd name="connsiteX43" fmla="*/ 1015532 w 2701062"/>
                <a:gd name="connsiteY43" fmla="*/ 2427162 h 3607033"/>
                <a:gd name="connsiteX44" fmla="*/ 1049242 w 2701062"/>
                <a:gd name="connsiteY44" fmla="*/ 2427162 h 3607033"/>
                <a:gd name="connsiteX45" fmla="*/ 1129305 w 2701062"/>
                <a:gd name="connsiteY45" fmla="*/ 2494583 h 3607033"/>
                <a:gd name="connsiteX46" fmla="*/ 1125091 w 2701062"/>
                <a:gd name="connsiteY46" fmla="*/ 2625212 h 3607033"/>
                <a:gd name="connsiteX47" fmla="*/ 1087167 w 2701062"/>
                <a:gd name="connsiteY47" fmla="*/ 2688419 h 3607033"/>
                <a:gd name="connsiteX48" fmla="*/ 1015532 w 2701062"/>
                <a:gd name="connsiteY48" fmla="*/ 2755840 h 3607033"/>
                <a:gd name="connsiteX49" fmla="*/ 1007104 w 2701062"/>
                <a:gd name="connsiteY49" fmla="*/ 2844331 h 3607033"/>
                <a:gd name="connsiteX50" fmla="*/ 922828 w 2701062"/>
                <a:gd name="connsiteY50" fmla="*/ 2856972 h 3607033"/>
                <a:gd name="connsiteX51" fmla="*/ 868048 w 2701062"/>
                <a:gd name="connsiteY51" fmla="*/ 2861186 h 3607033"/>
                <a:gd name="connsiteX52" fmla="*/ 830123 w 2701062"/>
                <a:gd name="connsiteY52" fmla="*/ 2823261 h 3607033"/>
                <a:gd name="connsiteX53" fmla="*/ 577294 w 2701062"/>
                <a:gd name="connsiteY53" fmla="*/ 2844331 h 3607033"/>
                <a:gd name="connsiteX54" fmla="*/ 568866 w 2701062"/>
                <a:gd name="connsiteY54" fmla="*/ 2949676 h 3607033"/>
                <a:gd name="connsiteX55" fmla="*/ 514087 w 2701062"/>
                <a:gd name="connsiteY55" fmla="*/ 2983387 h 3607033"/>
                <a:gd name="connsiteX56" fmla="*/ 484590 w 2701062"/>
                <a:gd name="connsiteY56" fmla="*/ 2949676 h 3607033"/>
                <a:gd name="connsiteX57" fmla="*/ 446665 w 2701062"/>
                <a:gd name="connsiteY57" fmla="*/ 2974959 h 3607033"/>
                <a:gd name="connsiteX58" fmla="*/ 434024 w 2701062"/>
                <a:gd name="connsiteY58" fmla="*/ 3092946 h 3607033"/>
                <a:gd name="connsiteX59" fmla="*/ 328678 w 2701062"/>
                <a:gd name="connsiteY59" fmla="*/ 3219361 h 3607033"/>
                <a:gd name="connsiteX60" fmla="*/ 273899 w 2701062"/>
                <a:gd name="connsiteY60" fmla="*/ 3232002 h 3607033"/>
                <a:gd name="connsiteX61" fmla="*/ 252829 w 2701062"/>
                <a:gd name="connsiteY61" fmla="*/ 3282568 h 3607033"/>
                <a:gd name="connsiteX62" fmla="*/ 202263 w 2701062"/>
                <a:gd name="connsiteY62" fmla="*/ 3362631 h 3607033"/>
                <a:gd name="connsiteX63" fmla="*/ 164339 w 2701062"/>
                <a:gd name="connsiteY63" fmla="*/ 3392128 h 3607033"/>
                <a:gd name="connsiteX64" fmla="*/ 75849 w 2701062"/>
                <a:gd name="connsiteY64" fmla="*/ 3421625 h 3607033"/>
                <a:gd name="connsiteX65" fmla="*/ 12641 w 2701062"/>
                <a:gd name="connsiteY65" fmla="*/ 3455335 h 3607033"/>
                <a:gd name="connsiteX66" fmla="*/ 0 w 2701062"/>
                <a:gd name="connsiteY66" fmla="*/ 3535398 h 3607033"/>
                <a:gd name="connsiteX67" fmla="*/ 63207 w 2701062"/>
                <a:gd name="connsiteY67" fmla="*/ 3531184 h 3607033"/>
                <a:gd name="connsiteX68" fmla="*/ 96918 w 2701062"/>
                <a:gd name="connsiteY68" fmla="*/ 3484832 h 3607033"/>
                <a:gd name="connsiteX69" fmla="*/ 155911 w 2701062"/>
                <a:gd name="connsiteY69" fmla="*/ 3526970 h 3607033"/>
                <a:gd name="connsiteX70" fmla="*/ 164339 w 2701062"/>
                <a:gd name="connsiteY70" fmla="*/ 3607033 h 3607033"/>
                <a:gd name="connsiteX71" fmla="*/ 265471 w 2701062"/>
                <a:gd name="connsiteY71" fmla="*/ 3556467 h 3607033"/>
                <a:gd name="connsiteX72" fmla="*/ 252829 w 2701062"/>
                <a:gd name="connsiteY72" fmla="*/ 3497473 h 3607033"/>
                <a:gd name="connsiteX73" fmla="*/ 307609 w 2701062"/>
                <a:gd name="connsiteY73" fmla="*/ 3455335 h 3607033"/>
                <a:gd name="connsiteX74" fmla="*/ 345534 w 2701062"/>
                <a:gd name="connsiteY74" fmla="*/ 3417411 h 3607033"/>
                <a:gd name="connsiteX75" fmla="*/ 375030 w 2701062"/>
                <a:gd name="connsiteY75" fmla="*/ 3375272 h 3607033"/>
                <a:gd name="connsiteX76" fmla="*/ 497231 w 2701062"/>
                <a:gd name="connsiteY76" fmla="*/ 3383700 h 3607033"/>
                <a:gd name="connsiteX77" fmla="*/ 497231 w 2701062"/>
                <a:gd name="connsiteY77" fmla="*/ 3383700 h 3607033"/>
                <a:gd name="connsiteX78" fmla="*/ 568866 w 2701062"/>
                <a:gd name="connsiteY78" fmla="*/ 3417411 h 3607033"/>
                <a:gd name="connsiteX79" fmla="*/ 589935 w 2701062"/>
                <a:gd name="connsiteY79" fmla="*/ 3396342 h 3607033"/>
                <a:gd name="connsiteX80" fmla="*/ 648929 w 2701062"/>
                <a:gd name="connsiteY80" fmla="*/ 3425838 h 3607033"/>
                <a:gd name="connsiteX81" fmla="*/ 674212 w 2701062"/>
                <a:gd name="connsiteY81" fmla="*/ 3421625 h 3607033"/>
                <a:gd name="connsiteX82" fmla="*/ 720564 w 2701062"/>
                <a:gd name="connsiteY82" fmla="*/ 3484832 h 3607033"/>
                <a:gd name="connsiteX83" fmla="*/ 754275 w 2701062"/>
                <a:gd name="connsiteY83" fmla="*/ 3476404 h 3607033"/>
                <a:gd name="connsiteX84" fmla="*/ 804840 w 2701062"/>
                <a:gd name="connsiteY84" fmla="*/ 3400555 h 3607033"/>
                <a:gd name="connsiteX85" fmla="*/ 842765 w 2701062"/>
                <a:gd name="connsiteY85" fmla="*/ 3366845 h 3607033"/>
                <a:gd name="connsiteX86" fmla="*/ 830123 w 2701062"/>
                <a:gd name="connsiteY86" fmla="*/ 3312065 h 3607033"/>
                <a:gd name="connsiteX87" fmla="*/ 859620 w 2701062"/>
                <a:gd name="connsiteY87" fmla="*/ 3257285 h 3607033"/>
                <a:gd name="connsiteX88" fmla="*/ 918614 w 2701062"/>
                <a:gd name="connsiteY88" fmla="*/ 3206720 h 3607033"/>
                <a:gd name="connsiteX89" fmla="*/ 1011318 w 2701062"/>
                <a:gd name="connsiteY89" fmla="*/ 3189864 h 3607033"/>
                <a:gd name="connsiteX90" fmla="*/ 1078739 w 2701062"/>
                <a:gd name="connsiteY90" fmla="*/ 3177223 h 3607033"/>
                <a:gd name="connsiteX91" fmla="*/ 1163016 w 2701062"/>
                <a:gd name="connsiteY91" fmla="*/ 3248858 h 3607033"/>
                <a:gd name="connsiteX92" fmla="*/ 1222009 w 2701062"/>
                <a:gd name="connsiteY92" fmla="*/ 3282568 h 3607033"/>
                <a:gd name="connsiteX93" fmla="*/ 1226223 w 2701062"/>
                <a:gd name="connsiteY93" fmla="*/ 3236216 h 3607033"/>
                <a:gd name="connsiteX94" fmla="*/ 1243078 w 2701062"/>
                <a:gd name="connsiteY94" fmla="*/ 3227789 h 3607033"/>
                <a:gd name="connsiteX95" fmla="*/ 1344210 w 2701062"/>
                <a:gd name="connsiteY95" fmla="*/ 3248858 h 3607033"/>
                <a:gd name="connsiteX96" fmla="*/ 1398990 w 2701062"/>
                <a:gd name="connsiteY96" fmla="*/ 3257285 h 3607033"/>
                <a:gd name="connsiteX97" fmla="*/ 1436914 w 2701062"/>
                <a:gd name="connsiteY97" fmla="*/ 3185650 h 3607033"/>
                <a:gd name="connsiteX98" fmla="*/ 1495908 w 2701062"/>
                <a:gd name="connsiteY98" fmla="*/ 3177223 h 3607033"/>
                <a:gd name="connsiteX99" fmla="*/ 1597040 w 2701062"/>
                <a:gd name="connsiteY99" fmla="*/ 3232002 h 3607033"/>
                <a:gd name="connsiteX100" fmla="*/ 1656033 w 2701062"/>
                <a:gd name="connsiteY100" fmla="*/ 3253072 h 3607033"/>
                <a:gd name="connsiteX101" fmla="*/ 1719240 w 2701062"/>
                <a:gd name="connsiteY101" fmla="*/ 3194078 h 3607033"/>
                <a:gd name="connsiteX102" fmla="*/ 1715027 w 2701062"/>
                <a:gd name="connsiteY102" fmla="*/ 3122443 h 3607033"/>
                <a:gd name="connsiteX103" fmla="*/ 1833014 w 2701062"/>
                <a:gd name="connsiteY103" fmla="*/ 3173009 h 3607033"/>
                <a:gd name="connsiteX104" fmla="*/ 1862510 w 2701062"/>
                <a:gd name="connsiteY104" fmla="*/ 3122443 h 3607033"/>
                <a:gd name="connsiteX105" fmla="*/ 2018422 w 2701062"/>
                <a:gd name="connsiteY105" fmla="*/ 3101374 h 3607033"/>
                <a:gd name="connsiteX106" fmla="*/ 2186975 w 2701062"/>
                <a:gd name="connsiteY106" fmla="*/ 3160367 h 3607033"/>
                <a:gd name="connsiteX107" fmla="*/ 2254396 w 2701062"/>
                <a:gd name="connsiteY107" fmla="*/ 3076091 h 3607033"/>
                <a:gd name="connsiteX108" fmla="*/ 2338673 w 2701062"/>
                <a:gd name="connsiteY108" fmla="*/ 3076091 h 3607033"/>
                <a:gd name="connsiteX109" fmla="*/ 2380811 w 2701062"/>
                <a:gd name="connsiteY109" fmla="*/ 3021311 h 3607033"/>
                <a:gd name="connsiteX110" fmla="*/ 2456660 w 2701062"/>
                <a:gd name="connsiteY110" fmla="*/ 3025525 h 3607033"/>
                <a:gd name="connsiteX111" fmla="*/ 2469301 w 2701062"/>
                <a:gd name="connsiteY111" fmla="*/ 2945462 h 3607033"/>
                <a:gd name="connsiteX112" fmla="*/ 2595716 w 2701062"/>
                <a:gd name="connsiteY112" fmla="*/ 2878041 h 3607033"/>
                <a:gd name="connsiteX113" fmla="*/ 2595716 w 2701062"/>
                <a:gd name="connsiteY113" fmla="*/ 2776909 h 3607033"/>
                <a:gd name="connsiteX114" fmla="*/ 2616785 w 2701062"/>
                <a:gd name="connsiteY114" fmla="*/ 2738985 h 3607033"/>
                <a:gd name="connsiteX115" fmla="*/ 2591502 w 2701062"/>
                <a:gd name="connsiteY115" fmla="*/ 2713702 h 3607033"/>
                <a:gd name="connsiteX116" fmla="*/ 2515653 w 2701062"/>
                <a:gd name="connsiteY116" fmla="*/ 2713702 h 3607033"/>
                <a:gd name="connsiteX117" fmla="*/ 2460874 w 2701062"/>
                <a:gd name="connsiteY117" fmla="*/ 2726343 h 3607033"/>
                <a:gd name="connsiteX118" fmla="*/ 2435591 w 2701062"/>
                <a:gd name="connsiteY118" fmla="*/ 2738985 h 3607033"/>
                <a:gd name="connsiteX119" fmla="*/ 2397666 w 2701062"/>
                <a:gd name="connsiteY119" fmla="*/ 2688419 h 3607033"/>
                <a:gd name="connsiteX120" fmla="*/ 2347100 w 2701062"/>
                <a:gd name="connsiteY120" fmla="*/ 2663136 h 3607033"/>
                <a:gd name="connsiteX121" fmla="*/ 2410308 w 2701062"/>
                <a:gd name="connsiteY121" fmla="*/ 2625212 h 3607033"/>
                <a:gd name="connsiteX122" fmla="*/ 2439804 w 2701062"/>
                <a:gd name="connsiteY122" fmla="*/ 2477728 h 3607033"/>
                <a:gd name="connsiteX123" fmla="*/ 2481943 w 2701062"/>
                <a:gd name="connsiteY123" fmla="*/ 2511438 h 3607033"/>
                <a:gd name="connsiteX124" fmla="*/ 2532509 w 2701062"/>
                <a:gd name="connsiteY124" fmla="*/ 2439803 h 3607033"/>
                <a:gd name="connsiteX125" fmla="*/ 2545150 w 2701062"/>
                <a:gd name="connsiteY125" fmla="*/ 2401879 h 3607033"/>
                <a:gd name="connsiteX126" fmla="*/ 2633640 w 2701062"/>
                <a:gd name="connsiteY126" fmla="*/ 2288106 h 3607033"/>
                <a:gd name="connsiteX127" fmla="*/ 2650496 w 2701062"/>
                <a:gd name="connsiteY127" fmla="*/ 2195402 h 3607033"/>
                <a:gd name="connsiteX128" fmla="*/ 2696848 w 2701062"/>
                <a:gd name="connsiteY128" fmla="*/ 2119553 h 3607033"/>
                <a:gd name="connsiteX129" fmla="*/ 2701062 w 2701062"/>
                <a:gd name="connsiteY129" fmla="*/ 1913075 h 3607033"/>
                <a:gd name="connsiteX130" fmla="*/ 2503012 w 2701062"/>
                <a:gd name="connsiteY130" fmla="*/ 1778233 h 3607033"/>
                <a:gd name="connsiteX131" fmla="*/ 2237541 w 2701062"/>
                <a:gd name="connsiteY131" fmla="*/ 1748736 h 3607033"/>
                <a:gd name="connsiteX132" fmla="*/ 2161692 w 2701062"/>
                <a:gd name="connsiteY132" fmla="*/ 1837226 h 3607033"/>
                <a:gd name="connsiteX133" fmla="*/ 2123768 w 2701062"/>
                <a:gd name="connsiteY133" fmla="*/ 1828799 h 3607033"/>
                <a:gd name="connsiteX134" fmla="*/ 2111126 w 2701062"/>
                <a:gd name="connsiteY134" fmla="*/ 1778233 h 3607033"/>
                <a:gd name="connsiteX135" fmla="*/ 2203830 w 2701062"/>
                <a:gd name="connsiteY135" fmla="*/ 1681315 h 3607033"/>
                <a:gd name="connsiteX136" fmla="*/ 2178547 w 2701062"/>
                <a:gd name="connsiteY136" fmla="*/ 1542259 h 3607033"/>
                <a:gd name="connsiteX137" fmla="*/ 2090057 w 2701062"/>
                <a:gd name="connsiteY137" fmla="*/ 1449555 h 3607033"/>
                <a:gd name="connsiteX138" fmla="*/ 2056346 w 2701062"/>
                <a:gd name="connsiteY138" fmla="*/ 1420058 h 3607033"/>
                <a:gd name="connsiteX139" fmla="*/ 2127981 w 2701062"/>
                <a:gd name="connsiteY139" fmla="*/ 1407416 h 3607033"/>
                <a:gd name="connsiteX140" fmla="*/ 2127981 w 2701062"/>
                <a:gd name="connsiteY140" fmla="*/ 1373706 h 3607033"/>
                <a:gd name="connsiteX141" fmla="*/ 2031063 w 2701062"/>
                <a:gd name="connsiteY141" fmla="*/ 1247291 h 3607033"/>
                <a:gd name="connsiteX142" fmla="*/ 2022636 w 2701062"/>
                <a:gd name="connsiteY142" fmla="*/ 1163014 h 3607033"/>
                <a:gd name="connsiteX143" fmla="*/ 2056346 w 2701062"/>
                <a:gd name="connsiteY143" fmla="*/ 1099807 h 3607033"/>
                <a:gd name="connsiteX144" fmla="*/ 2039491 w 2701062"/>
                <a:gd name="connsiteY144" fmla="*/ 1066096 h 3607033"/>
                <a:gd name="connsiteX145" fmla="*/ 1967856 w 2701062"/>
                <a:gd name="connsiteY145" fmla="*/ 1045027 h 3607033"/>
                <a:gd name="connsiteX146" fmla="*/ 1929932 w 2701062"/>
                <a:gd name="connsiteY146" fmla="*/ 986034 h 3607033"/>
                <a:gd name="connsiteX147" fmla="*/ 1934146 w 2701062"/>
                <a:gd name="connsiteY147" fmla="*/ 927040 h 3607033"/>
                <a:gd name="connsiteX148" fmla="*/ 1727668 w 2701062"/>
                <a:gd name="connsiteY148" fmla="*/ 809053 h 3607033"/>
                <a:gd name="connsiteX149" fmla="*/ 1664461 w 2701062"/>
                <a:gd name="connsiteY149" fmla="*/ 750060 h 3607033"/>
                <a:gd name="connsiteX150" fmla="*/ 1516977 w 2701062"/>
                <a:gd name="connsiteY150" fmla="*/ 210691 h 3607033"/>
                <a:gd name="connsiteX151" fmla="*/ 1407417 w 2701062"/>
                <a:gd name="connsiteY151" fmla="*/ 92705 h 3607033"/>
                <a:gd name="connsiteX152" fmla="*/ 1382133 w 2701062"/>
                <a:gd name="connsiteY152" fmla="*/ 0 h 3607033"/>
                <a:gd name="connsiteX0" fmla="*/ 1382133 w 2701062"/>
                <a:gd name="connsiteY0" fmla="*/ 0 h 3607033"/>
                <a:gd name="connsiteX1" fmla="*/ 1358300 w 2701062"/>
                <a:gd name="connsiteY1" fmla="*/ 33448 h 3607033"/>
                <a:gd name="connsiteX2" fmla="*/ 1335782 w 2701062"/>
                <a:gd name="connsiteY2" fmla="*/ 63207 h 3607033"/>
                <a:gd name="connsiteX3" fmla="*/ 1264148 w 2701062"/>
                <a:gd name="connsiteY3" fmla="*/ 151697 h 3607033"/>
                <a:gd name="connsiteX4" fmla="*/ 1281002 w 2701062"/>
                <a:gd name="connsiteY4" fmla="*/ 290754 h 3607033"/>
                <a:gd name="connsiteX5" fmla="*/ 1141946 w 2701062"/>
                <a:gd name="connsiteY5" fmla="*/ 425596 h 3607033"/>
                <a:gd name="connsiteX6" fmla="*/ 876475 w 2701062"/>
                <a:gd name="connsiteY6" fmla="*/ 682638 h 3607033"/>
                <a:gd name="connsiteX7" fmla="*/ 804840 w 2701062"/>
                <a:gd name="connsiteY7" fmla="*/ 754273 h 3607033"/>
                <a:gd name="connsiteX8" fmla="*/ 813268 w 2701062"/>
                <a:gd name="connsiteY8" fmla="*/ 884902 h 3607033"/>
                <a:gd name="connsiteX9" fmla="*/ 897545 w 2701062"/>
                <a:gd name="connsiteY9" fmla="*/ 1053455 h 3607033"/>
                <a:gd name="connsiteX10" fmla="*/ 943897 w 2701062"/>
                <a:gd name="connsiteY10" fmla="*/ 1137731 h 3607033"/>
                <a:gd name="connsiteX11" fmla="*/ 964966 w 2701062"/>
                <a:gd name="connsiteY11" fmla="*/ 1167228 h 3607033"/>
                <a:gd name="connsiteX12" fmla="*/ 994463 w 2701062"/>
                <a:gd name="connsiteY12" fmla="*/ 1141945 h 3607033"/>
                <a:gd name="connsiteX13" fmla="*/ 1011318 w 2701062"/>
                <a:gd name="connsiteY13" fmla="*/ 1087166 h 3607033"/>
                <a:gd name="connsiteX14" fmla="*/ 1057670 w 2701062"/>
                <a:gd name="connsiteY14" fmla="*/ 1078738 h 3607033"/>
                <a:gd name="connsiteX15" fmla="*/ 1053456 w 2701062"/>
                <a:gd name="connsiteY15" fmla="*/ 1141945 h 3607033"/>
                <a:gd name="connsiteX16" fmla="*/ 1040815 w 2701062"/>
                <a:gd name="connsiteY16" fmla="*/ 1175656 h 3607033"/>
                <a:gd name="connsiteX17" fmla="*/ 1049242 w 2701062"/>
                <a:gd name="connsiteY17" fmla="*/ 1200939 h 3607033"/>
                <a:gd name="connsiteX18" fmla="*/ 986035 w 2701062"/>
                <a:gd name="connsiteY18" fmla="*/ 1217794 h 3607033"/>
                <a:gd name="connsiteX19" fmla="*/ 1011318 w 2701062"/>
                <a:gd name="connsiteY19" fmla="*/ 1352637 h 3607033"/>
                <a:gd name="connsiteX20" fmla="*/ 1049242 w 2701062"/>
                <a:gd name="connsiteY20" fmla="*/ 1348423 h 3607033"/>
                <a:gd name="connsiteX21" fmla="*/ 1040815 w 2701062"/>
                <a:gd name="connsiteY21" fmla="*/ 1411630 h 3607033"/>
                <a:gd name="connsiteX22" fmla="*/ 981821 w 2701062"/>
                <a:gd name="connsiteY22" fmla="*/ 1445341 h 3607033"/>
                <a:gd name="connsiteX23" fmla="*/ 931255 w 2701062"/>
                <a:gd name="connsiteY23" fmla="*/ 1445341 h 3607033"/>
                <a:gd name="connsiteX24" fmla="*/ 897545 w 2701062"/>
                <a:gd name="connsiteY24" fmla="*/ 1508548 h 3607033"/>
                <a:gd name="connsiteX25" fmla="*/ 901758 w 2701062"/>
                <a:gd name="connsiteY25" fmla="*/ 1538045 h 3607033"/>
                <a:gd name="connsiteX26" fmla="*/ 948110 w 2701062"/>
                <a:gd name="connsiteY26" fmla="*/ 1546472 h 3607033"/>
                <a:gd name="connsiteX27" fmla="*/ 931255 w 2701062"/>
                <a:gd name="connsiteY27" fmla="*/ 1584397 h 3607033"/>
                <a:gd name="connsiteX28" fmla="*/ 952324 w 2701062"/>
                <a:gd name="connsiteY28" fmla="*/ 1592825 h 3607033"/>
                <a:gd name="connsiteX29" fmla="*/ 1015532 w 2701062"/>
                <a:gd name="connsiteY29" fmla="*/ 1597038 h 3607033"/>
                <a:gd name="connsiteX30" fmla="*/ 1040815 w 2701062"/>
                <a:gd name="connsiteY30" fmla="*/ 1634963 h 3607033"/>
                <a:gd name="connsiteX31" fmla="*/ 1036601 w 2701062"/>
                <a:gd name="connsiteY31" fmla="*/ 1672887 h 3607033"/>
                <a:gd name="connsiteX32" fmla="*/ 1104022 w 2701062"/>
                <a:gd name="connsiteY32" fmla="*/ 1774019 h 3607033"/>
                <a:gd name="connsiteX33" fmla="*/ 1053456 w 2701062"/>
                <a:gd name="connsiteY33" fmla="*/ 1799302 h 3607033"/>
                <a:gd name="connsiteX34" fmla="*/ 998676 w 2701062"/>
                <a:gd name="connsiteY34" fmla="*/ 1795088 h 3607033"/>
                <a:gd name="connsiteX35" fmla="*/ 964966 w 2701062"/>
                <a:gd name="connsiteY35" fmla="*/ 1875151 h 3607033"/>
                <a:gd name="connsiteX36" fmla="*/ 1015532 w 2701062"/>
                <a:gd name="connsiteY36" fmla="*/ 1917289 h 3607033"/>
                <a:gd name="connsiteX37" fmla="*/ 994463 w 2701062"/>
                <a:gd name="connsiteY37" fmla="*/ 2014207 h 3607033"/>
                <a:gd name="connsiteX38" fmla="*/ 1019746 w 2701062"/>
                <a:gd name="connsiteY38" fmla="*/ 2047918 h 3607033"/>
                <a:gd name="connsiteX39" fmla="*/ 990249 w 2701062"/>
                <a:gd name="connsiteY39" fmla="*/ 2081628 h 3607033"/>
                <a:gd name="connsiteX40" fmla="*/ 948110 w 2701062"/>
                <a:gd name="connsiteY40" fmla="*/ 2081628 h 3607033"/>
                <a:gd name="connsiteX41" fmla="*/ 939683 w 2701062"/>
                <a:gd name="connsiteY41" fmla="*/ 2119553 h 3607033"/>
                <a:gd name="connsiteX42" fmla="*/ 994463 w 2701062"/>
                <a:gd name="connsiteY42" fmla="*/ 2165905 h 3607033"/>
                <a:gd name="connsiteX43" fmla="*/ 981821 w 2701062"/>
                <a:gd name="connsiteY43" fmla="*/ 2347099 h 3607033"/>
                <a:gd name="connsiteX44" fmla="*/ 1015532 w 2701062"/>
                <a:gd name="connsiteY44" fmla="*/ 2427162 h 3607033"/>
                <a:gd name="connsiteX45" fmla="*/ 1049242 w 2701062"/>
                <a:gd name="connsiteY45" fmla="*/ 2427162 h 3607033"/>
                <a:gd name="connsiteX46" fmla="*/ 1129305 w 2701062"/>
                <a:gd name="connsiteY46" fmla="*/ 2494583 h 3607033"/>
                <a:gd name="connsiteX47" fmla="*/ 1125091 w 2701062"/>
                <a:gd name="connsiteY47" fmla="*/ 2625212 h 3607033"/>
                <a:gd name="connsiteX48" fmla="*/ 1087167 w 2701062"/>
                <a:gd name="connsiteY48" fmla="*/ 2688419 h 3607033"/>
                <a:gd name="connsiteX49" fmla="*/ 1015532 w 2701062"/>
                <a:gd name="connsiteY49" fmla="*/ 2755840 h 3607033"/>
                <a:gd name="connsiteX50" fmla="*/ 1007104 w 2701062"/>
                <a:gd name="connsiteY50" fmla="*/ 2844331 h 3607033"/>
                <a:gd name="connsiteX51" fmla="*/ 922828 w 2701062"/>
                <a:gd name="connsiteY51" fmla="*/ 2856972 h 3607033"/>
                <a:gd name="connsiteX52" fmla="*/ 868048 w 2701062"/>
                <a:gd name="connsiteY52" fmla="*/ 2861186 h 3607033"/>
                <a:gd name="connsiteX53" fmla="*/ 830123 w 2701062"/>
                <a:gd name="connsiteY53" fmla="*/ 2823261 h 3607033"/>
                <a:gd name="connsiteX54" fmla="*/ 577294 w 2701062"/>
                <a:gd name="connsiteY54" fmla="*/ 2844331 h 3607033"/>
                <a:gd name="connsiteX55" fmla="*/ 568866 w 2701062"/>
                <a:gd name="connsiteY55" fmla="*/ 2949676 h 3607033"/>
                <a:gd name="connsiteX56" fmla="*/ 514087 w 2701062"/>
                <a:gd name="connsiteY56" fmla="*/ 2983387 h 3607033"/>
                <a:gd name="connsiteX57" fmla="*/ 484590 w 2701062"/>
                <a:gd name="connsiteY57" fmla="*/ 2949676 h 3607033"/>
                <a:gd name="connsiteX58" fmla="*/ 446665 w 2701062"/>
                <a:gd name="connsiteY58" fmla="*/ 2974959 h 3607033"/>
                <a:gd name="connsiteX59" fmla="*/ 434024 w 2701062"/>
                <a:gd name="connsiteY59" fmla="*/ 3092946 h 3607033"/>
                <a:gd name="connsiteX60" fmla="*/ 328678 w 2701062"/>
                <a:gd name="connsiteY60" fmla="*/ 3219361 h 3607033"/>
                <a:gd name="connsiteX61" fmla="*/ 273899 w 2701062"/>
                <a:gd name="connsiteY61" fmla="*/ 3232002 h 3607033"/>
                <a:gd name="connsiteX62" fmla="*/ 252829 w 2701062"/>
                <a:gd name="connsiteY62" fmla="*/ 3282568 h 3607033"/>
                <a:gd name="connsiteX63" fmla="*/ 202263 w 2701062"/>
                <a:gd name="connsiteY63" fmla="*/ 3362631 h 3607033"/>
                <a:gd name="connsiteX64" fmla="*/ 164339 w 2701062"/>
                <a:gd name="connsiteY64" fmla="*/ 3392128 h 3607033"/>
                <a:gd name="connsiteX65" fmla="*/ 75849 w 2701062"/>
                <a:gd name="connsiteY65" fmla="*/ 3421625 h 3607033"/>
                <a:gd name="connsiteX66" fmla="*/ 12641 w 2701062"/>
                <a:gd name="connsiteY66" fmla="*/ 3455335 h 3607033"/>
                <a:gd name="connsiteX67" fmla="*/ 0 w 2701062"/>
                <a:gd name="connsiteY67" fmla="*/ 3535398 h 3607033"/>
                <a:gd name="connsiteX68" fmla="*/ 63207 w 2701062"/>
                <a:gd name="connsiteY68" fmla="*/ 3531184 h 3607033"/>
                <a:gd name="connsiteX69" fmla="*/ 96918 w 2701062"/>
                <a:gd name="connsiteY69" fmla="*/ 3484832 h 3607033"/>
                <a:gd name="connsiteX70" fmla="*/ 155911 w 2701062"/>
                <a:gd name="connsiteY70" fmla="*/ 3526970 h 3607033"/>
                <a:gd name="connsiteX71" fmla="*/ 164339 w 2701062"/>
                <a:gd name="connsiteY71" fmla="*/ 3607033 h 3607033"/>
                <a:gd name="connsiteX72" fmla="*/ 265471 w 2701062"/>
                <a:gd name="connsiteY72" fmla="*/ 3556467 h 3607033"/>
                <a:gd name="connsiteX73" fmla="*/ 252829 w 2701062"/>
                <a:gd name="connsiteY73" fmla="*/ 3497473 h 3607033"/>
                <a:gd name="connsiteX74" fmla="*/ 307609 w 2701062"/>
                <a:gd name="connsiteY74" fmla="*/ 3455335 h 3607033"/>
                <a:gd name="connsiteX75" fmla="*/ 345534 w 2701062"/>
                <a:gd name="connsiteY75" fmla="*/ 3417411 h 3607033"/>
                <a:gd name="connsiteX76" fmla="*/ 375030 w 2701062"/>
                <a:gd name="connsiteY76" fmla="*/ 3375272 h 3607033"/>
                <a:gd name="connsiteX77" fmla="*/ 497231 w 2701062"/>
                <a:gd name="connsiteY77" fmla="*/ 3383700 h 3607033"/>
                <a:gd name="connsiteX78" fmla="*/ 497231 w 2701062"/>
                <a:gd name="connsiteY78" fmla="*/ 3383700 h 3607033"/>
                <a:gd name="connsiteX79" fmla="*/ 568866 w 2701062"/>
                <a:gd name="connsiteY79" fmla="*/ 3417411 h 3607033"/>
                <a:gd name="connsiteX80" fmla="*/ 589935 w 2701062"/>
                <a:gd name="connsiteY80" fmla="*/ 3396342 h 3607033"/>
                <a:gd name="connsiteX81" fmla="*/ 648929 w 2701062"/>
                <a:gd name="connsiteY81" fmla="*/ 3425838 h 3607033"/>
                <a:gd name="connsiteX82" fmla="*/ 674212 w 2701062"/>
                <a:gd name="connsiteY82" fmla="*/ 3421625 h 3607033"/>
                <a:gd name="connsiteX83" fmla="*/ 720564 w 2701062"/>
                <a:gd name="connsiteY83" fmla="*/ 3484832 h 3607033"/>
                <a:gd name="connsiteX84" fmla="*/ 754275 w 2701062"/>
                <a:gd name="connsiteY84" fmla="*/ 3476404 h 3607033"/>
                <a:gd name="connsiteX85" fmla="*/ 804840 w 2701062"/>
                <a:gd name="connsiteY85" fmla="*/ 3400555 h 3607033"/>
                <a:gd name="connsiteX86" fmla="*/ 842765 w 2701062"/>
                <a:gd name="connsiteY86" fmla="*/ 3366845 h 3607033"/>
                <a:gd name="connsiteX87" fmla="*/ 830123 w 2701062"/>
                <a:gd name="connsiteY87" fmla="*/ 3312065 h 3607033"/>
                <a:gd name="connsiteX88" fmla="*/ 859620 w 2701062"/>
                <a:gd name="connsiteY88" fmla="*/ 3257285 h 3607033"/>
                <a:gd name="connsiteX89" fmla="*/ 918614 w 2701062"/>
                <a:gd name="connsiteY89" fmla="*/ 3206720 h 3607033"/>
                <a:gd name="connsiteX90" fmla="*/ 1011318 w 2701062"/>
                <a:gd name="connsiteY90" fmla="*/ 3189864 h 3607033"/>
                <a:gd name="connsiteX91" fmla="*/ 1078739 w 2701062"/>
                <a:gd name="connsiteY91" fmla="*/ 3177223 h 3607033"/>
                <a:gd name="connsiteX92" fmla="*/ 1163016 w 2701062"/>
                <a:gd name="connsiteY92" fmla="*/ 3248858 h 3607033"/>
                <a:gd name="connsiteX93" fmla="*/ 1222009 w 2701062"/>
                <a:gd name="connsiteY93" fmla="*/ 3282568 h 3607033"/>
                <a:gd name="connsiteX94" fmla="*/ 1226223 w 2701062"/>
                <a:gd name="connsiteY94" fmla="*/ 3236216 h 3607033"/>
                <a:gd name="connsiteX95" fmla="*/ 1243078 w 2701062"/>
                <a:gd name="connsiteY95" fmla="*/ 3227789 h 3607033"/>
                <a:gd name="connsiteX96" fmla="*/ 1344210 w 2701062"/>
                <a:gd name="connsiteY96" fmla="*/ 3248858 h 3607033"/>
                <a:gd name="connsiteX97" fmla="*/ 1398990 w 2701062"/>
                <a:gd name="connsiteY97" fmla="*/ 3257285 h 3607033"/>
                <a:gd name="connsiteX98" fmla="*/ 1436914 w 2701062"/>
                <a:gd name="connsiteY98" fmla="*/ 3185650 h 3607033"/>
                <a:gd name="connsiteX99" fmla="*/ 1495908 w 2701062"/>
                <a:gd name="connsiteY99" fmla="*/ 3177223 h 3607033"/>
                <a:gd name="connsiteX100" fmla="*/ 1597040 w 2701062"/>
                <a:gd name="connsiteY100" fmla="*/ 3232002 h 3607033"/>
                <a:gd name="connsiteX101" fmla="*/ 1656033 w 2701062"/>
                <a:gd name="connsiteY101" fmla="*/ 3253072 h 3607033"/>
                <a:gd name="connsiteX102" fmla="*/ 1719240 w 2701062"/>
                <a:gd name="connsiteY102" fmla="*/ 3194078 h 3607033"/>
                <a:gd name="connsiteX103" fmla="*/ 1715027 w 2701062"/>
                <a:gd name="connsiteY103" fmla="*/ 3122443 h 3607033"/>
                <a:gd name="connsiteX104" fmla="*/ 1833014 w 2701062"/>
                <a:gd name="connsiteY104" fmla="*/ 3173009 h 3607033"/>
                <a:gd name="connsiteX105" fmla="*/ 1862510 w 2701062"/>
                <a:gd name="connsiteY105" fmla="*/ 3122443 h 3607033"/>
                <a:gd name="connsiteX106" fmla="*/ 2018422 w 2701062"/>
                <a:gd name="connsiteY106" fmla="*/ 3101374 h 3607033"/>
                <a:gd name="connsiteX107" fmla="*/ 2186975 w 2701062"/>
                <a:gd name="connsiteY107" fmla="*/ 3160367 h 3607033"/>
                <a:gd name="connsiteX108" fmla="*/ 2254396 w 2701062"/>
                <a:gd name="connsiteY108" fmla="*/ 3076091 h 3607033"/>
                <a:gd name="connsiteX109" fmla="*/ 2338673 w 2701062"/>
                <a:gd name="connsiteY109" fmla="*/ 3076091 h 3607033"/>
                <a:gd name="connsiteX110" fmla="*/ 2380811 w 2701062"/>
                <a:gd name="connsiteY110" fmla="*/ 3021311 h 3607033"/>
                <a:gd name="connsiteX111" fmla="*/ 2456660 w 2701062"/>
                <a:gd name="connsiteY111" fmla="*/ 3025525 h 3607033"/>
                <a:gd name="connsiteX112" fmla="*/ 2469301 w 2701062"/>
                <a:gd name="connsiteY112" fmla="*/ 2945462 h 3607033"/>
                <a:gd name="connsiteX113" fmla="*/ 2595716 w 2701062"/>
                <a:gd name="connsiteY113" fmla="*/ 2878041 h 3607033"/>
                <a:gd name="connsiteX114" fmla="*/ 2595716 w 2701062"/>
                <a:gd name="connsiteY114" fmla="*/ 2776909 h 3607033"/>
                <a:gd name="connsiteX115" fmla="*/ 2616785 w 2701062"/>
                <a:gd name="connsiteY115" fmla="*/ 2738985 h 3607033"/>
                <a:gd name="connsiteX116" fmla="*/ 2591502 w 2701062"/>
                <a:gd name="connsiteY116" fmla="*/ 2713702 h 3607033"/>
                <a:gd name="connsiteX117" fmla="*/ 2515653 w 2701062"/>
                <a:gd name="connsiteY117" fmla="*/ 2713702 h 3607033"/>
                <a:gd name="connsiteX118" fmla="*/ 2460874 w 2701062"/>
                <a:gd name="connsiteY118" fmla="*/ 2726343 h 3607033"/>
                <a:gd name="connsiteX119" fmla="*/ 2435591 w 2701062"/>
                <a:gd name="connsiteY119" fmla="*/ 2738985 h 3607033"/>
                <a:gd name="connsiteX120" fmla="*/ 2397666 w 2701062"/>
                <a:gd name="connsiteY120" fmla="*/ 2688419 h 3607033"/>
                <a:gd name="connsiteX121" fmla="*/ 2347100 w 2701062"/>
                <a:gd name="connsiteY121" fmla="*/ 2663136 h 3607033"/>
                <a:gd name="connsiteX122" fmla="*/ 2410308 w 2701062"/>
                <a:gd name="connsiteY122" fmla="*/ 2625212 h 3607033"/>
                <a:gd name="connsiteX123" fmla="*/ 2439804 w 2701062"/>
                <a:gd name="connsiteY123" fmla="*/ 2477728 h 3607033"/>
                <a:gd name="connsiteX124" fmla="*/ 2481943 w 2701062"/>
                <a:gd name="connsiteY124" fmla="*/ 2511438 h 3607033"/>
                <a:gd name="connsiteX125" fmla="*/ 2532509 w 2701062"/>
                <a:gd name="connsiteY125" fmla="*/ 2439803 h 3607033"/>
                <a:gd name="connsiteX126" fmla="*/ 2545150 w 2701062"/>
                <a:gd name="connsiteY126" fmla="*/ 2401879 h 3607033"/>
                <a:gd name="connsiteX127" fmla="*/ 2633640 w 2701062"/>
                <a:gd name="connsiteY127" fmla="*/ 2288106 h 3607033"/>
                <a:gd name="connsiteX128" fmla="*/ 2650496 w 2701062"/>
                <a:gd name="connsiteY128" fmla="*/ 2195402 h 3607033"/>
                <a:gd name="connsiteX129" fmla="*/ 2696848 w 2701062"/>
                <a:gd name="connsiteY129" fmla="*/ 2119553 h 3607033"/>
                <a:gd name="connsiteX130" fmla="*/ 2701062 w 2701062"/>
                <a:gd name="connsiteY130" fmla="*/ 1913075 h 3607033"/>
                <a:gd name="connsiteX131" fmla="*/ 2503012 w 2701062"/>
                <a:gd name="connsiteY131" fmla="*/ 1778233 h 3607033"/>
                <a:gd name="connsiteX132" fmla="*/ 2237541 w 2701062"/>
                <a:gd name="connsiteY132" fmla="*/ 1748736 h 3607033"/>
                <a:gd name="connsiteX133" fmla="*/ 2161692 w 2701062"/>
                <a:gd name="connsiteY133" fmla="*/ 1837226 h 3607033"/>
                <a:gd name="connsiteX134" fmla="*/ 2123768 w 2701062"/>
                <a:gd name="connsiteY134" fmla="*/ 1828799 h 3607033"/>
                <a:gd name="connsiteX135" fmla="*/ 2111126 w 2701062"/>
                <a:gd name="connsiteY135" fmla="*/ 1778233 h 3607033"/>
                <a:gd name="connsiteX136" fmla="*/ 2203830 w 2701062"/>
                <a:gd name="connsiteY136" fmla="*/ 1681315 h 3607033"/>
                <a:gd name="connsiteX137" fmla="*/ 2178547 w 2701062"/>
                <a:gd name="connsiteY137" fmla="*/ 1542259 h 3607033"/>
                <a:gd name="connsiteX138" fmla="*/ 2090057 w 2701062"/>
                <a:gd name="connsiteY138" fmla="*/ 1449555 h 3607033"/>
                <a:gd name="connsiteX139" fmla="*/ 2056346 w 2701062"/>
                <a:gd name="connsiteY139" fmla="*/ 1420058 h 3607033"/>
                <a:gd name="connsiteX140" fmla="*/ 2127981 w 2701062"/>
                <a:gd name="connsiteY140" fmla="*/ 1407416 h 3607033"/>
                <a:gd name="connsiteX141" fmla="*/ 2127981 w 2701062"/>
                <a:gd name="connsiteY141" fmla="*/ 1373706 h 3607033"/>
                <a:gd name="connsiteX142" fmla="*/ 2031063 w 2701062"/>
                <a:gd name="connsiteY142" fmla="*/ 1247291 h 3607033"/>
                <a:gd name="connsiteX143" fmla="*/ 2022636 w 2701062"/>
                <a:gd name="connsiteY143" fmla="*/ 1163014 h 3607033"/>
                <a:gd name="connsiteX144" fmla="*/ 2056346 w 2701062"/>
                <a:gd name="connsiteY144" fmla="*/ 1099807 h 3607033"/>
                <a:gd name="connsiteX145" fmla="*/ 2039491 w 2701062"/>
                <a:gd name="connsiteY145" fmla="*/ 1066096 h 3607033"/>
                <a:gd name="connsiteX146" fmla="*/ 1967856 w 2701062"/>
                <a:gd name="connsiteY146" fmla="*/ 1045027 h 3607033"/>
                <a:gd name="connsiteX147" fmla="*/ 1929932 w 2701062"/>
                <a:gd name="connsiteY147" fmla="*/ 986034 h 3607033"/>
                <a:gd name="connsiteX148" fmla="*/ 1934146 w 2701062"/>
                <a:gd name="connsiteY148" fmla="*/ 927040 h 3607033"/>
                <a:gd name="connsiteX149" fmla="*/ 1727668 w 2701062"/>
                <a:gd name="connsiteY149" fmla="*/ 809053 h 3607033"/>
                <a:gd name="connsiteX150" fmla="*/ 1664461 w 2701062"/>
                <a:gd name="connsiteY150" fmla="*/ 750060 h 3607033"/>
                <a:gd name="connsiteX151" fmla="*/ 1516977 w 2701062"/>
                <a:gd name="connsiteY151" fmla="*/ 210691 h 3607033"/>
                <a:gd name="connsiteX152" fmla="*/ 1407417 w 2701062"/>
                <a:gd name="connsiteY152" fmla="*/ 92705 h 3607033"/>
                <a:gd name="connsiteX153" fmla="*/ 1382133 w 2701062"/>
                <a:gd name="connsiteY153" fmla="*/ 0 h 3607033"/>
                <a:gd name="connsiteX0" fmla="*/ 1382133 w 2701062"/>
                <a:gd name="connsiteY0" fmla="*/ 28464 h 3635497"/>
                <a:gd name="connsiteX1" fmla="*/ 1253525 w 2701062"/>
                <a:gd name="connsiteY1" fmla="*/ 0 h 3635497"/>
                <a:gd name="connsiteX2" fmla="*/ 1335782 w 2701062"/>
                <a:gd name="connsiteY2" fmla="*/ 91671 h 3635497"/>
                <a:gd name="connsiteX3" fmla="*/ 1264148 w 2701062"/>
                <a:gd name="connsiteY3" fmla="*/ 180161 h 3635497"/>
                <a:gd name="connsiteX4" fmla="*/ 1281002 w 2701062"/>
                <a:gd name="connsiteY4" fmla="*/ 319218 h 3635497"/>
                <a:gd name="connsiteX5" fmla="*/ 1141946 w 2701062"/>
                <a:gd name="connsiteY5" fmla="*/ 454060 h 3635497"/>
                <a:gd name="connsiteX6" fmla="*/ 876475 w 2701062"/>
                <a:gd name="connsiteY6" fmla="*/ 711102 h 3635497"/>
                <a:gd name="connsiteX7" fmla="*/ 804840 w 2701062"/>
                <a:gd name="connsiteY7" fmla="*/ 782737 h 3635497"/>
                <a:gd name="connsiteX8" fmla="*/ 813268 w 2701062"/>
                <a:gd name="connsiteY8" fmla="*/ 913366 h 3635497"/>
                <a:gd name="connsiteX9" fmla="*/ 897545 w 2701062"/>
                <a:gd name="connsiteY9" fmla="*/ 1081919 h 3635497"/>
                <a:gd name="connsiteX10" fmla="*/ 943897 w 2701062"/>
                <a:gd name="connsiteY10" fmla="*/ 1166195 h 3635497"/>
                <a:gd name="connsiteX11" fmla="*/ 964966 w 2701062"/>
                <a:gd name="connsiteY11" fmla="*/ 1195692 h 3635497"/>
                <a:gd name="connsiteX12" fmla="*/ 994463 w 2701062"/>
                <a:gd name="connsiteY12" fmla="*/ 1170409 h 3635497"/>
                <a:gd name="connsiteX13" fmla="*/ 1011318 w 2701062"/>
                <a:gd name="connsiteY13" fmla="*/ 1115630 h 3635497"/>
                <a:gd name="connsiteX14" fmla="*/ 1057670 w 2701062"/>
                <a:gd name="connsiteY14" fmla="*/ 1107202 h 3635497"/>
                <a:gd name="connsiteX15" fmla="*/ 1053456 w 2701062"/>
                <a:gd name="connsiteY15" fmla="*/ 1170409 h 3635497"/>
                <a:gd name="connsiteX16" fmla="*/ 1040815 w 2701062"/>
                <a:gd name="connsiteY16" fmla="*/ 1204120 h 3635497"/>
                <a:gd name="connsiteX17" fmla="*/ 1049242 w 2701062"/>
                <a:gd name="connsiteY17" fmla="*/ 1229403 h 3635497"/>
                <a:gd name="connsiteX18" fmla="*/ 986035 w 2701062"/>
                <a:gd name="connsiteY18" fmla="*/ 1246258 h 3635497"/>
                <a:gd name="connsiteX19" fmla="*/ 1011318 w 2701062"/>
                <a:gd name="connsiteY19" fmla="*/ 1381101 h 3635497"/>
                <a:gd name="connsiteX20" fmla="*/ 1049242 w 2701062"/>
                <a:gd name="connsiteY20" fmla="*/ 1376887 h 3635497"/>
                <a:gd name="connsiteX21" fmla="*/ 1040815 w 2701062"/>
                <a:gd name="connsiteY21" fmla="*/ 1440094 h 3635497"/>
                <a:gd name="connsiteX22" fmla="*/ 981821 w 2701062"/>
                <a:gd name="connsiteY22" fmla="*/ 1473805 h 3635497"/>
                <a:gd name="connsiteX23" fmla="*/ 931255 w 2701062"/>
                <a:gd name="connsiteY23" fmla="*/ 1473805 h 3635497"/>
                <a:gd name="connsiteX24" fmla="*/ 897545 w 2701062"/>
                <a:gd name="connsiteY24" fmla="*/ 1537012 h 3635497"/>
                <a:gd name="connsiteX25" fmla="*/ 901758 w 2701062"/>
                <a:gd name="connsiteY25" fmla="*/ 1566509 h 3635497"/>
                <a:gd name="connsiteX26" fmla="*/ 948110 w 2701062"/>
                <a:gd name="connsiteY26" fmla="*/ 1574936 h 3635497"/>
                <a:gd name="connsiteX27" fmla="*/ 931255 w 2701062"/>
                <a:gd name="connsiteY27" fmla="*/ 1612861 h 3635497"/>
                <a:gd name="connsiteX28" fmla="*/ 952324 w 2701062"/>
                <a:gd name="connsiteY28" fmla="*/ 1621289 h 3635497"/>
                <a:gd name="connsiteX29" fmla="*/ 1015532 w 2701062"/>
                <a:gd name="connsiteY29" fmla="*/ 1625502 h 3635497"/>
                <a:gd name="connsiteX30" fmla="*/ 1040815 w 2701062"/>
                <a:gd name="connsiteY30" fmla="*/ 1663427 h 3635497"/>
                <a:gd name="connsiteX31" fmla="*/ 1036601 w 2701062"/>
                <a:gd name="connsiteY31" fmla="*/ 1701351 h 3635497"/>
                <a:gd name="connsiteX32" fmla="*/ 1104022 w 2701062"/>
                <a:gd name="connsiteY32" fmla="*/ 1802483 h 3635497"/>
                <a:gd name="connsiteX33" fmla="*/ 1053456 w 2701062"/>
                <a:gd name="connsiteY33" fmla="*/ 1827766 h 3635497"/>
                <a:gd name="connsiteX34" fmla="*/ 998676 w 2701062"/>
                <a:gd name="connsiteY34" fmla="*/ 1823552 h 3635497"/>
                <a:gd name="connsiteX35" fmla="*/ 964966 w 2701062"/>
                <a:gd name="connsiteY35" fmla="*/ 1903615 h 3635497"/>
                <a:gd name="connsiteX36" fmla="*/ 1015532 w 2701062"/>
                <a:gd name="connsiteY36" fmla="*/ 1945753 h 3635497"/>
                <a:gd name="connsiteX37" fmla="*/ 994463 w 2701062"/>
                <a:gd name="connsiteY37" fmla="*/ 2042671 h 3635497"/>
                <a:gd name="connsiteX38" fmla="*/ 1019746 w 2701062"/>
                <a:gd name="connsiteY38" fmla="*/ 2076382 h 3635497"/>
                <a:gd name="connsiteX39" fmla="*/ 990249 w 2701062"/>
                <a:gd name="connsiteY39" fmla="*/ 2110092 h 3635497"/>
                <a:gd name="connsiteX40" fmla="*/ 948110 w 2701062"/>
                <a:gd name="connsiteY40" fmla="*/ 2110092 h 3635497"/>
                <a:gd name="connsiteX41" fmla="*/ 939683 w 2701062"/>
                <a:gd name="connsiteY41" fmla="*/ 2148017 h 3635497"/>
                <a:gd name="connsiteX42" fmla="*/ 994463 w 2701062"/>
                <a:gd name="connsiteY42" fmla="*/ 2194369 h 3635497"/>
                <a:gd name="connsiteX43" fmla="*/ 981821 w 2701062"/>
                <a:gd name="connsiteY43" fmla="*/ 2375563 h 3635497"/>
                <a:gd name="connsiteX44" fmla="*/ 1015532 w 2701062"/>
                <a:gd name="connsiteY44" fmla="*/ 2455626 h 3635497"/>
                <a:gd name="connsiteX45" fmla="*/ 1049242 w 2701062"/>
                <a:gd name="connsiteY45" fmla="*/ 2455626 h 3635497"/>
                <a:gd name="connsiteX46" fmla="*/ 1129305 w 2701062"/>
                <a:gd name="connsiteY46" fmla="*/ 2523047 h 3635497"/>
                <a:gd name="connsiteX47" fmla="*/ 1125091 w 2701062"/>
                <a:gd name="connsiteY47" fmla="*/ 2653676 h 3635497"/>
                <a:gd name="connsiteX48" fmla="*/ 1087167 w 2701062"/>
                <a:gd name="connsiteY48" fmla="*/ 2716883 h 3635497"/>
                <a:gd name="connsiteX49" fmla="*/ 1015532 w 2701062"/>
                <a:gd name="connsiteY49" fmla="*/ 2784304 h 3635497"/>
                <a:gd name="connsiteX50" fmla="*/ 1007104 w 2701062"/>
                <a:gd name="connsiteY50" fmla="*/ 2872795 h 3635497"/>
                <a:gd name="connsiteX51" fmla="*/ 922828 w 2701062"/>
                <a:gd name="connsiteY51" fmla="*/ 2885436 h 3635497"/>
                <a:gd name="connsiteX52" fmla="*/ 868048 w 2701062"/>
                <a:gd name="connsiteY52" fmla="*/ 2889650 h 3635497"/>
                <a:gd name="connsiteX53" fmla="*/ 830123 w 2701062"/>
                <a:gd name="connsiteY53" fmla="*/ 2851725 h 3635497"/>
                <a:gd name="connsiteX54" fmla="*/ 577294 w 2701062"/>
                <a:gd name="connsiteY54" fmla="*/ 2872795 h 3635497"/>
                <a:gd name="connsiteX55" fmla="*/ 568866 w 2701062"/>
                <a:gd name="connsiteY55" fmla="*/ 2978140 h 3635497"/>
                <a:gd name="connsiteX56" fmla="*/ 514087 w 2701062"/>
                <a:gd name="connsiteY56" fmla="*/ 3011851 h 3635497"/>
                <a:gd name="connsiteX57" fmla="*/ 484590 w 2701062"/>
                <a:gd name="connsiteY57" fmla="*/ 2978140 h 3635497"/>
                <a:gd name="connsiteX58" fmla="*/ 446665 w 2701062"/>
                <a:gd name="connsiteY58" fmla="*/ 3003423 h 3635497"/>
                <a:gd name="connsiteX59" fmla="*/ 434024 w 2701062"/>
                <a:gd name="connsiteY59" fmla="*/ 3121410 h 3635497"/>
                <a:gd name="connsiteX60" fmla="*/ 328678 w 2701062"/>
                <a:gd name="connsiteY60" fmla="*/ 3247825 h 3635497"/>
                <a:gd name="connsiteX61" fmla="*/ 273899 w 2701062"/>
                <a:gd name="connsiteY61" fmla="*/ 3260466 h 3635497"/>
                <a:gd name="connsiteX62" fmla="*/ 252829 w 2701062"/>
                <a:gd name="connsiteY62" fmla="*/ 3311032 h 3635497"/>
                <a:gd name="connsiteX63" fmla="*/ 202263 w 2701062"/>
                <a:gd name="connsiteY63" fmla="*/ 3391095 h 3635497"/>
                <a:gd name="connsiteX64" fmla="*/ 164339 w 2701062"/>
                <a:gd name="connsiteY64" fmla="*/ 3420592 h 3635497"/>
                <a:gd name="connsiteX65" fmla="*/ 75849 w 2701062"/>
                <a:gd name="connsiteY65" fmla="*/ 3450089 h 3635497"/>
                <a:gd name="connsiteX66" fmla="*/ 12641 w 2701062"/>
                <a:gd name="connsiteY66" fmla="*/ 3483799 h 3635497"/>
                <a:gd name="connsiteX67" fmla="*/ 0 w 2701062"/>
                <a:gd name="connsiteY67" fmla="*/ 3563862 h 3635497"/>
                <a:gd name="connsiteX68" fmla="*/ 63207 w 2701062"/>
                <a:gd name="connsiteY68" fmla="*/ 3559648 h 3635497"/>
                <a:gd name="connsiteX69" fmla="*/ 96918 w 2701062"/>
                <a:gd name="connsiteY69" fmla="*/ 3513296 h 3635497"/>
                <a:gd name="connsiteX70" fmla="*/ 155911 w 2701062"/>
                <a:gd name="connsiteY70" fmla="*/ 3555434 h 3635497"/>
                <a:gd name="connsiteX71" fmla="*/ 164339 w 2701062"/>
                <a:gd name="connsiteY71" fmla="*/ 3635497 h 3635497"/>
                <a:gd name="connsiteX72" fmla="*/ 265471 w 2701062"/>
                <a:gd name="connsiteY72" fmla="*/ 3584931 h 3635497"/>
                <a:gd name="connsiteX73" fmla="*/ 252829 w 2701062"/>
                <a:gd name="connsiteY73" fmla="*/ 3525937 h 3635497"/>
                <a:gd name="connsiteX74" fmla="*/ 307609 w 2701062"/>
                <a:gd name="connsiteY74" fmla="*/ 3483799 h 3635497"/>
                <a:gd name="connsiteX75" fmla="*/ 345534 w 2701062"/>
                <a:gd name="connsiteY75" fmla="*/ 3445875 h 3635497"/>
                <a:gd name="connsiteX76" fmla="*/ 375030 w 2701062"/>
                <a:gd name="connsiteY76" fmla="*/ 3403736 h 3635497"/>
                <a:gd name="connsiteX77" fmla="*/ 497231 w 2701062"/>
                <a:gd name="connsiteY77" fmla="*/ 3412164 h 3635497"/>
                <a:gd name="connsiteX78" fmla="*/ 497231 w 2701062"/>
                <a:gd name="connsiteY78" fmla="*/ 3412164 h 3635497"/>
                <a:gd name="connsiteX79" fmla="*/ 568866 w 2701062"/>
                <a:gd name="connsiteY79" fmla="*/ 3445875 h 3635497"/>
                <a:gd name="connsiteX80" fmla="*/ 589935 w 2701062"/>
                <a:gd name="connsiteY80" fmla="*/ 3424806 h 3635497"/>
                <a:gd name="connsiteX81" fmla="*/ 648929 w 2701062"/>
                <a:gd name="connsiteY81" fmla="*/ 3454302 h 3635497"/>
                <a:gd name="connsiteX82" fmla="*/ 674212 w 2701062"/>
                <a:gd name="connsiteY82" fmla="*/ 3450089 h 3635497"/>
                <a:gd name="connsiteX83" fmla="*/ 720564 w 2701062"/>
                <a:gd name="connsiteY83" fmla="*/ 3513296 h 3635497"/>
                <a:gd name="connsiteX84" fmla="*/ 754275 w 2701062"/>
                <a:gd name="connsiteY84" fmla="*/ 3504868 h 3635497"/>
                <a:gd name="connsiteX85" fmla="*/ 804840 w 2701062"/>
                <a:gd name="connsiteY85" fmla="*/ 3429019 h 3635497"/>
                <a:gd name="connsiteX86" fmla="*/ 842765 w 2701062"/>
                <a:gd name="connsiteY86" fmla="*/ 3395309 h 3635497"/>
                <a:gd name="connsiteX87" fmla="*/ 830123 w 2701062"/>
                <a:gd name="connsiteY87" fmla="*/ 3340529 h 3635497"/>
                <a:gd name="connsiteX88" fmla="*/ 859620 w 2701062"/>
                <a:gd name="connsiteY88" fmla="*/ 3285749 h 3635497"/>
                <a:gd name="connsiteX89" fmla="*/ 918614 w 2701062"/>
                <a:gd name="connsiteY89" fmla="*/ 3235184 h 3635497"/>
                <a:gd name="connsiteX90" fmla="*/ 1011318 w 2701062"/>
                <a:gd name="connsiteY90" fmla="*/ 3218328 h 3635497"/>
                <a:gd name="connsiteX91" fmla="*/ 1078739 w 2701062"/>
                <a:gd name="connsiteY91" fmla="*/ 3205687 h 3635497"/>
                <a:gd name="connsiteX92" fmla="*/ 1163016 w 2701062"/>
                <a:gd name="connsiteY92" fmla="*/ 3277322 h 3635497"/>
                <a:gd name="connsiteX93" fmla="*/ 1222009 w 2701062"/>
                <a:gd name="connsiteY93" fmla="*/ 3311032 h 3635497"/>
                <a:gd name="connsiteX94" fmla="*/ 1226223 w 2701062"/>
                <a:gd name="connsiteY94" fmla="*/ 3264680 h 3635497"/>
                <a:gd name="connsiteX95" fmla="*/ 1243078 w 2701062"/>
                <a:gd name="connsiteY95" fmla="*/ 3256253 h 3635497"/>
                <a:gd name="connsiteX96" fmla="*/ 1344210 w 2701062"/>
                <a:gd name="connsiteY96" fmla="*/ 3277322 h 3635497"/>
                <a:gd name="connsiteX97" fmla="*/ 1398990 w 2701062"/>
                <a:gd name="connsiteY97" fmla="*/ 3285749 h 3635497"/>
                <a:gd name="connsiteX98" fmla="*/ 1436914 w 2701062"/>
                <a:gd name="connsiteY98" fmla="*/ 3214114 h 3635497"/>
                <a:gd name="connsiteX99" fmla="*/ 1495908 w 2701062"/>
                <a:gd name="connsiteY99" fmla="*/ 3205687 h 3635497"/>
                <a:gd name="connsiteX100" fmla="*/ 1597040 w 2701062"/>
                <a:gd name="connsiteY100" fmla="*/ 3260466 h 3635497"/>
                <a:gd name="connsiteX101" fmla="*/ 1656033 w 2701062"/>
                <a:gd name="connsiteY101" fmla="*/ 3281536 h 3635497"/>
                <a:gd name="connsiteX102" fmla="*/ 1719240 w 2701062"/>
                <a:gd name="connsiteY102" fmla="*/ 3222542 h 3635497"/>
                <a:gd name="connsiteX103" fmla="*/ 1715027 w 2701062"/>
                <a:gd name="connsiteY103" fmla="*/ 3150907 h 3635497"/>
                <a:gd name="connsiteX104" fmla="*/ 1833014 w 2701062"/>
                <a:gd name="connsiteY104" fmla="*/ 3201473 h 3635497"/>
                <a:gd name="connsiteX105" fmla="*/ 1862510 w 2701062"/>
                <a:gd name="connsiteY105" fmla="*/ 3150907 h 3635497"/>
                <a:gd name="connsiteX106" fmla="*/ 2018422 w 2701062"/>
                <a:gd name="connsiteY106" fmla="*/ 3129838 h 3635497"/>
                <a:gd name="connsiteX107" fmla="*/ 2186975 w 2701062"/>
                <a:gd name="connsiteY107" fmla="*/ 3188831 h 3635497"/>
                <a:gd name="connsiteX108" fmla="*/ 2254396 w 2701062"/>
                <a:gd name="connsiteY108" fmla="*/ 3104555 h 3635497"/>
                <a:gd name="connsiteX109" fmla="*/ 2338673 w 2701062"/>
                <a:gd name="connsiteY109" fmla="*/ 3104555 h 3635497"/>
                <a:gd name="connsiteX110" fmla="*/ 2380811 w 2701062"/>
                <a:gd name="connsiteY110" fmla="*/ 3049775 h 3635497"/>
                <a:gd name="connsiteX111" fmla="*/ 2456660 w 2701062"/>
                <a:gd name="connsiteY111" fmla="*/ 3053989 h 3635497"/>
                <a:gd name="connsiteX112" fmla="*/ 2469301 w 2701062"/>
                <a:gd name="connsiteY112" fmla="*/ 2973926 h 3635497"/>
                <a:gd name="connsiteX113" fmla="*/ 2595716 w 2701062"/>
                <a:gd name="connsiteY113" fmla="*/ 2906505 h 3635497"/>
                <a:gd name="connsiteX114" fmla="*/ 2595716 w 2701062"/>
                <a:gd name="connsiteY114" fmla="*/ 2805373 h 3635497"/>
                <a:gd name="connsiteX115" fmla="*/ 2616785 w 2701062"/>
                <a:gd name="connsiteY115" fmla="*/ 2767449 h 3635497"/>
                <a:gd name="connsiteX116" fmla="*/ 2591502 w 2701062"/>
                <a:gd name="connsiteY116" fmla="*/ 2742166 h 3635497"/>
                <a:gd name="connsiteX117" fmla="*/ 2515653 w 2701062"/>
                <a:gd name="connsiteY117" fmla="*/ 2742166 h 3635497"/>
                <a:gd name="connsiteX118" fmla="*/ 2460874 w 2701062"/>
                <a:gd name="connsiteY118" fmla="*/ 2754807 h 3635497"/>
                <a:gd name="connsiteX119" fmla="*/ 2435591 w 2701062"/>
                <a:gd name="connsiteY119" fmla="*/ 2767449 h 3635497"/>
                <a:gd name="connsiteX120" fmla="*/ 2397666 w 2701062"/>
                <a:gd name="connsiteY120" fmla="*/ 2716883 h 3635497"/>
                <a:gd name="connsiteX121" fmla="*/ 2347100 w 2701062"/>
                <a:gd name="connsiteY121" fmla="*/ 2691600 h 3635497"/>
                <a:gd name="connsiteX122" fmla="*/ 2410308 w 2701062"/>
                <a:gd name="connsiteY122" fmla="*/ 2653676 h 3635497"/>
                <a:gd name="connsiteX123" fmla="*/ 2439804 w 2701062"/>
                <a:gd name="connsiteY123" fmla="*/ 2506192 h 3635497"/>
                <a:gd name="connsiteX124" fmla="*/ 2481943 w 2701062"/>
                <a:gd name="connsiteY124" fmla="*/ 2539902 h 3635497"/>
                <a:gd name="connsiteX125" fmla="*/ 2532509 w 2701062"/>
                <a:gd name="connsiteY125" fmla="*/ 2468267 h 3635497"/>
                <a:gd name="connsiteX126" fmla="*/ 2545150 w 2701062"/>
                <a:gd name="connsiteY126" fmla="*/ 2430343 h 3635497"/>
                <a:gd name="connsiteX127" fmla="*/ 2633640 w 2701062"/>
                <a:gd name="connsiteY127" fmla="*/ 2316570 h 3635497"/>
                <a:gd name="connsiteX128" fmla="*/ 2650496 w 2701062"/>
                <a:gd name="connsiteY128" fmla="*/ 2223866 h 3635497"/>
                <a:gd name="connsiteX129" fmla="*/ 2696848 w 2701062"/>
                <a:gd name="connsiteY129" fmla="*/ 2148017 h 3635497"/>
                <a:gd name="connsiteX130" fmla="*/ 2701062 w 2701062"/>
                <a:gd name="connsiteY130" fmla="*/ 1941539 h 3635497"/>
                <a:gd name="connsiteX131" fmla="*/ 2503012 w 2701062"/>
                <a:gd name="connsiteY131" fmla="*/ 1806697 h 3635497"/>
                <a:gd name="connsiteX132" fmla="*/ 2237541 w 2701062"/>
                <a:gd name="connsiteY132" fmla="*/ 1777200 h 3635497"/>
                <a:gd name="connsiteX133" fmla="*/ 2161692 w 2701062"/>
                <a:gd name="connsiteY133" fmla="*/ 1865690 h 3635497"/>
                <a:gd name="connsiteX134" fmla="*/ 2123768 w 2701062"/>
                <a:gd name="connsiteY134" fmla="*/ 1857263 h 3635497"/>
                <a:gd name="connsiteX135" fmla="*/ 2111126 w 2701062"/>
                <a:gd name="connsiteY135" fmla="*/ 1806697 h 3635497"/>
                <a:gd name="connsiteX136" fmla="*/ 2203830 w 2701062"/>
                <a:gd name="connsiteY136" fmla="*/ 1709779 h 3635497"/>
                <a:gd name="connsiteX137" fmla="*/ 2178547 w 2701062"/>
                <a:gd name="connsiteY137" fmla="*/ 1570723 h 3635497"/>
                <a:gd name="connsiteX138" fmla="*/ 2090057 w 2701062"/>
                <a:gd name="connsiteY138" fmla="*/ 1478019 h 3635497"/>
                <a:gd name="connsiteX139" fmla="*/ 2056346 w 2701062"/>
                <a:gd name="connsiteY139" fmla="*/ 1448522 h 3635497"/>
                <a:gd name="connsiteX140" fmla="*/ 2127981 w 2701062"/>
                <a:gd name="connsiteY140" fmla="*/ 1435880 h 3635497"/>
                <a:gd name="connsiteX141" fmla="*/ 2127981 w 2701062"/>
                <a:gd name="connsiteY141" fmla="*/ 1402170 h 3635497"/>
                <a:gd name="connsiteX142" fmla="*/ 2031063 w 2701062"/>
                <a:gd name="connsiteY142" fmla="*/ 1275755 h 3635497"/>
                <a:gd name="connsiteX143" fmla="*/ 2022636 w 2701062"/>
                <a:gd name="connsiteY143" fmla="*/ 1191478 h 3635497"/>
                <a:gd name="connsiteX144" fmla="*/ 2056346 w 2701062"/>
                <a:gd name="connsiteY144" fmla="*/ 1128271 h 3635497"/>
                <a:gd name="connsiteX145" fmla="*/ 2039491 w 2701062"/>
                <a:gd name="connsiteY145" fmla="*/ 1094560 h 3635497"/>
                <a:gd name="connsiteX146" fmla="*/ 1967856 w 2701062"/>
                <a:gd name="connsiteY146" fmla="*/ 1073491 h 3635497"/>
                <a:gd name="connsiteX147" fmla="*/ 1929932 w 2701062"/>
                <a:gd name="connsiteY147" fmla="*/ 1014498 h 3635497"/>
                <a:gd name="connsiteX148" fmla="*/ 1934146 w 2701062"/>
                <a:gd name="connsiteY148" fmla="*/ 955504 h 3635497"/>
                <a:gd name="connsiteX149" fmla="*/ 1727668 w 2701062"/>
                <a:gd name="connsiteY149" fmla="*/ 837517 h 3635497"/>
                <a:gd name="connsiteX150" fmla="*/ 1664461 w 2701062"/>
                <a:gd name="connsiteY150" fmla="*/ 778524 h 3635497"/>
                <a:gd name="connsiteX151" fmla="*/ 1516977 w 2701062"/>
                <a:gd name="connsiteY151" fmla="*/ 239155 h 3635497"/>
                <a:gd name="connsiteX152" fmla="*/ 1407417 w 2701062"/>
                <a:gd name="connsiteY152" fmla="*/ 121169 h 3635497"/>
                <a:gd name="connsiteX153" fmla="*/ 1382133 w 2701062"/>
                <a:gd name="connsiteY153" fmla="*/ 28464 h 3635497"/>
                <a:gd name="connsiteX0" fmla="*/ 1365464 w 2701062"/>
                <a:gd name="connsiteY0" fmla="*/ 33227 h 3635497"/>
                <a:gd name="connsiteX1" fmla="*/ 1253525 w 2701062"/>
                <a:gd name="connsiteY1" fmla="*/ 0 h 3635497"/>
                <a:gd name="connsiteX2" fmla="*/ 1335782 w 2701062"/>
                <a:gd name="connsiteY2" fmla="*/ 91671 h 3635497"/>
                <a:gd name="connsiteX3" fmla="*/ 1264148 w 2701062"/>
                <a:gd name="connsiteY3" fmla="*/ 180161 h 3635497"/>
                <a:gd name="connsiteX4" fmla="*/ 1281002 w 2701062"/>
                <a:gd name="connsiteY4" fmla="*/ 319218 h 3635497"/>
                <a:gd name="connsiteX5" fmla="*/ 1141946 w 2701062"/>
                <a:gd name="connsiteY5" fmla="*/ 454060 h 3635497"/>
                <a:gd name="connsiteX6" fmla="*/ 876475 w 2701062"/>
                <a:gd name="connsiteY6" fmla="*/ 711102 h 3635497"/>
                <a:gd name="connsiteX7" fmla="*/ 804840 w 2701062"/>
                <a:gd name="connsiteY7" fmla="*/ 782737 h 3635497"/>
                <a:gd name="connsiteX8" fmla="*/ 813268 w 2701062"/>
                <a:gd name="connsiteY8" fmla="*/ 913366 h 3635497"/>
                <a:gd name="connsiteX9" fmla="*/ 897545 w 2701062"/>
                <a:gd name="connsiteY9" fmla="*/ 1081919 h 3635497"/>
                <a:gd name="connsiteX10" fmla="*/ 943897 w 2701062"/>
                <a:gd name="connsiteY10" fmla="*/ 1166195 h 3635497"/>
                <a:gd name="connsiteX11" fmla="*/ 964966 w 2701062"/>
                <a:gd name="connsiteY11" fmla="*/ 1195692 h 3635497"/>
                <a:gd name="connsiteX12" fmla="*/ 994463 w 2701062"/>
                <a:gd name="connsiteY12" fmla="*/ 1170409 h 3635497"/>
                <a:gd name="connsiteX13" fmla="*/ 1011318 w 2701062"/>
                <a:gd name="connsiteY13" fmla="*/ 1115630 h 3635497"/>
                <a:gd name="connsiteX14" fmla="*/ 1057670 w 2701062"/>
                <a:gd name="connsiteY14" fmla="*/ 1107202 h 3635497"/>
                <a:gd name="connsiteX15" fmla="*/ 1053456 w 2701062"/>
                <a:gd name="connsiteY15" fmla="*/ 1170409 h 3635497"/>
                <a:gd name="connsiteX16" fmla="*/ 1040815 w 2701062"/>
                <a:gd name="connsiteY16" fmla="*/ 1204120 h 3635497"/>
                <a:gd name="connsiteX17" fmla="*/ 1049242 w 2701062"/>
                <a:gd name="connsiteY17" fmla="*/ 1229403 h 3635497"/>
                <a:gd name="connsiteX18" fmla="*/ 986035 w 2701062"/>
                <a:gd name="connsiteY18" fmla="*/ 1246258 h 3635497"/>
                <a:gd name="connsiteX19" fmla="*/ 1011318 w 2701062"/>
                <a:gd name="connsiteY19" fmla="*/ 1381101 h 3635497"/>
                <a:gd name="connsiteX20" fmla="*/ 1049242 w 2701062"/>
                <a:gd name="connsiteY20" fmla="*/ 1376887 h 3635497"/>
                <a:gd name="connsiteX21" fmla="*/ 1040815 w 2701062"/>
                <a:gd name="connsiteY21" fmla="*/ 1440094 h 3635497"/>
                <a:gd name="connsiteX22" fmla="*/ 981821 w 2701062"/>
                <a:gd name="connsiteY22" fmla="*/ 1473805 h 3635497"/>
                <a:gd name="connsiteX23" fmla="*/ 931255 w 2701062"/>
                <a:gd name="connsiteY23" fmla="*/ 1473805 h 3635497"/>
                <a:gd name="connsiteX24" fmla="*/ 897545 w 2701062"/>
                <a:gd name="connsiteY24" fmla="*/ 1537012 h 3635497"/>
                <a:gd name="connsiteX25" fmla="*/ 901758 w 2701062"/>
                <a:gd name="connsiteY25" fmla="*/ 1566509 h 3635497"/>
                <a:gd name="connsiteX26" fmla="*/ 948110 w 2701062"/>
                <a:gd name="connsiteY26" fmla="*/ 1574936 h 3635497"/>
                <a:gd name="connsiteX27" fmla="*/ 931255 w 2701062"/>
                <a:gd name="connsiteY27" fmla="*/ 1612861 h 3635497"/>
                <a:gd name="connsiteX28" fmla="*/ 952324 w 2701062"/>
                <a:gd name="connsiteY28" fmla="*/ 1621289 h 3635497"/>
                <a:gd name="connsiteX29" fmla="*/ 1015532 w 2701062"/>
                <a:gd name="connsiteY29" fmla="*/ 1625502 h 3635497"/>
                <a:gd name="connsiteX30" fmla="*/ 1040815 w 2701062"/>
                <a:gd name="connsiteY30" fmla="*/ 1663427 h 3635497"/>
                <a:gd name="connsiteX31" fmla="*/ 1036601 w 2701062"/>
                <a:gd name="connsiteY31" fmla="*/ 1701351 h 3635497"/>
                <a:gd name="connsiteX32" fmla="*/ 1104022 w 2701062"/>
                <a:gd name="connsiteY32" fmla="*/ 1802483 h 3635497"/>
                <a:gd name="connsiteX33" fmla="*/ 1053456 w 2701062"/>
                <a:gd name="connsiteY33" fmla="*/ 1827766 h 3635497"/>
                <a:gd name="connsiteX34" fmla="*/ 998676 w 2701062"/>
                <a:gd name="connsiteY34" fmla="*/ 1823552 h 3635497"/>
                <a:gd name="connsiteX35" fmla="*/ 964966 w 2701062"/>
                <a:gd name="connsiteY35" fmla="*/ 1903615 h 3635497"/>
                <a:gd name="connsiteX36" fmla="*/ 1015532 w 2701062"/>
                <a:gd name="connsiteY36" fmla="*/ 1945753 h 3635497"/>
                <a:gd name="connsiteX37" fmla="*/ 994463 w 2701062"/>
                <a:gd name="connsiteY37" fmla="*/ 2042671 h 3635497"/>
                <a:gd name="connsiteX38" fmla="*/ 1019746 w 2701062"/>
                <a:gd name="connsiteY38" fmla="*/ 2076382 h 3635497"/>
                <a:gd name="connsiteX39" fmla="*/ 990249 w 2701062"/>
                <a:gd name="connsiteY39" fmla="*/ 2110092 h 3635497"/>
                <a:gd name="connsiteX40" fmla="*/ 948110 w 2701062"/>
                <a:gd name="connsiteY40" fmla="*/ 2110092 h 3635497"/>
                <a:gd name="connsiteX41" fmla="*/ 939683 w 2701062"/>
                <a:gd name="connsiteY41" fmla="*/ 2148017 h 3635497"/>
                <a:gd name="connsiteX42" fmla="*/ 994463 w 2701062"/>
                <a:gd name="connsiteY42" fmla="*/ 2194369 h 3635497"/>
                <a:gd name="connsiteX43" fmla="*/ 981821 w 2701062"/>
                <a:gd name="connsiteY43" fmla="*/ 2375563 h 3635497"/>
                <a:gd name="connsiteX44" fmla="*/ 1015532 w 2701062"/>
                <a:gd name="connsiteY44" fmla="*/ 2455626 h 3635497"/>
                <a:gd name="connsiteX45" fmla="*/ 1049242 w 2701062"/>
                <a:gd name="connsiteY45" fmla="*/ 2455626 h 3635497"/>
                <a:gd name="connsiteX46" fmla="*/ 1129305 w 2701062"/>
                <a:gd name="connsiteY46" fmla="*/ 2523047 h 3635497"/>
                <a:gd name="connsiteX47" fmla="*/ 1125091 w 2701062"/>
                <a:gd name="connsiteY47" fmla="*/ 2653676 h 3635497"/>
                <a:gd name="connsiteX48" fmla="*/ 1087167 w 2701062"/>
                <a:gd name="connsiteY48" fmla="*/ 2716883 h 3635497"/>
                <a:gd name="connsiteX49" fmla="*/ 1015532 w 2701062"/>
                <a:gd name="connsiteY49" fmla="*/ 2784304 h 3635497"/>
                <a:gd name="connsiteX50" fmla="*/ 1007104 w 2701062"/>
                <a:gd name="connsiteY50" fmla="*/ 2872795 h 3635497"/>
                <a:gd name="connsiteX51" fmla="*/ 922828 w 2701062"/>
                <a:gd name="connsiteY51" fmla="*/ 2885436 h 3635497"/>
                <a:gd name="connsiteX52" fmla="*/ 868048 w 2701062"/>
                <a:gd name="connsiteY52" fmla="*/ 2889650 h 3635497"/>
                <a:gd name="connsiteX53" fmla="*/ 830123 w 2701062"/>
                <a:gd name="connsiteY53" fmla="*/ 2851725 h 3635497"/>
                <a:gd name="connsiteX54" fmla="*/ 577294 w 2701062"/>
                <a:gd name="connsiteY54" fmla="*/ 2872795 h 3635497"/>
                <a:gd name="connsiteX55" fmla="*/ 568866 w 2701062"/>
                <a:gd name="connsiteY55" fmla="*/ 2978140 h 3635497"/>
                <a:gd name="connsiteX56" fmla="*/ 514087 w 2701062"/>
                <a:gd name="connsiteY56" fmla="*/ 3011851 h 3635497"/>
                <a:gd name="connsiteX57" fmla="*/ 484590 w 2701062"/>
                <a:gd name="connsiteY57" fmla="*/ 2978140 h 3635497"/>
                <a:gd name="connsiteX58" fmla="*/ 446665 w 2701062"/>
                <a:gd name="connsiteY58" fmla="*/ 3003423 h 3635497"/>
                <a:gd name="connsiteX59" fmla="*/ 434024 w 2701062"/>
                <a:gd name="connsiteY59" fmla="*/ 3121410 h 3635497"/>
                <a:gd name="connsiteX60" fmla="*/ 328678 w 2701062"/>
                <a:gd name="connsiteY60" fmla="*/ 3247825 h 3635497"/>
                <a:gd name="connsiteX61" fmla="*/ 273899 w 2701062"/>
                <a:gd name="connsiteY61" fmla="*/ 3260466 h 3635497"/>
                <a:gd name="connsiteX62" fmla="*/ 252829 w 2701062"/>
                <a:gd name="connsiteY62" fmla="*/ 3311032 h 3635497"/>
                <a:gd name="connsiteX63" fmla="*/ 202263 w 2701062"/>
                <a:gd name="connsiteY63" fmla="*/ 3391095 h 3635497"/>
                <a:gd name="connsiteX64" fmla="*/ 164339 w 2701062"/>
                <a:gd name="connsiteY64" fmla="*/ 3420592 h 3635497"/>
                <a:gd name="connsiteX65" fmla="*/ 75849 w 2701062"/>
                <a:gd name="connsiteY65" fmla="*/ 3450089 h 3635497"/>
                <a:gd name="connsiteX66" fmla="*/ 12641 w 2701062"/>
                <a:gd name="connsiteY66" fmla="*/ 3483799 h 3635497"/>
                <a:gd name="connsiteX67" fmla="*/ 0 w 2701062"/>
                <a:gd name="connsiteY67" fmla="*/ 3563862 h 3635497"/>
                <a:gd name="connsiteX68" fmla="*/ 63207 w 2701062"/>
                <a:gd name="connsiteY68" fmla="*/ 3559648 h 3635497"/>
                <a:gd name="connsiteX69" fmla="*/ 96918 w 2701062"/>
                <a:gd name="connsiteY69" fmla="*/ 3513296 h 3635497"/>
                <a:gd name="connsiteX70" fmla="*/ 155911 w 2701062"/>
                <a:gd name="connsiteY70" fmla="*/ 3555434 h 3635497"/>
                <a:gd name="connsiteX71" fmla="*/ 164339 w 2701062"/>
                <a:gd name="connsiteY71" fmla="*/ 3635497 h 3635497"/>
                <a:gd name="connsiteX72" fmla="*/ 265471 w 2701062"/>
                <a:gd name="connsiteY72" fmla="*/ 3584931 h 3635497"/>
                <a:gd name="connsiteX73" fmla="*/ 252829 w 2701062"/>
                <a:gd name="connsiteY73" fmla="*/ 3525937 h 3635497"/>
                <a:gd name="connsiteX74" fmla="*/ 307609 w 2701062"/>
                <a:gd name="connsiteY74" fmla="*/ 3483799 h 3635497"/>
                <a:gd name="connsiteX75" fmla="*/ 345534 w 2701062"/>
                <a:gd name="connsiteY75" fmla="*/ 3445875 h 3635497"/>
                <a:gd name="connsiteX76" fmla="*/ 375030 w 2701062"/>
                <a:gd name="connsiteY76" fmla="*/ 3403736 h 3635497"/>
                <a:gd name="connsiteX77" fmla="*/ 497231 w 2701062"/>
                <a:gd name="connsiteY77" fmla="*/ 3412164 h 3635497"/>
                <a:gd name="connsiteX78" fmla="*/ 497231 w 2701062"/>
                <a:gd name="connsiteY78" fmla="*/ 3412164 h 3635497"/>
                <a:gd name="connsiteX79" fmla="*/ 568866 w 2701062"/>
                <a:gd name="connsiteY79" fmla="*/ 3445875 h 3635497"/>
                <a:gd name="connsiteX80" fmla="*/ 589935 w 2701062"/>
                <a:gd name="connsiteY80" fmla="*/ 3424806 h 3635497"/>
                <a:gd name="connsiteX81" fmla="*/ 648929 w 2701062"/>
                <a:gd name="connsiteY81" fmla="*/ 3454302 h 3635497"/>
                <a:gd name="connsiteX82" fmla="*/ 674212 w 2701062"/>
                <a:gd name="connsiteY82" fmla="*/ 3450089 h 3635497"/>
                <a:gd name="connsiteX83" fmla="*/ 720564 w 2701062"/>
                <a:gd name="connsiteY83" fmla="*/ 3513296 h 3635497"/>
                <a:gd name="connsiteX84" fmla="*/ 754275 w 2701062"/>
                <a:gd name="connsiteY84" fmla="*/ 3504868 h 3635497"/>
                <a:gd name="connsiteX85" fmla="*/ 804840 w 2701062"/>
                <a:gd name="connsiteY85" fmla="*/ 3429019 h 3635497"/>
                <a:gd name="connsiteX86" fmla="*/ 842765 w 2701062"/>
                <a:gd name="connsiteY86" fmla="*/ 3395309 h 3635497"/>
                <a:gd name="connsiteX87" fmla="*/ 830123 w 2701062"/>
                <a:gd name="connsiteY87" fmla="*/ 3340529 h 3635497"/>
                <a:gd name="connsiteX88" fmla="*/ 859620 w 2701062"/>
                <a:gd name="connsiteY88" fmla="*/ 3285749 h 3635497"/>
                <a:gd name="connsiteX89" fmla="*/ 918614 w 2701062"/>
                <a:gd name="connsiteY89" fmla="*/ 3235184 h 3635497"/>
                <a:gd name="connsiteX90" fmla="*/ 1011318 w 2701062"/>
                <a:gd name="connsiteY90" fmla="*/ 3218328 h 3635497"/>
                <a:gd name="connsiteX91" fmla="*/ 1078739 w 2701062"/>
                <a:gd name="connsiteY91" fmla="*/ 3205687 h 3635497"/>
                <a:gd name="connsiteX92" fmla="*/ 1163016 w 2701062"/>
                <a:gd name="connsiteY92" fmla="*/ 3277322 h 3635497"/>
                <a:gd name="connsiteX93" fmla="*/ 1222009 w 2701062"/>
                <a:gd name="connsiteY93" fmla="*/ 3311032 h 3635497"/>
                <a:gd name="connsiteX94" fmla="*/ 1226223 w 2701062"/>
                <a:gd name="connsiteY94" fmla="*/ 3264680 h 3635497"/>
                <a:gd name="connsiteX95" fmla="*/ 1243078 w 2701062"/>
                <a:gd name="connsiteY95" fmla="*/ 3256253 h 3635497"/>
                <a:gd name="connsiteX96" fmla="*/ 1344210 w 2701062"/>
                <a:gd name="connsiteY96" fmla="*/ 3277322 h 3635497"/>
                <a:gd name="connsiteX97" fmla="*/ 1398990 w 2701062"/>
                <a:gd name="connsiteY97" fmla="*/ 3285749 h 3635497"/>
                <a:gd name="connsiteX98" fmla="*/ 1436914 w 2701062"/>
                <a:gd name="connsiteY98" fmla="*/ 3214114 h 3635497"/>
                <a:gd name="connsiteX99" fmla="*/ 1495908 w 2701062"/>
                <a:gd name="connsiteY99" fmla="*/ 3205687 h 3635497"/>
                <a:gd name="connsiteX100" fmla="*/ 1597040 w 2701062"/>
                <a:gd name="connsiteY100" fmla="*/ 3260466 h 3635497"/>
                <a:gd name="connsiteX101" fmla="*/ 1656033 w 2701062"/>
                <a:gd name="connsiteY101" fmla="*/ 3281536 h 3635497"/>
                <a:gd name="connsiteX102" fmla="*/ 1719240 w 2701062"/>
                <a:gd name="connsiteY102" fmla="*/ 3222542 h 3635497"/>
                <a:gd name="connsiteX103" fmla="*/ 1715027 w 2701062"/>
                <a:gd name="connsiteY103" fmla="*/ 3150907 h 3635497"/>
                <a:gd name="connsiteX104" fmla="*/ 1833014 w 2701062"/>
                <a:gd name="connsiteY104" fmla="*/ 3201473 h 3635497"/>
                <a:gd name="connsiteX105" fmla="*/ 1862510 w 2701062"/>
                <a:gd name="connsiteY105" fmla="*/ 3150907 h 3635497"/>
                <a:gd name="connsiteX106" fmla="*/ 2018422 w 2701062"/>
                <a:gd name="connsiteY106" fmla="*/ 3129838 h 3635497"/>
                <a:gd name="connsiteX107" fmla="*/ 2186975 w 2701062"/>
                <a:gd name="connsiteY107" fmla="*/ 3188831 h 3635497"/>
                <a:gd name="connsiteX108" fmla="*/ 2254396 w 2701062"/>
                <a:gd name="connsiteY108" fmla="*/ 3104555 h 3635497"/>
                <a:gd name="connsiteX109" fmla="*/ 2338673 w 2701062"/>
                <a:gd name="connsiteY109" fmla="*/ 3104555 h 3635497"/>
                <a:gd name="connsiteX110" fmla="*/ 2380811 w 2701062"/>
                <a:gd name="connsiteY110" fmla="*/ 3049775 h 3635497"/>
                <a:gd name="connsiteX111" fmla="*/ 2456660 w 2701062"/>
                <a:gd name="connsiteY111" fmla="*/ 3053989 h 3635497"/>
                <a:gd name="connsiteX112" fmla="*/ 2469301 w 2701062"/>
                <a:gd name="connsiteY112" fmla="*/ 2973926 h 3635497"/>
                <a:gd name="connsiteX113" fmla="*/ 2595716 w 2701062"/>
                <a:gd name="connsiteY113" fmla="*/ 2906505 h 3635497"/>
                <a:gd name="connsiteX114" fmla="*/ 2595716 w 2701062"/>
                <a:gd name="connsiteY114" fmla="*/ 2805373 h 3635497"/>
                <a:gd name="connsiteX115" fmla="*/ 2616785 w 2701062"/>
                <a:gd name="connsiteY115" fmla="*/ 2767449 h 3635497"/>
                <a:gd name="connsiteX116" fmla="*/ 2591502 w 2701062"/>
                <a:gd name="connsiteY116" fmla="*/ 2742166 h 3635497"/>
                <a:gd name="connsiteX117" fmla="*/ 2515653 w 2701062"/>
                <a:gd name="connsiteY117" fmla="*/ 2742166 h 3635497"/>
                <a:gd name="connsiteX118" fmla="*/ 2460874 w 2701062"/>
                <a:gd name="connsiteY118" fmla="*/ 2754807 h 3635497"/>
                <a:gd name="connsiteX119" fmla="*/ 2435591 w 2701062"/>
                <a:gd name="connsiteY119" fmla="*/ 2767449 h 3635497"/>
                <a:gd name="connsiteX120" fmla="*/ 2397666 w 2701062"/>
                <a:gd name="connsiteY120" fmla="*/ 2716883 h 3635497"/>
                <a:gd name="connsiteX121" fmla="*/ 2347100 w 2701062"/>
                <a:gd name="connsiteY121" fmla="*/ 2691600 h 3635497"/>
                <a:gd name="connsiteX122" fmla="*/ 2410308 w 2701062"/>
                <a:gd name="connsiteY122" fmla="*/ 2653676 h 3635497"/>
                <a:gd name="connsiteX123" fmla="*/ 2439804 w 2701062"/>
                <a:gd name="connsiteY123" fmla="*/ 2506192 h 3635497"/>
                <a:gd name="connsiteX124" fmla="*/ 2481943 w 2701062"/>
                <a:gd name="connsiteY124" fmla="*/ 2539902 h 3635497"/>
                <a:gd name="connsiteX125" fmla="*/ 2532509 w 2701062"/>
                <a:gd name="connsiteY125" fmla="*/ 2468267 h 3635497"/>
                <a:gd name="connsiteX126" fmla="*/ 2545150 w 2701062"/>
                <a:gd name="connsiteY126" fmla="*/ 2430343 h 3635497"/>
                <a:gd name="connsiteX127" fmla="*/ 2633640 w 2701062"/>
                <a:gd name="connsiteY127" fmla="*/ 2316570 h 3635497"/>
                <a:gd name="connsiteX128" fmla="*/ 2650496 w 2701062"/>
                <a:gd name="connsiteY128" fmla="*/ 2223866 h 3635497"/>
                <a:gd name="connsiteX129" fmla="*/ 2696848 w 2701062"/>
                <a:gd name="connsiteY129" fmla="*/ 2148017 h 3635497"/>
                <a:gd name="connsiteX130" fmla="*/ 2701062 w 2701062"/>
                <a:gd name="connsiteY130" fmla="*/ 1941539 h 3635497"/>
                <a:gd name="connsiteX131" fmla="*/ 2503012 w 2701062"/>
                <a:gd name="connsiteY131" fmla="*/ 1806697 h 3635497"/>
                <a:gd name="connsiteX132" fmla="*/ 2237541 w 2701062"/>
                <a:gd name="connsiteY132" fmla="*/ 1777200 h 3635497"/>
                <a:gd name="connsiteX133" fmla="*/ 2161692 w 2701062"/>
                <a:gd name="connsiteY133" fmla="*/ 1865690 h 3635497"/>
                <a:gd name="connsiteX134" fmla="*/ 2123768 w 2701062"/>
                <a:gd name="connsiteY134" fmla="*/ 1857263 h 3635497"/>
                <a:gd name="connsiteX135" fmla="*/ 2111126 w 2701062"/>
                <a:gd name="connsiteY135" fmla="*/ 1806697 h 3635497"/>
                <a:gd name="connsiteX136" fmla="*/ 2203830 w 2701062"/>
                <a:gd name="connsiteY136" fmla="*/ 1709779 h 3635497"/>
                <a:gd name="connsiteX137" fmla="*/ 2178547 w 2701062"/>
                <a:gd name="connsiteY137" fmla="*/ 1570723 h 3635497"/>
                <a:gd name="connsiteX138" fmla="*/ 2090057 w 2701062"/>
                <a:gd name="connsiteY138" fmla="*/ 1478019 h 3635497"/>
                <a:gd name="connsiteX139" fmla="*/ 2056346 w 2701062"/>
                <a:gd name="connsiteY139" fmla="*/ 1448522 h 3635497"/>
                <a:gd name="connsiteX140" fmla="*/ 2127981 w 2701062"/>
                <a:gd name="connsiteY140" fmla="*/ 1435880 h 3635497"/>
                <a:gd name="connsiteX141" fmla="*/ 2127981 w 2701062"/>
                <a:gd name="connsiteY141" fmla="*/ 1402170 h 3635497"/>
                <a:gd name="connsiteX142" fmla="*/ 2031063 w 2701062"/>
                <a:gd name="connsiteY142" fmla="*/ 1275755 h 3635497"/>
                <a:gd name="connsiteX143" fmla="*/ 2022636 w 2701062"/>
                <a:gd name="connsiteY143" fmla="*/ 1191478 h 3635497"/>
                <a:gd name="connsiteX144" fmla="*/ 2056346 w 2701062"/>
                <a:gd name="connsiteY144" fmla="*/ 1128271 h 3635497"/>
                <a:gd name="connsiteX145" fmla="*/ 2039491 w 2701062"/>
                <a:gd name="connsiteY145" fmla="*/ 1094560 h 3635497"/>
                <a:gd name="connsiteX146" fmla="*/ 1967856 w 2701062"/>
                <a:gd name="connsiteY146" fmla="*/ 1073491 h 3635497"/>
                <a:gd name="connsiteX147" fmla="*/ 1929932 w 2701062"/>
                <a:gd name="connsiteY147" fmla="*/ 1014498 h 3635497"/>
                <a:gd name="connsiteX148" fmla="*/ 1934146 w 2701062"/>
                <a:gd name="connsiteY148" fmla="*/ 955504 h 3635497"/>
                <a:gd name="connsiteX149" fmla="*/ 1727668 w 2701062"/>
                <a:gd name="connsiteY149" fmla="*/ 837517 h 3635497"/>
                <a:gd name="connsiteX150" fmla="*/ 1664461 w 2701062"/>
                <a:gd name="connsiteY150" fmla="*/ 778524 h 3635497"/>
                <a:gd name="connsiteX151" fmla="*/ 1516977 w 2701062"/>
                <a:gd name="connsiteY151" fmla="*/ 239155 h 3635497"/>
                <a:gd name="connsiteX152" fmla="*/ 1407417 w 2701062"/>
                <a:gd name="connsiteY152" fmla="*/ 121169 h 3635497"/>
                <a:gd name="connsiteX153" fmla="*/ 1365464 w 2701062"/>
                <a:gd name="connsiteY153" fmla="*/ 33227 h 363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</a:cxnLst>
              <a:rect l="l" t="t" r="r" b="b"/>
              <a:pathLst>
                <a:path w="2701062" h="3635497">
                  <a:moveTo>
                    <a:pt x="1365464" y="33227"/>
                  </a:moveTo>
                  <a:lnTo>
                    <a:pt x="1253525" y="0"/>
                  </a:lnTo>
                  <a:lnTo>
                    <a:pt x="1335782" y="91671"/>
                  </a:lnTo>
                  <a:lnTo>
                    <a:pt x="1264148" y="180161"/>
                  </a:lnTo>
                  <a:lnTo>
                    <a:pt x="1281002" y="319218"/>
                  </a:lnTo>
                  <a:lnTo>
                    <a:pt x="1141946" y="454060"/>
                  </a:lnTo>
                  <a:lnTo>
                    <a:pt x="876475" y="711102"/>
                  </a:lnTo>
                  <a:lnTo>
                    <a:pt x="804840" y="782737"/>
                  </a:lnTo>
                  <a:lnTo>
                    <a:pt x="813268" y="913366"/>
                  </a:lnTo>
                  <a:lnTo>
                    <a:pt x="897545" y="1081919"/>
                  </a:lnTo>
                  <a:lnTo>
                    <a:pt x="943897" y="1166195"/>
                  </a:lnTo>
                  <a:lnTo>
                    <a:pt x="964966" y="1195692"/>
                  </a:lnTo>
                  <a:lnTo>
                    <a:pt x="994463" y="1170409"/>
                  </a:lnTo>
                  <a:lnTo>
                    <a:pt x="1011318" y="1115630"/>
                  </a:lnTo>
                  <a:lnTo>
                    <a:pt x="1057670" y="1107202"/>
                  </a:lnTo>
                  <a:lnTo>
                    <a:pt x="1053456" y="1170409"/>
                  </a:lnTo>
                  <a:lnTo>
                    <a:pt x="1040815" y="1204120"/>
                  </a:lnTo>
                  <a:lnTo>
                    <a:pt x="1049242" y="1229403"/>
                  </a:lnTo>
                  <a:lnTo>
                    <a:pt x="986035" y="1246258"/>
                  </a:lnTo>
                  <a:lnTo>
                    <a:pt x="1011318" y="1381101"/>
                  </a:lnTo>
                  <a:lnTo>
                    <a:pt x="1049242" y="1376887"/>
                  </a:lnTo>
                  <a:lnTo>
                    <a:pt x="1040815" y="1440094"/>
                  </a:lnTo>
                  <a:lnTo>
                    <a:pt x="981821" y="1473805"/>
                  </a:lnTo>
                  <a:lnTo>
                    <a:pt x="931255" y="1473805"/>
                  </a:lnTo>
                  <a:lnTo>
                    <a:pt x="897545" y="1537012"/>
                  </a:lnTo>
                  <a:lnTo>
                    <a:pt x="901758" y="1566509"/>
                  </a:lnTo>
                  <a:lnTo>
                    <a:pt x="948110" y="1574936"/>
                  </a:lnTo>
                  <a:lnTo>
                    <a:pt x="931255" y="1612861"/>
                  </a:lnTo>
                  <a:lnTo>
                    <a:pt x="952324" y="1621289"/>
                  </a:lnTo>
                  <a:lnTo>
                    <a:pt x="1015532" y="1625502"/>
                  </a:lnTo>
                  <a:lnTo>
                    <a:pt x="1040815" y="1663427"/>
                  </a:lnTo>
                  <a:lnTo>
                    <a:pt x="1036601" y="1701351"/>
                  </a:lnTo>
                  <a:lnTo>
                    <a:pt x="1104022" y="1802483"/>
                  </a:lnTo>
                  <a:lnTo>
                    <a:pt x="1053456" y="1827766"/>
                  </a:lnTo>
                  <a:lnTo>
                    <a:pt x="998676" y="1823552"/>
                  </a:lnTo>
                  <a:lnTo>
                    <a:pt x="964966" y="1903615"/>
                  </a:lnTo>
                  <a:lnTo>
                    <a:pt x="1015532" y="1945753"/>
                  </a:lnTo>
                  <a:lnTo>
                    <a:pt x="994463" y="2042671"/>
                  </a:lnTo>
                  <a:lnTo>
                    <a:pt x="1019746" y="2076382"/>
                  </a:lnTo>
                  <a:lnTo>
                    <a:pt x="990249" y="2110092"/>
                  </a:lnTo>
                  <a:lnTo>
                    <a:pt x="948110" y="2110092"/>
                  </a:lnTo>
                  <a:lnTo>
                    <a:pt x="939683" y="2148017"/>
                  </a:lnTo>
                  <a:lnTo>
                    <a:pt x="994463" y="2194369"/>
                  </a:lnTo>
                  <a:lnTo>
                    <a:pt x="981821" y="2375563"/>
                  </a:lnTo>
                  <a:lnTo>
                    <a:pt x="1015532" y="2455626"/>
                  </a:lnTo>
                  <a:lnTo>
                    <a:pt x="1049242" y="2455626"/>
                  </a:lnTo>
                  <a:lnTo>
                    <a:pt x="1129305" y="2523047"/>
                  </a:lnTo>
                  <a:lnTo>
                    <a:pt x="1125091" y="2653676"/>
                  </a:lnTo>
                  <a:lnTo>
                    <a:pt x="1087167" y="2716883"/>
                  </a:lnTo>
                  <a:lnTo>
                    <a:pt x="1015532" y="2784304"/>
                  </a:lnTo>
                  <a:lnTo>
                    <a:pt x="1007104" y="2872795"/>
                  </a:lnTo>
                  <a:lnTo>
                    <a:pt x="922828" y="2885436"/>
                  </a:lnTo>
                  <a:lnTo>
                    <a:pt x="868048" y="2889650"/>
                  </a:lnTo>
                  <a:lnTo>
                    <a:pt x="830123" y="2851725"/>
                  </a:lnTo>
                  <a:lnTo>
                    <a:pt x="577294" y="2872795"/>
                  </a:lnTo>
                  <a:lnTo>
                    <a:pt x="568866" y="2978140"/>
                  </a:lnTo>
                  <a:lnTo>
                    <a:pt x="514087" y="3011851"/>
                  </a:lnTo>
                  <a:lnTo>
                    <a:pt x="484590" y="2978140"/>
                  </a:lnTo>
                  <a:lnTo>
                    <a:pt x="446665" y="3003423"/>
                  </a:lnTo>
                  <a:lnTo>
                    <a:pt x="434024" y="3121410"/>
                  </a:lnTo>
                  <a:lnTo>
                    <a:pt x="328678" y="3247825"/>
                  </a:lnTo>
                  <a:lnTo>
                    <a:pt x="273899" y="3260466"/>
                  </a:lnTo>
                  <a:lnTo>
                    <a:pt x="252829" y="3311032"/>
                  </a:lnTo>
                  <a:lnTo>
                    <a:pt x="202263" y="3391095"/>
                  </a:lnTo>
                  <a:lnTo>
                    <a:pt x="164339" y="3420592"/>
                  </a:lnTo>
                  <a:lnTo>
                    <a:pt x="75849" y="3450089"/>
                  </a:lnTo>
                  <a:lnTo>
                    <a:pt x="12641" y="3483799"/>
                  </a:lnTo>
                  <a:lnTo>
                    <a:pt x="0" y="3563862"/>
                  </a:lnTo>
                  <a:lnTo>
                    <a:pt x="63207" y="3559648"/>
                  </a:lnTo>
                  <a:lnTo>
                    <a:pt x="96918" y="3513296"/>
                  </a:lnTo>
                  <a:lnTo>
                    <a:pt x="155911" y="3555434"/>
                  </a:lnTo>
                  <a:lnTo>
                    <a:pt x="164339" y="3635497"/>
                  </a:lnTo>
                  <a:lnTo>
                    <a:pt x="265471" y="3584931"/>
                  </a:lnTo>
                  <a:lnTo>
                    <a:pt x="252829" y="3525937"/>
                  </a:lnTo>
                  <a:lnTo>
                    <a:pt x="307609" y="3483799"/>
                  </a:lnTo>
                  <a:lnTo>
                    <a:pt x="345534" y="3445875"/>
                  </a:lnTo>
                  <a:lnTo>
                    <a:pt x="375030" y="3403736"/>
                  </a:lnTo>
                  <a:lnTo>
                    <a:pt x="497231" y="3412164"/>
                  </a:lnTo>
                  <a:lnTo>
                    <a:pt x="497231" y="3412164"/>
                  </a:lnTo>
                  <a:lnTo>
                    <a:pt x="568866" y="3445875"/>
                  </a:lnTo>
                  <a:lnTo>
                    <a:pt x="589935" y="3424806"/>
                  </a:lnTo>
                  <a:lnTo>
                    <a:pt x="648929" y="3454302"/>
                  </a:lnTo>
                  <a:lnTo>
                    <a:pt x="674212" y="3450089"/>
                  </a:lnTo>
                  <a:lnTo>
                    <a:pt x="720564" y="3513296"/>
                  </a:lnTo>
                  <a:lnTo>
                    <a:pt x="754275" y="3504868"/>
                  </a:lnTo>
                  <a:lnTo>
                    <a:pt x="804840" y="3429019"/>
                  </a:lnTo>
                  <a:lnTo>
                    <a:pt x="842765" y="3395309"/>
                  </a:lnTo>
                  <a:lnTo>
                    <a:pt x="830123" y="3340529"/>
                  </a:lnTo>
                  <a:lnTo>
                    <a:pt x="859620" y="3285749"/>
                  </a:lnTo>
                  <a:lnTo>
                    <a:pt x="918614" y="3235184"/>
                  </a:lnTo>
                  <a:lnTo>
                    <a:pt x="1011318" y="3218328"/>
                  </a:lnTo>
                  <a:lnTo>
                    <a:pt x="1078739" y="3205687"/>
                  </a:lnTo>
                  <a:lnTo>
                    <a:pt x="1163016" y="3277322"/>
                  </a:lnTo>
                  <a:lnTo>
                    <a:pt x="1222009" y="3311032"/>
                  </a:lnTo>
                  <a:lnTo>
                    <a:pt x="1226223" y="3264680"/>
                  </a:lnTo>
                  <a:lnTo>
                    <a:pt x="1243078" y="3256253"/>
                  </a:lnTo>
                  <a:lnTo>
                    <a:pt x="1344210" y="3277322"/>
                  </a:lnTo>
                  <a:lnTo>
                    <a:pt x="1398990" y="3285749"/>
                  </a:lnTo>
                  <a:lnTo>
                    <a:pt x="1436914" y="3214114"/>
                  </a:lnTo>
                  <a:lnTo>
                    <a:pt x="1495908" y="3205687"/>
                  </a:lnTo>
                  <a:lnTo>
                    <a:pt x="1597040" y="3260466"/>
                  </a:lnTo>
                  <a:lnTo>
                    <a:pt x="1656033" y="3281536"/>
                  </a:lnTo>
                  <a:lnTo>
                    <a:pt x="1719240" y="3222542"/>
                  </a:lnTo>
                  <a:lnTo>
                    <a:pt x="1715027" y="3150907"/>
                  </a:lnTo>
                  <a:lnTo>
                    <a:pt x="1833014" y="3201473"/>
                  </a:lnTo>
                  <a:lnTo>
                    <a:pt x="1862510" y="3150907"/>
                  </a:lnTo>
                  <a:lnTo>
                    <a:pt x="2018422" y="3129838"/>
                  </a:lnTo>
                  <a:lnTo>
                    <a:pt x="2186975" y="3188831"/>
                  </a:lnTo>
                  <a:lnTo>
                    <a:pt x="2254396" y="3104555"/>
                  </a:lnTo>
                  <a:lnTo>
                    <a:pt x="2338673" y="3104555"/>
                  </a:lnTo>
                  <a:lnTo>
                    <a:pt x="2380811" y="3049775"/>
                  </a:lnTo>
                  <a:lnTo>
                    <a:pt x="2456660" y="3053989"/>
                  </a:lnTo>
                  <a:lnTo>
                    <a:pt x="2469301" y="2973926"/>
                  </a:lnTo>
                  <a:lnTo>
                    <a:pt x="2595716" y="2906505"/>
                  </a:lnTo>
                  <a:lnTo>
                    <a:pt x="2595716" y="2805373"/>
                  </a:lnTo>
                  <a:lnTo>
                    <a:pt x="2616785" y="2767449"/>
                  </a:lnTo>
                  <a:lnTo>
                    <a:pt x="2591502" y="2742166"/>
                  </a:lnTo>
                  <a:lnTo>
                    <a:pt x="2515653" y="2742166"/>
                  </a:lnTo>
                  <a:lnTo>
                    <a:pt x="2460874" y="2754807"/>
                  </a:lnTo>
                  <a:lnTo>
                    <a:pt x="2435591" y="2767449"/>
                  </a:lnTo>
                  <a:lnTo>
                    <a:pt x="2397666" y="2716883"/>
                  </a:lnTo>
                  <a:lnTo>
                    <a:pt x="2347100" y="2691600"/>
                  </a:lnTo>
                  <a:lnTo>
                    <a:pt x="2410308" y="2653676"/>
                  </a:lnTo>
                  <a:lnTo>
                    <a:pt x="2439804" y="2506192"/>
                  </a:lnTo>
                  <a:lnTo>
                    <a:pt x="2481943" y="2539902"/>
                  </a:lnTo>
                  <a:lnTo>
                    <a:pt x="2532509" y="2468267"/>
                  </a:lnTo>
                  <a:lnTo>
                    <a:pt x="2545150" y="2430343"/>
                  </a:lnTo>
                  <a:lnTo>
                    <a:pt x="2633640" y="2316570"/>
                  </a:lnTo>
                  <a:lnTo>
                    <a:pt x="2650496" y="2223866"/>
                  </a:lnTo>
                  <a:lnTo>
                    <a:pt x="2696848" y="2148017"/>
                  </a:lnTo>
                  <a:cubicBezTo>
                    <a:pt x="2698253" y="2079191"/>
                    <a:pt x="2699657" y="2010365"/>
                    <a:pt x="2701062" y="1941539"/>
                  </a:cubicBezTo>
                  <a:lnTo>
                    <a:pt x="2503012" y="1806697"/>
                  </a:lnTo>
                  <a:lnTo>
                    <a:pt x="2237541" y="1777200"/>
                  </a:lnTo>
                  <a:lnTo>
                    <a:pt x="2161692" y="1865690"/>
                  </a:lnTo>
                  <a:lnTo>
                    <a:pt x="2123768" y="1857263"/>
                  </a:lnTo>
                  <a:lnTo>
                    <a:pt x="2111126" y="1806697"/>
                  </a:lnTo>
                  <a:lnTo>
                    <a:pt x="2203830" y="1709779"/>
                  </a:lnTo>
                  <a:lnTo>
                    <a:pt x="2178547" y="1570723"/>
                  </a:lnTo>
                  <a:lnTo>
                    <a:pt x="2090057" y="1478019"/>
                  </a:lnTo>
                  <a:lnTo>
                    <a:pt x="2056346" y="1448522"/>
                  </a:lnTo>
                  <a:lnTo>
                    <a:pt x="2127981" y="1435880"/>
                  </a:lnTo>
                  <a:lnTo>
                    <a:pt x="2127981" y="1402170"/>
                  </a:lnTo>
                  <a:lnTo>
                    <a:pt x="2031063" y="1275755"/>
                  </a:lnTo>
                  <a:lnTo>
                    <a:pt x="2022636" y="1191478"/>
                  </a:lnTo>
                  <a:lnTo>
                    <a:pt x="2056346" y="1128271"/>
                  </a:lnTo>
                  <a:lnTo>
                    <a:pt x="2039491" y="1094560"/>
                  </a:lnTo>
                  <a:lnTo>
                    <a:pt x="1967856" y="1073491"/>
                  </a:lnTo>
                  <a:lnTo>
                    <a:pt x="1929932" y="1014498"/>
                  </a:lnTo>
                  <a:lnTo>
                    <a:pt x="1934146" y="955504"/>
                  </a:lnTo>
                  <a:lnTo>
                    <a:pt x="1727668" y="837517"/>
                  </a:lnTo>
                  <a:lnTo>
                    <a:pt x="1664461" y="778524"/>
                  </a:lnTo>
                  <a:lnTo>
                    <a:pt x="1516977" y="239155"/>
                  </a:lnTo>
                  <a:lnTo>
                    <a:pt x="1407417" y="121169"/>
                  </a:lnTo>
                  <a:cubicBezTo>
                    <a:pt x="1368087" y="24250"/>
                    <a:pt x="1392152" y="41655"/>
                    <a:pt x="1365464" y="3322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744913" y="4002088"/>
              <a:ext cx="155575" cy="225425"/>
            </a:xfrm>
            <a:custGeom>
              <a:avLst/>
              <a:gdLst>
                <a:gd name="connsiteX0" fmla="*/ 156456 w 156456"/>
                <a:gd name="connsiteY0" fmla="*/ 0 h 225992"/>
                <a:gd name="connsiteX1" fmla="*/ 156456 w 156456"/>
                <a:gd name="connsiteY1" fmla="*/ 104304 h 225992"/>
                <a:gd name="connsiteX2" fmla="*/ 45199 w 156456"/>
                <a:gd name="connsiteY2" fmla="*/ 215562 h 225992"/>
                <a:gd name="connsiteX3" fmla="*/ 0 w 156456"/>
                <a:gd name="connsiteY3" fmla="*/ 225992 h 225992"/>
                <a:gd name="connsiteX4" fmla="*/ 6954 w 156456"/>
                <a:gd name="connsiteY4" fmla="*/ 180794 h 225992"/>
                <a:gd name="connsiteX5" fmla="*/ 52152 w 156456"/>
                <a:gd name="connsiteY5" fmla="*/ 93874 h 225992"/>
                <a:gd name="connsiteX6" fmla="*/ 55629 w 156456"/>
                <a:gd name="connsiteY6" fmla="*/ 48675 h 225992"/>
                <a:gd name="connsiteX7" fmla="*/ 156456 w 156456"/>
                <a:gd name="connsiteY7" fmla="*/ 0 h 22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456" h="225992">
                  <a:moveTo>
                    <a:pt x="156456" y="0"/>
                  </a:moveTo>
                  <a:lnTo>
                    <a:pt x="156456" y="104304"/>
                  </a:lnTo>
                  <a:lnTo>
                    <a:pt x="45199" y="215562"/>
                  </a:lnTo>
                  <a:lnTo>
                    <a:pt x="0" y="225992"/>
                  </a:lnTo>
                  <a:lnTo>
                    <a:pt x="6954" y="180794"/>
                  </a:lnTo>
                  <a:lnTo>
                    <a:pt x="52152" y="93874"/>
                  </a:lnTo>
                  <a:lnTo>
                    <a:pt x="55629" y="48675"/>
                  </a:lnTo>
                  <a:lnTo>
                    <a:pt x="1564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3184525" y="1414463"/>
              <a:ext cx="1568450" cy="2459037"/>
            </a:xfrm>
            <a:custGeom>
              <a:avLst/>
              <a:gdLst>
                <a:gd name="connsiteX0" fmla="*/ 1192545 w 1568040"/>
                <a:gd name="connsiteY0" fmla="*/ 41722 h 2458102"/>
                <a:gd name="connsiteX1" fmla="*/ 1161254 w 1568040"/>
                <a:gd name="connsiteY1" fmla="*/ 139072 h 2458102"/>
                <a:gd name="connsiteX2" fmla="*/ 1189068 w 1568040"/>
                <a:gd name="connsiteY2" fmla="*/ 170364 h 2458102"/>
                <a:gd name="connsiteX3" fmla="*/ 1074333 w 1568040"/>
                <a:gd name="connsiteY3" fmla="*/ 267714 h 2458102"/>
                <a:gd name="connsiteX4" fmla="*/ 872679 w 1568040"/>
                <a:gd name="connsiteY4" fmla="*/ 448508 h 2458102"/>
                <a:gd name="connsiteX5" fmla="*/ 872679 w 1568040"/>
                <a:gd name="connsiteY5" fmla="*/ 490230 h 2458102"/>
                <a:gd name="connsiteX6" fmla="*/ 792712 w 1568040"/>
                <a:gd name="connsiteY6" fmla="*/ 500660 h 2458102"/>
                <a:gd name="connsiteX7" fmla="*/ 862248 w 1568040"/>
                <a:gd name="connsiteY7" fmla="*/ 521521 h 2458102"/>
                <a:gd name="connsiteX8" fmla="*/ 952645 w 1568040"/>
                <a:gd name="connsiteY8" fmla="*/ 518044 h 2458102"/>
                <a:gd name="connsiteX9" fmla="*/ 792712 w 1568040"/>
                <a:gd name="connsiteY9" fmla="*/ 702315 h 2458102"/>
                <a:gd name="connsiteX10" fmla="*/ 1015228 w 1568040"/>
                <a:gd name="connsiteY10" fmla="*/ 618872 h 2458102"/>
                <a:gd name="connsiteX11" fmla="*/ 1088241 w 1568040"/>
                <a:gd name="connsiteY11" fmla="*/ 584103 h 2458102"/>
                <a:gd name="connsiteX12" fmla="*/ 1147346 w 1568040"/>
                <a:gd name="connsiteY12" fmla="*/ 625825 h 2458102"/>
                <a:gd name="connsiteX13" fmla="*/ 1216883 w 1568040"/>
                <a:gd name="connsiteY13" fmla="*/ 615395 h 2458102"/>
                <a:gd name="connsiteX14" fmla="*/ 1477643 w 1568040"/>
                <a:gd name="connsiteY14" fmla="*/ 604964 h 2458102"/>
                <a:gd name="connsiteX15" fmla="*/ 1568040 w 1568040"/>
                <a:gd name="connsiteY15" fmla="*/ 726653 h 2458102"/>
                <a:gd name="connsiteX16" fmla="*/ 1477643 w 1568040"/>
                <a:gd name="connsiteY16" fmla="*/ 883109 h 2458102"/>
                <a:gd name="connsiteX17" fmla="*/ 1470689 w 1568040"/>
                <a:gd name="connsiteY17" fmla="*/ 976983 h 2458102"/>
                <a:gd name="connsiteX18" fmla="*/ 1415060 w 1568040"/>
                <a:gd name="connsiteY18" fmla="*/ 1102148 h 2458102"/>
                <a:gd name="connsiteX19" fmla="*/ 1335094 w 1568040"/>
                <a:gd name="connsiteY19" fmla="*/ 1241220 h 2458102"/>
                <a:gd name="connsiteX20" fmla="*/ 1324663 w 1568040"/>
                <a:gd name="connsiteY20" fmla="*/ 1303802 h 2458102"/>
                <a:gd name="connsiteX21" fmla="*/ 1237743 w 1568040"/>
                <a:gd name="connsiteY21" fmla="*/ 1373338 h 2458102"/>
                <a:gd name="connsiteX22" fmla="*/ 1282942 w 1568040"/>
                <a:gd name="connsiteY22" fmla="*/ 1442875 h 2458102"/>
                <a:gd name="connsiteX23" fmla="*/ 1289895 w 1568040"/>
                <a:gd name="connsiteY23" fmla="*/ 1512411 h 2458102"/>
                <a:gd name="connsiteX24" fmla="*/ 1227313 w 1568040"/>
                <a:gd name="connsiteY24" fmla="*/ 1533272 h 2458102"/>
                <a:gd name="connsiteX25" fmla="*/ 1178638 w 1568040"/>
                <a:gd name="connsiteY25" fmla="*/ 1519364 h 2458102"/>
                <a:gd name="connsiteX26" fmla="*/ 1109102 w 1568040"/>
                <a:gd name="connsiteY26" fmla="*/ 1606284 h 2458102"/>
                <a:gd name="connsiteX27" fmla="*/ 931784 w 1568040"/>
                <a:gd name="connsiteY27" fmla="*/ 1616715 h 2458102"/>
                <a:gd name="connsiteX28" fmla="*/ 1164730 w 1568040"/>
                <a:gd name="connsiteY28" fmla="*/ 1668867 h 2458102"/>
                <a:gd name="connsiteX29" fmla="*/ 1223836 w 1568040"/>
                <a:gd name="connsiteY29" fmla="*/ 1609761 h 2458102"/>
                <a:gd name="connsiteX30" fmla="*/ 1383769 w 1568040"/>
                <a:gd name="connsiteY30" fmla="*/ 1675821 h 2458102"/>
                <a:gd name="connsiteX31" fmla="*/ 1442875 w 1568040"/>
                <a:gd name="connsiteY31" fmla="*/ 1759264 h 2458102"/>
                <a:gd name="connsiteX32" fmla="*/ 1376816 w 1568040"/>
                <a:gd name="connsiteY32" fmla="*/ 1846184 h 2458102"/>
                <a:gd name="connsiteX33" fmla="*/ 1394200 w 1568040"/>
                <a:gd name="connsiteY33" fmla="*/ 2006117 h 2458102"/>
                <a:gd name="connsiteX34" fmla="*/ 1046519 w 1568040"/>
                <a:gd name="connsiteY34" fmla="*/ 2287738 h 2458102"/>
                <a:gd name="connsiteX35" fmla="*/ 973506 w 1568040"/>
                <a:gd name="connsiteY35" fmla="*/ 2280785 h 2458102"/>
                <a:gd name="connsiteX36" fmla="*/ 970029 w 1568040"/>
                <a:gd name="connsiteY36" fmla="*/ 2332937 h 2458102"/>
                <a:gd name="connsiteX37" fmla="*/ 897016 w 1568040"/>
                <a:gd name="connsiteY37" fmla="*/ 2343367 h 2458102"/>
                <a:gd name="connsiteX38" fmla="*/ 820527 w 1568040"/>
                <a:gd name="connsiteY38" fmla="*/ 2392043 h 2458102"/>
                <a:gd name="connsiteX39" fmla="*/ 726653 w 1568040"/>
                <a:gd name="connsiteY39" fmla="*/ 2353798 h 2458102"/>
                <a:gd name="connsiteX40" fmla="*/ 719699 w 1568040"/>
                <a:gd name="connsiteY40" fmla="*/ 2437241 h 2458102"/>
                <a:gd name="connsiteX41" fmla="*/ 681454 w 1568040"/>
                <a:gd name="connsiteY41" fmla="*/ 2447672 h 2458102"/>
                <a:gd name="connsiteX42" fmla="*/ 604965 w 1568040"/>
                <a:gd name="connsiteY42" fmla="*/ 2402473 h 2458102"/>
                <a:gd name="connsiteX43" fmla="*/ 566720 w 1568040"/>
                <a:gd name="connsiteY43" fmla="*/ 2332937 h 2458102"/>
                <a:gd name="connsiteX44" fmla="*/ 524998 w 1568040"/>
                <a:gd name="connsiteY44" fmla="*/ 2353798 h 2458102"/>
                <a:gd name="connsiteX45" fmla="*/ 556289 w 1568040"/>
                <a:gd name="connsiteY45" fmla="*/ 2426811 h 2458102"/>
                <a:gd name="connsiteX46" fmla="*/ 535429 w 1568040"/>
                <a:gd name="connsiteY46" fmla="*/ 2458102 h 2458102"/>
                <a:gd name="connsiteX47" fmla="*/ 500660 w 1568040"/>
                <a:gd name="connsiteY47" fmla="*/ 2458102 h 2458102"/>
                <a:gd name="connsiteX48" fmla="*/ 493707 w 1568040"/>
                <a:gd name="connsiteY48" fmla="*/ 2392043 h 2458102"/>
                <a:gd name="connsiteX49" fmla="*/ 455462 w 1568040"/>
                <a:gd name="connsiteY49" fmla="*/ 2315553 h 2458102"/>
                <a:gd name="connsiteX50" fmla="*/ 445032 w 1568040"/>
                <a:gd name="connsiteY50" fmla="*/ 2235586 h 2458102"/>
                <a:gd name="connsiteX51" fmla="*/ 486753 w 1568040"/>
                <a:gd name="connsiteY51" fmla="*/ 2263401 h 2458102"/>
                <a:gd name="connsiteX52" fmla="*/ 476323 w 1568040"/>
                <a:gd name="connsiteY52" fmla="*/ 2186911 h 2458102"/>
                <a:gd name="connsiteX53" fmla="*/ 556289 w 1568040"/>
                <a:gd name="connsiteY53" fmla="*/ 2099991 h 2458102"/>
                <a:gd name="connsiteX54" fmla="*/ 570197 w 1568040"/>
                <a:gd name="connsiteY54" fmla="*/ 2030455 h 2458102"/>
                <a:gd name="connsiteX55" fmla="*/ 646686 w 1568040"/>
                <a:gd name="connsiteY55" fmla="*/ 1919197 h 2458102"/>
                <a:gd name="connsiteX56" fmla="*/ 601488 w 1568040"/>
                <a:gd name="connsiteY56" fmla="*/ 1849661 h 2458102"/>
                <a:gd name="connsiteX57" fmla="*/ 566720 w 1568040"/>
                <a:gd name="connsiteY57" fmla="*/ 1794032 h 2458102"/>
                <a:gd name="connsiteX58" fmla="*/ 538905 w 1568040"/>
                <a:gd name="connsiteY58" fmla="*/ 1693205 h 2458102"/>
                <a:gd name="connsiteX59" fmla="*/ 524998 w 1568040"/>
                <a:gd name="connsiteY59" fmla="*/ 1807939 h 2458102"/>
                <a:gd name="connsiteX60" fmla="*/ 434601 w 1568040"/>
                <a:gd name="connsiteY60" fmla="*/ 1721019 h 2458102"/>
                <a:gd name="connsiteX61" fmla="*/ 372019 w 1568040"/>
                <a:gd name="connsiteY61" fmla="*/ 1787078 h 2458102"/>
                <a:gd name="connsiteX62" fmla="*/ 368542 w 1568040"/>
                <a:gd name="connsiteY62" fmla="*/ 1926151 h 2458102"/>
                <a:gd name="connsiteX63" fmla="*/ 333774 w 1568040"/>
                <a:gd name="connsiteY63" fmla="*/ 1964396 h 2458102"/>
                <a:gd name="connsiteX64" fmla="*/ 361588 w 1568040"/>
                <a:gd name="connsiteY64" fmla="*/ 2006117 h 2458102"/>
                <a:gd name="connsiteX65" fmla="*/ 292052 w 1568040"/>
                <a:gd name="connsiteY65" fmla="*/ 2051316 h 2458102"/>
                <a:gd name="connsiteX66" fmla="*/ 222516 w 1568040"/>
                <a:gd name="connsiteY66" fmla="*/ 2023501 h 2458102"/>
                <a:gd name="connsiteX67" fmla="*/ 267714 w 1568040"/>
                <a:gd name="connsiteY67" fmla="*/ 1929627 h 2458102"/>
                <a:gd name="connsiteX68" fmla="*/ 295529 w 1568040"/>
                <a:gd name="connsiteY68" fmla="*/ 1842707 h 2458102"/>
                <a:gd name="connsiteX69" fmla="*/ 316390 w 1568040"/>
                <a:gd name="connsiteY69" fmla="*/ 1762741 h 2458102"/>
                <a:gd name="connsiteX70" fmla="*/ 299006 w 1568040"/>
                <a:gd name="connsiteY70" fmla="*/ 1689728 h 2458102"/>
                <a:gd name="connsiteX71" fmla="*/ 267714 w 1568040"/>
                <a:gd name="connsiteY71" fmla="*/ 1592377 h 2458102"/>
                <a:gd name="connsiteX72" fmla="*/ 205132 w 1568040"/>
                <a:gd name="connsiteY72" fmla="*/ 1741880 h 2458102"/>
                <a:gd name="connsiteX73" fmla="*/ 184271 w 1568040"/>
                <a:gd name="connsiteY73" fmla="*/ 1738403 h 2458102"/>
                <a:gd name="connsiteX74" fmla="*/ 205132 w 1568040"/>
                <a:gd name="connsiteY74" fmla="*/ 1807939 h 2458102"/>
                <a:gd name="connsiteX75" fmla="*/ 104305 w 1568040"/>
                <a:gd name="connsiteY75" fmla="*/ 1853138 h 2458102"/>
                <a:gd name="connsiteX76" fmla="*/ 79967 w 1568040"/>
                <a:gd name="connsiteY76" fmla="*/ 1839230 h 2458102"/>
                <a:gd name="connsiteX77" fmla="*/ 93874 w 1568040"/>
                <a:gd name="connsiteY77" fmla="*/ 1748834 h 2458102"/>
                <a:gd name="connsiteX78" fmla="*/ 34768 w 1568040"/>
                <a:gd name="connsiteY78" fmla="*/ 1794032 h 2458102"/>
                <a:gd name="connsiteX79" fmla="*/ 41722 w 1568040"/>
                <a:gd name="connsiteY79" fmla="*/ 1700158 h 2458102"/>
                <a:gd name="connsiteX80" fmla="*/ 83444 w 1568040"/>
                <a:gd name="connsiteY80" fmla="*/ 1651483 h 2458102"/>
                <a:gd name="connsiteX81" fmla="*/ 152980 w 1568040"/>
                <a:gd name="connsiteY81" fmla="*/ 1627145 h 2458102"/>
                <a:gd name="connsiteX82" fmla="*/ 156457 w 1568040"/>
                <a:gd name="connsiteY82" fmla="*/ 1672344 h 2458102"/>
                <a:gd name="connsiteX83" fmla="*/ 212086 w 1568040"/>
                <a:gd name="connsiteY83" fmla="*/ 1630622 h 2458102"/>
                <a:gd name="connsiteX84" fmla="*/ 225993 w 1568040"/>
                <a:gd name="connsiteY84" fmla="*/ 1578470 h 2458102"/>
                <a:gd name="connsiteX85" fmla="*/ 271191 w 1568040"/>
                <a:gd name="connsiteY85" fmla="*/ 1540225 h 2458102"/>
                <a:gd name="connsiteX86" fmla="*/ 299006 w 1568040"/>
                <a:gd name="connsiteY86" fmla="*/ 1470689 h 2458102"/>
                <a:gd name="connsiteX87" fmla="*/ 472846 w 1568040"/>
                <a:gd name="connsiteY87" fmla="*/ 1209929 h 2458102"/>
                <a:gd name="connsiteX88" fmla="*/ 458939 w 1568040"/>
                <a:gd name="connsiteY88" fmla="*/ 1182114 h 2458102"/>
                <a:gd name="connsiteX89" fmla="*/ 344204 w 1568040"/>
                <a:gd name="connsiteY89" fmla="*/ 1321186 h 2458102"/>
                <a:gd name="connsiteX90" fmla="*/ 333774 w 1568040"/>
                <a:gd name="connsiteY90" fmla="*/ 1362908 h 2458102"/>
                <a:gd name="connsiteX91" fmla="*/ 264238 w 1568040"/>
                <a:gd name="connsiteY91" fmla="*/ 1415060 h 2458102"/>
                <a:gd name="connsiteX92" fmla="*/ 142549 w 1568040"/>
                <a:gd name="connsiteY92" fmla="*/ 1418537 h 2458102"/>
                <a:gd name="connsiteX93" fmla="*/ 121689 w 1568040"/>
                <a:gd name="connsiteY93" fmla="*/ 1432444 h 2458102"/>
                <a:gd name="connsiteX94" fmla="*/ 76490 w 1568040"/>
                <a:gd name="connsiteY94" fmla="*/ 1373338 h 2458102"/>
                <a:gd name="connsiteX95" fmla="*/ 163410 w 1568040"/>
                <a:gd name="connsiteY95" fmla="*/ 1380292 h 2458102"/>
                <a:gd name="connsiteX96" fmla="*/ 163410 w 1568040"/>
                <a:gd name="connsiteY96" fmla="*/ 1345524 h 2458102"/>
                <a:gd name="connsiteX97" fmla="*/ 191225 w 1568040"/>
                <a:gd name="connsiteY97" fmla="*/ 1317710 h 2458102"/>
                <a:gd name="connsiteX98" fmla="*/ 135596 w 1568040"/>
                <a:gd name="connsiteY98" fmla="*/ 1317710 h 2458102"/>
                <a:gd name="connsiteX99" fmla="*/ 111258 w 1568040"/>
                <a:gd name="connsiteY99" fmla="*/ 1251650 h 2458102"/>
                <a:gd name="connsiteX100" fmla="*/ 187748 w 1568040"/>
                <a:gd name="connsiteY100" fmla="*/ 1196021 h 2458102"/>
                <a:gd name="connsiteX101" fmla="*/ 219039 w 1568040"/>
                <a:gd name="connsiteY101" fmla="*/ 1234266 h 2458102"/>
                <a:gd name="connsiteX102" fmla="*/ 222516 w 1568040"/>
                <a:gd name="connsiteY102" fmla="*/ 1178637 h 2458102"/>
                <a:gd name="connsiteX103" fmla="*/ 156457 w 1568040"/>
                <a:gd name="connsiteY103" fmla="*/ 1171684 h 2458102"/>
                <a:gd name="connsiteX104" fmla="*/ 180794 w 1568040"/>
                <a:gd name="connsiteY104" fmla="*/ 1136916 h 2458102"/>
                <a:gd name="connsiteX105" fmla="*/ 229470 w 1568040"/>
                <a:gd name="connsiteY105" fmla="*/ 1140392 h 2458102"/>
                <a:gd name="connsiteX106" fmla="*/ 232946 w 1568040"/>
                <a:gd name="connsiteY106" fmla="*/ 1112578 h 2458102"/>
                <a:gd name="connsiteX107" fmla="*/ 264238 w 1568040"/>
                <a:gd name="connsiteY107" fmla="*/ 1102148 h 2458102"/>
                <a:gd name="connsiteX108" fmla="*/ 246854 w 1568040"/>
                <a:gd name="connsiteY108" fmla="*/ 1036088 h 2458102"/>
                <a:gd name="connsiteX109" fmla="*/ 292052 w 1568040"/>
                <a:gd name="connsiteY109" fmla="*/ 1043042 h 2458102"/>
                <a:gd name="connsiteX110" fmla="*/ 295529 w 1568040"/>
                <a:gd name="connsiteY110" fmla="*/ 994367 h 2458102"/>
                <a:gd name="connsiteX111" fmla="*/ 292052 w 1568040"/>
                <a:gd name="connsiteY111" fmla="*/ 983936 h 2458102"/>
                <a:gd name="connsiteX112" fmla="*/ 337251 w 1568040"/>
                <a:gd name="connsiteY112" fmla="*/ 924830 h 2458102"/>
                <a:gd name="connsiteX113" fmla="*/ 406787 w 1568040"/>
                <a:gd name="connsiteY113" fmla="*/ 949168 h 2458102"/>
                <a:gd name="connsiteX114" fmla="*/ 333774 w 1568040"/>
                <a:gd name="connsiteY114" fmla="*/ 879632 h 2458102"/>
                <a:gd name="connsiteX115" fmla="*/ 239900 w 1568040"/>
                <a:gd name="connsiteY115" fmla="*/ 987413 h 2458102"/>
                <a:gd name="connsiteX116" fmla="*/ 215562 w 1568040"/>
                <a:gd name="connsiteY116" fmla="*/ 938738 h 2458102"/>
                <a:gd name="connsiteX117" fmla="*/ 250330 w 1568040"/>
                <a:gd name="connsiteY117" fmla="*/ 893539 h 2458102"/>
                <a:gd name="connsiteX118" fmla="*/ 187748 w 1568040"/>
                <a:gd name="connsiteY118" fmla="*/ 917877 h 2458102"/>
                <a:gd name="connsiteX119" fmla="*/ 118212 w 1568040"/>
                <a:gd name="connsiteY119" fmla="*/ 848341 h 2458102"/>
                <a:gd name="connsiteX120" fmla="*/ 83444 w 1568040"/>
                <a:gd name="connsiteY120" fmla="*/ 757944 h 2458102"/>
                <a:gd name="connsiteX121" fmla="*/ 34768 w 1568040"/>
                <a:gd name="connsiteY121" fmla="*/ 778805 h 2458102"/>
                <a:gd name="connsiteX122" fmla="*/ 0 w 1568040"/>
                <a:gd name="connsiteY122" fmla="*/ 719699 h 2458102"/>
                <a:gd name="connsiteX123" fmla="*/ 20861 w 1568040"/>
                <a:gd name="connsiteY123" fmla="*/ 660593 h 2458102"/>
                <a:gd name="connsiteX124" fmla="*/ 48676 w 1568040"/>
                <a:gd name="connsiteY124" fmla="*/ 688408 h 2458102"/>
                <a:gd name="connsiteX125" fmla="*/ 62583 w 1568040"/>
                <a:gd name="connsiteY125" fmla="*/ 622348 h 2458102"/>
                <a:gd name="connsiteX126" fmla="*/ 125165 w 1568040"/>
                <a:gd name="connsiteY126" fmla="*/ 667547 h 2458102"/>
                <a:gd name="connsiteX127" fmla="*/ 135596 w 1568040"/>
                <a:gd name="connsiteY127" fmla="*/ 573673 h 2458102"/>
                <a:gd name="connsiteX128" fmla="*/ 184271 w 1568040"/>
                <a:gd name="connsiteY128" fmla="*/ 570196 h 2458102"/>
                <a:gd name="connsiteX129" fmla="*/ 225993 w 1568040"/>
                <a:gd name="connsiteY129" fmla="*/ 622348 h 2458102"/>
                <a:gd name="connsiteX130" fmla="*/ 222516 w 1568040"/>
                <a:gd name="connsiteY130" fmla="*/ 671024 h 2458102"/>
                <a:gd name="connsiteX131" fmla="*/ 264238 w 1568040"/>
                <a:gd name="connsiteY131" fmla="*/ 691884 h 2458102"/>
                <a:gd name="connsiteX132" fmla="*/ 267714 w 1568040"/>
                <a:gd name="connsiteY132" fmla="*/ 775328 h 2458102"/>
                <a:gd name="connsiteX133" fmla="*/ 264238 w 1568040"/>
                <a:gd name="connsiteY133" fmla="*/ 841387 h 2458102"/>
                <a:gd name="connsiteX134" fmla="*/ 309436 w 1568040"/>
                <a:gd name="connsiteY134" fmla="*/ 813573 h 2458102"/>
                <a:gd name="connsiteX135" fmla="*/ 340727 w 1568040"/>
                <a:gd name="connsiteY135" fmla="*/ 782281 h 2458102"/>
                <a:gd name="connsiteX136" fmla="*/ 295529 w 1568040"/>
                <a:gd name="connsiteY136" fmla="*/ 764897 h 2458102"/>
                <a:gd name="connsiteX137" fmla="*/ 305959 w 1568040"/>
                <a:gd name="connsiteY137" fmla="*/ 636256 h 2458102"/>
                <a:gd name="connsiteX138" fmla="*/ 385926 w 1568040"/>
                <a:gd name="connsiteY138" fmla="*/ 671024 h 2458102"/>
                <a:gd name="connsiteX139" fmla="*/ 316390 w 1568040"/>
                <a:gd name="connsiteY139" fmla="*/ 587580 h 2458102"/>
                <a:gd name="connsiteX140" fmla="*/ 365065 w 1568040"/>
                <a:gd name="connsiteY140" fmla="*/ 563243 h 2458102"/>
                <a:gd name="connsiteX141" fmla="*/ 316390 w 1568040"/>
                <a:gd name="connsiteY141" fmla="*/ 472846 h 2458102"/>
                <a:gd name="connsiteX142" fmla="*/ 347681 w 1568040"/>
                <a:gd name="connsiteY142" fmla="*/ 479799 h 2458102"/>
                <a:gd name="connsiteX143" fmla="*/ 420694 w 1568040"/>
                <a:gd name="connsiteY143" fmla="*/ 528475 h 2458102"/>
                <a:gd name="connsiteX144" fmla="*/ 389403 w 1568040"/>
                <a:gd name="connsiteY144" fmla="*/ 420694 h 2458102"/>
                <a:gd name="connsiteX145" fmla="*/ 424171 w 1568040"/>
                <a:gd name="connsiteY145" fmla="*/ 451985 h 2458102"/>
                <a:gd name="connsiteX146" fmla="*/ 462416 w 1568040"/>
                <a:gd name="connsiteY146" fmla="*/ 424170 h 2458102"/>
                <a:gd name="connsiteX147" fmla="*/ 504137 w 1568040"/>
                <a:gd name="connsiteY147" fmla="*/ 438078 h 2458102"/>
                <a:gd name="connsiteX148" fmla="*/ 500660 w 1568040"/>
                <a:gd name="connsiteY148" fmla="*/ 403310 h 2458102"/>
                <a:gd name="connsiteX149" fmla="*/ 434601 w 1568040"/>
                <a:gd name="connsiteY149" fmla="*/ 382449 h 2458102"/>
                <a:gd name="connsiteX150" fmla="*/ 434601 w 1568040"/>
                <a:gd name="connsiteY150" fmla="*/ 323343 h 2458102"/>
                <a:gd name="connsiteX151" fmla="*/ 493707 w 1568040"/>
                <a:gd name="connsiteY151" fmla="*/ 337250 h 2458102"/>
                <a:gd name="connsiteX152" fmla="*/ 497184 w 1568040"/>
                <a:gd name="connsiteY152" fmla="*/ 305959 h 2458102"/>
                <a:gd name="connsiteX153" fmla="*/ 458939 w 1568040"/>
                <a:gd name="connsiteY153" fmla="*/ 236423 h 2458102"/>
                <a:gd name="connsiteX154" fmla="*/ 514568 w 1568040"/>
                <a:gd name="connsiteY154" fmla="*/ 232946 h 2458102"/>
                <a:gd name="connsiteX155" fmla="*/ 538905 w 1568040"/>
                <a:gd name="connsiteY155" fmla="*/ 243377 h 2458102"/>
                <a:gd name="connsiteX156" fmla="*/ 552813 w 1568040"/>
                <a:gd name="connsiteY156" fmla="*/ 225992 h 2458102"/>
                <a:gd name="connsiteX157" fmla="*/ 524998 w 1568040"/>
                <a:gd name="connsiteY157" fmla="*/ 177317 h 2458102"/>
                <a:gd name="connsiteX158" fmla="*/ 556289 w 1568040"/>
                <a:gd name="connsiteY158" fmla="*/ 135596 h 2458102"/>
                <a:gd name="connsiteX159" fmla="*/ 570197 w 1568040"/>
                <a:gd name="connsiteY159" fmla="*/ 55629 h 2458102"/>
                <a:gd name="connsiteX160" fmla="*/ 643209 w 1568040"/>
                <a:gd name="connsiteY160" fmla="*/ 31291 h 2458102"/>
                <a:gd name="connsiteX161" fmla="*/ 691885 w 1568040"/>
                <a:gd name="connsiteY161" fmla="*/ 66059 h 2458102"/>
                <a:gd name="connsiteX162" fmla="*/ 740560 w 1568040"/>
                <a:gd name="connsiteY162" fmla="*/ 62583 h 2458102"/>
                <a:gd name="connsiteX163" fmla="*/ 778805 w 1568040"/>
                <a:gd name="connsiteY163" fmla="*/ 79967 h 2458102"/>
                <a:gd name="connsiteX164" fmla="*/ 848341 w 1568040"/>
                <a:gd name="connsiteY164" fmla="*/ 66059 h 2458102"/>
                <a:gd name="connsiteX165" fmla="*/ 883109 w 1568040"/>
                <a:gd name="connsiteY165" fmla="*/ 41722 h 2458102"/>
                <a:gd name="connsiteX166" fmla="*/ 886586 w 1568040"/>
                <a:gd name="connsiteY166" fmla="*/ 59106 h 2458102"/>
                <a:gd name="connsiteX167" fmla="*/ 956122 w 1568040"/>
                <a:gd name="connsiteY167" fmla="*/ 59106 h 2458102"/>
                <a:gd name="connsiteX168" fmla="*/ 983936 w 1568040"/>
                <a:gd name="connsiteY168" fmla="*/ 34768 h 2458102"/>
                <a:gd name="connsiteX169" fmla="*/ 1046519 w 1568040"/>
                <a:gd name="connsiteY169" fmla="*/ 45199 h 2458102"/>
                <a:gd name="connsiteX170" fmla="*/ 1081287 w 1568040"/>
                <a:gd name="connsiteY170" fmla="*/ 62583 h 2458102"/>
                <a:gd name="connsiteX171" fmla="*/ 1056949 w 1568040"/>
                <a:gd name="connsiteY171" fmla="*/ 0 h 2458102"/>
                <a:gd name="connsiteX172" fmla="*/ 1102148 w 1568040"/>
                <a:gd name="connsiteY172" fmla="*/ 13907 h 2458102"/>
                <a:gd name="connsiteX173" fmla="*/ 1119532 w 1568040"/>
                <a:gd name="connsiteY173" fmla="*/ 6954 h 2458102"/>
                <a:gd name="connsiteX174" fmla="*/ 1129962 w 1568040"/>
                <a:gd name="connsiteY174" fmla="*/ 24338 h 2458102"/>
                <a:gd name="connsiteX175" fmla="*/ 1192545 w 1568040"/>
                <a:gd name="connsiteY175" fmla="*/ 41722 h 2458102"/>
                <a:gd name="connsiteX0" fmla="*/ 1192545 w 1568040"/>
                <a:gd name="connsiteY0" fmla="*/ 41722 h 2458102"/>
                <a:gd name="connsiteX1" fmla="*/ 1161254 w 1568040"/>
                <a:gd name="connsiteY1" fmla="*/ 139072 h 2458102"/>
                <a:gd name="connsiteX2" fmla="*/ 1189068 w 1568040"/>
                <a:gd name="connsiteY2" fmla="*/ 170364 h 2458102"/>
                <a:gd name="connsiteX3" fmla="*/ 1074333 w 1568040"/>
                <a:gd name="connsiteY3" fmla="*/ 267714 h 2458102"/>
                <a:gd name="connsiteX4" fmla="*/ 872679 w 1568040"/>
                <a:gd name="connsiteY4" fmla="*/ 448508 h 2458102"/>
                <a:gd name="connsiteX5" fmla="*/ 872679 w 1568040"/>
                <a:gd name="connsiteY5" fmla="*/ 490230 h 2458102"/>
                <a:gd name="connsiteX6" fmla="*/ 792712 w 1568040"/>
                <a:gd name="connsiteY6" fmla="*/ 500660 h 2458102"/>
                <a:gd name="connsiteX7" fmla="*/ 862248 w 1568040"/>
                <a:gd name="connsiteY7" fmla="*/ 521521 h 2458102"/>
                <a:gd name="connsiteX8" fmla="*/ 952645 w 1568040"/>
                <a:gd name="connsiteY8" fmla="*/ 518044 h 2458102"/>
                <a:gd name="connsiteX9" fmla="*/ 792712 w 1568040"/>
                <a:gd name="connsiteY9" fmla="*/ 702315 h 2458102"/>
                <a:gd name="connsiteX10" fmla="*/ 1015228 w 1568040"/>
                <a:gd name="connsiteY10" fmla="*/ 618872 h 2458102"/>
                <a:gd name="connsiteX11" fmla="*/ 1088241 w 1568040"/>
                <a:gd name="connsiteY11" fmla="*/ 584103 h 2458102"/>
                <a:gd name="connsiteX12" fmla="*/ 1147346 w 1568040"/>
                <a:gd name="connsiteY12" fmla="*/ 625825 h 2458102"/>
                <a:gd name="connsiteX13" fmla="*/ 1216883 w 1568040"/>
                <a:gd name="connsiteY13" fmla="*/ 615395 h 2458102"/>
                <a:gd name="connsiteX14" fmla="*/ 1477643 w 1568040"/>
                <a:gd name="connsiteY14" fmla="*/ 604964 h 2458102"/>
                <a:gd name="connsiteX15" fmla="*/ 1568040 w 1568040"/>
                <a:gd name="connsiteY15" fmla="*/ 726653 h 2458102"/>
                <a:gd name="connsiteX16" fmla="*/ 1477643 w 1568040"/>
                <a:gd name="connsiteY16" fmla="*/ 883109 h 2458102"/>
                <a:gd name="connsiteX17" fmla="*/ 1470689 w 1568040"/>
                <a:gd name="connsiteY17" fmla="*/ 976983 h 2458102"/>
                <a:gd name="connsiteX18" fmla="*/ 1415060 w 1568040"/>
                <a:gd name="connsiteY18" fmla="*/ 1102148 h 2458102"/>
                <a:gd name="connsiteX19" fmla="*/ 1335094 w 1568040"/>
                <a:gd name="connsiteY19" fmla="*/ 1241220 h 2458102"/>
                <a:gd name="connsiteX20" fmla="*/ 1324663 w 1568040"/>
                <a:gd name="connsiteY20" fmla="*/ 1303802 h 2458102"/>
                <a:gd name="connsiteX21" fmla="*/ 1237743 w 1568040"/>
                <a:gd name="connsiteY21" fmla="*/ 1373338 h 2458102"/>
                <a:gd name="connsiteX22" fmla="*/ 1282942 w 1568040"/>
                <a:gd name="connsiteY22" fmla="*/ 1442875 h 2458102"/>
                <a:gd name="connsiteX23" fmla="*/ 1289895 w 1568040"/>
                <a:gd name="connsiteY23" fmla="*/ 1512411 h 2458102"/>
                <a:gd name="connsiteX24" fmla="*/ 1227313 w 1568040"/>
                <a:gd name="connsiteY24" fmla="*/ 1533272 h 2458102"/>
                <a:gd name="connsiteX25" fmla="*/ 1178638 w 1568040"/>
                <a:gd name="connsiteY25" fmla="*/ 1519364 h 2458102"/>
                <a:gd name="connsiteX26" fmla="*/ 1109102 w 1568040"/>
                <a:gd name="connsiteY26" fmla="*/ 1606284 h 2458102"/>
                <a:gd name="connsiteX27" fmla="*/ 931784 w 1568040"/>
                <a:gd name="connsiteY27" fmla="*/ 1616715 h 2458102"/>
                <a:gd name="connsiteX28" fmla="*/ 1164730 w 1568040"/>
                <a:gd name="connsiteY28" fmla="*/ 1668867 h 2458102"/>
                <a:gd name="connsiteX29" fmla="*/ 1223836 w 1568040"/>
                <a:gd name="connsiteY29" fmla="*/ 1609761 h 2458102"/>
                <a:gd name="connsiteX30" fmla="*/ 1383769 w 1568040"/>
                <a:gd name="connsiteY30" fmla="*/ 1675821 h 2458102"/>
                <a:gd name="connsiteX31" fmla="*/ 1442875 w 1568040"/>
                <a:gd name="connsiteY31" fmla="*/ 1759264 h 2458102"/>
                <a:gd name="connsiteX32" fmla="*/ 1376816 w 1568040"/>
                <a:gd name="connsiteY32" fmla="*/ 1846184 h 2458102"/>
                <a:gd name="connsiteX33" fmla="*/ 1394200 w 1568040"/>
                <a:gd name="connsiteY33" fmla="*/ 2006117 h 2458102"/>
                <a:gd name="connsiteX34" fmla="*/ 1075548 w 1568040"/>
                <a:gd name="connsiteY34" fmla="*/ 2280481 h 2458102"/>
                <a:gd name="connsiteX35" fmla="*/ 973506 w 1568040"/>
                <a:gd name="connsiteY35" fmla="*/ 2280785 h 2458102"/>
                <a:gd name="connsiteX36" fmla="*/ 970029 w 1568040"/>
                <a:gd name="connsiteY36" fmla="*/ 2332937 h 2458102"/>
                <a:gd name="connsiteX37" fmla="*/ 897016 w 1568040"/>
                <a:gd name="connsiteY37" fmla="*/ 2343367 h 2458102"/>
                <a:gd name="connsiteX38" fmla="*/ 820527 w 1568040"/>
                <a:gd name="connsiteY38" fmla="*/ 2392043 h 2458102"/>
                <a:gd name="connsiteX39" fmla="*/ 726653 w 1568040"/>
                <a:gd name="connsiteY39" fmla="*/ 2353798 h 2458102"/>
                <a:gd name="connsiteX40" fmla="*/ 719699 w 1568040"/>
                <a:gd name="connsiteY40" fmla="*/ 2437241 h 2458102"/>
                <a:gd name="connsiteX41" fmla="*/ 681454 w 1568040"/>
                <a:gd name="connsiteY41" fmla="*/ 2447672 h 2458102"/>
                <a:gd name="connsiteX42" fmla="*/ 604965 w 1568040"/>
                <a:gd name="connsiteY42" fmla="*/ 2402473 h 2458102"/>
                <a:gd name="connsiteX43" fmla="*/ 566720 w 1568040"/>
                <a:gd name="connsiteY43" fmla="*/ 2332937 h 2458102"/>
                <a:gd name="connsiteX44" fmla="*/ 524998 w 1568040"/>
                <a:gd name="connsiteY44" fmla="*/ 2353798 h 2458102"/>
                <a:gd name="connsiteX45" fmla="*/ 556289 w 1568040"/>
                <a:gd name="connsiteY45" fmla="*/ 2426811 h 2458102"/>
                <a:gd name="connsiteX46" fmla="*/ 535429 w 1568040"/>
                <a:gd name="connsiteY46" fmla="*/ 2458102 h 2458102"/>
                <a:gd name="connsiteX47" fmla="*/ 500660 w 1568040"/>
                <a:gd name="connsiteY47" fmla="*/ 2458102 h 2458102"/>
                <a:gd name="connsiteX48" fmla="*/ 493707 w 1568040"/>
                <a:gd name="connsiteY48" fmla="*/ 2392043 h 2458102"/>
                <a:gd name="connsiteX49" fmla="*/ 455462 w 1568040"/>
                <a:gd name="connsiteY49" fmla="*/ 2315553 h 2458102"/>
                <a:gd name="connsiteX50" fmla="*/ 445032 w 1568040"/>
                <a:gd name="connsiteY50" fmla="*/ 2235586 h 2458102"/>
                <a:gd name="connsiteX51" fmla="*/ 486753 w 1568040"/>
                <a:gd name="connsiteY51" fmla="*/ 2263401 h 2458102"/>
                <a:gd name="connsiteX52" fmla="*/ 476323 w 1568040"/>
                <a:gd name="connsiteY52" fmla="*/ 2186911 h 2458102"/>
                <a:gd name="connsiteX53" fmla="*/ 556289 w 1568040"/>
                <a:gd name="connsiteY53" fmla="*/ 2099991 h 2458102"/>
                <a:gd name="connsiteX54" fmla="*/ 570197 w 1568040"/>
                <a:gd name="connsiteY54" fmla="*/ 2030455 h 2458102"/>
                <a:gd name="connsiteX55" fmla="*/ 646686 w 1568040"/>
                <a:gd name="connsiteY55" fmla="*/ 1919197 h 2458102"/>
                <a:gd name="connsiteX56" fmla="*/ 601488 w 1568040"/>
                <a:gd name="connsiteY56" fmla="*/ 1849661 h 2458102"/>
                <a:gd name="connsiteX57" fmla="*/ 566720 w 1568040"/>
                <a:gd name="connsiteY57" fmla="*/ 1794032 h 2458102"/>
                <a:gd name="connsiteX58" fmla="*/ 538905 w 1568040"/>
                <a:gd name="connsiteY58" fmla="*/ 1693205 h 2458102"/>
                <a:gd name="connsiteX59" fmla="*/ 524998 w 1568040"/>
                <a:gd name="connsiteY59" fmla="*/ 1807939 h 2458102"/>
                <a:gd name="connsiteX60" fmla="*/ 434601 w 1568040"/>
                <a:gd name="connsiteY60" fmla="*/ 1721019 h 2458102"/>
                <a:gd name="connsiteX61" fmla="*/ 372019 w 1568040"/>
                <a:gd name="connsiteY61" fmla="*/ 1787078 h 2458102"/>
                <a:gd name="connsiteX62" fmla="*/ 368542 w 1568040"/>
                <a:gd name="connsiteY62" fmla="*/ 1926151 h 2458102"/>
                <a:gd name="connsiteX63" fmla="*/ 333774 w 1568040"/>
                <a:gd name="connsiteY63" fmla="*/ 1964396 h 2458102"/>
                <a:gd name="connsiteX64" fmla="*/ 361588 w 1568040"/>
                <a:gd name="connsiteY64" fmla="*/ 2006117 h 2458102"/>
                <a:gd name="connsiteX65" fmla="*/ 292052 w 1568040"/>
                <a:gd name="connsiteY65" fmla="*/ 2051316 h 2458102"/>
                <a:gd name="connsiteX66" fmla="*/ 222516 w 1568040"/>
                <a:gd name="connsiteY66" fmla="*/ 2023501 h 2458102"/>
                <a:gd name="connsiteX67" fmla="*/ 267714 w 1568040"/>
                <a:gd name="connsiteY67" fmla="*/ 1929627 h 2458102"/>
                <a:gd name="connsiteX68" fmla="*/ 295529 w 1568040"/>
                <a:gd name="connsiteY68" fmla="*/ 1842707 h 2458102"/>
                <a:gd name="connsiteX69" fmla="*/ 316390 w 1568040"/>
                <a:gd name="connsiteY69" fmla="*/ 1762741 h 2458102"/>
                <a:gd name="connsiteX70" fmla="*/ 299006 w 1568040"/>
                <a:gd name="connsiteY70" fmla="*/ 1689728 h 2458102"/>
                <a:gd name="connsiteX71" fmla="*/ 267714 w 1568040"/>
                <a:gd name="connsiteY71" fmla="*/ 1592377 h 2458102"/>
                <a:gd name="connsiteX72" fmla="*/ 205132 w 1568040"/>
                <a:gd name="connsiteY72" fmla="*/ 1741880 h 2458102"/>
                <a:gd name="connsiteX73" fmla="*/ 184271 w 1568040"/>
                <a:gd name="connsiteY73" fmla="*/ 1738403 h 2458102"/>
                <a:gd name="connsiteX74" fmla="*/ 205132 w 1568040"/>
                <a:gd name="connsiteY74" fmla="*/ 1807939 h 2458102"/>
                <a:gd name="connsiteX75" fmla="*/ 104305 w 1568040"/>
                <a:gd name="connsiteY75" fmla="*/ 1853138 h 2458102"/>
                <a:gd name="connsiteX76" fmla="*/ 79967 w 1568040"/>
                <a:gd name="connsiteY76" fmla="*/ 1839230 h 2458102"/>
                <a:gd name="connsiteX77" fmla="*/ 93874 w 1568040"/>
                <a:gd name="connsiteY77" fmla="*/ 1748834 h 2458102"/>
                <a:gd name="connsiteX78" fmla="*/ 34768 w 1568040"/>
                <a:gd name="connsiteY78" fmla="*/ 1794032 h 2458102"/>
                <a:gd name="connsiteX79" fmla="*/ 41722 w 1568040"/>
                <a:gd name="connsiteY79" fmla="*/ 1700158 h 2458102"/>
                <a:gd name="connsiteX80" fmla="*/ 83444 w 1568040"/>
                <a:gd name="connsiteY80" fmla="*/ 1651483 h 2458102"/>
                <a:gd name="connsiteX81" fmla="*/ 152980 w 1568040"/>
                <a:gd name="connsiteY81" fmla="*/ 1627145 h 2458102"/>
                <a:gd name="connsiteX82" fmla="*/ 156457 w 1568040"/>
                <a:gd name="connsiteY82" fmla="*/ 1672344 h 2458102"/>
                <a:gd name="connsiteX83" fmla="*/ 212086 w 1568040"/>
                <a:gd name="connsiteY83" fmla="*/ 1630622 h 2458102"/>
                <a:gd name="connsiteX84" fmla="*/ 225993 w 1568040"/>
                <a:gd name="connsiteY84" fmla="*/ 1578470 h 2458102"/>
                <a:gd name="connsiteX85" fmla="*/ 271191 w 1568040"/>
                <a:gd name="connsiteY85" fmla="*/ 1540225 h 2458102"/>
                <a:gd name="connsiteX86" fmla="*/ 299006 w 1568040"/>
                <a:gd name="connsiteY86" fmla="*/ 1470689 h 2458102"/>
                <a:gd name="connsiteX87" fmla="*/ 472846 w 1568040"/>
                <a:gd name="connsiteY87" fmla="*/ 1209929 h 2458102"/>
                <a:gd name="connsiteX88" fmla="*/ 458939 w 1568040"/>
                <a:gd name="connsiteY88" fmla="*/ 1182114 h 2458102"/>
                <a:gd name="connsiteX89" fmla="*/ 344204 w 1568040"/>
                <a:gd name="connsiteY89" fmla="*/ 1321186 h 2458102"/>
                <a:gd name="connsiteX90" fmla="*/ 333774 w 1568040"/>
                <a:gd name="connsiteY90" fmla="*/ 1362908 h 2458102"/>
                <a:gd name="connsiteX91" fmla="*/ 264238 w 1568040"/>
                <a:gd name="connsiteY91" fmla="*/ 1415060 h 2458102"/>
                <a:gd name="connsiteX92" fmla="*/ 142549 w 1568040"/>
                <a:gd name="connsiteY92" fmla="*/ 1418537 h 2458102"/>
                <a:gd name="connsiteX93" fmla="*/ 121689 w 1568040"/>
                <a:gd name="connsiteY93" fmla="*/ 1432444 h 2458102"/>
                <a:gd name="connsiteX94" fmla="*/ 76490 w 1568040"/>
                <a:gd name="connsiteY94" fmla="*/ 1373338 h 2458102"/>
                <a:gd name="connsiteX95" fmla="*/ 163410 w 1568040"/>
                <a:gd name="connsiteY95" fmla="*/ 1380292 h 2458102"/>
                <a:gd name="connsiteX96" fmla="*/ 163410 w 1568040"/>
                <a:gd name="connsiteY96" fmla="*/ 1345524 h 2458102"/>
                <a:gd name="connsiteX97" fmla="*/ 191225 w 1568040"/>
                <a:gd name="connsiteY97" fmla="*/ 1317710 h 2458102"/>
                <a:gd name="connsiteX98" fmla="*/ 135596 w 1568040"/>
                <a:gd name="connsiteY98" fmla="*/ 1317710 h 2458102"/>
                <a:gd name="connsiteX99" fmla="*/ 111258 w 1568040"/>
                <a:gd name="connsiteY99" fmla="*/ 1251650 h 2458102"/>
                <a:gd name="connsiteX100" fmla="*/ 187748 w 1568040"/>
                <a:gd name="connsiteY100" fmla="*/ 1196021 h 2458102"/>
                <a:gd name="connsiteX101" fmla="*/ 219039 w 1568040"/>
                <a:gd name="connsiteY101" fmla="*/ 1234266 h 2458102"/>
                <a:gd name="connsiteX102" fmla="*/ 222516 w 1568040"/>
                <a:gd name="connsiteY102" fmla="*/ 1178637 h 2458102"/>
                <a:gd name="connsiteX103" fmla="*/ 156457 w 1568040"/>
                <a:gd name="connsiteY103" fmla="*/ 1171684 h 2458102"/>
                <a:gd name="connsiteX104" fmla="*/ 180794 w 1568040"/>
                <a:gd name="connsiteY104" fmla="*/ 1136916 h 2458102"/>
                <a:gd name="connsiteX105" fmla="*/ 229470 w 1568040"/>
                <a:gd name="connsiteY105" fmla="*/ 1140392 h 2458102"/>
                <a:gd name="connsiteX106" fmla="*/ 232946 w 1568040"/>
                <a:gd name="connsiteY106" fmla="*/ 1112578 h 2458102"/>
                <a:gd name="connsiteX107" fmla="*/ 264238 w 1568040"/>
                <a:gd name="connsiteY107" fmla="*/ 1102148 h 2458102"/>
                <a:gd name="connsiteX108" fmla="*/ 246854 w 1568040"/>
                <a:gd name="connsiteY108" fmla="*/ 1036088 h 2458102"/>
                <a:gd name="connsiteX109" fmla="*/ 292052 w 1568040"/>
                <a:gd name="connsiteY109" fmla="*/ 1043042 h 2458102"/>
                <a:gd name="connsiteX110" fmla="*/ 295529 w 1568040"/>
                <a:gd name="connsiteY110" fmla="*/ 994367 h 2458102"/>
                <a:gd name="connsiteX111" fmla="*/ 292052 w 1568040"/>
                <a:gd name="connsiteY111" fmla="*/ 983936 h 2458102"/>
                <a:gd name="connsiteX112" fmla="*/ 337251 w 1568040"/>
                <a:gd name="connsiteY112" fmla="*/ 924830 h 2458102"/>
                <a:gd name="connsiteX113" fmla="*/ 406787 w 1568040"/>
                <a:gd name="connsiteY113" fmla="*/ 949168 h 2458102"/>
                <a:gd name="connsiteX114" fmla="*/ 333774 w 1568040"/>
                <a:gd name="connsiteY114" fmla="*/ 879632 h 2458102"/>
                <a:gd name="connsiteX115" fmla="*/ 239900 w 1568040"/>
                <a:gd name="connsiteY115" fmla="*/ 987413 h 2458102"/>
                <a:gd name="connsiteX116" fmla="*/ 215562 w 1568040"/>
                <a:gd name="connsiteY116" fmla="*/ 938738 h 2458102"/>
                <a:gd name="connsiteX117" fmla="*/ 250330 w 1568040"/>
                <a:gd name="connsiteY117" fmla="*/ 893539 h 2458102"/>
                <a:gd name="connsiteX118" fmla="*/ 187748 w 1568040"/>
                <a:gd name="connsiteY118" fmla="*/ 917877 h 2458102"/>
                <a:gd name="connsiteX119" fmla="*/ 118212 w 1568040"/>
                <a:gd name="connsiteY119" fmla="*/ 848341 h 2458102"/>
                <a:gd name="connsiteX120" fmla="*/ 83444 w 1568040"/>
                <a:gd name="connsiteY120" fmla="*/ 757944 h 2458102"/>
                <a:gd name="connsiteX121" fmla="*/ 34768 w 1568040"/>
                <a:gd name="connsiteY121" fmla="*/ 778805 h 2458102"/>
                <a:gd name="connsiteX122" fmla="*/ 0 w 1568040"/>
                <a:gd name="connsiteY122" fmla="*/ 719699 h 2458102"/>
                <a:gd name="connsiteX123" fmla="*/ 20861 w 1568040"/>
                <a:gd name="connsiteY123" fmla="*/ 660593 h 2458102"/>
                <a:gd name="connsiteX124" fmla="*/ 48676 w 1568040"/>
                <a:gd name="connsiteY124" fmla="*/ 688408 h 2458102"/>
                <a:gd name="connsiteX125" fmla="*/ 62583 w 1568040"/>
                <a:gd name="connsiteY125" fmla="*/ 622348 h 2458102"/>
                <a:gd name="connsiteX126" fmla="*/ 125165 w 1568040"/>
                <a:gd name="connsiteY126" fmla="*/ 667547 h 2458102"/>
                <a:gd name="connsiteX127" fmla="*/ 135596 w 1568040"/>
                <a:gd name="connsiteY127" fmla="*/ 573673 h 2458102"/>
                <a:gd name="connsiteX128" fmla="*/ 184271 w 1568040"/>
                <a:gd name="connsiteY128" fmla="*/ 570196 h 2458102"/>
                <a:gd name="connsiteX129" fmla="*/ 225993 w 1568040"/>
                <a:gd name="connsiteY129" fmla="*/ 622348 h 2458102"/>
                <a:gd name="connsiteX130" fmla="*/ 222516 w 1568040"/>
                <a:gd name="connsiteY130" fmla="*/ 671024 h 2458102"/>
                <a:gd name="connsiteX131" fmla="*/ 264238 w 1568040"/>
                <a:gd name="connsiteY131" fmla="*/ 691884 h 2458102"/>
                <a:gd name="connsiteX132" fmla="*/ 267714 w 1568040"/>
                <a:gd name="connsiteY132" fmla="*/ 775328 h 2458102"/>
                <a:gd name="connsiteX133" fmla="*/ 264238 w 1568040"/>
                <a:gd name="connsiteY133" fmla="*/ 841387 h 2458102"/>
                <a:gd name="connsiteX134" fmla="*/ 309436 w 1568040"/>
                <a:gd name="connsiteY134" fmla="*/ 813573 h 2458102"/>
                <a:gd name="connsiteX135" fmla="*/ 340727 w 1568040"/>
                <a:gd name="connsiteY135" fmla="*/ 782281 h 2458102"/>
                <a:gd name="connsiteX136" fmla="*/ 295529 w 1568040"/>
                <a:gd name="connsiteY136" fmla="*/ 764897 h 2458102"/>
                <a:gd name="connsiteX137" fmla="*/ 305959 w 1568040"/>
                <a:gd name="connsiteY137" fmla="*/ 636256 h 2458102"/>
                <a:gd name="connsiteX138" fmla="*/ 385926 w 1568040"/>
                <a:gd name="connsiteY138" fmla="*/ 671024 h 2458102"/>
                <a:gd name="connsiteX139" fmla="*/ 316390 w 1568040"/>
                <a:gd name="connsiteY139" fmla="*/ 587580 h 2458102"/>
                <a:gd name="connsiteX140" fmla="*/ 365065 w 1568040"/>
                <a:gd name="connsiteY140" fmla="*/ 563243 h 2458102"/>
                <a:gd name="connsiteX141" fmla="*/ 316390 w 1568040"/>
                <a:gd name="connsiteY141" fmla="*/ 472846 h 2458102"/>
                <a:gd name="connsiteX142" fmla="*/ 347681 w 1568040"/>
                <a:gd name="connsiteY142" fmla="*/ 479799 h 2458102"/>
                <a:gd name="connsiteX143" fmla="*/ 420694 w 1568040"/>
                <a:gd name="connsiteY143" fmla="*/ 528475 h 2458102"/>
                <a:gd name="connsiteX144" fmla="*/ 389403 w 1568040"/>
                <a:gd name="connsiteY144" fmla="*/ 420694 h 2458102"/>
                <a:gd name="connsiteX145" fmla="*/ 424171 w 1568040"/>
                <a:gd name="connsiteY145" fmla="*/ 451985 h 2458102"/>
                <a:gd name="connsiteX146" fmla="*/ 462416 w 1568040"/>
                <a:gd name="connsiteY146" fmla="*/ 424170 h 2458102"/>
                <a:gd name="connsiteX147" fmla="*/ 504137 w 1568040"/>
                <a:gd name="connsiteY147" fmla="*/ 438078 h 2458102"/>
                <a:gd name="connsiteX148" fmla="*/ 500660 w 1568040"/>
                <a:gd name="connsiteY148" fmla="*/ 403310 h 2458102"/>
                <a:gd name="connsiteX149" fmla="*/ 434601 w 1568040"/>
                <a:gd name="connsiteY149" fmla="*/ 382449 h 2458102"/>
                <a:gd name="connsiteX150" fmla="*/ 434601 w 1568040"/>
                <a:gd name="connsiteY150" fmla="*/ 323343 h 2458102"/>
                <a:gd name="connsiteX151" fmla="*/ 493707 w 1568040"/>
                <a:gd name="connsiteY151" fmla="*/ 337250 h 2458102"/>
                <a:gd name="connsiteX152" fmla="*/ 497184 w 1568040"/>
                <a:gd name="connsiteY152" fmla="*/ 305959 h 2458102"/>
                <a:gd name="connsiteX153" fmla="*/ 458939 w 1568040"/>
                <a:gd name="connsiteY153" fmla="*/ 236423 h 2458102"/>
                <a:gd name="connsiteX154" fmla="*/ 514568 w 1568040"/>
                <a:gd name="connsiteY154" fmla="*/ 232946 h 2458102"/>
                <a:gd name="connsiteX155" fmla="*/ 538905 w 1568040"/>
                <a:gd name="connsiteY155" fmla="*/ 243377 h 2458102"/>
                <a:gd name="connsiteX156" fmla="*/ 552813 w 1568040"/>
                <a:gd name="connsiteY156" fmla="*/ 225992 h 2458102"/>
                <a:gd name="connsiteX157" fmla="*/ 524998 w 1568040"/>
                <a:gd name="connsiteY157" fmla="*/ 177317 h 2458102"/>
                <a:gd name="connsiteX158" fmla="*/ 556289 w 1568040"/>
                <a:gd name="connsiteY158" fmla="*/ 135596 h 2458102"/>
                <a:gd name="connsiteX159" fmla="*/ 570197 w 1568040"/>
                <a:gd name="connsiteY159" fmla="*/ 55629 h 2458102"/>
                <a:gd name="connsiteX160" fmla="*/ 643209 w 1568040"/>
                <a:gd name="connsiteY160" fmla="*/ 31291 h 2458102"/>
                <a:gd name="connsiteX161" fmla="*/ 691885 w 1568040"/>
                <a:gd name="connsiteY161" fmla="*/ 66059 h 2458102"/>
                <a:gd name="connsiteX162" fmla="*/ 740560 w 1568040"/>
                <a:gd name="connsiteY162" fmla="*/ 62583 h 2458102"/>
                <a:gd name="connsiteX163" fmla="*/ 778805 w 1568040"/>
                <a:gd name="connsiteY163" fmla="*/ 79967 h 2458102"/>
                <a:gd name="connsiteX164" fmla="*/ 848341 w 1568040"/>
                <a:gd name="connsiteY164" fmla="*/ 66059 h 2458102"/>
                <a:gd name="connsiteX165" fmla="*/ 883109 w 1568040"/>
                <a:gd name="connsiteY165" fmla="*/ 41722 h 2458102"/>
                <a:gd name="connsiteX166" fmla="*/ 886586 w 1568040"/>
                <a:gd name="connsiteY166" fmla="*/ 59106 h 2458102"/>
                <a:gd name="connsiteX167" fmla="*/ 956122 w 1568040"/>
                <a:gd name="connsiteY167" fmla="*/ 59106 h 2458102"/>
                <a:gd name="connsiteX168" fmla="*/ 983936 w 1568040"/>
                <a:gd name="connsiteY168" fmla="*/ 34768 h 2458102"/>
                <a:gd name="connsiteX169" fmla="*/ 1046519 w 1568040"/>
                <a:gd name="connsiteY169" fmla="*/ 45199 h 2458102"/>
                <a:gd name="connsiteX170" fmla="*/ 1081287 w 1568040"/>
                <a:gd name="connsiteY170" fmla="*/ 62583 h 2458102"/>
                <a:gd name="connsiteX171" fmla="*/ 1056949 w 1568040"/>
                <a:gd name="connsiteY171" fmla="*/ 0 h 2458102"/>
                <a:gd name="connsiteX172" fmla="*/ 1102148 w 1568040"/>
                <a:gd name="connsiteY172" fmla="*/ 13907 h 2458102"/>
                <a:gd name="connsiteX173" fmla="*/ 1119532 w 1568040"/>
                <a:gd name="connsiteY173" fmla="*/ 6954 h 2458102"/>
                <a:gd name="connsiteX174" fmla="*/ 1129962 w 1568040"/>
                <a:gd name="connsiteY174" fmla="*/ 24338 h 2458102"/>
                <a:gd name="connsiteX175" fmla="*/ 1192545 w 1568040"/>
                <a:gd name="connsiteY175" fmla="*/ 41722 h 2458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</a:cxnLst>
              <a:rect l="l" t="t" r="r" b="b"/>
              <a:pathLst>
                <a:path w="1568040" h="2458102">
                  <a:moveTo>
                    <a:pt x="1192545" y="41722"/>
                  </a:moveTo>
                  <a:lnTo>
                    <a:pt x="1161254" y="139072"/>
                  </a:lnTo>
                  <a:lnTo>
                    <a:pt x="1189068" y="170364"/>
                  </a:lnTo>
                  <a:lnTo>
                    <a:pt x="1074333" y="267714"/>
                  </a:lnTo>
                  <a:lnTo>
                    <a:pt x="872679" y="448508"/>
                  </a:lnTo>
                  <a:lnTo>
                    <a:pt x="872679" y="490230"/>
                  </a:lnTo>
                  <a:lnTo>
                    <a:pt x="792712" y="500660"/>
                  </a:lnTo>
                  <a:lnTo>
                    <a:pt x="862248" y="521521"/>
                  </a:lnTo>
                  <a:lnTo>
                    <a:pt x="952645" y="518044"/>
                  </a:lnTo>
                  <a:lnTo>
                    <a:pt x="792712" y="702315"/>
                  </a:lnTo>
                  <a:lnTo>
                    <a:pt x="1015228" y="618872"/>
                  </a:lnTo>
                  <a:lnTo>
                    <a:pt x="1088241" y="584103"/>
                  </a:lnTo>
                  <a:lnTo>
                    <a:pt x="1147346" y="625825"/>
                  </a:lnTo>
                  <a:lnTo>
                    <a:pt x="1216883" y="615395"/>
                  </a:lnTo>
                  <a:lnTo>
                    <a:pt x="1477643" y="604964"/>
                  </a:lnTo>
                  <a:lnTo>
                    <a:pt x="1568040" y="726653"/>
                  </a:lnTo>
                  <a:lnTo>
                    <a:pt x="1477643" y="883109"/>
                  </a:lnTo>
                  <a:lnTo>
                    <a:pt x="1470689" y="976983"/>
                  </a:lnTo>
                  <a:lnTo>
                    <a:pt x="1415060" y="1102148"/>
                  </a:lnTo>
                  <a:lnTo>
                    <a:pt x="1335094" y="1241220"/>
                  </a:lnTo>
                  <a:lnTo>
                    <a:pt x="1324663" y="1303802"/>
                  </a:lnTo>
                  <a:lnTo>
                    <a:pt x="1237743" y="1373338"/>
                  </a:lnTo>
                  <a:lnTo>
                    <a:pt x="1282942" y="1442875"/>
                  </a:lnTo>
                  <a:lnTo>
                    <a:pt x="1289895" y="1512411"/>
                  </a:lnTo>
                  <a:lnTo>
                    <a:pt x="1227313" y="1533272"/>
                  </a:lnTo>
                  <a:lnTo>
                    <a:pt x="1178638" y="1519364"/>
                  </a:lnTo>
                  <a:lnTo>
                    <a:pt x="1109102" y="1606284"/>
                  </a:lnTo>
                  <a:lnTo>
                    <a:pt x="931784" y="1616715"/>
                  </a:lnTo>
                  <a:lnTo>
                    <a:pt x="1164730" y="1668867"/>
                  </a:lnTo>
                  <a:lnTo>
                    <a:pt x="1223836" y="1609761"/>
                  </a:lnTo>
                  <a:lnTo>
                    <a:pt x="1383769" y="1675821"/>
                  </a:lnTo>
                  <a:lnTo>
                    <a:pt x="1442875" y="1759264"/>
                  </a:lnTo>
                  <a:lnTo>
                    <a:pt x="1376816" y="1846184"/>
                  </a:lnTo>
                  <a:lnTo>
                    <a:pt x="1394200" y="2006117"/>
                  </a:lnTo>
                  <a:lnTo>
                    <a:pt x="1075548" y="2280481"/>
                  </a:lnTo>
                  <a:lnTo>
                    <a:pt x="973506" y="2280785"/>
                  </a:lnTo>
                  <a:lnTo>
                    <a:pt x="970029" y="2332937"/>
                  </a:lnTo>
                  <a:lnTo>
                    <a:pt x="897016" y="2343367"/>
                  </a:lnTo>
                  <a:lnTo>
                    <a:pt x="820527" y="2392043"/>
                  </a:lnTo>
                  <a:lnTo>
                    <a:pt x="726653" y="2353798"/>
                  </a:lnTo>
                  <a:lnTo>
                    <a:pt x="719699" y="2437241"/>
                  </a:lnTo>
                  <a:lnTo>
                    <a:pt x="681454" y="2447672"/>
                  </a:lnTo>
                  <a:lnTo>
                    <a:pt x="604965" y="2402473"/>
                  </a:lnTo>
                  <a:lnTo>
                    <a:pt x="566720" y="2332937"/>
                  </a:lnTo>
                  <a:lnTo>
                    <a:pt x="524998" y="2353798"/>
                  </a:lnTo>
                  <a:lnTo>
                    <a:pt x="556289" y="2426811"/>
                  </a:lnTo>
                  <a:lnTo>
                    <a:pt x="535429" y="2458102"/>
                  </a:lnTo>
                  <a:lnTo>
                    <a:pt x="500660" y="2458102"/>
                  </a:lnTo>
                  <a:lnTo>
                    <a:pt x="493707" y="2392043"/>
                  </a:lnTo>
                  <a:lnTo>
                    <a:pt x="455462" y="2315553"/>
                  </a:lnTo>
                  <a:lnTo>
                    <a:pt x="445032" y="2235586"/>
                  </a:lnTo>
                  <a:lnTo>
                    <a:pt x="486753" y="2263401"/>
                  </a:lnTo>
                  <a:lnTo>
                    <a:pt x="476323" y="2186911"/>
                  </a:lnTo>
                  <a:lnTo>
                    <a:pt x="556289" y="2099991"/>
                  </a:lnTo>
                  <a:lnTo>
                    <a:pt x="570197" y="2030455"/>
                  </a:lnTo>
                  <a:lnTo>
                    <a:pt x="646686" y="1919197"/>
                  </a:lnTo>
                  <a:lnTo>
                    <a:pt x="601488" y="1849661"/>
                  </a:lnTo>
                  <a:lnTo>
                    <a:pt x="566720" y="1794032"/>
                  </a:lnTo>
                  <a:lnTo>
                    <a:pt x="538905" y="1693205"/>
                  </a:lnTo>
                  <a:lnTo>
                    <a:pt x="524998" y="1807939"/>
                  </a:lnTo>
                  <a:lnTo>
                    <a:pt x="434601" y="1721019"/>
                  </a:lnTo>
                  <a:lnTo>
                    <a:pt x="372019" y="1787078"/>
                  </a:lnTo>
                  <a:lnTo>
                    <a:pt x="368542" y="1926151"/>
                  </a:lnTo>
                  <a:lnTo>
                    <a:pt x="333774" y="1964396"/>
                  </a:lnTo>
                  <a:lnTo>
                    <a:pt x="361588" y="2006117"/>
                  </a:lnTo>
                  <a:lnTo>
                    <a:pt x="292052" y="2051316"/>
                  </a:lnTo>
                  <a:lnTo>
                    <a:pt x="222516" y="2023501"/>
                  </a:lnTo>
                  <a:lnTo>
                    <a:pt x="267714" y="1929627"/>
                  </a:lnTo>
                  <a:lnTo>
                    <a:pt x="295529" y="1842707"/>
                  </a:lnTo>
                  <a:lnTo>
                    <a:pt x="316390" y="1762741"/>
                  </a:lnTo>
                  <a:lnTo>
                    <a:pt x="299006" y="1689728"/>
                  </a:lnTo>
                  <a:lnTo>
                    <a:pt x="267714" y="1592377"/>
                  </a:lnTo>
                  <a:lnTo>
                    <a:pt x="205132" y="1741880"/>
                  </a:lnTo>
                  <a:lnTo>
                    <a:pt x="184271" y="1738403"/>
                  </a:lnTo>
                  <a:lnTo>
                    <a:pt x="205132" y="1807939"/>
                  </a:lnTo>
                  <a:lnTo>
                    <a:pt x="104305" y="1853138"/>
                  </a:lnTo>
                  <a:lnTo>
                    <a:pt x="79967" y="1839230"/>
                  </a:lnTo>
                  <a:lnTo>
                    <a:pt x="93874" y="1748834"/>
                  </a:lnTo>
                  <a:lnTo>
                    <a:pt x="34768" y="1794032"/>
                  </a:lnTo>
                  <a:lnTo>
                    <a:pt x="41722" y="1700158"/>
                  </a:lnTo>
                  <a:lnTo>
                    <a:pt x="83444" y="1651483"/>
                  </a:lnTo>
                  <a:lnTo>
                    <a:pt x="152980" y="1627145"/>
                  </a:lnTo>
                  <a:lnTo>
                    <a:pt x="156457" y="1672344"/>
                  </a:lnTo>
                  <a:lnTo>
                    <a:pt x="212086" y="1630622"/>
                  </a:lnTo>
                  <a:lnTo>
                    <a:pt x="225993" y="1578470"/>
                  </a:lnTo>
                  <a:lnTo>
                    <a:pt x="271191" y="1540225"/>
                  </a:lnTo>
                  <a:lnTo>
                    <a:pt x="299006" y="1470689"/>
                  </a:lnTo>
                  <a:lnTo>
                    <a:pt x="472846" y="1209929"/>
                  </a:lnTo>
                  <a:lnTo>
                    <a:pt x="458939" y="1182114"/>
                  </a:lnTo>
                  <a:lnTo>
                    <a:pt x="344204" y="1321186"/>
                  </a:lnTo>
                  <a:lnTo>
                    <a:pt x="333774" y="1362908"/>
                  </a:lnTo>
                  <a:lnTo>
                    <a:pt x="264238" y="1415060"/>
                  </a:lnTo>
                  <a:lnTo>
                    <a:pt x="142549" y="1418537"/>
                  </a:lnTo>
                  <a:lnTo>
                    <a:pt x="121689" y="1432444"/>
                  </a:lnTo>
                  <a:lnTo>
                    <a:pt x="76490" y="1373338"/>
                  </a:lnTo>
                  <a:lnTo>
                    <a:pt x="163410" y="1380292"/>
                  </a:lnTo>
                  <a:lnTo>
                    <a:pt x="163410" y="1345524"/>
                  </a:lnTo>
                  <a:lnTo>
                    <a:pt x="191225" y="1317710"/>
                  </a:lnTo>
                  <a:lnTo>
                    <a:pt x="135596" y="1317710"/>
                  </a:lnTo>
                  <a:lnTo>
                    <a:pt x="111258" y="1251650"/>
                  </a:lnTo>
                  <a:lnTo>
                    <a:pt x="187748" y="1196021"/>
                  </a:lnTo>
                  <a:lnTo>
                    <a:pt x="219039" y="1234266"/>
                  </a:lnTo>
                  <a:lnTo>
                    <a:pt x="222516" y="1178637"/>
                  </a:lnTo>
                  <a:lnTo>
                    <a:pt x="156457" y="1171684"/>
                  </a:lnTo>
                  <a:lnTo>
                    <a:pt x="180794" y="1136916"/>
                  </a:lnTo>
                  <a:lnTo>
                    <a:pt x="229470" y="1140392"/>
                  </a:lnTo>
                  <a:lnTo>
                    <a:pt x="232946" y="1112578"/>
                  </a:lnTo>
                  <a:lnTo>
                    <a:pt x="264238" y="1102148"/>
                  </a:lnTo>
                  <a:lnTo>
                    <a:pt x="246854" y="1036088"/>
                  </a:lnTo>
                  <a:lnTo>
                    <a:pt x="292052" y="1043042"/>
                  </a:lnTo>
                  <a:lnTo>
                    <a:pt x="295529" y="994367"/>
                  </a:lnTo>
                  <a:lnTo>
                    <a:pt x="292052" y="983936"/>
                  </a:lnTo>
                  <a:lnTo>
                    <a:pt x="337251" y="924830"/>
                  </a:lnTo>
                  <a:lnTo>
                    <a:pt x="406787" y="949168"/>
                  </a:lnTo>
                  <a:lnTo>
                    <a:pt x="333774" y="879632"/>
                  </a:lnTo>
                  <a:lnTo>
                    <a:pt x="239900" y="987413"/>
                  </a:lnTo>
                  <a:lnTo>
                    <a:pt x="215562" y="938738"/>
                  </a:lnTo>
                  <a:lnTo>
                    <a:pt x="250330" y="893539"/>
                  </a:lnTo>
                  <a:lnTo>
                    <a:pt x="187748" y="917877"/>
                  </a:lnTo>
                  <a:lnTo>
                    <a:pt x="118212" y="848341"/>
                  </a:lnTo>
                  <a:lnTo>
                    <a:pt x="83444" y="757944"/>
                  </a:lnTo>
                  <a:lnTo>
                    <a:pt x="34768" y="778805"/>
                  </a:lnTo>
                  <a:lnTo>
                    <a:pt x="0" y="719699"/>
                  </a:lnTo>
                  <a:lnTo>
                    <a:pt x="20861" y="660593"/>
                  </a:lnTo>
                  <a:lnTo>
                    <a:pt x="48676" y="688408"/>
                  </a:lnTo>
                  <a:lnTo>
                    <a:pt x="62583" y="622348"/>
                  </a:lnTo>
                  <a:lnTo>
                    <a:pt x="125165" y="667547"/>
                  </a:lnTo>
                  <a:lnTo>
                    <a:pt x="135596" y="573673"/>
                  </a:lnTo>
                  <a:lnTo>
                    <a:pt x="184271" y="570196"/>
                  </a:lnTo>
                  <a:lnTo>
                    <a:pt x="225993" y="622348"/>
                  </a:lnTo>
                  <a:lnTo>
                    <a:pt x="222516" y="671024"/>
                  </a:lnTo>
                  <a:lnTo>
                    <a:pt x="264238" y="691884"/>
                  </a:lnTo>
                  <a:lnTo>
                    <a:pt x="267714" y="775328"/>
                  </a:lnTo>
                  <a:lnTo>
                    <a:pt x="264238" y="841387"/>
                  </a:lnTo>
                  <a:lnTo>
                    <a:pt x="309436" y="813573"/>
                  </a:lnTo>
                  <a:lnTo>
                    <a:pt x="340727" y="782281"/>
                  </a:lnTo>
                  <a:lnTo>
                    <a:pt x="295529" y="764897"/>
                  </a:lnTo>
                  <a:lnTo>
                    <a:pt x="305959" y="636256"/>
                  </a:lnTo>
                  <a:lnTo>
                    <a:pt x="385926" y="671024"/>
                  </a:lnTo>
                  <a:lnTo>
                    <a:pt x="316390" y="587580"/>
                  </a:lnTo>
                  <a:lnTo>
                    <a:pt x="365065" y="563243"/>
                  </a:lnTo>
                  <a:lnTo>
                    <a:pt x="316390" y="472846"/>
                  </a:lnTo>
                  <a:lnTo>
                    <a:pt x="347681" y="479799"/>
                  </a:lnTo>
                  <a:lnTo>
                    <a:pt x="420694" y="528475"/>
                  </a:lnTo>
                  <a:lnTo>
                    <a:pt x="389403" y="420694"/>
                  </a:lnTo>
                  <a:lnTo>
                    <a:pt x="424171" y="451985"/>
                  </a:lnTo>
                  <a:lnTo>
                    <a:pt x="462416" y="424170"/>
                  </a:lnTo>
                  <a:lnTo>
                    <a:pt x="504137" y="438078"/>
                  </a:lnTo>
                  <a:lnTo>
                    <a:pt x="500660" y="403310"/>
                  </a:lnTo>
                  <a:lnTo>
                    <a:pt x="434601" y="382449"/>
                  </a:lnTo>
                  <a:lnTo>
                    <a:pt x="434601" y="323343"/>
                  </a:lnTo>
                  <a:lnTo>
                    <a:pt x="493707" y="337250"/>
                  </a:lnTo>
                  <a:lnTo>
                    <a:pt x="497184" y="305959"/>
                  </a:lnTo>
                  <a:lnTo>
                    <a:pt x="458939" y="236423"/>
                  </a:lnTo>
                  <a:lnTo>
                    <a:pt x="514568" y="232946"/>
                  </a:lnTo>
                  <a:lnTo>
                    <a:pt x="538905" y="243377"/>
                  </a:lnTo>
                  <a:lnTo>
                    <a:pt x="552813" y="225992"/>
                  </a:lnTo>
                  <a:lnTo>
                    <a:pt x="524998" y="177317"/>
                  </a:lnTo>
                  <a:lnTo>
                    <a:pt x="556289" y="135596"/>
                  </a:lnTo>
                  <a:lnTo>
                    <a:pt x="570197" y="55629"/>
                  </a:lnTo>
                  <a:lnTo>
                    <a:pt x="643209" y="31291"/>
                  </a:lnTo>
                  <a:lnTo>
                    <a:pt x="691885" y="66059"/>
                  </a:lnTo>
                  <a:lnTo>
                    <a:pt x="740560" y="62583"/>
                  </a:lnTo>
                  <a:lnTo>
                    <a:pt x="778805" y="79967"/>
                  </a:lnTo>
                  <a:lnTo>
                    <a:pt x="848341" y="66059"/>
                  </a:lnTo>
                  <a:lnTo>
                    <a:pt x="883109" y="41722"/>
                  </a:lnTo>
                  <a:lnTo>
                    <a:pt x="886586" y="59106"/>
                  </a:lnTo>
                  <a:lnTo>
                    <a:pt x="956122" y="59106"/>
                  </a:lnTo>
                  <a:lnTo>
                    <a:pt x="983936" y="34768"/>
                  </a:lnTo>
                  <a:lnTo>
                    <a:pt x="1046519" y="45199"/>
                  </a:lnTo>
                  <a:lnTo>
                    <a:pt x="1081287" y="62583"/>
                  </a:lnTo>
                  <a:lnTo>
                    <a:pt x="1056949" y="0"/>
                  </a:lnTo>
                  <a:lnTo>
                    <a:pt x="1102148" y="13907"/>
                  </a:lnTo>
                  <a:lnTo>
                    <a:pt x="1119532" y="6954"/>
                  </a:lnTo>
                  <a:lnTo>
                    <a:pt x="1129962" y="24338"/>
                  </a:lnTo>
                  <a:lnTo>
                    <a:pt x="1192545" y="4172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3109913" y="1498600"/>
              <a:ext cx="327025" cy="431800"/>
            </a:xfrm>
            <a:custGeom>
              <a:avLst/>
              <a:gdLst>
                <a:gd name="connsiteX0" fmla="*/ 326571 w 326571"/>
                <a:gd name="connsiteY0" fmla="*/ 3629 h 431800"/>
                <a:gd name="connsiteX1" fmla="*/ 243114 w 326571"/>
                <a:gd name="connsiteY1" fmla="*/ 0 h 431800"/>
                <a:gd name="connsiteX2" fmla="*/ 163285 w 326571"/>
                <a:gd name="connsiteY2" fmla="*/ 76200 h 431800"/>
                <a:gd name="connsiteX3" fmla="*/ 137885 w 326571"/>
                <a:gd name="connsiteY3" fmla="*/ 72571 h 431800"/>
                <a:gd name="connsiteX4" fmla="*/ 105228 w 326571"/>
                <a:gd name="connsiteY4" fmla="*/ 134257 h 431800"/>
                <a:gd name="connsiteX5" fmla="*/ 29028 w 326571"/>
                <a:gd name="connsiteY5" fmla="*/ 123371 h 431800"/>
                <a:gd name="connsiteX6" fmla="*/ 32657 w 326571"/>
                <a:gd name="connsiteY6" fmla="*/ 177800 h 431800"/>
                <a:gd name="connsiteX7" fmla="*/ 0 w 326571"/>
                <a:gd name="connsiteY7" fmla="*/ 206829 h 431800"/>
                <a:gd name="connsiteX8" fmla="*/ 32657 w 326571"/>
                <a:gd name="connsiteY8" fmla="*/ 290286 h 431800"/>
                <a:gd name="connsiteX9" fmla="*/ 7257 w 326571"/>
                <a:gd name="connsiteY9" fmla="*/ 333829 h 431800"/>
                <a:gd name="connsiteX10" fmla="*/ 76200 w 326571"/>
                <a:gd name="connsiteY10" fmla="*/ 337457 h 431800"/>
                <a:gd name="connsiteX11" fmla="*/ 0 w 326571"/>
                <a:gd name="connsiteY11" fmla="*/ 410029 h 431800"/>
                <a:gd name="connsiteX12" fmla="*/ 36285 w 326571"/>
                <a:gd name="connsiteY12" fmla="*/ 431800 h 431800"/>
                <a:gd name="connsiteX13" fmla="*/ 112485 w 326571"/>
                <a:gd name="connsiteY13" fmla="*/ 399143 h 431800"/>
                <a:gd name="connsiteX14" fmla="*/ 123371 w 326571"/>
                <a:gd name="connsiteY14" fmla="*/ 333829 h 431800"/>
                <a:gd name="connsiteX15" fmla="*/ 170543 w 326571"/>
                <a:gd name="connsiteY15" fmla="*/ 337457 h 431800"/>
                <a:gd name="connsiteX16" fmla="*/ 224971 w 326571"/>
                <a:gd name="connsiteY16" fmla="*/ 283029 h 431800"/>
                <a:gd name="connsiteX17" fmla="*/ 217714 w 326571"/>
                <a:gd name="connsiteY17" fmla="*/ 214086 h 431800"/>
                <a:gd name="connsiteX18" fmla="*/ 254000 w 326571"/>
                <a:gd name="connsiteY18" fmla="*/ 199571 h 431800"/>
                <a:gd name="connsiteX19" fmla="*/ 261257 w 326571"/>
                <a:gd name="connsiteY19" fmla="*/ 177800 h 431800"/>
                <a:gd name="connsiteX20" fmla="*/ 301171 w 326571"/>
                <a:gd name="connsiteY20" fmla="*/ 185057 h 431800"/>
                <a:gd name="connsiteX21" fmla="*/ 322943 w 326571"/>
                <a:gd name="connsiteY21" fmla="*/ 141514 h 431800"/>
                <a:gd name="connsiteX22" fmla="*/ 283028 w 326571"/>
                <a:gd name="connsiteY22" fmla="*/ 127000 h 431800"/>
                <a:gd name="connsiteX23" fmla="*/ 301171 w 326571"/>
                <a:gd name="connsiteY23" fmla="*/ 72571 h 431800"/>
                <a:gd name="connsiteX24" fmla="*/ 326571 w 326571"/>
                <a:gd name="connsiteY24" fmla="*/ 3629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6571" h="431800">
                  <a:moveTo>
                    <a:pt x="326571" y="3629"/>
                  </a:moveTo>
                  <a:lnTo>
                    <a:pt x="243114" y="0"/>
                  </a:lnTo>
                  <a:lnTo>
                    <a:pt x="163285" y="76200"/>
                  </a:lnTo>
                  <a:lnTo>
                    <a:pt x="137885" y="72571"/>
                  </a:lnTo>
                  <a:lnTo>
                    <a:pt x="105228" y="134257"/>
                  </a:lnTo>
                  <a:lnTo>
                    <a:pt x="29028" y="123371"/>
                  </a:lnTo>
                  <a:lnTo>
                    <a:pt x="32657" y="177800"/>
                  </a:lnTo>
                  <a:lnTo>
                    <a:pt x="0" y="206829"/>
                  </a:lnTo>
                  <a:lnTo>
                    <a:pt x="32657" y="290286"/>
                  </a:lnTo>
                  <a:lnTo>
                    <a:pt x="7257" y="333829"/>
                  </a:lnTo>
                  <a:lnTo>
                    <a:pt x="76200" y="337457"/>
                  </a:lnTo>
                  <a:lnTo>
                    <a:pt x="0" y="410029"/>
                  </a:lnTo>
                  <a:lnTo>
                    <a:pt x="36285" y="431800"/>
                  </a:lnTo>
                  <a:lnTo>
                    <a:pt x="112485" y="399143"/>
                  </a:lnTo>
                  <a:lnTo>
                    <a:pt x="123371" y="333829"/>
                  </a:lnTo>
                  <a:lnTo>
                    <a:pt x="170543" y="337457"/>
                  </a:lnTo>
                  <a:lnTo>
                    <a:pt x="224971" y="283029"/>
                  </a:lnTo>
                  <a:lnTo>
                    <a:pt x="217714" y="214086"/>
                  </a:lnTo>
                  <a:lnTo>
                    <a:pt x="254000" y="199571"/>
                  </a:lnTo>
                  <a:lnTo>
                    <a:pt x="261257" y="177800"/>
                  </a:lnTo>
                  <a:lnTo>
                    <a:pt x="301171" y="185057"/>
                  </a:lnTo>
                  <a:lnTo>
                    <a:pt x="322943" y="141514"/>
                  </a:lnTo>
                  <a:lnTo>
                    <a:pt x="283028" y="127000"/>
                  </a:lnTo>
                  <a:lnTo>
                    <a:pt x="301171" y="72571"/>
                  </a:lnTo>
                  <a:lnTo>
                    <a:pt x="326571" y="362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982913" y="1952625"/>
              <a:ext cx="141287" cy="401638"/>
            </a:xfrm>
            <a:custGeom>
              <a:avLst/>
              <a:gdLst>
                <a:gd name="connsiteX0" fmla="*/ 0 w 141514"/>
                <a:gd name="connsiteY0" fmla="*/ 0 h 402772"/>
                <a:gd name="connsiteX1" fmla="*/ 141514 w 141514"/>
                <a:gd name="connsiteY1" fmla="*/ 25400 h 402772"/>
                <a:gd name="connsiteX2" fmla="*/ 123371 w 141514"/>
                <a:gd name="connsiteY2" fmla="*/ 97972 h 402772"/>
                <a:gd name="connsiteX3" fmla="*/ 130628 w 141514"/>
                <a:gd name="connsiteY3" fmla="*/ 148772 h 402772"/>
                <a:gd name="connsiteX4" fmla="*/ 87085 w 141514"/>
                <a:gd name="connsiteY4" fmla="*/ 177800 h 402772"/>
                <a:gd name="connsiteX5" fmla="*/ 68943 w 141514"/>
                <a:gd name="connsiteY5" fmla="*/ 224972 h 402772"/>
                <a:gd name="connsiteX6" fmla="*/ 90714 w 141514"/>
                <a:gd name="connsiteY6" fmla="*/ 254000 h 402772"/>
                <a:gd name="connsiteX7" fmla="*/ 61685 w 141514"/>
                <a:gd name="connsiteY7" fmla="*/ 304800 h 402772"/>
                <a:gd name="connsiteX8" fmla="*/ 61685 w 141514"/>
                <a:gd name="connsiteY8" fmla="*/ 373743 h 402772"/>
                <a:gd name="connsiteX9" fmla="*/ 29028 w 141514"/>
                <a:gd name="connsiteY9" fmla="*/ 402772 h 402772"/>
                <a:gd name="connsiteX10" fmla="*/ 7257 w 141514"/>
                <a:gd name="connsiteY10" fmla="*/ 359229 h 402772"/>
                <a:gd name="connsiteX11" fmla="*/ 0 w 141514"/>
                <a:gd name="connsiteY11" fmla="*/ 250372 h 402772"/>
                <a:gd name="connsiteX12" fmla="*/ 14514 w 141514"/>
                <a:gd name="connsiteY12" fmla="*/ 170543 h 402772"/>
                <a:gd name="connsiteX13" fmla="*/ 36285 w 141514"/>
                <a:gd name="connsiteY13" fmla="*/ 112486 h 402772"/>
                <a:gd name="connsiteX14" fmla="*/ 3628 w 141514"/>
                <a:gd name="connsiteY14" fmla="*/ 50800 h 402772"/>
                <a:gd name="connsiteX15" fmla="*/ 0 w 141514"/>
                <a:gd name="connsiteY15" fmla="*/ 0 h 402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1514" h="402772">
                  <a:moveTo>
                    <a:pt x="0" y="0"/>
                  </a:moveTo>
                  <a:lnTo>
                    <a:pt x="141514" y="25400"/>
                  </a:lnTo>
                  <a:lnTo>
                    <a:pt x="123371" y="97972"/>
                  </a:lnTo>
                  <a:lnTo>
                    <a:pt x="130628" y="148772"/>
                  </a:lnTo>
                  <a:lnTo>
                    <a:pt x="87085" y="177800"/>
                  </a:lnTo>
                  <a:lnTo>
                    <a:pt x="68943" y="224972"/>
                  </a:lnTo>
                  <a:lnTo>
                    <a:pt x="90714" y="254000"/>
                  </a:lnTo>
                  <a:lnTo>
                    <a:pt x="61685" y="304800"/>
                  </a:lnTo>
                  <a:lnTo>
                    <a:pt x="61685" y="373743"/>
                  </a:lnTo>
                  <a:lnTo>
                    <a:pt x="29028" y="402772"/>
                  </a:lnTo>
                  <a:lnTo>
                    <a:pt x="7257" y="359229"/>
                  </a:lnTo>
                  <a:lnTo>
                    <a:pt x="0" y="250372"/>
                  </a:lnTo>
                  <a:lnTo>
                    <a:pt x="14514" y="170543"/>
                  </a:lnTo>
                  <a:lnTo>
                    <a:pt x="36285" y="112486"/>
                  </a:lnTo>
                  <a:lnTo>
                    <a:pt x="3628" y="50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2917825" y="2362200"/>
              <a:ext cx="93663" cy="68263"/>
            </a:xfrm>
            <a:custGeom>
              <a:avLst/>
              <a:gdLst>
                <a:gd name="connsiteX0" fmla="*/ 0 w 94343"/>
                <a:gd name="connsiteY0" fmla="*/ 43543 h 68943"/>
                <a:gd name="connsiteX1" fmla="*/ 36286 w 94343"/>
                <a:gd name="connsiteY1" fmla="*/ 68943 h 68943"/>
                <a:gd name="connsiteX2" fmla="*/ 94343 w 94343"/>
                <a:gd name="connsiteY2" fmla="*/ 21771 h 68943"/>
                <a:gd name="connsiteX3" fmla="*/ 50800 w 94343"/>
                <a:gd name="connsiteY3" fmla="*/ 0 h 68943"/>
                <a:gd name="connsiteX4" fmla="*/ 0 w 94343"/>
                <a:gd name="connsiteY4" fmla="*/ 43543 h 68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343" h="68943">
                  <a:moveTo>
                    <a:pt x="0" y="43543"/>
                  </a:moveTo>
                  <a:lnTo>
                    <a:pt x="36286" y="68943"/>
                  </a:lnTo>
                  <a:lnTo>
                    <a:pt x="94343" y="21771"/>
                  </a:lnTo>
                  <a:lnTo>
                    <a:pt x="50800" y="0"/>
                  </a:lnTo>
                  <a:lnTo>
                    <a:pt x="0" y="4354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887663" y="2463800"/>
              <a:ext cx="33337" cy="73025"/>
            </a:xfrm>
            <a:custGeom>
              <a:avLst/>
              <a:gdLst>
                <a:gd name="connsiteX0" fmla="*/ 32657 w 32657"/>
                <a:gd name="connsiteY0" fmla="*/ 0 h 72571"/>
                <a:gd name="connsiteX1" fmla="*/ 0 w 32657"/>
                <a:gd name="connsiteY1" fmla="*/ 25400 h 72571"/>
                <a:gd name="connsiteX2" fmla="*/ 10886 w 32657"/>
                <a:gd name="connsiteY2" fmla="*/ 54429 h 72571"/>
                <a:gd name="connsiteX3" fmla="*/ 29028 w 32657"/>
                <a:gd name="connsiteY3" fmla="*/ 72571 h 72571"/>
                <a:gd name="connsiteX4" fmla="*/ 32657 w 32657"/>
                <a:gd name="connsiteY4" fmla="*/ 0 h 7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57" h="72571">
                  <a:moveTo>
                    <a:pt x="32657" y="0"/>
                  </a:moveTo>
                  <a:lnTo>
                    <a:pt x="0" y="25400"/>
                  </a:lnTo>
                  <a:lnTo>
                    <a:pt x="10886" y="54429"/>
                  </a:lnTo>
                  <a:lnTo>
                    <a:pt x="29028" y="72571"/>
                  </a:lnTo>
                  <a:lnTo>
                    <a:pt x="326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3233738" y="2344738"/>
              <a:ext cx="50800" cy="53975"/>
            </a:xfrm>
            <a:custGeom>
              <a:avLst/>
              <a:gdLst>
                <a:gd name="connsiteX0" fmla="*/ 0 w 50800"/>
                <a:gd name="connsiteY0" fmla="*/ 0 h 54429"/>
                <a:gd name="connsiteX1" fmla="*/ 21772 w 50800"/>
                <a:gd name="connsiteY1" fmla="*/ 54429 h 54429"/>
                <a:gd name="connsiteX2" fmla="*/ 50800 w 50800"/>
                <a:gd name="connsiteY2" fmla="*/ 21772 h 54429"/>
                <a:gd name="connsiteX3" fmla="*/ 0 w 50800"/>
                <a:gd name="connsiteY3" fmla="*/ 0 h 5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" h="54429">
                  <a:moveTo>
                    <a:pt x="0" y="0"/>
                  </a:moveTo>
                  <a:lnTo>
                    <a:pt x="21772" y="54429"/>
                  </a:lnTo>
                  <a:lnTo>
                    <a:pt x="50800" y="217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3290888" y="2362200"/>
              <a:ext cx="58737" cy="98425"/>
            </a:xfrm>
            <a:custGeom>
              <a:avLst/>
              <a:gdLst>
                <a:gd name="connsiteX0" fmla="*/ 58057 w 58057"/>
                <a:gd name="connsiteY0" fmla="*/ 0 h 97971"/>
                <a:gd name="connsiteX1" fmla="*/ 0 w 58057"/>
                <a:gd name="connsiteY1" fmla="*/ 7257 h 97971"/>
                <a:gd name="connsiteX2" fmla="*/ 0 w 58057"/>
                <a:gd name="connsiteY2" fmla="*/ 65314 h 97971"/>
                <a:gd name="connsiteX3" fmla="*/ 21772 w 58057"/>
                <a:gd name="connsiteY3" fmla="*/ 97971 h 97971"/>
                <a:gd name="connsiteX4" fmla="*/ 47172 w 58057"/>
                <a:gd name="connsiteY4" fmla="*/ 61686 h 97971"/>
                <a:gd name="connsiteX5" fmla="*/ 58057 w 58057"/>
                <a:gd name="connsiteY5" fmla="*/ 0 h 97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057" h="97971">
                  <a:moveTo>
                    <a:pt x="58057" y="0"/>
                  </a:moveTo>
                  <a:lnTo>
                    <a:pt x="0" y="7257"/>
                  </a:lnTo>
                  <a:lnTo>
                    <a:pt x="0" y="65314"/>
                  </a:lnTo>
                  <a:lnTo>
                    <a:pt x="21772" y="97971"/>
                  </a:lnTo>
                  <a:lnTo>
                    <a:pt x="47172" y="61686"/>
                  </a:lnTo>
                  <a:lnTo>
                    <a:pt x="580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3355975" y="2438400"/>
              <a:ext cx="30163" cy="65088"/>
            </a:xfrm>
            <a:custGeom>
              <a:avLst/>
              <a:gdLst>
                <a:gd name="connsiteX0" fmla="*/ 29028 w 29028"/>
                <a:gd name="connsiteY0" fmla="*/ 0 h 65314"/>
                <a:gd name="connsiteX1" fmla="*/ 0 w 29028"/>
                <a:gd name="connsiteY1" fmla="*/ 65314 h 65314"/>
                <a:gd name="connsiteX2" fmla="*/ 29028 w 29028"/>
                <a:gd name="connsiteY2" fmla="*/ 58057 h 65314"/>
                <a:gd name="connsiteX3" fmla="*/ 29028 w 29028"/>
                <a:gd name="connsiteY3" fmla="*/ 0 h 6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028" h="65314">
                  <a:moveTo>
                    <a:pt x="29028" y="0"/>
                  </a:moveTo>
                  <a:lnTo>
                    <a:pt x="0" y="65314"/>
                  </a:lnTo>
                  <a:lnTo>
                    <a:pt x="29028" y="58057"/>
                  </a:lnTo>
                  <a:lnTo>
                    <a:pt x="2902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3214688" y="2582863"/>
              <a:ext cx="50800" cy="84137"/>
            </a:xfrm>
            <a:custGeom>
              <a:avLst/>
              <a:gdLst>
                <a:gd name="connsiteX0" fmla="*/ 50800 w 50800"/>
                <a:gd name="connsiteY0" fmla="*/ 0 h 83457"/>
                <a:gd name="connsiteX1" fmla="*/ 0 w 50800"/>
                <a:gd name="connsiteY1" fmla="*/ 47171 h 83457"/>
                <a:gd name="connsiteX2" fmla="*/ 7257 w 50800"/>
                <a:gd name="connsiteY2" fmla="*/ 83457 h 83457"/>
                <a:gd name="connsiteX3" fmla="*/ 32657 w 50800"/>
                <a:gd name="connsiteY3" fmla="*/ 54428 h 83457"/>
                <a:gd name="connsiteX4" fmla="*/ 50800 w 50800"/>
                <a:gd name="connsiteY4" fmla="*/ 0 h 83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83457">
                  <a:moveTo>
                    <a:pt x="50800" y="0"/>
                  </a:moveTo>
                  <a:lnTo>
                    <a:pt x="0" y="47171"/>
                  </a:lnTo>
                  <a:lnTo>
                    <a:pt x="7257" y="83457"/>
                  </a:lnTo>
                  <a:lnTo>
                    <a:pt x="32657" y="54428"/>
                  </a:lnTo>
                  <a:lnTo>
                    <a:pt x="508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3076575" y="2678113"/>
              <a:ext cx="76200" cy="50800"/>
            </a:xfrm>
            <a:custGeom>
              <a:avLst/>
              <a:gdLst>
                <a:gd name="connsiteX0" fmla="*/ 76200 w 76200"/>
                <a:gd name="connsiteY0" fmla="*/ 0 h 50800"/>
                <a:gd name="connsiteX1" fmla="*/ 0 w 76200"/>
                <a:gd name="connsiteY1" fmla="*/ 7257 h 50800"/>
                <a:gd name="connsiteX2" fmla="*/ 25400 w 76200"/>
                <a:gd name="connsiteY2" fmla="*/ 50800 h 50800"/>
                <a:gd name="connsiteX3" fmla="*/ 68942 w 76200"/>
                <a:gd name="connsiteY3" fmla="*/ 50800 h 50800"/>
                <a:gd name="connsiteX4" fmla="*/ 76200 w 76200"/>
                <a:gd name="connsiteY4" fmla="*/ 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50800">
                  <a:moveTo>
                    <a:pt x="76200" y="0"/>
                  </a:moveTo>
                  <a:lnTo>
                    <a:pt x="0" y="7257"/>
                  </a:lnTo>
                  <a:lnTo>
                    <a:pt x="25400" y="50800"/>
                  </a:lnTo>
                  <a:lnTo>
                    <a:pt x="68942" y="50800"/>
                  </a:lnTo>
                  <a:lnTo>
                    <a:pt x="762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3589338" y="3182938"/>
              <a:ext cx="82550" cy="195262"/>
            </a:xfrm>
            <a:custGeom>
              <a:avLst/>
              <a:gdLst>
                <a:gd name="connsiteX0" fmla="*/ 65314 w 83457"/>
                <a:gd name="connsiteY0" fmla="*/ 39914 h 195943"/>
                <a:gd name="connsiteX1" fmla="*/ 18143 w 83457"/>
                <a:gd name="connsiteY1" fmla="*/ 0 h 195943"/>
                <a:gd name="connsiteX2" fmla="*/ 0 w 83457"/>
                <a:gd name="connsiteY2" fmla="*/ 47172 h 195943"/>
                <a:gd name="connsiteX3" fmla="*/ 0 w 83457"/>
                <a:gd name="connsiteY3" fmla="*/ 159657 h 195943"/>
                <a:gd name="connsiteX4" fmla="*/ 43543 w 83457"/>
                <a:gd name="connsiteY4" fmla="*/ 195943 h 195943"/>
                <a:gd name="connsiteX5" fmla="*/ 83457 w 83457"/>
                <a:gd name="connsiteY5" fmla="*/ 174172 h 195943"/>
                <a:gd name="connsiteX6" fmla="*/ 79829 w 83457"/>
                <a:gd name="connsiteY6" fmla="*/ 130629 h 195943"/>
                <a:gd name="connsiteX7" fmla="*/ 65314 w 83457"/>
                <a:gd name="connsiteY7" fmla="*/ 39914 h 19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457" h="195943">
                  <a:moveTo>
                    <a:pt x="65314" y="39914"/>
                  </a:moveTo>
                  <a:lnTo>
                    <a:pt x="18143" y="0"/>
                  </a:lnTo>
                  <a:lnTo>
                    <a:pt x="0" y="47172"/>
                  </a:lnTo>
                  <a:lnTo>
                    <a:pt x="0" y="159657"/>
                  </a:lnTo>
                  <a:lnTo>
                    <a:pt x="43543" y="195943"/>
                  </a:lnTo>
                  <a:lnTo>
                    <a:pt x="83457" y="174172"/>
                  </a:lnTo>
                  <a:lnTo>
                    <a:pt x="79829" y="130629"/>
                  </a:lnTo>
                  <a:lnTo>
                    <a:pt x="65314" y="3991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3309938" y="2932113"/>
              <a:ext cx="34925" cy="93662"/>
            </a:xfrm>
            <a:custGeom>
              <a:avLst/>
              <a:gdLst>
                <a:gd name="connsiteX0" fmla="*/ 32657 w 36286"/>
                <a:gd name="connsiteY0" fmla="*/ 0 h 94343"/>
                <a:gd name="connsiteX1" fmla="*/ 7257 w 36286"/>
                <a:gd name="connsiteY1" fmla="*/ 36285 h 94343"/>
                <a:gd name="connsiteX2" fmla="*/ 0 w 36286"/>
                <a:gd name="connsiteY2" fmla="*/ 94343 h 94343"/>
                <a:gd name="connsiteX3" fmla="*/ 36286 w 36286"/>
                <a:gd name="connsiteY3" fmla="*/ 90714 h 94343"/>
                <a:gd name="connsiteX4" fmla="*/ 32657 w 36286"/>
                <a:gd name="connsiteY4" fmla="*/ 0 h 94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86" h="94343">
                  <a:moveTo>
                    <a:pt x="32657" y="0"/>
                  </a:moveTo>
                  <a:lnTo>
                    <a:pt x="7257" y="36285"/>
                  </a:lnTo>
                  <a:lnTo>
                    <a:pt x="0" y="94343"/>
                  </a:lnTo>
                  <a:lnTo>
                    <a:pt x="36286" y="90714"/>
                  </a:lnTo>
                  <a:lnTo>
                    <a:pt x="326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4735513" y="185738"/>
              <a:ext cx="293687" cy="554037"/>
            </a:xfrm>
            <a:custGeom>
              <a:avLst/>
              <a:gdLst>
                <a:gd name="connsiteX0" fmla="*/ 177800 w 293914"/>
                <a:gd name="connsiteY0" fmla="*/ 3629 h 555172"/>
                <a:gd name="connsiteX1" fmla="*/ 163285 w 293914"/>
                <a:gd name="connsiteY1" fmla="*/ 90714 h 555172"/>
                <a:gd name="connsiteX2" fmla="*/ 130628 w 293914"/>
                <a:gd name="connsiteY2" fmla="*/ 148772 h 555172"/>
                <a:gd name="connsiteX3" fmla="*/ 127000 w 293914"/>
                <a:gd name="connsiteY3" fmla="*/ 108857 h 555172"/>
                <a:gd name="connsiteX4" fmla="*/ 101600 w 293914"/>
                <a:gd name="connsiteY4" fmla="*/ 54429 h 555172"/>
                <a:gd name="connsiteX5" fmla="*/ 50800 w 293914"/>
                <a:gd name="connsiteY5" fmla="*/ 105229 h 555172"/>
                <a:gd name="connsiteX6" fmla="*/ 36285 w 293914"/>
                <a:gd name="connsiteY6" fmla="*/ 145143 h 555172"/>
                <a:gd name="connsiteX7" fmla="*/ 83457 w 293914"/>
                <a:gd name="connsiteY7" fmla="*/ 166914 h 555172"/>
                <a:gd name="connsiteX8" fmla="*/ 50800 w 293914"/>
                <a:gd name="connsiteY8" fmla="*/ 250372 h 555172"/>
                <a:gd name="connsiteX9" fmla="*/ 21771 w 293914"/>
                <a:gd name="connsiteY9" fmla="*/ 221343 h 555172"/>
                <a:gd name="connsiteX10" fmla="*/ 0 w 293914"/>
                <a:gd name="connsiteY10" fmla="*/ 239486 h 555172"/>
                <a:gd name="connsiteX11" fmla="*/ 29028 w 293914"/>
                <a:gd name="connsiteY11" fmla="*/ 286657 h 555172"/>
                <a:gd name="connsiteX12" fmla="*/ 32657 w 293914"/>
                <a:gd name="connsiteY12" fmla="*/ 330200 h 555172"/>
                <a:gd name="connsiteX13" fmla="*/ 79828 w 293914"/>
                <a:gd name="connsiteY13" fmla="*/ 351972 h 555172"/>
                <a:gd name="connsiteX14" fmla="*/ 116114 w 293914"/>
                <a:gd name="connsiteY14" fmla="*/ 315686 h 555172"/>
                <a:gd name="connsiteX15" fmla="*/ 134257 w 293914"/>
                <a:gd name="connsiteY15" fmla="*/ 381000 h 555172"/>
                <a:gd name="connsiteX16" fmla="*/ 101600 w 293914"/>
                <a:gd name="connsiteY16" fmla="*/ 420914 h 555172"/>
                <a:gd name="connsiteX17" fmla="*/ 127000 w 293914"/>
                <a:gd name="connsiteY17" fmla="*/ 486229 h 555172"/>
                <a:gd name="connsiteX18" fmla="*/ 123371 w 293914"/>
                <a:gd name="connsiteY18" fmla="*/ 555172 h 555172"/>
                <a:gd name="connsiteX19" fmla="*/ 170543 w 293914"/>
                <a:gd name="connsiteY19" fmla="*/ 493486 h 555172"/>
                <a:gd name="connsiteX20" fmla="*/ 185057 w 293914"/>
                <a:gd name="connsiteY20" fmla="*/ 388257 h 555172"/>
                <a:gd name="connsiteX21" fmla="*/ 177800 w 293914"/>
                <a:gd name="connsiteY21" fmla="*/ 326572 h 555172"/>
                <a:gd name="connsiteX22" fmla="*/ 203200 w 293914"/>
                <a:gd name="connsiteY22" fmla="*/ 351972 h 555172"/>
                <a:gd name="connsiteX23" fmla="*/ 214085 w 293914"/>
                <a:gd name="connsiteY23" fmla="*/ 370114 h 555172"/>
                <a:gd name="connsiteX24" fmla="*/ 177800 w 293914"/>
                <a:gd name="connsiteY24" fmla="*/ 290286 h 555172"/>
                <a:gd name="connsiteX25" fmla="*/ 206828 w 293914"/>
                <a:gd name="connsiteY25" fmla="*/ 250372 h 555172"/>
                <a:gd name="connsiteX26" fmla="*/ 250371 w 293914"/>
                <a:gd name="connsiteY26" fmla="*/ 214086 h 555172"/>
                <a:gd name="connsiteX27" fmla="*/ 177800 w 293914"/>
                <a:gd name="connsiteY27" fmla="*/ 177800 h 555172"/>
                <a:gd name="connsiteX28" fmla="*/ 232228 w 293914"/>
                <a:gd name="connsiteY28" fmla="*/ 116114 h 555172"/>
                <a:gd name="connsiteX29" fmla="*/ 293914 w 293914"/>
                <a:gd name="connsiteY29" fmla="*/ 76200 h 555172"/>
                <a:gd name="connsiteX30" fmla="*/ 232228 w 293914"/>
                <a:gd name="connsiteY30" fmla="*/ 47172 h 555172"/>
                <a:gd name="connsiteX31" fmla="*/ 243114 w 293914"/>
                <a:gd name="connsiteY31" fmla="*/ 0 h 555172"/>
                <a:gd name="connsiteX32" fmla="*/ 177800 w 293914"/>
                <a:gd name="connsiteY32" fmla="*/ 3629 h 555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93914" h="555172">
                  <a:moveTo>
                    <a:pt x="177800" y="3629"/>
                  </a:moveTo>
                  <a:lnTo>
                    <a:pt x="163285" y="90714"/>
                  </a:lnTo>
                  <a:lnTo>
                    <a:pt x="130628" y="148772"/>
                  </a:lnTo>
                  <a:lnTo>
                    <a:pt x="127000" y="108857"/>
                  </a:lnTo>
                  <a:lnTo>
                    <a:pt x="101600" y="54429"/>
                  </a:lnTo>
                  <a:lnTo>
                    <a:pt x="50800" y="105229"/>
                  </a:lnTo>
                  <a:lnTo>
                    <a:pt x="36285" y="145143"/>
                  </a:lnTo>
                  <a:lnTo>
                    <a:pt x="83457" y="166914"/>
                  </a:lnTo>
                  <a:lnTo>
                    <a:pt x="50800" y="250372"/>
                  </a:lnTo>
                  <a:lnTo>
                    <a:pt x="21771" y="221343"/>
                  </a:lnTo>
                  <a:lnTo>
                    <a:pt x="0" y="239486"/>
                  </a:lnTo>
                  <a:lnTo>
                    <a:pt x="29028" y="286657"/>
                  </a:lnTo>
                  <a:lnTo>
                    <a:pt x="32657" y="330200"/>
                  </a:lnTo>
                  <a:lnTo>
                    <a:pt x="79828" y="351972"/>
                  </a:lnTo>
                  <a:lnTo>
                    <a:pt x="116114" y="315686"/>
                  </a:lnTo>
                  <a:lnTo>
                    <a:pt x="134257" y="381000"/>
                  </a:lnTo>
                  <a:lnTo>
                    <a:pt x="101600" y="420914"/>
                  </a:lnTo>
                  <a:lnTo>
                    <a:pt x="127000" y="486229"/>
                  </a:lnTo>
                  <a:lnTo>
                    <a:pt x="123371" y="555172"/>
                  </a:lnTo>
                  <a:lnTo>
                    <a:pt x="170543" y="493486"/>
                  </a:lnTo>
                  <a:lnTo>
                    <a:pt x="185057" y="388257"/>
                  </a:lnTo>
                  <a:lnTo>
                    <a:pt x="177800" y="326572"/>
                  </a:lnTo>
                  <a:cubicBezTo>
                    <a:pt x="197349" y="353940"/>
                    <a:pt x="185538" y="351972"/>
                    <a:pt x="203200" y="351972"/>
                  </a:cubicBezTo>
                  <a:lnTo>
                    <a:pt x="214085" y="370114"/>
                  </a:lnTo>
                  <a:lnTo>
                    <a:pt x="177800" y="290286"/>
                  </a:lnTo>
                  <a:lnTo>
                    <a:pt x="206828" y="250372"/>
                  </a:lnTo>
                  <a:lnTo>
                    <a:pt x="250371" y="214086"/>
                  </a:lnTo>
                  <a:lnTo>
                    <a:pt x="177800" y="177800"/>
                  </a:lnTo>
                  <a:lnTo>
                    <a:pt x="232228" y="116114"/>
                  </a:lnTo>
                  <a:lnTo>
                    <a:pt x="293914" y="76200"/>
                  </a:lnTo>
                  <a:lnTo>
                    <a:pt x="232228" y="47172"/>
                  </a:lnTo>
                  <a:lnTo>
                    <a:pt x="243114" y="0"/>
                  </a:lnTo>
                  <a:lnTo>
                    <a:pt x="177800" y="362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238625" y="998538"/>
              <a:ext cx="293688" cy="395287"/>
            </a:xfrm>
            <a:custGeom>
              <a:avLst/>
              <a:gdLst>
                <a:gd name="connsiteX0" fmla="*/ 203200 w 293915"/>
                <a:gd name="connsiteY0" fmla="*/ 0 h 395514"/>
                <a:gd name="connsiteX1" fmla="*/ 116115 w 293915"/>
                <a:gd name="connsiteY1" fmla="*/ 32657 h 395514"/>
                <a:gd name="connsiteX2" fmla="*/ 145143 w 293915"/>
                <a:gd name="connsiteY2" fmla="*/ 79829 h 395514"/>
                <a:gd name="connsiteX3" fmla="*/ 174172 w 293915"/>
                <a:gd name="connsiteY3" fmla="*/ 101600 h 395514"/>
                <a:gd name="connsiteX4" fmla="*/ 148772 w 293915"/>
                <a:gd name="connsiteY4" fmla="*/ 137886 h 395514"/>
                <a:gd name="connsiteX5" fmla="*/ 123372 w 293915"/>
                <a:gd name="connsiteY5" fmla="*/ 112486 h 395514"/>
                <a:gd name="connsiteX6" fmla="*/ 94343 w 293915"/>
                <a:gd name="connsiteY6" fmla="*/ 123372 h 395514"/>
                <a:gd name="connsiteX7" fmla="*/ 97972 w 293915"/>
                <a:gd name="connsiteY7" fmla="*/ 148772 h 395514"/>
                <a:gd name="connsiteX8" fmla="*/ 50800 w 293915"/>
                <a:gd name="connsiteY8" fmla="*/ 130629 h 395514"/>
                <a:gd name="connsiteX9" fmla="*/ 14515 w 293915"/>
                <a:gd name="connsiteY9" fmla="*/ 192314 h 395514"/>
                <a:gd name="connsiteX10" fmla="*/ 21772 w 293915"/>
                <a:gd name="connsiteY10" fmla="*/ 246743 h 395514"/>
                <a:gd name="connsiteX11" fmla="*/ 58058 w 293915"/>
                <a:gd name="connsiteY11" fmla="*/ 283029 h 395514"/>
                <a:gd name="connsiteX12" fmla="*/ 0 w 293915"/>
                <a:gd name="connsiteY12" fmla="*/ 286657 h 395514"/>
                <a:gd name="connsiteX13" fmla="*/ 43543 w 293915"/>
                <a:gd name="connsiteY13" fmla="*/ 362857 h 395514"/>
                <a:gd name="connsiteX14" fmla="*/ 90715 w 293915"/>
                <a:gd name="connsiteY14" fmla="*/ 373743 h 395514"/>
                <a:gd name="connsiteX15" fmla="*/ 108858 w 293915"/>
                <a:gd name="connsiteY15" fmla="*/ 337457 h 395514"/>
                <a:gd name="connsiteX16" fmla="*/ 94343 w 293915"/>
                <a:gd name="connsiteY16" fmla="*/ 290286 h 395514"/>
                <a:gd name="connsiteX17" fmla="*/ 134258 w 293915"/>
                <a:gd name="connsiteY17" fmla="*/ 261257 h 395514"/>
                <a:gd name="connsiteX18" fmla="*/ 159658 w 293915"/>
                <a:gd name="connsiteY18" fmla="*/ 304800 h 395514"/>
                <a:gd name="connsiteX19" fmla="*/ 141515 w 293915"/>
                <a:gd name="connsiteY19" fmla="*/ 362857 h 395514"/>
                <a:gd name="connsiteX20" fmla="*/ 137886 w 293915"/>
                <a:gd name="connsiteY20" fmla="*/ 395514 h 395514"/>
                <a:gd name="connsiteX21" fmla="*/ 210458 w 293915"/>
                <a:gd name="connsiteY21" fmla="*/ 290286 h 395514"/>
                <a:gd name="connsiteX22" fmla="*/ 246743 w 293915"/>
                <a:gd name="connsiteY22" fmla="*/ 250372 h 395514"/>
                <a:gd name="connsiteX23" fmla="*/ 134258 w 293915"/>
                <a:gd name="connsiteY23" fmla="*/ 217714 h 395514"/>
                <a:gd name="connsiteX24" fmla="*/ 195943 w 293915"/>
                <a:gd name="connsiteY24" fmla="*/ 224972 h 395514"/>
                <a:gd name="connsiteX25" fmla="*/ 199572 w 293915"/>
                <a:gd name="connsiteY25" fmla="*/ 192314 h 395514"/>
                <a:gd name="connsiteX26" fmla="*/ 170543 w 293915"/>
                <a:gd name="connsiteY26" fmla="*/ 181429 h 395514"/>
                <a:gd name="connsiteX27" fmla="*/ 228600 w 293915"/>
                <a:gd name="connsiteY27" fmla="*/ 97972 h 395514"/>
                <a:gd name="connsiteX28" fmla="*/ 275772 w 293915"/>
                <a:gd name="connsiteY28" fmla="*/ 83457 h 395514"/>
                <a:gd name="connsiteX29" fmla="*/ 293915 w 293915"/>
                <a:gd name="connsiteY29" fmla="*/ 47172 h 395514"/>
                <a:gd name="connsiteX30" fmla="*/ 246743 w 293915"/>
                <a:gd name="connsiteY30" fmla="*/ 47172 h 395514"/>
                <a:gd name="connsiteX31" fmla="*/ 214086 w 293915"/>
                <a:gd name="connsiteY31" fmla="*/ 68943 h 395514"/>
                <a:gd name="connsiteX32" fmla="*/ 170543 w 293915"/>
                <a:gd name="connsiteY32" fmla="*/ 61686 h 395514"/>
                <a:gd name="connsiteX33" fmla="*/ 203200 w 293915"/>
                <a:gd name="connsiteY33" fmla="*/ 0 h 395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93915" h="395514">
                  <a:moveTo>
                    <a:pt x="203200" y="0"/>
                  </a:moveTo>
                  <a:lnTo>
                    <a:pt x="116115" y="32657"/>
                  </a:lnTo>
                  <a:lnTo>
                    <a:pt x="145143" y="79829"/>
                  </a:lnTo>
                  <a:lnTo>
                    <a:pt x="174172" y="101600"/>
                  </a:lnTo>
                  <a:lnTo>
                    <a:pt x="148772" y="137886"/>
                  </a:lnTo>
                  <a:lnTo>
                    <a:pt x="123372" y="112486"/>
                  </a:lnTo>
                  <a:lnTo>
                    <a:pt x="94343" y="123372"/>
                  </a:lnTo>
                  <a:lnTo>
                    <a:pt x="97972" y="148772"/>
                  </a:lnTo>
                  <a:lnTo>
                    <a:pt x="50800" y="130629"/>
                  </a:lnTo>
                  <a:lnTo>
                    <a:pt x="14515" y="192314"/>
                  </a:lnTo>
                  <a:lnTo>
                    <a:pt x="21772" y="246743"/>
                  </a:lnTo>
                  <a:lnTo>
                    <a:pt x="58058" y="283029"/>
                  </a:lnTo>
                  <a:lnTo>
                    <a:pt x="0" y="286657"/>
                  </a:lnTo>
                  <a:lnTo>
                    <a:pt x="43543" y="362857"/>
                  </a:lnTo>
                  <a:lnTo>
                    <a:pt x="90715" y="373743"/>
                  </a:lnTo>
                  <a:lnTo>
                    <a:pt x="108858" y="337457"/>
                  </a:lnTo>
                  <a:lnTo>
                    <a:pt x="94343" y="290286"/>
                  </a:lnTo>
                  <a:lnTo>
                    <a:pt x="134258" y="261257"/>
                  </a:lnTo>
                  <a:lnTo>
                    <a:pt x="159658" y="304800"/>
                  </a:lnTo>
                  <a:lnTo>
                    <a:pt x="141515" y="362857"/>
                  </a:lnTo>
                  <a:lnTo>
                    <a:pt x="137886" y="395514"/>
                  </a:lnTo>
                  <a:lnTo>
                    <a:pt x="210458" y="290286"/>
                  </a:lnTo>
                  <a:lnTo>
                    <a:pt x="246743" y="250372"/>
                  </a:lnTo>
                  <a:lnTo>
                    <a:pt x="134258" y="217714"/>
                  </a:lnTo>
                  <a:lnTo>
                    <a:pt x="195943" y="224972"/>
                  </a:lnTo>
                  <a:lnTo>
                    <a:pt x="199572" y="192314"/>
                  </a:lnTo>
                  <a:lnTo>
                    <a:pt x="170543" y="181429"/>
                  </a:lnTo>
                  <a:lnTo>
                    <a:pt x="228600" y="97972"/>
                  </a:lnTo>
                  <a:lnTo>
                    <a:pt x="275772" y="83457"/>
                  </a:lnTo>
                  <a:lnTo>
                    <a:pt x="293915" y="47172"/>
                  </a:lnTo>
                  <a:lnTo>
                    <a:pt x="246743" y="47172"/>
                  </a:lnTo>
                  <a:lnTo>
                    <a:pt x="214086" y="68943"/>
                  </a:lnTo>
                  <a:lnTo>
                    <a:pt x="170543" y="61686"/>
                  </a:lnTo>
                  <a:lnTo>
                    <a:pt x="2032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4535488" y="968375"/>
              <a:ext cx="53975" cy="61913"/>
            </a:xfrm>
            <a:custGeom>
              <a:avLst/>
              <a:gdLst>
                <a:gd name="connsiteX0" fmla="*/ 21772 w 54429"/>
                <a:gd name="connsiteY0" fmla="*/ 0 h 61685"/>
                <a:gd name="connsiteX1" fmla="*/ 0 w 54429"/>
                <a:gd name="connsiteY1" fmla="*/ 32657 h 61685"/>
                <a:gd name="connsiteX2" fmla="*/ 54429 w 54429"/>
                <a:gd name="connsiteY2" fmla="*/ 61685 h 61685"/>
                <a:gd name="connsiteX3" fmla="*/ 21772 w 54429"/>
                <a:gd name="connsiteY3" fmla="*/ 0 h 61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429" h="61685">
                  <a:moveTo>
                    <a:pt x="21772" y="0"/>
                  </a:moveTo>
                  <a:lnTo>
                    <a:pt x="0" y="32657"/>
                  </a:lnTo>
                  <a:lnTo>
                    <a:pt x="54429" y="61685"/>
                  </a:lnTo>
                  <a:lnTo>
                    <a:pt x="2177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4462463" y="1131888"/>
              <a:ext cx="47625" cy="53975"/>
            </a:xfrm>
            <a:custGeom>
              <a:avLst/>
              <a:gdLst>
                <a:gd name="connsiteX0" fmla="*/ 39914 w 47171"/>
                <a:gd name="connsiteY0" fmla="*/ 0 h 54429"/>
                <a:gd name="connsiteX1" fmla="*/ 0 w 47171"/>
                <a:gd name="connsiteY1" fmla="*/ 21772 h 54429"/>
                <a:gd name="connsiteX2" fmla="*/ 7257 w 47171"/>
                <a:gd name="connsiteY2" fmla="*/ 54429 h 54429"/>
                <a:gd name="connsiteX3" fmla="*/ 47171 w 47171"/>
                <a:gd name="connsiteY3" fmla="*/ 54429 h 54429"/>
                <a:gd name="connsiteX4" fmla="*/ 39914 w 47171"/>
                <a:gd name="connsiteY4" fmla="*/ 0 h 5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171" h="54429">
                  <a:moveTo>
                    <a:pt x="39914" y="0"/>
                  </a:moveTo>
                  <a:lnTo>
                    <a:pt x="0" y="21772"/>
                  </a:lnTo>
                  <a:lnTo>
                    <a:pt x="7257" y="54429"/>
                  </a:lnTo>
                  <a:lnTo>
                    <a:pt x="47171" y="54429"/>
                  </a:lnTo>
                  <a:lnTo>
                    <a:pt x="399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43" name="Freeform 42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3077" name="Group 92"/>
          <p:cNvGrpSpPr>
            <a:grpSpLocks/>
          </p:cNvGrpSpPr>
          <p:nvPr/>
        </p:nvGrpSpPr>
        <p:grpSpPr bwMode="auto">
          <a:xfrm>
            <a:off x="4541838" y="4073525"/>
            <a:ext cx="538162" cy="566738"/>
            <a:chOff x="4541837" y="4073525"/>
            <a:chExt cx="538162" cy="566737"/>
          </a:xfrm>
        </p:grpSpPr>
        <p:sp>
          <p:nvSpPr>
            <p:cNvPr id="3116" name="Freeform 52"/>
            <p:cNvSpPr>
              <a:spLocks/>
            </p:cNvSpPr>
            <p:nvPr/>
          </p:nvSpPr>
          <p:spPr bwMode="auto">
            <a:xfrm>
              <a:off x="4541837" y="4073525"/>
              <a:ext cx="538162" cy="312737"/>
            </a:xfrm>
            <a:custGeom>
              <a:avLst/>
              <a:gdLst>
                <a:gd name="T0" fmla="*/ 2147483646 w 339"/>
                <a:gd name="T1" fmla="*/ 2147483646 h 197"/>
                <a:gd name="T2" fmla="*/ 2147483646 w 339"/>
                <a:gd name="T3" fmla="*/ 2147483646 h 197"/>
                <a:gd name="T4" fmla="*/ 2147483646 w 339"/>
                <a:gd name="T5" fmla="*/ 2147483646 h 197"/>
                <a:gd name="T6" fmla="*/ 2147483646 w 339"/>
                <a:gd name="T7" fmla="*/ 2147483646 h 197"/>
                <a:gd name="T8" fmla="*/ 2147483646 w 339"/>
                <a:gd name="T9" fmla="*/ 2147483646 h 197"/>
                <a:gd name="T10" fmla="*/ 2147483646 w 339"/>
                <a:gd name="T11" fmla="*/ 2147483646 h 197"/>
                <a:gd name="T12" fmla="*/ 0 w 339"/>
                <a:gd name="T13" fmla="*/ 2147483646 h 197"/>
                <a:gd name="T14" fmla="*/ 2147483646 w 339"/>
                <a:gd name="T15" fmla="*/ 2147483646 h 197"/>
                <a:gd name="T16" fmla="*/ 2147483646 w 339"/>
                <a:gd name="T17" fmla="*/ 2147483646 h 197"/>
                <a:gd name="T18" fmla="*/ 2147483646 w 339"/>
                <a:gd name="T19" fmla="*/ 2147483646 h 197"/>
                <a:gd name="T20" fmla="*/ 2147483646 w 339"/>
                <a:gd name="T21" fmla="*/ 2147483646 h 197"/>
                <a:gd name="T22" fmla="*/ 2147483646 w 339"/>
                <a:gd name="T23" fmla="*/ 2147483646 h 197"/>
                <a:gd name="T24" fmla="*/ 2147483646 w 339"/>
                <a:gd name="T25" fmla="*/ 2147483646 h 197"/>
                <a:gd name="T26" fmla="*/ 2147483646 w 339"/>
                <a:gd name="T27" fmla="*/ 2147483646 h 197"/>
                <a:gd name="T28" fmla="*/ 2147483646 w 339"/>
                <a:gd name="T29" fmla="*/ 2147483646 h 197"/>
                <a:gd name="T30" fmla="*/ 2147483646 w 339"/>
                <a:gd name="T31" fmla="*/ 2147483646 h 197"/>
                <a:gd name="T32" fmla="*/ 2147483646 w 339"/>
                <a:gd name="T33" fmla="*/ 2147483646 h 197"/>
                <a:gd name="T34" fmla="*/ 2147483646 w 339"/>
                <a:gd name="T35" fmla="*/ 2147483646 h 197"/>
                <a:gd name="T36" fmla="*/ 2147483646 w 339"/>
                <a:gd name="T37" fmla="*/ 2147483646 h 197"/>
                <a:gd name="T38" fmla="*/ 2147483646 w 339"/>
                <a:gd name="T39" fmla="*/ 2147483646 h 197"/>
                <a:gd name="T40" fmla="*/ 2147483646 w 339"/>
                <a:gd name="T41" fmla="*/ 2147483646 h 197"/>
                <a:gd name="T42" fmla="*/ 2147483646 w 339"/>
                <a:gd name="T43" fmla="*/ 0 h 197"/>
                <a:gd name="T44" fmla="*/ 2147483646 w 339"/>
                <a:gd name="T45" fmla="*/ 0 h 197"/>
                <a:gd name="T46" fmla="*/ 2147483646 w 339"/>
                <a:gd name="T47" fmla="*/ 2147483646 h 197"/>
                <a:gd name="T48" fmla="*/ 2147483646 w 339"/>
                <a:gd name="T49" fmla="*/ 2147483646 h 197"/>
                <a:gd name="T50" fmla="*/ 2147483646 w 339"/>
                <a:gd name="T51" fmla="*/ 2147483646 h 197"/>
                <a:gd name="T52" fmla="*/ 2147483646 w 339"/>
                <a:gd name="T53" fmla="*/ 2147483646 h 197"/>
                <a:gd name="T54" fmla="*/ 2147483646 w 339"/>
                <a:gd name="T55" fmla="*/ 2147483646 h 197"/>
                <a:gd name="T56" fmla="*/ 2147483646 w 339"/>
                <a:gd name="T57" fmla="*/ 2147483646 h 197"/>
                <a:gd name="T58" fmla="*/ 2147483646 w 339"/>
                <a:gd name="T59" fmla="*/ 2147483646 h 197"/>
                <a:gd name="T60" fmla="*/ 2147483646 w 339"/>
                <a:gd name="T61" fmla="*/ 2147483646 h 197"/>
                <a:gd name="T62" fmla="*/ 2147483646 w 339"/>
                <a:gd name="T63" fmla="*/ 2147483646 h 197"/>
                <a:gd name="T64" fmla="*/ 2147483646 w 339"/>
                <a:gd name="T65" fmla="*/ 2147483646 h 197"/>
                <a:gd name="T66" fmla="*/ 2147483646 w 339"/>
                <a:gd name="T67" fmla="*/ 2147483646 h 197"/>
                <a:gd name="T68" fmla="*/ 2147483646 w 339"/>
                <a:gd name="T69" fmla="*/ 2147483646 h 197"/>
                <a:gd name="T70" fmla="*/ 2147483646 w 339"/>
                <a:gd name="T71" fmla="*/ 2147483646 h 197"/>
                <a:gd name="T72" fmla="*/ 2147483646 w 339"/>
                <a:gd name="T73" fmla="*/ 2147483646 h 197"/>
                <a:gd name="T74" fmla="*/ 2147483646 w 339"/>
                <a:gd name="T75" fmla="*/ 2147483646 h 197"/>
                <a:gd name="T76" fmla="*/ 2147483646 w 339"/>
                <a:gd name="T77" fmla="*/ 2147483646 h 197"/>
                <a:gd name="T78" fmla="*/ 2147483646 w 339"/>
                <a:gd name="T79" fmla="*/ 2147483646 h 197"/>
                <a:gd name="T80" fmla="*/ 2147483646 w 339"/>
                <a:gd name="T81" fmla="*/ 2147483646 h 197"/>
                <a:gd name="T82" fmla="*/ 2147483646 w 339"/>
                <a:gd name="T83" fmla="*/ 2147483646 h 197"/>
                <a:gd name="T84" fmla="*/ 2147483646 w 339"/>
                <a:gd name="T85" fmla="*/ 2147483646 h 197"/>
                <a:gd name="T86" fmla="*/ 2147483646 w 339"/>
                <a:gd name="T87" fmla="*/ 2147483646 h 197"/>
                <a:gd name="T88" fmla="*/ 2147483646 w 339"/>
                <a:gd name="T89" fmla="*/ 2147483646 h 197"/>
                <a:gd name="T90" fmla="*/ 2147483646 w 339"/>
                <a:gd name="T91" fmla="*/ 2147483646 h 1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9"/>
                <a:gd name="T139" fmla="*/ 0 h 197"/>
                <a:gd name="T140" fmla="*/ 339 w 339"/>
                <a:gd name="T141" fmla="*/ 197 h 1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9" h="197">
                  <a:moveTo>
                    <a:pt x="167" y="197"/>
                  </a:moveTo>
                  <a:lnTo>
                    <a:pt x="167" y="197"/>
                  </a:lnTo>
                  <a:lnTo>
                    <a:pt x="151" y="197"/>
                  </a:lnTo>
                  <a:lnTo>
                    <a:pt x="113" y="193"/>
                  </a:lnTo>
                  <a:lnTo>
                    <a:pt x="91" y="191"/>
                  </a:lnTo>
                  <a:lnTo>
                    <a:pt x="67" y="185"/>
                  </a:lnTo>
                  <a:lnTo>
                    <a:pt x="45" y="179"/>
                  </a:lnTo>
                  <a:lnTo>
                    <a:pt x="27" y="173"/>
                  </a:lnTo>
                  <a:lnTo>
                    <a:pt x="18" y="165"/>
                  </a:lnTo>
                  <a:lnTo>
                    <a:pt x="8" y="153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22"/>
                  </a:lnTo>
                  <a:lnTo>
                    <a:pt x="2" y="116"/>
                  </a:lnTo>
                  <a:lnTo>
                    <a:pt x="6" y="112"/>
                  </a:lnTo>
                  <a:lnTo>
                    <a:pt x="12" y="106"/>
                  </a:lnTo>
                  <a:lnTo>
                    <a:pt x="18" y="102"/>
                  </a:lnTo>
                  <a:lnTo>
                    <a:pt x="27" y="100"/>
                  </a:lnTo>
                  <a:lnTo>
                    <a:pt x="37" y="98"/>
                  </a:lnTo>
                  <a:lnTo>
                    <a:pt x="49" y="98"/>
                  </a:lnTo>
                  <a:lnTo>
                    <a:pt x="49" y="84"/>
                  </a:lnTo>
                  <a:lnTo>
                    <a:pt x="49" y="70"/>
                  </a:lnTo>
                  <a:lnTo>
                    <a:pt x="51" y="56"/>
                  </a:lnTo>
                  <a:lnTo>
                    <a:pt x="53" y="50"/>
                  </a:lnTo>
                  <a:lnTo>
                    <a:pt x="57" y="44"/>
                  </a:lnTo>
                  <a:lnTo>
                    <a:pt x="61" y="40"/>
                  </a:lnTo>
                  <a:lnTo>
                    <a:pt x="67" y="36"/>
                  </a:lnTo>
                  <a:lnTo>
                    <a:pt x="75" y="36"/>
                  </a:lnTo>
                  <a:lnTo>
                    <a:pt x="83" y="36"/>
                  </a:lnTo>
                  <a:lnTo>
                    <a:pt x="95" y="38"/>
                  </a:lnTo>
                  <a:lnTo>
                    <a:pt x="107" y="44"/>
                  </a:lnTo>
                  <a:lnTo>
                    <a:pt x="121" y="54"/>
                  </a:lnTo>
                  <a:lnTo>
                    <a:pt x="121" y="44"/>
                  </a:lnTo>
                  <a:lnTo>
                    <a:pt x="123" y="34"/>
                  </a:lnTo>
                  <a:lnTo>
                    <a:pt x="127" y="24"/>
                  </a:lnTo>
                  <a:lnTo>
                    <a:pt x="133" y="14"/>
                  </a:lnTo>
                  <a:lnTo>
                    <a:pt x="137" y="10"/>
                  </a:lnTo>
                  <a:lnTo>
                    <a:pt x="141" y="6"/>
                  </a:lnTo>
                  <a:lnTo>
                    <a:pt x="147" y="2"/>
                  </a:lnTo>
                  <a:lnTo>
                    <a:pt x="155" y="0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1" y="2"/>
                  </a:lnTo>
                  <a:lnTo>
                    <a:pt x="189" y="4"/>
                  </a:lnTo>
                  <a:lnTo>
                    <a:pt x="199" y="8"/>
                  </a:lnTo>
                  <a:lnTo>
                    <a:pt x="209" y="16"/>
                  </a:lnTo>
                  <a:lnTo>
                    <a:pt x="217" y="26"/>
                  </a:lnTo>
                  <a:lnTo>
                    <a:pt x="225" y="38"/>
                  </a:lnTo>
                  <a:lnTo>
                    <a:pt x="229" y="56"/>
                  </a:lnTo>
                  <a:lnTo>
                    <a:pt x="233" y="52"/>
                  </a:lnTo>
                  <a:lnTo>
                    <a:pt x="241" y="46"/>
                  </a:lnTo>
                  <a:lnTo>
                    <a:pt x="247" y="44"/>
                  </a:lnTo>
                  <a:lnTo>
                    <a:pt x="253" y="44"/>
                  </a:lnTo>
                  <a:lnTo>
                    <a:pt x="261" y="48"/>
                  </a:lnTo>
                  <a:lnTo>
                    <a:pt x="269" y="54"/>
                  </a:lnTo>
                  <a:lnTo>
                    <a:pt x="271" y="58"/>
                  </a:lnTo>
                  <a:lnTo>
                    <a:pt x="273" y="66"/>
                  </a:lnTo>
                  <a:lnTo>
                    <a:pt x="273" y="72"/>
                  </a:lnTo>
                  <a:lnTo>
                    <a:pt x="273" y="78"/>
                  </a:lnTo>
                  <a:lnTo>
                    <a:pt x="271" y="86"/>
                  </a:lnTo>
                  <a:lnTo>
                    <a:pt x="269" y="92"/>
                  </a:lnTo>
                  <a:lnTo>
                    <a:pt x="275" y="90"/>
                  </a:lnTo>
                  <a:lnTo>
                    <a:pt x="289" y="86"/>
                  </a:lnTo>
                  <a:lnTo>
                    <a:pt x="299" y="84"/>
                  </a:lnTo>
                  <a:lnTo>
                    <a:pt x="309" y="86"/>
                  </a:lnTo>
                  <a:lnTo>
                    <a:pt x="321" y="92"/>
                  </a:lnTo>
                  <a:lnTo>
                    <a:pt x="331" y="100"/>
                  </a:lnTo>
                  <a:lnTo>
                    <a:pt x="335" y="106"/>
                  </a:lnTo>
                  <a:lnTo>
                    <a:pt x="337" y="114"/>
                  </a:lnTo>
                  <a:lnTo>
                    <a:pt x="339" y="124"/>
                  </a:lnTo>
                  <a:lnTo>
                    <a:pt x="337" y="136"/>
                  </a:lnTo>
                  <a:lnTo>
                    <a:pt x="333" y="148"/>
                  </a:lnTo>
                  <a:lnTo>
                    <a:pt x="327" y="153"/>
                  </a:lnTo>
                  <a:lnTo>
                    <a:pt x="321" y="157"/>
                  </a:lnTo>
                  <a:lnTo>
                    <a:pt x="313" y="163"/>
                  </a:lnTo>
                  <a:lnTo>
                    <a:pt x="303" y="169"/>
                  </a:lnTo>
                  <a:lnTo>
                    <a:pt x="295" y="173"/>
                  </a:lnTo>
                  <a:lnTo>
                    <a:pt x="269" y="183"/>
                  </a:lnTo>
                  <a:lnTo>
                    <a:pt x="249" y="189"/>
                  </a:lnTo>
                  <a:lnTo>
                    <a:pt x="225" y="193"/>
                  </a:lnTo>
                  <a:lnTo>
                    <a:pt x="197" y="197"/>
                  </a:lnTo>
                  <a:lnTo>
                    <a:pt x="167" y="197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17" name="Group 64"/>
            <p:cNvGrpSpPr>
              <a:grpSpLocks/>
            </p:cNvGrpSpPr>
            <p:nvPr/>
          </p:nvGrpSpPr>
          <p:grpSpPr bwMode="auto">
            <a:xfrm>
              <a:off x="4570412" y="4367212"/>
              <a:ext cx="417512" cy="273050"/>
              <a:chOff x="4814888" y="4184650"/>
              <a:chExt cx="417512" cy="273050"/>
            </a:xfrm>
          </p:grpSpPr>
          <p:sp>
            <p:nvSpPr>
              <p:cNvPr id="3118" name="Freeform 53"/>
              <p:cNvSpPr>
                <a:spLocks/>
              </p:cNvSpPr>
              <p:nvPr/>
            </p:nvSpPr>
            <p:spPr bwMode="auto">
              <a:xfrm>
                <a:off x="4911725" y="4279900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54"/>
              <p:cNvSpPr>
                <a:spLocks/>
              </p:cNvSpPr>
              <p:nvPr/>
            </p:nvSpPr>
            <p:spPr bwMode="auto">
              <a:xfrm>
                <a:off x="5099050" y="42830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2147483646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6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4"/>
                    </a:lnTo>
                    <a:lnTo>
                      <a:pt x="26" y="26"/>
                    </a:lnTo>
                    <a:lnTo>
                      <a:pt x="22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55"/>
              <p:cNvSpPr>
                <a:spLocks/>
              </p:cNvSpPr>
              <p:nvPr/>
            </p:nvSpPr>
            <p:spPr bwMode="auto">
              <a:xfrm>
                <a:off x="5000625" y="42195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40"/>
                    </a:lnTo>
                    <a:lnTo>
                      <a:pt x="26" y="34"/>
                    </a:lnTo>
                    <a:lnTo>
                      <a:pt x="26" y="26"/>
                    </a:lnTo>
                    <a:lnTo>
                      <a:pt x="22" y="1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Freeform 56"/>
              <p:cNvSpPr>
                <a:spLocks/>
              </p:cNvSpPr>
              <p:nvPr/>
            </p:nvSpPr>
            <p:spPr bwMode="auto">
              <a:xfrm>
                <a:off x="5172075" y="4191000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2147483646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2" y="36"/>
                    </a:lnTo>
                    <a:lnTo>
                      <a:pt x="6" y="42"/>
                    </a:lnTo>
                    <a:lnTo>
                      <a:pt x="14" y="44"/>
                    </a:lnTo>
                    <a:lnTo>
                      <a:pt x="18" y="42"/>
                    </a:lnTo>
                    <a:lnTo>
                      <a:pt x="20" y="40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6" y="24"/>
                    </a:lnTo>
                    <a:lnTo>
                      <a:pt x="22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" name="Freeform 57"/>
              <p:cNvSpPr>
                <a:spLocks/>
              </p:cNvSpPr>
              <p:nvPr/>
            </p:nvSpPr>
            <p:spPr bwMode="auto">
              <a:xfrm>
                <a:off x="4824413" y="4184650"/>
                <a:ext cx="39687" cy="69850"/>
              </a:xfrm>
              <a:custGeom>
                <a:avLst/>
                <a:gdLst>
                  <a:gd name="T0" fmla="*/ 2147483646 w 25"/>
                  <a:gd name="T1" fmla="*/ 0 h 44"/>
                  <a:gd name="T2" fmla="*/ 2147483646 w 25"/>
                  <a:gd name="T3" fmla="*/ 0 h 44"/>
                  <a:gd name="T4" fmla="*/ 2147483646 w 25"/>
                  <a:gd name="T5" fmla="*/ 2147483646 h 44"/>
                  <a:gd name="T6" fmla="*/ 2147483646 w 25"/>
                  <a:gd name="T7" fmla="*/ 2147483646 h 44"/>
                  <a:gd name="T8" fmla="*/ 0 w 25"/>
                  <a:gd name="T9" fmla="*/ 2147483646 h 44"/>
                  <a:gd name="T10" fmla="*/ 2147483646 w 25"/>
                  <a:gd name="T11" fmla="*/ 2147483646 h 44"/>
                  <a:gd name="T12" fmla="*/ 2147483646 w 25"/>
                  <a:gd name="T13" fmla="*/ 2147483646 h 44"/>
                  <a:gd name="T14" fmla="*/ 2147483646 w 25"/>
                  <a:gd name="T15" fmla="*/ 2147483646 h 44"/>
                  <a:gd name="T16" fmla="*/ 2147483646 w 25"/>
                  <a:gd name="T17" fmla="*/ 2147483646 h 44"/>
                  <a:gd name="T18" fmla="*/ 2147483646 w 25"/>
                  <a:gd name="T19" fmla="*/ 2147483646 h 44"/>
                  <a:gd name="T20" fmla="*/ 2147483646 w 25"/>
                  <a:gd name="T21" fmla="*/ 2147483646 h 44"/>
                  <a:gd name="T22" fmla="*/ 2147483646 w 25"/>
                  <a:gd name="T23" fmla="*/ 2147483646 h 44"/>
                  <a:gd name="T24" fmla="*/ 2147483646 w 25"/>
                  <a:gd name="T25" fmla="*/ 2147483646 h 44"/>
                  <a:gd name="T26" fmla="*/ 2147483646 w 25"/>
                  <a:gd name="T27" fmla="*/ 2147483646 h 44"/>
                  <a:gd name="T28" fmla="*/ 2147483646 w 25"/>
                  <a:gd name="T29" fmla="*/ 2147483646 h 44"/>
                  <a:gd name="T30" fmla="*/ 2147483646 w 25"/>
                  <a:gd name="T31" fmla="*/ 0 h 44"/>
                  <a:gd name="T32" fmla="*/ 2147483646 w 25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44"/>
                  <a:gd name="T53" fmla="*/ 25 w 25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44">
                    <a:moveTo>
                      <a:pt x="13" y="0"/>
                    </a:moveTo>
                    <a:lnTo>
                      <a:pt x="13" y="0"/>
                    </a:lnTo>
                    <a:lnTo>
                      <a:pt x="9" y="8"/>
                    </a:lnTo>
                    <a:lnTo>
                      <a:pt x="1" y="22"/>
                    </a:lnTo>
                    <a:lnTo>
                      <a:pt x="0" y="30"/>
                    </a:lnTo>
                    <a:lnTo>
                      <a:pt x="1" y="38"/>
                    </a:lnTo>
                    <a:lnTo>
                      <a:pt x="3" y="42"/>
                    </a:lnTo>
                    <a:lnTo>
                      <a:pt x="11" y="44"/>
                    </a:lnTo>
                    <a:lnTo>
                      <a:pt x="17" y="44"/>
                    </a:lnTo>
                    <a:lnTo>
                      <a:pt x="19" y="42"/>
                    </a:lnTo>
                    <a:lnTo>
                      <a:pt x="23" y="40"/>
                    </a:lnTo>
                    <a:lnTo>
                      <a:pt x="25" y="34"/>
                    </a:lnTo>
                    <a:lnTo>
                      <a:pt x="25" y="26"/>
                    </a:lnTo>
                    <a:lnTo>
                      <a:pt x="21" y="1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" name="Freeform 58"/>
              <p:cNvSpPr>
                <a:spLocks/>
              </p:cNvSpPr>
              <p:nvPr/>
            </p:nvSpPr>
            <p:spPr bwMode="auto">
              <a:xfrm>
                <a:off x="4899025" y="43846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" name="Freeform 59"/>
              <p:cNvSpPr>
                <a:spLocks/>
              </p:cNvSpPr>
              <p:nvPr/>
            </p:nvSpPr>
            <p:spPr bwMode="auto">
              <a:xfrm>
                <a:off x="5089525" y="4387850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" name="Freeform 60"/>
              <p:cNvSpPr>
                <a:spLocks/>
              </p:cNvSpPr>
              <p:nvPr/>
            </p:nvSpPr>
            <p:spPr bwMode="auto">
              <a:xfrm>
                <a:off x="4991100" y="432752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0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" name="Freeform 61"/>
              <p:cNvSpPr>
                <a:spLocks/>
              </p:cNvSpPr>
              <p:nvPr/>
            </p:nvSpPr>
            <p:spPr bwMode="auto">
              <a:xfrm>
                <a:off x="5194300" y="430847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Freeform 62"/>
              <p:cNvSpPr>
                <a:spLocks/>
              </p:cNvSpPr>
              <p:nvPr/>
            </p:nvSpPr>
            <p:spPr bwMode="auto">
              <a:xfrm>
                <a:off x="4814888" y="4289425"/>
                <a:ext cx="36512" cy="73025"/>
              </a:xfrm>
              <a:custGeom>
                <a:avLst/>
                <a:gdLst>
                  <a:gd name="T0" fmla="*/ 2147483646 w 23"/>
                  <a:gd name="T1" fmla="*/ 0 h 46"/>
                  <a:gd name="T2" fmla="*/ 2147483646 w 23"/>
                  <a:gd name="T3" fmla="*/ 0 h 46"/>
                  <a:gd name="T4" fmla="*/ 2147483646 w 23"/>
                  <a:gd name="T5" fmla="*/ 2147483646 h 46"/>
                  <a:gd name="T6" fmla="*/ 2147483646 w 23"/>
                  <a:gd name="T7" fmla="*/ 2147483646 h 46"/>
                  <a:gd name="T8" fmla="*/ 0 w 23"/>
                  <a:gd name="T9" fmla="*/ 2147483646 h 46"/>
                  <a:gd name="T10" fmla="*/ 0 w 23"/>
                  <a:gd name="T11" fmla="*/ 2147483646 h 46"/>
                  <a:gd name="T12" fmla="*/ 2147483646 w 23"/>
                  <a:gd name="T13" fmla="*/ 2147483646 h 46"/>
                  <a:gd name="T14" fmla="*/ 2147483646 w 23"/>
                  <a:gd name="T15" fmla="*/ 2147483646 h 46"/>
                  <a:gd name="T16" fmla="*/ 2147483646 w 23"/>
                  <a:gd name="T17" fmla="*/ 2147483646 h 46"/>
                  <a:gd name="T18" fmla="*/ 2147483646 w 23"/>
                  <a:gd name="T19" fmla="*/ 2147483646 h 46"/>
                  <a:gd name="T20" fmla="*/ 2147483646 w 23"/>
                  <a:gd name="T21" fmla="*/ 2147483646 h 46"/>
                  <a:gd name="T22" fmla="*/ 2147483646 w 23"/>
                  <a:gd name="T23" fmla="*/ 2147483646 h 46"/>
                  <a:gd name="T24" fmla="*/ 2147483646 w 23"/>
                  <a:gd name="T25" fmla="*/ 2147483646 h 46"/>
                  <a:gd name="T26" fmla="*/ 2147483646 w 23"/>
                  <a:gd name="T27" fmla="*/ 2147483646 h 46"/>
                  <a:gd name="T28" fmla="*/ 2147483646 w 23"/>
                  <a:gd name="T29" fmla="*/ 2147483646 h 46"/>
                  <a:gd name="T30" fmla="*/ 2147483646 w 23"/>
                  <a:gd name="T31" fmla="*/ 0 h 46"/>
                  <a:gd name="T32" fmla="*/ 2147483646 w 23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46"/>
                  <a:gd name="T53" fmla="*/ 23 w 23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46">
                    <a:moveTo>
                      <a:pt x="11" y="0"/>
                    </a:moveTo>
                    <a:lnTo>
                      <a:pt x="11" y="0"/>
                    </a:lnTo>
                    <a:lnTo>
                      <a:pt x="7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1" y="46"/>
                    </a:lnTo>
                    <a:lnTo>
                      <a:pt x="15" y="44"/>
                    </a:lnTo>
                    <a:lnTo>
                      <a:pt x="19" y="42"/>
                    </a:lnTo>
                    <a:lnTo>
                      <a:pt x="21" y="40"/>
                    </a:lnTo>
                    <a:lnTo>
                      <a:pt x="23" y="34"/>
                    </a:lnTo>
                    <a:lnTo>
                      <a:pt x="23" y="26"/>
                    </a:lnTo>
                    <a:lnTo>
                      <a:pt x="19" y="1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8" name="Group 93"/>
          <p:cNvGrpSpPr>
            <a:grpSpLocks/>
          </p:cNvGrpSpPr>
          <p:nvPr/>
        </p:nvGrpSpPr>
        <p:grpSpPr bwMode="auto">
          <a:xfrm>
            <a:off x="3905250" y="4978400"/>
            <a:ext cx="604838" cy="312738"/>
            <a:chOff x="3905249" y="4978400"/>
            <a:chExt cx="604838" cy="312737"/>
          </a:xfrm>
        </p:grpSpPr>
        <p:sp>
          <p:nvSpPr>
            <p:cNvPr id="3114" name="Freeform 63"/>
            <p:cNvSpPr>
              <a:spLocks/>
            </p:cNvSpPr>
            <p:nvPr/>
          </p:nvSpPr>
          <p:spPr bwMode="auto">
            <a:xfrm>
              <a:off x="4281487" y="4978400"/>
              <a:ext cx="190500" cy="190500"/>
            </a:xfrm>
            <a:custGeom>
              <a:avLst/>
              <a:gdLst>
                <a:gd name="T0" fmla="*/ 2147483646 w 120"/>
                <a:gd name="T1" fmla="*/ 2147483646 h 120"/>
                <a:gd name="T2" fmla="*/ 2147483646 w 120"/>
                <a:gd name="T3" fmla="*/ 2147483646 h 120"/>
                <a:gd name="T4" fmla="*/ 2147483646 w 120"/>
                <a:gd name="T5" fmla="*/ 2147483646 h 120"/>
                <a:gd name="T6" fmla="*/ 2147483646 w 120"/>
                <a:gd name="T7" fmla="*/ 2147483646 h 120"/>
                <a:gd name="T8" fmla="*/ 2147483646 w 120"/>
                <a:gd name="T9" fmla="*/ 2147483646 h 120"/>
                <a:gd name="T10" fmla="*/ 2147483646 w 120"/>
                <a:gd name="T11" fmla="*/ 2147483646 h 120"/>
                <a:gd name="T12" fmla="*/ 2147483646 w 120"/>
                <a:gd name="T13" fmla="*/ 2147483646 h 120"/>
                <a:gd name="T14" fmla="*/ 2147483646 w 120"/>
                <a:gd name="T15" fmla="*/ 2147483646 h 120"/>
                <a:gd name="T16" fmla="*/ 2147483646 w 120"/>
                <a:gd name="T17" fmla="*/ 2147483646 h 120"/>
                <a:gd name="T18" fmla="*/ 2147483646 w 120"/>
                <a:gd name="T19" fmla="*/ 2147483646 h 120"/>
                <a:gd name="T20" fmla="*/ 2147483646 w 120"/>
                <a:gd name="T21" fmla="*/ 2147483646 h 120"/>
                <a:gd name="T22" fmla="*/ 2147483646 w 120"/>
                <a:gd name="T23" fmla="*/ 2147483646 h 120"/>
                <a:gd name="T24" fmla="*/ 2147483646 w 120"/>
                <a:gd name="T25" fmla="*/ 2147483646 h 120"/>
                <a:gd name="T26" fmla="*/ 2147483646 w 120"/>
                <a:gd name="T27" fmla="*/ 2147483646 h 120"/>
                <a:gd name="T28" fmla="*/ 2147483646 w 120"/>
                <a:gd name="T29" fmla="*/ 2147483646 h 120"/>
                <a:gd name="T30" fmla="*/ 2147483646 w 120"/>
                <a:gd name="T31" fmla="*/ 2147483646 h 120"/>
                <a:gd name="T32" fmla="*/ 2147483646 w 120"/>
                <a:gd name="T33" fmla="*/ 2147483646 h 120"/>
                <a:gd name="T34" fmla="*/ 2147483646 w 120"/>
                <a:gd name="T35" fmla="*/ 2147483646 h 120"/>
                <a:gd name="T36" fmla="*/ 0 w 120"/>
                <a:gd name="T37" fmla="*/ 2147483646 h 120"/>
                <a:gd name="T38" fmla="*/ 0 w 120"/>
                <a:gd name="T39" fmla="*/ 2147483646 h 120"/>
                <a:gd name="T40" fmla="*/ 2147483646 w 120"/>
                <a:gd name="T41" fmla="*/ 2147483646 h 120"/>
                <a:gd name="T42" fmla="*/ 2147483646 w 120"/>
                <a:gd name="T43" fmla="*/ 2147483646 h 120"/>
                <a:gd name="T44" fmla="*/ 2147483646 w 120"/>
                <a:gd name="T45" fmla="*/ 2147483646 h 120"/>
                <a:gd name="T46" fmla="*/ 2147483646 w 120"/>
                <a:gd name="T47" fmla="*/ 2147483646 h 120"/>
                <a:gd name="T48" fmla="*/ 2147483646 w 120"/>
                <a:gd name="T49" fmla="*/ 2147483646 h 120"/>
                <a:gd name="T50" fmla="*/ 2147483646 w 120"/>
                <a:gd name="T51" fmla="*/ 2147483646 h 120"/>
                <a:gd name="T52" fmla="*/ 2147483646 w 120"/>
                <a:gd name="T53" fmla="*/ 2147483646 h 120"/>
                <a:gd name="T54" fmla="*/ 2147483646 w 120"/>
                <a:gd name="T55" fmla="*/ 0 h 120"/>
                <a:gd name="T56" fmla="*/ 2147483646 w 120"/>
                <a:gd name="T57" fmla="*/ 0 h 120"/>
                <a:gd name="T58" fmla="*/ 2147483646 w 120"/>
                <a:gd name="T59" fmla="*/ 2147483646 h 120"/>
                <a:gd name="T60" fmla="*/ 2147483646 w 120"/>
                <a:gd name="T61" fmla="*/ 2147483646 h 120"/>
                <a:gd name="T62" fmla="*/ 2147483646 w 120"/>
                <a:gd name="T63" fmla="*/ 2147483646 h 120"/>
                <a:gd name="T64" fmla="*/ 2147483646 w 120"/>
                <a:gd name="T65" fmla="*/ 2147483646 h 120"/>
                <a:gd name="T66" fmla="*/ 2147483646 w 120"/>
                <a:gd name="T67" fmla="*/ 2147483646 h 120"/>
                <a:gd name="T68" fmla="*/ 2147483646 w 120"/>
                <a:gd name="T69" fmla="*/ 2147483646 h 120"/>
                <a:gd name="T70" fmla="*/ 2147483646 w 120"/>
                <a:gd name="T71" fmla="*/ 2147483646 h 120"/>
                <a:gd name="T72" fmla="*/ 2147483646 w 120"/>
                <a:gd name="T73" fmla="*/ 2147483646 h 120"/>
                <a:gd name="T74" fmla="*/ 2147483646 w 120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120"/>
                <a:gd name="T116" fmla="*/ 120 w 120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120">
                  <a:moveTo>
                    <a:pt x="120" y="60"/>
                  </a:moveTo>
                  <a:lnTo>
                    <a:pt x="120" y="60"/>
                  </a:lnTo>
                  <a:lnTo>
                    <a:pt x="120" y="72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4" y="102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20"/>
                  </a:lnTo>
                  <a:lnTo>
                    <a:pt x="60" y="120"/>
                  </a:lnTo>
                  <a:lnTo>
                    <a:pt x="48" y="120"/>
                  </a:lnTo>
                  <a:lnTo>
                    <a:pt x="38" y="116"/>
                  </a:lnTo>
                  <a:lnTo>
                    <a:pt x="28" y="110"/>
                  </a:lnTo>
                  <a:lnTo>
                    <a:pt x="18" y="102"/>
                  </a:lnTo>
                  <a:lnTo>
                    <a:pt x="10" y="94"/>
                  </a:lnTo>
                  <a:lnTo>
                    <a:pt x="6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4" y="18"/>
                  </a:lnTo>
                  <a:lnTo>
                    <a:pt x="110" y="26"/>
                  </a:lnTo>
                  <a:lnTo>
                    <a:pt x="116" y="36"/>
                  </a:lnTo>
                  <a:lnTo>
                    <a:pt x="120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FFEF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64"/>
            <p:cNvSpPr>
              <a:spLocks/>
            </p:cNvSpPr>
            <p:nvPr/>
          </p:nvSpPr>
          <p:spPr bwMode="auto">
            <a:xfrm>
              <a:off x="3905249" y="5019675"/>
              <a:ext cx="604838" cy="271462"/>
            </a:xfrm>
            <a:custGeom>
              <a:avLst/>
              <a:gdLst>
                <a:gd name="T0" fmla="*/ 2147483646 w 381"/>
                <a:gd name="T1" fmla="*/ 2147483646 h 171"/>
                <a:gd name="T2" fmla="*/ 2147483646 w 381"/>
                <a:gd name="T3" fmla="*/ 2147483646 h 171"/>
                <a:gd name="T4" fmla="*/ 2147483646 w 381"/>
                <a:gd name="T5" fmla="*/ 2147483646 h 171"/>
                <a:gd name="T6" fmla="*/ 2147483646 w 381"/>
                <a:gd name="T7" fmla="*/ 2147483646 h 171"/>
                <a:gd name="T8" fmla="*/ 2147483646 w 381"/>
                <a:gd name="T9" fmla="*/ 2147483646 h 171"/>
                <a:gd name="T10" fmla="*/ 2147483646 w 381"/>
                <a:gd name="T11" fmla="*/ 2147483646 h 171"/>
                <a:gd name="T12" fmla="*/ 0 w 381"/>
                <a:gd name="T13" fmla="*/ 2147483646 h 171"/>
                <a:gd name="T14" fmla="*/ 2147483646 w 381"/>
                <a:gd name="T15" fmla="*/ 2147483646 h 171"/>
                <a:gd name="T16" fmla="*/ 2147483646 w 381"/>
                <a:gd name="T17" fmla="*/ 2147483646 h 171"/>
                <a:gd name="T18" fmla="*/ 2147483646 w 381"/>
                <a:gd name="T19" fmla="*/ 2147483646 h 171"/>
                <a:gd name="T20" fmla="*/ 2147483646 w 381"/>
                <a:gd name="T21" fmla="*/ 2147483646 h 171"/>
                <a:gd name="T22" fmla="*/ 2147483646 w 381"/>
                <a:gd name="T23" fmla="*/ 2147483646 h 171"/>
                <a:gd name="T24" fmla="*/ 2147483646 w 381"/>
                <a:gd name="T25" fmla="*/ 2147483646 h 171"/>
                <a:gd name="T26" fmla="*/ 2147483646 w 381"/>
                <a:gd name="T27" fmla="*/ 2147483646 h 171"/>
                <a:gd name="T28" fmla="*/ 2147483646 w 381"/>
                <a:gd name="T29" fmla="*/ 2147483646 h 171"/>
                <a:gd name="T30" fmla="*/ 2147483646 w 381"/>
                <a:gd name="T31" fmla="*/ 2147483646 h 171"/>
                <a:gd name="T32" fmla="*/ 2147483646 w 381"/>
                <a:gd name="T33" fmla="*/ 2147483646 h 171"/>
                <a:gd name="T34" fmla="*/ 2147483646 w 381"/>
                <a:gd name="T35" fmla="*/ 2147483646 h 171"/>
                <a:gd name="T36" fmla="*/ 2147483646 w 381"/>
                <a:gd name="T37" fmla="*/ 2147483646 h 171"/>
                <a:gd name="T38" fmla="*/ 2147483646 w 381"/>
                <a:gd name="T39" fmla="*/ 2147483646 h 171"/>
                <a:gd name="T40" fmla="*/ 2147483646 w 381"/>
                <a:gd name="T41" fmla="*/ 0 h 171"/>
                <a:gd name="T42" fmla="*/ 2147483646 w 381"/>
                <a:gd name="T43" fmla="*/ 2147483646 h 171"/>
                <a:gd name="T44" fmla="*/ 2147483646 w 381"/>
                <a:gd name="T45" fmla="*/ 2147483646 h 171"/>
                <a:gd name="T46" fmla="*/ 2147483646 w 381"/>
                <a:gd name="T47" fmla="*/ 2147483646 h 171"/>
                <a:gd name="T48" fmla="*/ 2147483646 w 381"/>
                <a:gd name="T49" fmla="*/ 2147483646 h 171"/>
                <a:gd name="T50" fmla="*/ 2147483646 w 381"/>
                <a:gd name="T51" fmla="*/ 2147483646 h 171"/>
                <a:gd name="T52" fmla="*/ 2147483646 w 381"/>
                <a:gd name="T53" fmla="*/ 2147483646 h 171"/>
                <a:gd name="T54" fmla="*/ 2147483646 w 381"/>
                <a:gd name="T55" fmla="*/ 2147483646 h 171"/>
                <a:gd name="T56" fmla="*/ 2147483646 w 381"/>
                <a:gd name="T57" fmla="*/ 2147483646 h 171"/>
                <a:gd name="T58" fmla="*/ 2147483646 w 381"/>
                <a:gd name="T59" fmla="*/ 2147483646 h 171"/>
                <a:gd name="T60" fmla="*/ 2147483646 w 381"/>
                <a:gd name="T61" fmla="*/ 2147483646 h 171"/>
                <a:gd name="T62" fmla="*/ 2147483646 w 381"/>
                <a:gd name="T63" fmla="*/ 2147483646 h 171"/>
                <a:gd name="T64" fmla="*/ 2147483646 w 381"/>
                <a:gd name="T65" fmla="*/ 2147483646 h 171"/>
                <a:gd name="T66" fmla="*/ 2147483646 w 381"/>
                <a:gd name="T67" fmla="*/ 2147483646 h 171"/>
                <a:gd name="T68" fmla="*/ 2147483646 w 381"/>
                <a:gd name="T69" fmla="*/ 2147483646 h 171"/>
                <a:gd name="T70" fmla="*/ 2147483646 w 381"/>
                <a:gd name="T71" fmla="*/ 2147483646 h 171"/>
                <a:gd name="T72" fmla="*/ 2147483646 w 381"/>
                <a:gd name="T73" fmla="*/ 2147483646 h 171"/>
                <a:gd name="T74" fmla="*/ 2147483646 w 381"/>
                <a:gd name="T75" fmla="*/ 2147483646 h 171"/>
                <a:gd name="T76" fmla="*/ 2147483646 w 381"/>
                <a:gd name="T77" fmla="*/ 2147483646 h 171"/>
                <a:gd name="T78" fmla="*/ 2147483646 w 381"/>
                <a:gd name="T79" fmla="*/ 2147483646 h 17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1"/>
                <a:gd name="T121" fmla="*/ 0 h 171"/>
                <a:gd name="T122" fmla="*/ 381 w 381"/>
                <a:gd name="T123" fmla="*/ 171 h 17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1" h="171">
                  <a:moveTo>
                    <a:pt x="147" y="167"/>
                  </a:moveTo>
                  <a:lnTo>
                    <a:pt x="147" y="167"/>
                  </a:lnTo>
                  <a:lnTo>
                    <a:pt x="127" y="169"/>
                  </a:lnTo>
                  <a:lnTo>
                    <a:pt x="86" y="171"/>
                  </a:lnTo>
                  <a:lnTo>
                    <a:pt x="62" y="169"/>
                  </a:lnTo>
                  <a:lnTo>
                    <a:pt x="40" y="167"/>
                  </a:lnTo>
                  <a:lnTo>
                    <a:pt x="22" y="164"/>
                  </a:lnTo>
                  <a:lnTo>
                    <a:pt x="16" y="160"/>
                  </a:lnTo>
                  <a:lnTo>
                    <a:pt x="12" y="156"/>
                  </a:lnTo>
                  <a:lnTo>
                    <a:pt x="6" y="150"/>
                  </a:lnTo>
                  <a:lnTo>
                    <a:pt x="2" y="144"/>
                  </a:lnTo>
                  <a:lnTo>
                    <a:pt x="0" y="134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4" y="122"/>
                  </a:lnTo>
                  <a:lnTo>
                    <a:pt x="8" y="118"/>
                  </a:lnTo>
                  <a:lnTo>
                    <a:pt x="16" y="114"/>
                  </a:lnTo>
                  <a:lnTo>
                    <a:pt x="24" y="110"/>
                  </a:lnTo>
                  <a:lnTo>
                    <a:pt x="50" y="106"/>
                  </a:lnTo>
                  <a:lnTo>
                    <a:pt x="52" y="98"/>
                  </a:lnTo>
                  <a:lnTo>
                    <a:pt x="54" y="90"/>
                  </a:lnTo>
                  <a:lnTo>
                    <a:pt x="60" y="82"/>
                  </a:lnTo>
                  <a:lnTo>
                    <a:pt x="66" y="72"/>
                  </a:lnTo>
                  <a:lnTo>
                    <a:pt x="76" y="66"/>
                  </a:lnTo>
                  <a:lnTo>
                    <a:pt x="90" y="62"/>
                  </a:lnTo>
                  <a:lnTo>
                    <a:pt x="98" y="62"/>
                  </a:lnTo>
                  <a:lnTo>
                    <a:pt x="107" y="62"/>
                  </a:lnTo>
                  <a:lnTo>
                    <a:pt x="106" y="56"/>
                  </a:lnTo>
                  <a:lnTo>
                    <a:pt x="106" y="50"/>
                  </a:lnTo>
                  <a:lnTo>
                    <a:pt x="109" y="42"/>
                  </a:lnTo>
                  <a:lnTo>
                    <a:pt x="113" y="34"/>
                  </a:lnTo>
                  <a:lnTo>
                    <a:pt x="123" y="28"/>
                  </a:lnTo>
                  <a:lnTo>
                    <a:pt x="137" y="24"/>
                  </a:lnTo>
                  <a:lnTo>
                    <a:pt x="157" y="20"/>
                  </a:lnTo>
                  <a:lnTo>
                    <a:pt x="163" y="14"/>
                  </a:lnTo>
                  <a:lnTo>
                    <a:pt x="169" y="8"/>
                  </a:lnTo>
                  <a:lnTo>
                    <a:pt x="179" y="4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1" y="2"/>
                  </a:lnTo>
                  <a:lnTo>
                    <a:pt x="207" y="4"/>
                  </a:lnTo>
                  <a:lnTo>
                    <a:pt x="215" y="8"/>
                  </a:lnTo>
                  <a:lnTo>
                    <a:pt x="221" y="14"/>
                  </a:lnTo>
                  <a:lnTo>
                    <a:pt x="229" y="22"/>
                  </a:lnTo>
                  <a:lnTo>
                    <a:pt x="235" y="22"/>
                  </a:lnTo>
                  <a:lnTo>
                    <a:pt x="253" y="24"/>
                  </a:lnTo>
                  <a:lnTo>
                    <a:pt x="261" y="26"/>
                  </a:lnTo>
                  <a:lnTo>
                    <a:pt x="271" y="32"/>
                  </a:lnTo>
                  <a:lnTo>
                    <a:pt x="279" y="38"/>
                  </a:lnTo>
                  <a:lnTo>
                    <a:pt x="283" y="48"/>
                  </a:lnTo>
                  <a:lnTo>
                    <a:pt x="291" y="50"/>
                  </a:lnTo>
                  <a:lnTo>
                    <a:pt x="305" y="56"/>
                  </a:lnTo>
                  <a:lnTo>
                    <a:pt x="311" y="62"/>
                  </a:lnTo>
                  <a:lnTo>
                    <a:pt x="317" y="68"/>
                  </a:lnTo>
                  <a:lnTo>
                    <a:pt x="319" y="76"/>
                  </a:lnTo>
                  <a:lnTo>
                    <a:pt x="315" y="84"/>
                  </a:lnTo>
                  <a:lnTo>
                    <a:pt x="325" y="88"/>
                  </a:lnTo>
                  <a:lnTo>
                    <a:pt x="349" y="96"/>
                  </a:lnTo>
                  <a:lnTo>
                    <a:pt x="361" y="102"/>
                  </a:lnTo>
                  <a:lnTo>
                    <a:pt x="371" y="110"/>
                  </a:lnTo>
                  <a:lnTo>
                    <a:pt x="379" y="120"/>
                  </a:lnTo>
                  <a:lnTo>
                    <a:pt x="381" y="126"/>
                  </a:lnTo>
                  <a:lnTo>
                    <a:pt x="381" y="132"/>
                  </a:lnTo>
                  <a:lnTo>
                    <a:pt x="381" y="134"/>
                  </a:lnTo>
                  <a:lnTo>
                    <a:pt x="381" y="138"/>
                  </a:lnTo>
                  <a:lnTo>
                    <a:pt x="377" y="144"/>
                  </a:lnTo>
                  <a:lnTo>
                    <a:pt x="367" y="152"/>
                  </a:lnTo>
                  <a:lnTo>
                    <a:pt x="353" y="160"/>
                  </a:lnTo>
                  <a:lnTo>
                    <a:pt x="329" y="165"/>
                  </a:lnTo>
                  <a:lnTo>
                    <a:pt x="297" y="167"/>
                  </a:lnTo>
                  <a:lnTo>
                    <a:pt x="251" y="167"/>
                  </a:lnTo>
                  <a:lnTo>
                    <a:pt x="147" y="16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90"/>
          <p:cNvGrpSpPr>
            <a:grpSpLocks/>
          </p:cNvGrpSpPr>
          <p:nvPr/>
        </p:nvGrpSpPr>
        <p:grpSpPr bwMode="auto">
          <a:xfrm>
            <a:off x="3848100" y="2722563"/>
            <a:ext cx="652463" cy="569912"/>
            <a:chOff x="3848099" y="2722562"/>
            <a:chExt cx="652463" cy="569913"/>
          </a:xfrm>
        </p:grpSpPr>
        <p:sp>
          <p:nvSpPr>
            <p:cNvPr id="3112" name="Freeform 65"/>
            <p:cNvSpPr>
              <a:spLocks/>
            </p:cNvSpPr>
            <p:nvPr/>
          </p:nvSpPr>
          <p:spPr bwMode="auto">
            <a:xfrm>
              <a:off x="4010024" y="3000375"/>
              <a:ext cx="195263" cy="292100"/>
            </a:xfrm>
            <a:custGeom>
              <a:avLst/>
              <a:gdLst>
                <a:gd name="T0" fmla="*/ 2147483646 w 123"/>
                <a:gd name="T1" fmla="*/ 0 h 184"/>
                <a:gd name="T2" fmla="*/ 2147483646 w 123"/>
                <a:gd name="T3" fmla="*/ 0 h 184"/>
                <a:gd name="T4" fmla="*/ 2147483646 w 123"/>
                <a:gd name="T5" fmla="*/ 2147483646 h 184"/>
                <a:gd name="T6" fmla="*/ 2147483646 w 123"/>
                <a:gd name="T7" fmla="*/ 2147483646 h 184"/>
                <a:gd name="T8" fmla="*/ 2147483646 w 123"/>
                <a:gd name="T9" fmla="*/ 2147483646 h 184"/>
                <a:gd name="T10" fmla="*/ 2147483646 w 123"/>
                <a:gd name="T11" fmla="*/ 2147483646 h 184"/>
                <a:gd name="T12" fmla="*/ 0 w 123"/>
                <a:gd name="T13" fmla="*/ 2147483646 h 184"/>
                <a:gd name="T14" fmla="*/ 2147483646 w 123"/>
                <a:gd name="T15" fmla="*/ 2147483646 h 184"/>
                <a:gd name="T16" fmla="*/ 2147483646 w 123"/>
                <a:gd name="T17" fmla="*/ 2147483646 h 184"/>
                <a:gd name="T18" fmla="*/ 2147483646 w 123"/>
                <a:gd name="T19" fmla="*/ 2147483646 h 184"/>
                <a:gd name="T20" fmla="*/ 2147483646 w 123"/>
                <a:gd name="T21" fmla="*/ 2147483646 h 184"/>
                <a:gd name="T22" fmla="*/ 2147483646 w 123"/>
                <a:gd name="T23" fmla="*/ 0 h 1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3"/>
                <a:gd name="T37" fmla="*/ 0 h 184"/>
                <a:gd name="T38" fmla="*/ 123 w 123"/>
                <a:gd name="T39" fmla="*/ 184 h 18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3" h="184">
                  <a:moveTo>
                    <a:pt x="123" y="0"/>
                  </a:moveTo>
                  <a:lnTo>
                    <a:pt x="67" y="0"/>
                  </a:lnTo>
                  <a:lnTo>
                    <a:pt x="30" y="48"/>
                  </a:lnTo>
                  <a:lnTo>
                    <a:pt x="57" y="50"/>
                  </a:lnTo>
                  <a:lnTo>
                    <a:pt x="22" y="92"/>
                  </a:lnTo>
                  <a:lnTo>
                    <a:pt x="49" y="96"/>
                  </a:lnTo>
                  <a:lnTo>
                    <a:pt x="0" y="184"/>
                  </a:lnTo>
                  <a:lnTo>
                    <a:pt x="89" y="88"/>
                  </a:lnTo>
                  <a:lnTo>
                    <a:pt x="63" y="82"/>
                  </a:lnTo>
                  <a:lnTo>
                    <a:pt x="105" y="38"/>
                  </a:lnTo>
                  <a:lnTo>
                    <a:pt x="79" y="3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66"/>
            <p:cNvSpPr>
              <a:spLocks/>
            </p:cNvSpPr>
            <p:nvPr/>
          </p:nvSpPr>
          <p:spPr bwMode="auto">
            <a:xfrm>
              <a:off x="3848099" y="2722562"/>
              <a:ext cx="652463" cy="277813"/>
            </a:xfrm>
            <a:custGeom>
              <a:avLst/>
              <a:gdLst>
                <a:gd name="T0" fmla="*/ 2147483646 w 411"/>
                <a:gd name="T1" fmla="*/ 2147483646 h 175"/>
                <a:gd name="T2" fmla="*/ 2147483646 w 411"/>
                <a:gd name="T3" fmla="*/ 2147483646 h 175"/>
                <a:gd name="T4" fmla="*/ 2147483646 w 411"/>
                <a:gd name="T5" fmla="*/ 2147483646 h 175"/>
                <a:gd name="T6" fmla="*/ 2147483646 w 411"/>
                <a:gd name="T7" fmla="*/ 2147483646 h 175"/>
                <a:gd name="T8" fmla="*/ 2147483646 w 411"/>
                <a:gd name="T9" fmla="*/ 2147483646 h 175"/>
                <a:gd name="T10" fmla="*/ 2147483646 w 411"/>
                <a:gd name="T11" fmla="*/ 2147483646 h 175"/>
                <a:gd name="T12" fmla="*/ 2147483646 w 411"/>
                <a:gd name="T13" fmla="*/ 2147483646 h 175"/>
                <a:gd name="T14" fmla="*/ 2147483646 w 411"/>
                <a:gd name="T15" fmla="*/ 2147483646 h 175"/>
                <a:gd name="T16" fmla="*/ 2147483646 w 411"/>
                <a:gd name="T17" fmla="*/ 2147483646 h 175"/>
                <a:gd name="T18" fmla="*/ 2147483646 w 411"/>
                <a:gd name="T19" fmla="*/ 2147483646 h 175"/>
                <a:gd name="T20" fmla="*/ 2147483646 w 411"/>
                <a:gd name="T21" fmla="*/ 2147483646 h 175"/>
                <a:gd name="T22" fmla="*/ 2147483646 w 411"/>
                <a:gd name="T23" fmla="*/ 2147483646 h 175"/>
                <a:gd name="T24" fmla="*/ 2147483646 w 411"/>
                <a:gd name="T25" fmla="*/ 2147483646 h 175"/>
                <a:gd name="T26" fmla="*/ 2147483646 w 411"/>
                <a:gd name="T27" fmla="*/ 0 h 175"/>
                <a:gd name="T28" fmla="*/ 2147483646 w 411"/>
                <a:gd name="T29" fmla="*/ 2147483646 h 175"/>
                <a:gd name="T30" fmla="*/ 2147483646 w 411"/>
                <a:gd name="T31" fmla="*/ 2147483646 h 175"/>
                <a:gd name="T32" fmla="*/ 2147483646 w 411"/>
                <a:gd name="T33" fmla="*/ 2147483646 h 175"/>
                <a:gd name="T34" fmla="*/ 2147483646 w 411"/>
                <a:gd name="T35" fmla="*/ 2147483646 h 175"/>
                <a:gd name="T36" fmla="*/ 2147483646 w 411"/>
                <a:gd name="T37" fmla="*/ 2147483646 h 175"/>
                <a:gd name="T38" fmla="*/ 2147483646 w 411"/>
                <a:gd name="T39" fmla="*/ 2147483646 h 175"/>
                <a:gd name="T40" fmla="*/ 2147483646 w 411"/>
                <a:gd name="T41" fmla="*/ 2147483646 h 175"/>
                <a:gd name="T42" fmla="*/ 2147483646 w 411"/>
                <a:gd name="T43" fmla="*/ 2147483646 h 175"/>
                <a:gd name="T44" fmla="*/ 2147483646 w 411"/>
                <a:gd name="T45" fmla="*/ 2147483646 h 175"/>
                <a:gd name="T46" fmla="*/ 2147483646 w 411"/>
                <a:gd name="T47" fmla="*/ 2147483646 h 175"/>
                <a:gd name="T48" fmla="*/ 2147483646 w 411"/>
                <a:gd name="T49" fmla="*/ 2147483646 h 175"/>
                <a:gd name="T50" fmla="*/ 2147483646 w 411"/>
                <a:gd name="T51" fmla="*/ 2147483646 h 175"/>
                <a:gd name="T52" fmla="*/ 2147483646 w 411"/>
                <a:gd name="T53" fmla="*/ 2147483646 h 175"/>
                <a:gd name="T54" fmla="*/ 2147483646 w 411"/>
                <a:gd name="T55" fmla="*/ 2147483646 h 175"/>
                <a:gd name="T56" fmla="*/ 2147483646 w 411"/>
                <a:gd name="T57" fmla="*/ 2147483646 h 175"/>
                <a:gd name="T58" fmla="*/ 2147483646 w 411"/>
                <a:gd name="T59" fmla="*/ 2147483646 h 175"/>
                <a:gd name="T60" fmla="*/ 2147483646 w 411"/>
                <a:gd name="T61" fmla="*/ 2147483646 h 175"/>
                <a:gd name="T62" fmla="*/ 2147483646 w 411"/>
                <a:gd name="T63" fmla="*/ 2147483646 h 175"/>
                <a:gd name="T64" fmla="*/ 2147483646 w 411"/>
                <a:gd name="T65" fmla="*/ 2147483646 h 175"/>
                <a:gd name="T66" fmla="*/ 2147483646 w 411"/>
                <a:gd name="T67" fmla="*/ 2147483646 h 175"/>
                <a:gd name="T68" fmla="*/ 2147483646 w 411"/>
                <a:gd name="T69" fmla="*/ 2147483646 h 175"/>
                <a:gd name="T70" fmla="*/ 2147483646 w 411"/>
                <a:gd name="T71" fmla="*/ 2147483646 h 175"/>
                <a:gd name="T72" fmla="*/ 2147483646 w 411"/>
                <a:gd name="T73" fmla="*/ 2147483646 h 175"/>
                <a:gd name="T74" fmla="*/ 2147483646 w 411"/>
                <a:gd name="T75" fmla="*/ 2147483646 h 175"/>
                <a:gd name="T76" fmla="*/ 2147483646 w 411"/>
                <a:gd name="T77" fmla="*/ 2147483646 h 175"/>
                <a:gd name="T78" fmla="*/ 2147483646 w 411"/>
                <a:gd name="T79" fmla="*/ 2147483646 h 175"/>
                <a:gd name="T80" fmla="*/ 2147483646 w 411"/>
                <a:gd name="T81" fmla="*/ 2147483646 h 175"/>
                <a:gd name="T82" fmla="*/ 2147483646 w 411"/>
                <a:gd name="T83" fmla="*/ 2147483646 h 175"/>
                <a:gd name="T84" fmla="*/ 2147483646 w 411"/>
                <a:gd name="T85" fmla="*/ 2147483646 h 175"/>
                <a:gd name="T86" fmla="*/ 2147483646 w 411"/>
                <a:gd name="T87" fmla="*/ 2147483646 h 175"/>
                <a:gd name="T88" fmla="*/ 2147483646 w 411"/>
                <a:gd name="T89" fmla="*/ 2147483646 h 175"/>
                <a:gd name="T90" fmla="*/ 2147483646 w 411"/>
                <a:gd name="T91" fmla="*/ 2147483646 h 175"/>
                <a:gd name="T92" fmla="*/ 2147483646 w 411"/>
                <a:gd name="T93" fmla="*/ 2147483646 h 175"/>
                <a:gd name="T94" fmla="*/ 2147483646 w 411"/>
                <a:gd name="T95" fmla="*/ 2147483646 h 175"/>
                <a:gd name="T96" fmla="*/ 2147483646 w 411"/>
                <a:gd name="T97" fmla="*/ 2147483646 h 175"/>
                <a:gd name="T98" fmla="*/ 2147483646 w 411"/>
                <a:gd name="T99" fmla="*/ 2147483646 h 175"/>
                <a:gd name="T100" fmla="*/ 2147483646 w 411"/>
                <a:gd name="T101" fmla="*/ 2147483646 h 175"/>
                <a:gd name="T102" fmla="*/ 2147483646 w 411"/>
                <a:gd name="T103" fmla="*/ 2147483646 h 17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1"/>
                <a:gd name="T157" fmla="*/ 0 h 175"/>
                <a:gd name="T158" fmla="*/ 411 w 411"/>
                <a:gd name="T159" fmla="*/ 175 h 17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1" h="175">
                  <a:moveTo>
                    <a:pt x="22" y="109"/>
                  </a:moveTo>
                  <a:lnTo>
                    <a:pt x="22" y="109"/>
                  </a:lnTo>
                  <a:lnTo>
                    <a:pt x="18" y="109"/>
                  </a:lnTo>
                  <a:lnTo>
                    <a:pt x="8" y="107"/>
                  </a:lnTo>
                  <a:lnTo>
                    <a:pt x="4" y="105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5"/>
                  </a:lnTo>
                  <a:lnTo>
                    <a:pt x="4" y="80"/>
                  </a:lnTo>
                  <a:lnTo>
                    <a:pt x="10" y="72"/>
                  </a:lnTo>
                  <a:lnTo>
                    <a:pt x="16" y="68"/>
                  </a:lnTo>
                  <a:lnTo>
                    <a:pt x="22" y="66"/>
                  </a:lnTo>
                  <a:lnTo>
                    <a:pt x="30" y="66"/>
                  </a:lnTo>
                  <a:lnTo>
                    <a:pt x="40" y="70"/>
                  </a:lnTo>
                  <a:lnTo>
                    <a:pt x="40" y="68"/>
                  </a:lnTo>
                  <a:lnTo>
                    <a:pt x="44" y="62"/>
                  </a:lnTo>
                  <a:lnTo>
                    <a:pt x="48" y="58"/>
                  </a:lnTo>
                  <a:lnTo>
                    <a:pt x="52" y="58"/>
                  </a:lnTo>
                  <a:lnTo>
                    <a:pt x="56" y="58"/>
                  </a:lnTo>
                  <a:lnTo>
                    <a:pt x="60" y="52"/>
                  </a:lnTo>
                  <a:lnTo>
                    <a:pt x="66" y="46"/>
                  </a:lnTo>
                  <a:lnTo>
                    <a:pt x="72" y="40"/>
                  </a:lnTo>
                  <a:lnTo>
                    <a:pt x="80" y="36"/>
                  </a:lnTo>
                  <a:lnTo>
                    <a:pt x="92" y="34"/>
                  </a:lnTo>
                  <a:lnTo>
                    <a:pt x="104" y="38"/>
                  </a:lnTo>
                  <a:lnTo>
                    <a:pt x="118" y="46"/>
                  </a:lnTo>
                  <a:lnTo>
                    <a:pt x="120" y="44"/>
                  </a:lnTo>
                  <a:lnTo>
                    <a:pt x="122" y="42"/>
                  </a:lnTo>
                  <a:lnTo>
                    <a:pt x="128" y="40"/>
                  </a:lnTo>
                  <a:lnTo>
                    <a:pt x="130" y="42"/>
                  </a:lnTo>
                  <a:lnTo>
                    <a:pt x="134" y="44"/>
                  </a:lnTo>
                  <a:lnTo>
                    <a:pt x="136" y="36"/>
                  </a:lnTo>
                  <a:lnTo>
                    <a:pt x="138" y="28"/>
                  </a:lnTo>
                  <a:lnTo>
                    <a:pt x="142" y="18"/>
                  </a:lnTo>
                  <a:lnTo>
                    <a:pt x="149" y="10"/>
                  </a:lnTo>
                  <a:lnTo>
                    <a:pt x="157" y="4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3" y="2"/>
                  </a:lnTo>
                  <a:lnTo>
                    <a:pt x="189" y="2"/>
                  </a:lnTo>
                  <a:lnTo>
                    <a:pt x="199" y="6"/>
                  </a:lnTo>
                  <a:lnTo>
                    <a:pt x="213" y="12"/>
                  </a:lnTo>
                  <a:lnTo>
                    <a:pt x="219" y="18"/>
                  </a:lnTo>
                  <a:lnTo>
                    <a:pt x="225" y="24"/>
                  </a:lnTo>
                  <a:lnTo>
                    <a:pt x="231" y="22"/>
                  </a:lnTo>
                  <a:lnTo>
                    <a:pt x="245" y="20"/>
                  </a:lnTo>
                  <a:lnTo>
                    <a:pt x="259" y="18"/>
                  </a:lnTo>
                  <a:lnTo>
                    <a:pt x="265" y="20"/>
                  </a:lnTo>
                  <a:lnTo>
                    <a:pt x="271" y="24"/>
                  </a:lnTo>
                  <a:lnTo>
                    <a:pt x="273" y="24"/>
                  </a:lnTo>
                  <a:lnTo>
                    <a:pt x="279" y="28"/>
                  </a:lnTo>
                  <a:lnTo>
                    <a:pt x="285" y="34"/>
                  </a:lnTo>
                  <a:lnTo>
                    <a:pt x="287" y="40"/>
                  </a:lnTo>
                  <a:lnTo>
                    <a:pt x="289" y="46"/>
                  </a:lnTo>
                  <a:lnTo>
                    <a:pt x="291" y="44"/>
                  </a:lnTo>
                  <a:lnTo>
                    <a:pt x="297" y="44"/>
                  </a:lnTo>
                  <a:lnTo>
                    <a:pt x="303" y="48"/>
                  </a:lnTo>
                  <a:lnTo>
                    <a:pt x="305" y="50"/>
                  </a:lnTo>
                  <a:lnTo>
                    <a:pt x="307" y="56"/>
                  </a:lnTo>
                  <a:lnTo>
                    <a:pt x="315" y="48"/>
                  </a:lnTo>
                  <a:lnTo>
                    <a:pt x="323" y="42"/>
                  </a:lnTo>
                  <a:lnTo>
                    <a:pt x="327" y="42"/>
                  </a:lnTo>
                  <a:lnTo>
                    <a:pt x="333" y="42"/>
                  </a:lnTo>
                  <a:lnTo>
                    <a:pt x="337" y="40"/>
                  </a:lnTo>
                  <a:lnTo>
                    <a:pt x="345" y="40"/>
                  </a:lnTo>
                  <a:lnTo>
                    <a:pt x="349" y="42"/>
                  </a:lnTo>
                  <a:lnTo>
                    <a:pt x="355" y="44"/>
                  </a:lnTo>
                  <a:lnTo>
                    <a:pt x="359" y="50"/>
                  </a:lnTo>
                  <a:lnTo>
                    <a:pt x="363" y="56"/>
                  </a:lnTo>
                  <a:lnTo>
                    <a:pt x="371" y="54"/>
                  </a:lnTo>
                  <a:lnTo>
                    <a:pt x="387" y="56"/>
                  </a:lnTo>
                  <a:lnTo>
                    <a:pt x="397" y="56"/>
                  </a:lnTo>
                  <a:lnTo>
                    <a:pt x="405" y="60"/>
                  </a:lnTo>
                  <a:lnTo>
                    <a:pt x="409" y="66"/>
                  </a:lnTo>
                  <a:lnTo>
                    <a:pt x="411" y="70"/>
                  </a:lnTo>
                  <a:lnTo>
                    <a:pt x="411" y="76"/>
                  </a:lnTo>
                  <a:lnTo>
                    <a:pt x="411" y="80"/>
                  </a:lnTo>
                  <a:lnTo>
                    <a:pt x="407" y="87"/>
                  </a:lnTo>
                  <a:lnTo>
                    <a:pt x="403" y="93"/>
                  </a:lnTo>
                  <a:lnTo>
                    <a:pt x="399" y="97"/>
                  </a:lnTo>
                  <a:lnTo>
                    <a:pt x="391" y="101"/>
                  </a:lnTo>
                  <a:lnTo>
                    <a:pt x="383" y="101"/>
                  </a:lnTo>
                  <a:lnTo>
                    <a:pt x="383" y="107"/>
                  </a:lnTo>
                  <a:lnTo>
                    <a:pt x="379" y="121"/>
                  </a:lnTo>
                  <a:lnTo>
                    <a:pt x="375" y="127"/>
                  </a:lnTo>
                  <a:lnTo>
                    <a:pt x="371" y="133"/>
                  </a:lnTo>
                  <a:lnTo>
                    <a:pt x="365" y="139"/>
                  </a:lnTo>
                  <a:lnTo>
                    <a:pt x="359" y="141"/>
                  </a:lnTo>
                  <a:lnTo>
                    <a:pt x="355" y="143"/>
                  </a:lnTo>
                  <a:lnTo>
                    <a:pt x="343" y="147"/>
                  </a:lnTo>
                  <a:lnTo>
                    <a:pt x="337" y="147"/>
                  </a:lnTo>
                  <a:lnTo>
                    <a:pt x="331" y="147"/>
                  </a:lnTo>
                  <a:lnTo>
                    <a:pt x="323" y="145"/>
                  </a:lnTo>
                  <a:lnTo>
                    <a:pt x="317" y="141"/>
                  </a:lnTo>
                  <a:lnTo>
                    <a:pt x="303" y="147"/>
                  </a:lnTo>
                  <a:lnTo>
                    <a:pt x="291" y="149"/>
                  </a:lnTo>
                  <a:lnTo>
                    <a:pt x="283" y="149"/>
                  </a:lnTo>
                  <a:lnTo>
                    <a:pt x="277" y="147"/>
                  </a:lnTo>
                  <a:lnTo>
                    <a:pt x="275" y="149"/>
                  </a:lnTo>
                  <a:lnTo>
                    <a:pt x="269" y="153"/>
                  </a:lnTo>
                  <a:lnTo>
                    <a:pt x="265" y="155"/>
                  </a:lnTo>
                  <a:lnTo>
                    <a:pt x="261" y="153"/>
                  </a:lnTo>
                  <a:lnTo>
                    <a:pt x="255" y="151"/>
                  </a:lnTo>
                  <a:lnTo>
                    <a:pt x="251" y="147"/>
                  </a:lnTo>
                  <a:lnTo>
                    <a:pt x="247" y="151"/>
                  </a:lnTo>
                  <a:lnTo>
                    <a:pt x="241" y="157"/>
                  </a:lnTo>
                  <a:lnTo>
                    <a:pt x="233" y="163"/>
                  </a:lnTo>
                  <a:lnTo>
                    <a:pt x="225" y="169"/>
                  </a:lnTo>
                  <a:lnTo>
                    <a:pt x="213" y="173"/>
                  </a:lnTo>
                  <a:lnTo>
                    <a:pt x="199" y="175"/>
                  </a:lnTo>
                  <a:lnTo>
                    <a:pt x="185" y="173"/>
                  </a:lnTo>
                  <a:lnTo>
                    <a:pt x="179" y="175"/>
                  </a:lnTo>
                  <a:lnTo>
                    <a:pt x="167" y="175"/>
                  </a:lnTo>
                  <a:lnTo>
                    <a:pt x="161" y="173"/>
                  </a:lnTo>
                  <a:lnTo>
                    <a:pt x="155" y="171"/>
                  </a:lnTo>
                  <a:lnTo>
                    <a:pt x="151" y="165"/>
                  </a:lnTo>
                  <a:lnTo>
                    <a:pt x="149" y="157"/>
                  </a:lnTo>
                  <a:lnTo>
                    <a:pt x="138" y="161"/>
                  </a:lnTo>
                  <a:lnTo>
                    <a:pt x="124" y="165"/>
                  </a:lnTo>
                  <a:lnTo>
                    <a:pt x="110" y="165"/>
                  </a:lnTo>
                  <a:lnTo>
                    <a:pt x="94" y="165"/>
                  </a:lnTo>
                  <a:lnTo>
                    <a:pt x="88" y="163"/>
                  </a:lnTo>
                  <a:lnTo>
                    <a:pt x="80" y="161"/>
                  </a:lnTo>
                  <a:lnTo>
                    <a:pt x="74" y="157"/>
                  </a:lnTo>
                  <a:lnTo>
                    <a:pt x="70" y="151"/>
                  </a:lnTo>
                  <a:lnTo>
                    <a:pt x="66" y="145"/>
                  </a:lnTo>
                  <a:lnTo>
                    <a:pt x="64" y="135"/>
                  </a:lnTo>
                  <a:lnTo>
                    <a:pt x="56" y="137"/>
                  </a:lnTo>
                  <a:lnTo>
                    <a:pt x="48" y="137"/>
                  </a:lnTo>
                  <a:lnTo>
                    <a:pt x="40" y="137"/>
                  </a:lnTo>
                  <a:lnTo>
                    <a:pt x="32" y="135"/>
                  </a:lnTo>
                  <a:lnTo>
                    <a:pt x="24" y="129"/>
                  </a:lnTo>
                  <a:lnTo>
                    <a:pt x="22" y="127"/>
                  </a:lnTo>
                  <a:lnTo>
                    <a:pt x="20" y="121"/>
                  </a:lnTo>
                  <a:lnTo>
                    <a:pt x="20" y="117"/>
                  </a:lnTo>
                  <a:lnTo>
                    <a:pt x="22" y="109"/>
                  </a:lnTo>
                  <a:close/>
                </a:path>
              </a:pathLst>
            </a:custGeom>
            <a:solidFill>
              <a:srgbClr val="3C24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Freeform 67"/>
          <p:cNvSpPr>
            <a:spLocks/>
          </p:cNvSpPr>
          <p:nvPr/>
        </p:nvSpPr>
        <p:spPr bwMode="auto">
          <a:xfrm>
            <a:off x="2887663" y="3611563"/>
            <a:ext cx="585787" cy="261937"/>
          </a:xfrm>
          <a:custGeom>
            <a:avLst/>
            <a:gdLst>
              <a:gd name="T0" fmla="*/ 2147483646 w 369"/>
              <a:gd name="T1" fmla="*/ 2147483646 h 165"/>
              <a:gd name="T2" fmla="*/ 2147483646 w 369"/>
              <a:gd name="T3" fmla="*/ 2147483646 h 165"/>
              <a:gd name="T4" fmla="*/ 2147483646 w 369"/>
              <a:gd name="T5" fmla="*/ 2147483646 h 165"/>
              <a:gd name="T6" fmla="*/ 2147483646 w 369"/>
              <a:gd name="T7" fmla="*/ 2147483646 h 165"/>
              <a:gd name="T8" fmla="*/ 2147483646 w 369"/>
              <a:gd name="T9" fmla="*/ 2147483646 h 165"/>
              <a:gd name="T10" fmla="*/ 2147483646 w 369"/>
              <a:gd name="T11" fmla="*/ 2147483646 h 165"/>
              <a:gd name="T12" fmla="*/ 0 w 369"/>
              <a:gd name="T13" fmla="*/ 2147483646 h 165"/>
              <a:gd name="T14" fmla="*/ 2147483646 w 369"/>
              <a:gd name="T15" fmla="*/ 2147483646 h 165"/>
              <a:gd name="T16" fmla="*/ 2147483646 w 369"/>
              <a:gd name="T17" fmla="*/ 2147483646 h 165"/>
              <a:gd name="T18" fmla="*/ 2147483646 w 369"/>
              <a:gd name="T19" fmla="*/ 2147483646 h 165"/>
              <a:gd name="T20" fmla="*/ 2147483646 w 369"/>
              <a:gd name="T21" fmla="*/ 2147483646 h 165"/>
              <a:gd name="T22" fmla="*/ 2147483646 w 369"/>
              <a:gd name="T23" fmla="*/ 2147483646 h 165"/>
              <a:gd name="T24" fmla="*/ 2147483646 w 369"/>
              <a:gd name="T25" fmla="*/ 2147483646 h 165"/>
              <a:gd name="T26" fmla="*/ 2147483646 w 369"/>
              <a:gd name="T27" fmla="*/ 2147483646 h 165"/>
              <a:gd name="T28" fmla="*/ 2147483646 w 369"/>
              <a:gd name="T29" fmla="*/ 2147483646 h 165"/>
              <a:gd name="T30" fmla="*/ 2147483646 w 369"/>
              <a:gd name="T31" fmla="*/ 2147483646 h 165"/>
              <a:gd name="T32" fmla="*/ 2147483646 w 369"/>
              <a:gd name="T33" fmla="*/ 2147483646 h 165"/>
              <a:gd name="T34" fmla="*/ 2147483646 w 369"/>
              <a:gd name="T35" fmla="*/ 2147483646 h 165"/>
              <a:gd name="T36" fmla="*/ 2147483646 w 369"/>
              <a:gd name="T37" fmla="*/ 2147483646 h 165"/>
              <a:gd name="T38" fmla="*/ 2147483646 w 369"/>
              <a:gd name="T39" fmla="*/ 2147483646 h 165"/>
              <a:gd name="T40" fmla="*/ 2147483646 w 369"/>
              <a:gd name="T41" fmla="*/ 0 h 165"/>
              <a:gd name="T42" fmla="*/ 2147483646 w 369"/>
              <a:gd name="T43" fmla="*/ 2147483646 h 165"/>
              <a:gd name="T44" fmla="*/ 2147483646 w 369"/>
              <a:gd name="T45" fmla="*/ 2147483646 h 165"/>
              <a:gd name="T46" fmla="*/ 2147483646 w 369"/>
              <a:gd name="T47" fmla="*/ 2147483646 h 165"/>
              <a:gd name="T48" fmla="*/ 2147483646 w 369"/>
              <a:gd name="T49" fmla="*/ 2147483646 h 165"/>
              <a:gd name="T50" fmla="*/ 2147483646 w 369"/>
              <a:gd name="T51" fmla="*/ 2147483646 h 165"/>
              <a:gd name="T52" fmla="*/ 2147483646 w 369"/>
              <a:gd name="T53" fmla="*/ 2147483646 h 165"/>
              <a:gd name="T54" fmla="*/ 2147483646 w 369"/>
              <a:gd name="T55" fmla="*/ 2147483646 h 165"/>
              <a:gd name="T56" fmla="*/ 2147483646 w 369"/>
              <a:gd name="T57" fmla="*/ 2147483646 h 165"/>
              <a:gd name="T58" fmla="*/ 2147483646 w 369"/>
              <a:gd name="T59" fmla="*/ 2147483646 h 165"/>
              <a:gd name="T60" fmla="*/ 2147483646 w 369"/>
              <a:gd name="T61" fmla="*/ 2147483646 h 165"/>
              <a:gd name="T62" fmla="*/ 2147483646 w 369"/>
              <a:gd name="T63" fmla="*/ 2147483646 h 165"/>
              <a:gd name="T64" fmla="*/ 2147483646 w 369"/>
              <a:gd name="T65" fmla="*/ 2147483646 h 165"/>
              <a:gd name="T66" fmla="*/ 2147483646 w 369"/>
              <a:gd name="T67" fmla="*/ 2147483646 h 165"/>
              <a:gd name="T68" fmla="*/ 2147483646 w 369"/>
              <a:gd name="T69" fmla="*/ 2147483646 h 165"/>
              <a:gd name="T70" fmla="*/ 2147483646 w 369"/>
              <a:gd name="T71" fmla="*/ 2147483646 h 165"/>
              <a:gd name="T72" fmla="*/ 2147483646 w 369"/>
              <a:gd name="T73" fmla="*/ 2147483646 h 165"/>
              <a:gd name="T74" fmla="*/ 2147483646 w 369"/>
              <a:gd name="T75" fmla="*/ 2147483646 h 165"/>
              <a:gd name="T76" fmla="*/ 2147483646 w 369"/>
              <a:gd name="T77" fmla="*/ 2147483646 h 16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69"/>
              <a:gd name="T118" fmla="*/ 0 h 165"/>
              <a:gd name="T119" fmla="*/ 369 w 369"/>
              <a:gd name="T120" fmla="*/ 165 h 16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69" h="165">
                <a:moveTo>
                  <a:pt x="142" y="161"/>
                </a:moveTo>
                <a:lnTo>
                  <a:pt x="142" y="161"/>
                </a:lnTo>
                <a:lnTo>
                  <a:pt x="124" y="163"/>
                </a:lnTo>
                <a:lnTo>
                  <a:pt x="84" y="165"/>
                </a:lnTo>
                <a:lnTo>
                  <a:pt x="60" y="165"/>
                </a:lnTo>
                <a:lnTo>
                  <a:pt x="40" y="163"/>
                </a:lnTo>
                <a:lnTo>
                  <a:pt x="22" y="157"/>
                </a:lnTo>
                <a:lnTo>
                  <a:pt x="16" y="155"/>
                </a:lnTo>
                <a:lnTo>
                  <a:pt x="12" y="151"/>
                </a:lnTo>
                <a:lnTo>
                  <a:pt x="6" y="145"/>
                </a:lnTo>
                <a:lnTo>
                  <a:pt x="2" y="138"/>
                </a:lnTo>
                <a:lnTo>
                  <a:pt x="0" y="130"/>
                </a:lnTo>
                <a:lnTo>
                  <a:pt x="0" y="126"/>
                </a:lnTo>
                <a:lnTo>
                  <a:pt x="2" y="122"/>
                </a:lnTo>
                <a:lnTo>
                  <a:pt x="4" y="118"/>
                </a:lnTo>
                <a:lnTo>
                  <a:pt x="8" y="114"/>
                </a:lnTo>
                <a:lnTo>
                  <a:pt x="14" y="110"/>
                </a:lnTo>
                <a:lnTo>
                  <a:pt x="24" y="108"/>
                </a:lnTo>
                <a:lnTo>
                  <a:pt x="48" y="102"/>
                </a:lnTo>
                <a:lnTo>
                  <a:pt x="50" y="94"/>
                </a:lnTo>
                <a:lnTo>
                  <a:pt x="52" y="88"/>
                </a:lnTo>
                <a:lnTo>
                  <a:pt x="58" y="78"/>
                </a:lnTo>
                <a:lnTo>
                  <a:pt x="64" y="70"/>
                </a:lnTo>
                <a:lnTo>
                  <a:pt x="74" y="64"/>
                </a:lnTo>
                <a:lnTo>
                  <a:pt x="88" y="60"/>
                </a:lnTo>
                <a:lnTo>
                  <a:pt x="96" y="60"/>
                </a:lnTo>
                <a:lnTo>
                  <a:pt x="104" y="60"/>
                </a:lnTo>
                <a:lnTo>
                  <a:pt x="104" y="54"/>
                </a:lnTo>
                <a:lnTo>
                  <a:pt x="104" y="48"/>
                </a:lnTo>
                <a:lnTo>
                  <a:pt x="106" y="42"/>
                </a:lnTo>
                <a:lnTo>
                  <a:pt x="110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58" y="14"/>
                </a:lnTo>
                <a:lnTo>
                  <a:pt x="166" y="8"/>
                </a:lnTo>
                <a:lnTo>
                  <a:pt x="174" y="4"/>
                </a:lnTo>
                <a:lnTo>
                  <a:pt x="184" y="0"/>
                </a:lnTo>
                <a:lnTo>
                  <a:pt x="196" y="2"/>
                </a:lnTo>
                <a:lnTo>
                  <a:pt x="202" y="4"/>
                </a:lnTo>
                <a:lnTo>
                  <a:pt x="207" y="8"/>
                </a:lnTo>
                <a:lnTo>
                  <a:pt x="215" y="14"/>
                </a:lnTo>
                <a:lnTo>
                  <a:pt x="221" y="20"/>
                </a:lnTo>
                <a:lnTo>
                  <a:pt x="229" y="20"/>
                </a:lnTo>
                <a:lnTo>
                  <a:pt x="245" y="24"/>
                </a:lnTo>
                <a:lnTo>
                  <a:pt x="253" y="26"/>
                </a:lnTo>
                <a:lnTo>
                  <a:pt x="263" y="30"/>
                </a:lnTo>
                <a:lnTo>
                  <a:pt x="269" y="38"/>
                </a:lnTo>
                <a:lnTo>
                  <a:pt x="275" y="46"/>
                </a:lnTo>
                <a:lnTo>
                  <a:pt x="281" y="48"/>
                </a:lnTo>
                <a:lnTo>
                  <a:pt x="295" y="56"/>
                </a:lnTo>
                <a:lnTo>
                  <a:pt x="301" y="60"/>
                </a:lnTo>
                <a:lnTo>
                  <a:pt x="307" y="66"/>
                </a:lnTo>
                <a:lnTo>
                  <a:pt x="309" y="74"/>
                </a:lnTo>
                <a:lnTo>
                  <a:pt x="305" y="82"/>
                </a:lnTo>
                <a:lnTo>
                  <a:pt x="315" y="84"/>
                </a:lnTo>
                <a:lnTo>
                  <a:pt x="337" y="92"/>
                </a:lnTo>
                <a:lnTo>
                  <a:pt x="349" y="98"/>
                </a:lnTo>
                <a:lnTo>
                  <a:pt x="359" y="106"/>
                </a:lnTo>
                <a:lnTo>
                  <a:pt x="367" y="116"/>
                </a:lnTo>
                <a:lnTo>
                  <a:pt x="369" y="122"/>
                </a:lnTo>
                <a:lnTo>
                  <a:pt x="369" y="128"/>
                </a:lnTo>
                <a:lnTo>
                  <a:pt x="369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7"/>
                </a:lnTo>
                <a:lnTo>
                  <a:pt x="341" y="153"/>
                </a:lnTo>
                <a:lnTo>
                  <a:pt x="319" y="159"/>
                </a:lnTo>
                <a:lnTo>
                  <a:pt x="287" y="161"/>
                </a:lnTo>
                <a:lnTo>
                  <a:pt x="243" y="161"/>
                </a:lnTo>
                <a:lnTo>
                  <a:pt x="142" y="16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1" name="Group 94"/>
          <p:cNvGrpSpPr>
            <a:grpSpLocks/>
          </p:cNvGrpSpPr>
          <p:nvPr/>
        </p:nvGrpSpPr>
        <p:grpSpPr bwMode="auto">
          <a:xfrm>
            <a:off x="4911725" y="5532438"/>
            <a:ext cx="604838" cy="309562"/>
            <a:chOff x="4911724" y="5532437"/>
            <a:chExt cx="604838" cy="309563"/>
          </a:xfrm>
        </p:grpSpPr>
        <p:sp>
          <p:nvSpPr>
            <p:cNvPr id="3110" name="Freeform 68"/>
            <p:cNvSpPr>
              <a:spLocks/>
            </p:cNvSpPr>
            <p:nvPr/>
          </p:nvSpPr>
          <p:spPr bwMode="auto">
            <a:xfrm>
              <a:off x="5291137" y="5532437"/>
              <a:ext cx="190500" cy="190500"/>
            </a:xfrm>
            <a:custGeom>
              <a:avLst/>
              <a:gdLst>
                <a:gd name="T0" fmla="*/ 2147483646 w 120"/>
                <a:gd name="T1" fmla="*/ 2147483646 h 120"/>
                <a:gd name="T2" fmla="*/ 2147483646 w 120"/>
                <a:gd name="T3" fmla="*/ 2147483646 h 120"/>
                <a:gd name="T4" fmla="*/ 2147483646 w 120"/>
                <a:gd name="T5" fmla="*/ 2147483646 h 120"/>
                <a:gd name="T6" fmla="*/ 2147483646 w 120"/>
                <a:gd name="T7" fmla="*/ 2147483646 h 120"/>
                <a:gd name="T8" fmla="*/ 2147483646 w 120"/>
                <a:gd name="T9" fmla="*/ 2147483646 h 120"/>
                <a:gd name="T10" fmla="*/ 2147483646 w 120"/>
                <a:gd name="T11" fmla="*/ 2147483646 h 120"/>
                <a:gd name="T12" fmla="*/ 2147483646 w 120"/>
                <a:gd name="T13" fmla="*/ 2147483646 h 120"/>
                <a:gd name="T14" fmla="*/ 2147483646 w 120"/>
                <a:gd name="T15" fmla="*/ 2147483646 h 120"/>
                <a:gd name="T16" fmla="*/ 2147483646 w 120"/>
                <a:gd name="T17" fmla="*/ 2147483646 h 120"/>
                <a:gd name="T18" fmla="*/ 2147483646 w 120"/>
                <a:gd name="T19" fmla="*/ 2147483646 h 120"/>
                <a:gd name="T20" fmla="*/ 2147483646 w 120"/>
                <a:gd name="T21" fmla="*/ 2147483646 h 120"/>
                <a:gd name="T22" fmla="*/ 2147483646 w 120"/>
                <a:gd name="T23" fmla="*/ 2147483646 h 120"/>
                <a:gd name="T24" fmla="*/ 2147483646 w 120"/>
                <a:gd name="T25" fmla="*/ 2147483646 h 120"/>
                <a:gd name="T26" fmla="*/ 2147483646 w 120"/>
                <a:gd name="T27" fmla="*/ 2147483646 h 120"/>
                <a:gd name="T28" fmla="*/ 2147483646 w 120"/>
                <a:gd name="T29" fmla="*/ 2147483646 h 120"/>
                <a:gd name="T30" fmla="*/ 2147483646 w 120"/>
                <a:gd name="T31" fmla="*/ 2147483646 h 120"/>
                <a:gd name="T32" fmla="*/ 2147483646 w 120"/>
                <a:gd name="T33" fmla="*/ 2147483646 h 120"/>
                <a:gd name="T34" fmla="*/ 0 w 120"/>
                <a:gd name="T35" fmla="*/ 2147483646 h 120"/>
                <a:gd name="T36" fmla="*/ 0 w 120"/>
                <a:gd name="T37" fmla="*/ 2147483646 h 120"/>
                <a:gd name="T38" fmla="*/ 0 w 120"/>
                <a:gd name="T39" fmla="*/ 2147483646 h 120"/>
                <a:gd name="T40" fmla="*/ 0 w 120"/>
                <a:gd name="T41" fmla="*/ 2147483646 h 120"/>
                <a:gd name="T42" fmla="*/ 2147483646 w 120"/>
                <a:gd name="T43" fmla="*/ 2147483646 h 120"/>
                <a:gd name="T44" fmla="*/ 2147483646 w 120"/>
                <a:gd name="T45" fmla="*/ 2147483646 h 120"/>
                <a:gd name="T46" fmla="*/ 2147483646 w 120"/>
                <a:gd name="T47" fmla="*/ 2147483646 h 120"/>
                <a:gd name="T48" fmla="*/ 2147483646 w 120"/>
                <a:gd name="T49" fmla="*/ 2147483646 h 120"/>
                <a:gd name="T50" fmla="*/ 2147483646 w 120"/>
                <a:gd name="T51" fmla="*/ 2147483646 h 120"/>
                <a:gd name="T52" fmla="*/ 2147483646 w 120"/>
                <a:gd name="T53" fmla="*/ 2147483646 h 120"/>
                <a:gd name="T54" fmla="*/ 2147483646 w 120"/>
                <a:gd name="T55" fmla="*/ 0 h 120"/>
                <a:gd name="T56" fmla="*/ 2147483646 w 120"/>
                <a:gd name="T57" fmla="*/ 0 h 120"/>
                <a:gd name="T58" fmla="*/ 2147483646 w 120"/>
                <a:gd name="T59" fmla="*/ 2147483646 h 120"/>
                <a:gd name="T60" fmla="*/ 2147483646 w 120"/>
                <a:gd name="T61" fmla="*/ 2147483646 h 120"/>
                <a:gd name="T62" fmla="*/ 2147483646 w 120"/>
                <a:gd name="T63" fmla="*/ 2147483646 h 120"/>
                <a:gd name="T64" fmla="*/ 2147483646 w 120"/>
                <a:gd name="T65" fmla="*/ 2147483646 h 120"/>
                <a:gd name="T66" fmla="*/ 2147483646 w 120"/>
                <a:gd name="T67" fmla="*/ 2147483646 h 120"/>
                <a:gd name="T68" fmla="*/ 2147483646 w 120"/>
                <a:gd name="T69" fmla="*/ 2147483646 h 120"/>
                <a:gd name="T70" fmla="*/ 2147483646 w 120"/>
                <a:gd name="T71" fmla="*/ 2147483646 h 120"/>
                <a:gd name="T72" fmla="*/ 2147483646 w 120"/>
                <a:gd name="T73" fmla="*/ 2147483646 h 120"/>
                <a:gd name="T74" fmla="*/ 2147483646 w 120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120"/>
                <a:gd name="T116" fmla="*/ 120 w 120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120">
                  <a:moveTo>
                    <a:pt x="120" y="60"/>
                  </a:moveTo>
                  <a:lnTo>
                    <a:pt x="120" y="60"/>
                  </a:lnTo>
                  <a:lnTo>
                    <a:pt x="118" y="72"/>
                  </a:lnTo>
                  <a:lnTo>
                    <a:pt x="114" y="84"/>
                  </a:lnTo>
                  <a:lnTo>
                    <a:pt x="108" y="94"/>
                  </a:lnTo>
                  <a:lnTo>
                    <a:pt x="102" y="102"/>
                  </a:lnTo>
                  <a:lnTo>
                    <a:pt x="92" y="110"/>
                  </a:lnTo>
                  <a:lnTo>
                    <a:pt x="82" y="116"/>
                  </a:lnTo>
                  <a:lnTo>
                    <a:pt x="72" y="118"/>
                  </a:lnTo>
                  <a:lnTo>
                    <a:pt x="60" y="120"/>
                  </a:lnTo>
                  <a:lnTo>
                    <a:pt x="48" y="118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16" y="102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0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6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FFEF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69"/>
            <p:cNvSpPr>
              <a:spLocks/>
            </p:cNvSpPr>
            <p:nvPr/>
          </p:nvSpPr>
          <p:spPr bwMode="auto">
            <a:xfrm>
              <a:off x="4911724" y="5573712"/>
              <a:ext cx="604838" cy="268288"/>
            </a:xfrm>
            <a:custGeom>
              <a:avLst/>
              <a:gdLst>
                <a:gd name="T0" fmla="*/ 2147483646 w 381"/>
                <a:gd name="T1" fmla="*/ 2147483646 h 169"/>
                <a:gd name="T2" fmla="*/ 2147483646 w 381"/>
                <a:gd name="T3" fmla="*/ 2147483646 h 169"/>
                <a:gd name="T4" fmla="*/ 2147483646 w 381"/>
                <a:gd name="T5" fmla="*/ 2147483646 h 169"/>
                <a:gd name="T6" fmla="*/ 2147483646 w 381"/>
                <a:gd name="T7" fmla="*/ 2147483646 h 169"/>
                <a:gd name="T8" fmla="*/ 2147483646 w 381"/>
                <a:gd name="T9" fmla="*/ 2147483646 h 169"/>
                <a:gd name="T10" fmla="*/ 2147483646 w 381"/>
                <a:gd name="T11" fmla="*/ 2147483646 h 169"/>
                <a:gd name="T12" fmla="*/ 0 w 381"/>
                <a:gd name="T13" fmla="*/ 2147483646 h 169"/>
                <a:gd name="T14" fmla="*/ 2147483646 w 381"/>
                <a:gd name="T15" fmla="*/ 2147483646 h 169"/>
                <a:gd name="T16" fmla="*/ 2147483646 w 381"/>
                <a:gd name="T17" fmla="*/ 2147483646 h 169"/>
                <a:gd name="T18" fmla="*/ 2147483646 w 381"/>
                <a:gd name="T19" fmla="*/ 2147483646 h 169"/>
                <a:gd name="T20" fmla="*/ 2147483646 w 381"/>
                <a:gd name="T21" fmla="*/ 2147483646 h 169"/>
                <a:gd name="T22" fmla="*/ 2147483646 w 381"/>
                <a:gd name="T23" fmla="*/ 2147483646 h 169"/>
                <a:gd name="T24" fmla="*/ 2147483646 w 381"/>
                <a:gd name="T25" fmla="*/ 2147483646 h 169"/>
                <a:gd name="T26" fmla="*/ 2147483646 w 381"/>
                <a:gd name="T27" fmla="*/ 2147483646 h 169"/>
                <a:gd name="T28" fmla="*/ 2147483646 w 381"/>
                <a:gd name="T29" fmla="*/ 2147483646 h 169"/>
                <a:gd name="T30" fmla="*/ 2147483646 w 381"/>
                <a:gd name="T31" fmla="*/ 2147483646 h 169"/>
                <a:gd name="T32" fmla="*/ 2147483646 w 381"/>
                <a:gd name="T33" fmla="*/ 2147483646 h 169"/>
                <a:gd name="T34" fmla="*/ 2147483646 w 381"/>
                <a:gd name="T35" fmla="*/ 2147483646 h 169"/>
                <a:gd name="T36" fmla="*/ 2147483646 w 381"/>
                <a:gd name="T37" fmla="*/ 2147483646 h 169"/>
                <a:gd name="T38" fmla="*/ 2147483646 w 381"/>
                <a:gd name="T39" fmla="*/ 2147483646 h 169"/>
                <a:gd name="T40" fmla="*/ 2147483646 w 381"/>
                <a:gd name="T41" fmla="*/ 0 h 169"/>
                <a:gd name="T42" fmla="*/ 2147483646 w 381"/>
                <a:gd name="T43" fmla="*/ 2147483646 h 169"/>
                <a:gd name="T44" fmla="*/ 2147483646 w 381"/>
                <a:gd name="T45" fmla="*/ 2147483646 h 169"/>
                <a:gd name="T46" fmla="*/ 2147483646 w 381"/>
                <a:gd name="T47" fmla="*/ 2147483646 h 169"/>
                <a:gd name="T48" fmla="*/ 2147483646 w 381"/>
                <a:gd name="T49" fmla="*/ 2147483646 h 169"/>
                <a:gd name="T50" fmla="*/ 2147483646 w 381"/>
                <a:gd name="T51" fmla="*/ 2147483646 h 169"/>
                <a:gd name="T52" fmla="*/ 2147483646 w 381"/>
                <a:gd name="T53" fmla="*/ 2147483646 h 169"/>
                <a:gd name="T54" fmla="*/ 2147483646 w 381"/>
                <a:gd name="T55" fmla="*/ 2147483646 h 169"/>
                <a:gd name="T56" fmla="*/ 2147483646 w 381"/>
                <a:gd name="T57" fmla="*/ 2147483646 h 169"/>
                <a:gd name="T58" fmla="*/ 2147483646 w 381"/>
                <a:gd name="T59" fmla="*/ 2147483646 h 169"/>
                <a:gd name="T60" fmla="*/ 2147483646 w 381"/>
                <a:gd name="T61" fmla="*/ 2147483646 h 169"/>
                <a:gd name="T62" fmla="*/ 2147483646 w 381"/>
                <a:gd name="T63" fmla="*/ 2147483646 h 169"/>
                <a:gd name="T64" fmla="*/ 2147483646 w 381"/>
                <a:gd name="T65" fmla="*/ 2147483646 h 169"/>
                <a:gd name="T66" fmla="*/ 2147483646 w 381"/>
                <a:gd name="T67" fmla="*/ 2147483646 h 169"/>
                <a:gd name="T68" fmla="*/ 2147483646 w 381"/>
                <a:gd name="T69" fmla="*/ 2147483646 h 169"/>
                <a:gd name="T70" fmla="*/ 2147483646 w 381"/>
                <a:gd name="T71" fmla="*/ 2147483646 h 169"/>
                <a:gd name="T72" fmla="*/ 2147483646 w 381"/>
                <a:gd name="T73" fmla="*/ 2147483646 h 169"/>
                <a:gd name="T74" fmla="*/ 2147483646 w 381"/>
                <a:gd name="T75" fmla="*/ 2147483646 h 169"/>
                <a:gd name="T76" fmla="*/ 2147483646 w 381"/>
                <a:gd name="T77" fmla="*/ 2147483646 h 169"/>
                <a:gd name="T78" fmla="*/ 2147483646 w 381"/>
                <a:gd name="T79" fmla="*/ 2147483646 h 1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1"/>
                <a:gd name="T121" fmla="*/ 0 h 169"/>
                <a:gd name="T122" fmla="*/ 381 w 381"/>
                <a:gd name="T123" fmla="*/ 169 h 1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1" h="169">
                  <a:moveTo>
                    <a:pt x="147" y="167"/>
                  </a:moveTo>
                  <a:lnTo>
                    <a:pt x="147" y="167"/>
                  </a:lnTo>
                  <a:lnTo>
                    <a:pt x="127" y="169"/>
                  </a:lnTo>
                  <a:lnTo>
                    <a:pt x="86" y="169"/>
                  </a:lnTo>
                  <a:lnTo>
                    <a:pt x="62" y="169"/>
                  </a:lnTo>
                  <a:lnTo>
                    <a:pt x="40" y="167"/>
                  </a:lnTo>
                  <a:lnTo>
                    <a:pt x="22" y="163"/>
                  </a:lnTo>
                  <a:lnTo>
                    <a:pt x="16" y="159"/>
                  </a:lnTo>
                  <a:lnTo>
                    <a:pt x="12" y="155"/>
                  </a:lnTo>
                  <a:lnTo>
                    <a:pt x="6" y="149"/>
                  </a:lnTo>
                  <a:lnTo>
                    <a:pt x="2" y="143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2" y="125"/>
                  </a:lnTo>
                  <a:lnTo>
                    <a:pt x="4" y="121"/>
                  </a:lnTo>
                  <a:lnTo>
                    <a:pt x="10" y="118"/>
                  </a:lnTo>
                  <a:lnTo>
                    <a:pt x="16" y="114"/>
                  </a:lnTo>
                  <a:lnTo>
                    <a:pt x="24" y="110"/>
                  </a:lnTo>
                  <a:lnTo>
                    <a:pt x="50" y="106"/>
                  </a:lnTo>
                  <a:lnTo>
                    <a:pt x="52" y="98"/>
                  </a:lnTo>
                  <a:lnTo>
                    <a:pt x="54" y="90"/>
                  </a:lnTo>
                  <a:lnTo>
                    <a:pt x="60" y="82"/>
                  </a:lnTo>
                  <a:lnTo>
                    <a:pt x="66" y="72"/>
                  </a:lnTo>
                  <a:lnTo>
                    <a:pt x="78" y="66"/>
                  </a:lnTo>
                  <a:lnTo>
                    <a:pt x="90" y="62"/>
                  </a:lnTo>
                  <a:lnTo>
                    <a:pt x="9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8" y="50"/>
                  </a:lnTo>
                  <a:lnTo>
                    <a:pt x="110" y="42"/>
                  </a:lnTo>
                  <a:lnTo>
                    <a:pt x="113" y="34"/>
                  </a:lnTo>
                  <a:lnTo>
                    <a:pt x="123" y="28"/>
                  </a:lnTo>
                  <a:lnTo>
                    <a:pt x="137" y="24"/>
                  </a:lnTo>
                  <a:lnTo>
                    <a:pt x="157" y="20"/>
                  </a:lnTo>
                  <a:lnTo>
                    <a:pt x="163" y="14"/>
                  </a:lnTo>
                  <a:lnTo>
                    <a:pt x="169" y="8"/>
                  </a:lnTo>
                  <a:lnTo>
                    <a:pt x="179" y="4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1" y="2"/>
                  </a:lnTo>
                  <a:lnTo>
                    <a:pt x="209" y="4"/>
                  </a:lnTo>
                  <a:lnTo>
                    <a:pt x="215" y="8"/>
                  </a:lnTo>
                  <a:lnTo>
                    <a:pt x="221" y="14"/>
                  </a:lnTo>
                  <a:lnTo>
                    <a:pt x="229" y="22"/>
                  </a:lnTo>
                  <a:lnTo>
                    <a:pt x="237" y="22"/>
                  </a:lnTo>
                  <a:lnTo>
                    <a:pt x="253" y="24"/>
                  </a:lnTo>
                  <a:lnTo>
                    <a:pt x="263" y="26"/>
                  </a:lnTo>
                  <a:lnTo>
                    <a:pt x="271" y="32"/>
                  </a:lnTo>
                  <a:lnTo>
                    <a:pt x="279" y="38"/>
                  </a:lnTo>
                  <a:lnTo>
                    <a:pt x="283" y="48"/>
                  </a:lnTo>
                  <a:lnTo>
                    <a:pt x="291" y="50"/>
                  </a:lnTo>
                  <a:lnTo>
                    <a:pt x="305" y="56"/>
                  </a:lnTo>
                  <a:lnTo>
                    <a:pt x="311" y="62"/>
                  </a:lnTo>
                  <a:lnTo>
                    <a:pt x="317" y="68"/>
                  </a:lnTo>
                  <a:lnTo>
                    <a:pt x="319" y="76"/>
                  </a:lnTo>
                  <a:lnTo>
                    <a:pt x="317" y="84"/>
                  </a:lnTo>
                  <a:lnTo>
                    <a:pt x="327" y="88"/>
                  </a:lnTo>
                  <a:lnTo>
                    <a:pt x="349" y="94"/>
                  </a:lnTo>
                  <a:lnTo>
                    <a:pt x="361" y="102"/>
                  </a:lnTo>
                  <a:lnTo>
                    <a:pt x="371" y="110"/>
                  </a:lnTo>
                  <a:lnTo>
                    <a:pt x="379" y="120"/>
                  </a:lnTo>
                  <a:lnTo>
                    <a:pt x="381" y="125"/>
                  </a:lnTo>
                  <a:lnTo>
                    <a:pt x="381" y="131"/>
                  </a:lnTo>
                  <a:lnTo>
                    <a:pt x="381" y="133"/>
                  </a:lnTo>
                  <a:lnTo>
                    <a:pt x="381" y="137"/>
                  </a:lnTo>
                  <a:lnTo>
                    <a:pt x="377" y="143"/>
                  </a:lnTo>
                  <a:lnTo>
                    <a:pt x="369" y="151"/>
                  </a:lnTo>
                  <a:lnTo>
                    <a:pt x="353" y="159"/>
                  </a:lnTo>
                  <a:lnTo>
                    <a:pt x="331" y="163"/>
                  </a:lnTo>
                  <a:lnTo>
                    <a:pt x="297" y="167"/>
                  </a:lnTo>
                  <a:lnTo>
                    <a:pt x="253" y="167"/>
                  </a:lnTo>
                  <a:lnTo>
                    <a:pt x="147" y="16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" name="Group 91"/>
          <p:cNvGrpSpPr>
            <a:grpSpLocks/>
          </p:cNvGrpSpPr>
          <p:nvPr/>
        </p:nvGrpSpPr>
        <p:grpSpPr bwMode="auto">
          <a:xfrm>
            <a:off x="4079875" y="3649663"/>
            <a:ext cx="538163" cy="566737"/>
            <a:chOff x="4079874" y="3649662"/>
            <a:chExt cx="538163" cy="566738"/>
          </a:xfrm>
        </p:grpSpPr>
        <p:sp>
          <p:nvSpPr>
            <p:cNvPr id="3098" name="Freeform 70"/>
            <p:cNvSpPr>
              <a:spLocks/>
            </p:cNvSpPr>
            <p:nvPr/>
          </p:nvSpPr>
          <p:spPr bwMode="auto">
            <a:xfrm>
              <a:off x="4079874" y="3649662"/>
              <a:ext cx="538163" cy="314325"/>
            </a:xfrm>
            <a:custGeom>
              <a:avLst/>
              <a:gdLst>
                <a:gd name="T0" fmla="*/ 2147483646 w 339"/>
                <a:gd name="T1" fmla="*/ 2147483646 h 198"/>
                <a:gd name="T2" fmla="*/ 2147483646 w 339"/>
                <a:gd name="T3" fmla="*/ 2147483646 h 198"/>
                <a:gd name="T4" fmla="*/ 2147483646 w 339"/>
                <a:gd name="T5" fmla="*/ 2147483646 h 198"/>
                <a:gd name="T6" fmla="*/ 2147483646 w 339"/>
                <a:gd name="T7" fmla="*/ 2147483646 h 198"/>
                <a:gd name="T8" fmla="*/ 2147483646 w 339"/>
                <a:gd name="T9" fmla="*/ 2147483646 h 198"/>
                <a:gd name="T10" fmla="*/ 2147483646 w 339"/>
                <a:gd name="T11" fmla="*/ 2147483646 h 198"/>
                <a:gd name="T12" fmla="*/ 2147483646 w 339"/>
                <a:gd name="T13" fmla="*/ 2147483646 h 198"/>
                <a:gd name="T14" fmla="*/ 2147483646 w 339"/>
                <a:gd name="T15" fmla="*/ 2147483646 h 198"/>
                <a:gd name="T16" fmla="*/ 2147483646 w 339"/>
                <a:gd name="T17" fmla="*/ 2147483646 h 198"/>
                <a:gd name="T18" fmla="*/ 2147483646 w 339"/>
                <a:gd name="T19" fmla="*/ 2147483646 h 198"/>
                <a:gd name="T20" fmla="*/ 2147483646 w 339"/>
                <a:gd name="T21" fmla="*/ 2147483646 h 198"/>
                <a:gd name="T22" fmla="*/ 2147483646 w 339"/>
                <a:gd name="T23" fmla="*/ 2147483646 h 198"/>
                <a:gd name="T24" fmla="*/ 2147483646 w 339"/>
                <a:gd name="T25" fmla="*/ 2147483646 h 198"/>
                <a:gd name="T26" fmla="*/ 2147483646 w 339"/>
                <a:gd name="T27" fmla="*/ 2147483646 h 198"/>
                <a:gd name="T28" fmla="*/ 2147483646 w 339"/>
                <a:gd name="T29" fmla="*/ 2147483646 h 198"/>
                <a:gd name="T30" fmla="*/ 2147483646 w 339"/>
                <a:gd name="T31" fmla="*/ 2147483646 h 198"/>
                <a:gd name="T32" fmla="*/ 2147483646 w 339"/>
                <a:gd name="T33" fmla="*/ 2147483646 h 198"/>
                <a:gd name="T34" fmla="*/ 2147483646 w 339"/>
                <a:gd name="T35" fmla="*/ 2147483646 h 198"/>
                <a:gd name="T36" fmla="*/ 2147483646 w 339"/>
                <a:gd name="T37" fmla="*/ 2147483646 h 198"/>
                <a:gd name="T38" fmla="*/ 2147483646 w 339"/>
                <a:gd name="T39" fmla="*/ 2147483646 h 198"/>
                <a:gd name="T40" fmla="*/ 2147483646 w 339"/>
                <a:gd name="T41" fmla="*/ 2147483646 h 198"/>
                <a:gd name="T42" fmla="*/ 2147483646 w 339"/>
                <a:gd name="T43" fmla="*/ 0 h 198"/>
                <a:gd name="T44" fmla="*/ 2147483646 w 339"/>
                <a:gd name="T45" fmla="*/ 0 h 198"/>
                <a:gd name="T46" fmla="*/ 2147483646 w 339"/>
                <a:gd name="T47" fmla="*/ 2147483646 h 198"/>
                <a:gd name="T48" fmla="*/ 2147483646 w 339"/>
                <a:gd name="T49" fmla="*/ 2147483646 h 198"/>
                <a:gd name="T50" fmla="*/ 2147483646 w 339"/>
                <a:gd name="T51" fmla="*/ 2147483646 h 198"/>
                <a:gd name="T52" fmla="*/ 2147483646 w 339"/>
                <a:gd name="T53" fmla="*/ 2147483646 h 198"/>
                <a:gd name="T54" fmla="*/ 2147483646 w 339"/>
                <a:gd name="T55" fmla="*/ 2147483646 h 198"/>
                <a:gd name="T56" fmla="*/ 2147483646 w 339"/>
                <a:gd name="T57" fmla="*/ 2147483646 h 198"/>
                <a:gd name="T58" fmla="*/ 2147483646 w 339"/>
                <a:gd name="T59" fmla="*/ 2147483646 h 198"/>
                <a:gd name="T60" fmla="*/ 2147483646 w 339"/>
                <a:gd name="T61" fmla="*/ 2147483646 h 198"/>
                <a:gd name="T62" fmla="*/ 2147483646 w 339"/>
                <a:gd name="T63" fmla="*/ 2147483646 h 198"/>
                <a:gd name="T64" fmla="*/ 2147483646 w 339"/>
                <a:gd name="T65" fmla="*/ 2147483646 h 198"/>
                <a:gd name="T66" fmla="*/ 2147483646 w 339"/>
                <a:gd name="T67" fmla="*/ 2147483646 h 198"/>
                <a:gd name="T68" fmla="*/ 2147483646 w 339"/>
                <a:gd name="T69" fmla="*/ 2147483646 h 198"/>
                <a:gd name="T70" fmla="*/ 2147483646 w 339"/>
                <a:gd name="T71" fmla="*/ 2147483646 h 198"/>
                <a:gd name="T72" fmla="*/ 2147483646 w 339"/>
                <a:gd name="T73" fmla="*/ 2147483646 h 198"/>
                <a:gd name="T74" fmla="*/ 2147483646 w 339"/>
                <a:gd name="T75" fmla="*/ 2147483646 h 198"/>
                <a:gd name="T76" fmla="*/ 2147483646 w 339"/>
                <a:gd name="T77" fmla="*/ 2147483646 h 198"/>
                <a:gd name="T78" fmla="*/ 2147483646 w 339"/>
                <a:gd name="T79" fmla="*/ 2147483646 h 198"/>
                <a:gd name="T80" fmla="*/ 2147483646 w 339"/>
                <a:gd name="T81" fmla="*/ 2147483646 h 198"/>
                <a:gd name="T82" fmla="*/ 2147483646 w 339"/>
                <a:gd name="T83" fmla="*/ 2147483646 h 198"/>
                <a:gd name="T84" fmla="*/ 2147483646 w 339"/>
                <a:gd name="T85" fmla="*/ 2147483646 h 198"/>
                <a:gd name="T86" fmla="*/ 2147483646 w 339"/>
                <a:gd name="T87" fmla="*/ 2147483646 h 198"/>
                <a:gd name="T88" fmla="*/ 2147483646 w 339"/>
                <a:gd name="T89" fmla="*/ 2147483646 h 198"/>
                <a:gd name="T90" fmla="*/ 2147483646 w 339"/>
                <a:gd name="T91" fmla="*/ 2147483646 h 19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9"/>
                <a:gd name="T139" fmla="*/ 0 h 198"/>
                <a:gd name="T140" fmla="*/ 339 w 339"/>
                <a:gd name="T141" fmla="*/ 198 h 19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9" h="198">
                  <a:moveTo>
                    <a:pt x="167" y="198"/>
                  </a:moveTo>
                  <a:lnTo>
                    <a:pt x="167" y="198"/>
                  </a:lnTo>
                  <a:lnTo>
                    <a:pt x="151" y="198"/>
                  </a:lnTo>
                  <a:lnTo>
                    <a:pt x="113" y="194"/>
                  </a:lnTo>
                  <a:lnTo>
                    <a:pt x="92" y="192"/>
                  </a:lnTo>
                  <a:lnTo>
                    <a:pt x="68" y="186"/>
                  </a:lnTo>
                  <a:lnTo>
                    <a:pt x="48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8" y="154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2" y="122"/>
                  </a:lnTo>
                  <a:lnTo>
                    <a:pt x="4" y="116"/>
                  </a:lnTo>
                  <a:lnTo>
                    <a:pt x="6" y="112"/>
                  </a:lnTo>
                  <a:lnTo>
                    <a:pt x="12" y="106"/>
                  </a:lnTo>
                  <a:lnTo>
                    <a:pt x="18" y="102"/>
                  </a:lnTo>
                  <a:lnTo>
                    <a:pt x="28" y="100"/>
                  </a:lnTo>
                  <a:lnTo>
                    <a:pt x="38" y="98"/>
                  </a:lnTo>
                  <a:lnTo>
                    <a:pt x="50" y="98"/>
                  </a:lnTo>
                  <a:lnTo>
                    <a:pt x="50" y="84"/>
                  </a:lnTo>
                  <a:lnTo>
                    <a:pt x="50" y="70"/>
                  </a:lnTo>
                  <a:lnTo>
                    <a:pt x="52" y="56"/>
                  </a:lnTo>
                  <a:lnTo>
                    <a:pt x="54" y="50"/>
                  </a:lnTo>
                  <a:lnTo>
                    <a:pt x="58" y="44"/>
                  </a:lnTo>
                  <a:lnTo>
                    <a:pt x="62" y="40"/>
                  </a:lnTo>
                  <a:lnTo>
                    <a:pt x="68" y="36"/>
                  </a:lnTo>
                  <a:lnTo>
                    <a:pt x="76" y="36"/>
                  </a:lnTo>
                  <a:lnTo>
                    <a:pt x="84" y="36"/>
                  </a:lnTo>
                  <a:lnTo>
                    <a:pt x="95" y="38"/>
                  </a:lnTo>
                  <a:lnTo>
                    <a:pt x="107" y="44"/>
                  </a:lnTo>
                  <a:lnTo>
                    <a:pt x="123" y="54"/>
                  </a:lnTo>
                  <a:lnTo>
                    <a:pt x="123" y="44"/>
                  </a:lnTo>
                  <a:lnTo>
                    <a:pt x="123" y="34"/>
                  </a:lnTo>
                  <a:lnTo>
                    <a:pt x="127" y="24"/>
                  </a:lnTo>
                  <a:lnTo>
                    <a:pt x="133" y="14"/>
                  </a:lnTo>
                  <a:lnTo>
                    <a:pt x="137" y="10"/>
                  </a:lnTo>
                  <a:lnTo>
                    <a:pt x="141" y="6"/>
                  </a:lnTo>
                  <a:lnTo>
                    <a:pt x="149" y="2"/>
                  </a:lnTo>
                  <a:lnTo>
                    <a:pt x="155" y="0"/>
                  </a:lnTo>
                  <a:lnTo>
                    <a:pt x="165" y="0"/>
                  </a:lnTo>
                  <a:lnTo>
                    <a:pt x="175" y="0"/>
                  </a:lnTo>
                  <a:lnTo>
                    <a:pt x="183" y="2"/>
                  </a:lnTo>
                  <a:lnTo>
                    <a:pt x="191" y="4"/>
                  </a:lnTo>
                  <a:lnTo>
                    <a:pt x="199" y="8"/>
                  </a:lnTo>
                  <a:lnTo>
                    <a:pt x="209" y="16"/>
                  </a:lnTo>
                  <a:lnTo>
                    <a:pt x="219" y="26"/>
                  </a:lnTo>
                  <a:lnTo>
                    <a:pt x="225" y="38"/>
                  </a:lnTo>
                  <a:lnTo>
                    <a:pt x="229" y="56"/>
                  </a:lnTo>
                  <a:lnTo>
                    <a:pt x="233" y="52"/>
                  </a:lnTo>
                  <a:lnTo>
                    <a:pt x="241" y="46"/>
                  </a:lnTo>
                  <a:lnTo>
                    <a:pt x="247" y="44"/>
                  </a:lnTo>
                  <a:lnTo>
                    <a:pt x="253" y="44"/>
                  </a:lnTo>
                  <a:lnTo>
                    <a:pt x="261" y="48"/>
                  </a:lnTo>
                  <a:lnTo>
                    <a:pt x="269" y="54"/>
                  </a:lnTo>
                  <a:lnTo>
                    <a:pt x="271" y="58"/>
                  </a:lnTo>
                  <a:lnTo>
                    <a:pt x="273" y="66"/>
                  </a:lnTo>
                  <a:lnTo>
                    <a:pt x="275" y="72"/>
                  </a:lnTo>
                  <a:lnTo>
                    <a:pt x="273" y="78"/>
                  </a:lnTo>
                  <a:lnTo>
                    <a:pt x="273" y="86"/>
                  </a:lnTo>
                  <a:lnTo>
                    <a:pt x="269" y="92"/>
                  </a:lnTo>
                  <a:lnTo>
                    <a:pt x="275" y="90"/>
                  </a:lnTo>
                  <a:lnTo>
                    <a:pt x="291" y="86"/>
                  </a:lnTo>
                  <a:lnTo>
                    <a:pt x="299" y="84"/>
                  </a:lnTo>
                  <a:lnTo>
                    <a:pt x="311" y="86"/>
                  </a:lnTo>
                  <a:lnTo>
                    <a:pt x="321" y="92"/>
                  </a:lnTo>
                  <a:lnTo>
                    <a:pt x="331" y="100"/>
                  </a:lnTo>
                  <a:lnTo>
                    <a:pt x="335" y="108"/>
                  </a:lnTo>
                  <a:lnTo>
                    <a:pt x="337" y="114"/>
                  </a:lnTo>
                  <a:lnTo>
                    <a:pt x="339" y="124"/>
                  </a:lnTo>
                  <a:lnTo>
                    <a:pt x="339" y="136"/>
                  </a:lnTo>
                  <a:lnTo>
                    <a:pt x="333" y="148"/>
                  </a:lnTo>
                  <a:lnTo>
                    <a:pt x="329" y="154"/>
                  </a:lnTo>
                  <a:lnTo>
                    <a:pt x="323" y="158"/>
                  </a:lnTo>
                  <a:lnTo>
                    <a:pt x="315" y="164"/>
                  </a:lnTo>
                  <a:lnTo>
                    <a:pt x="305" y="170"/>
                  </a:lnTo>
                  <a:lnTo>
                    <a:pt x="295" y="174"/>
                  </a:lnTo>
                  <a:lnTo>
                    <a:pt x="269" y="184"/>
                  </a:lnTo>
                  <a:lnTo>
                    <a:pt x="249" y="190"/>
                  </a:lnTo>
                  <a:lnTo>
                    <a:pt x="225" y="194"/>
                  </a:lnTo>
                  <a:lnTo>
                    <a:pt x="197" y="198"/>
                  </a:lnTo>
                  <a:lnTo>
                    <a:pt x="167" y="198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99" name="Group 66"/>
            <p:cNvGrpSpPr>
              <a:grpSpLocks/>
            </p:cNvGrpSpPr>
            <p:nvPr/>
          </p:nvGrpSpPr>
          <p:grpSpPr bwMode="auto">
            <a:xfrm>
              <a:off x="4108449" y="3944937"/>
              <a:ext cx="398463" cy="271463"/>
              <a:chOff x="4200525" y="3565525"/>
              <a:chExt cx="398463" cy="271463"/>
            </a:xfrm>
          </p:grpSpPr>
          <p:sp>
            <p:nvSpPr>
              <p:cNvPr id="3100" name="Freeform 71"/>
              <p:cNvSpPr>
                <a:spLocks/>
              </p:cNvSpPr>
              <p:nvPr/>
            </p:nvSpPr>
            <p:spPr bwMode="auto">
              <a:xfrm>
                <a:off x="4298950" y="3659188"/>
                <a:ext cx="36513" cy="69850"/>
              </a:xfrm>
              <a:custGeom>
                <a:avLst/>
                <a:gdLst>
                  <a:gd name="T0" fmla="*/ 2147483646 w 23"/>
                  <a:gd name="T1" fmla="*/ 0 h 44"/>
                  <a:gd name="T2" fmla="*/ 2147483646 w 23"/>
                  <a:gd name="T3" fmla="*/ 0 h 44"/>
                  <a:gd name="T4" fmla="*/ 2147483646 w 23"/>
                  <a:gd name="T5" fmla="*/ 2147483646 h 44"/>
                  <a:gd name="T6" fmla="*/ 2147483646 w 23"/>
                  <a:gd name="T7" fmla="*/ 2147483646 h 44"/>
                  <a:gd name="T8" fmla="*/ 0 w 23"/>
                  <a:gd name="T9" fmla="*/ 2147483646 h 44"/>
                  <a:gd name="T10" fmla="*/ 0 w 23"/>
                  <a:gd name="T11" fmla="*/ 2147483646 h 44"/>
                  <a:gd name="T12" fmla="*/ 2147483646 w 23"/>
                  <a:gd name="T13" fmla="*/ 2147483646 h 44"/>
                  <a:gd name="T14" fmla="*/ 2147483646 w 23"/>
                  <a:gd name="T15" fmla="*/ 2147483646 h 44"/>
                  <a:gd name="T16" fmla="*/ 2147483646 w 23"/>
                  <a:gd name="T17" fmla="*/ 2147483646 h 44"/>
                  <a:gd name="T18" fmla="*/ 2147483646 w 23"/>
                  <a:gd name="T19" fmla="*/ 2147483646 h 44"/>
                  <a:gd name="T20" fmla="*/ 2147483646 w 23"/>
                  <a:gd name="T21" fmla="*/ 2147483646 h 44"/>
                  <a:gd name="T22" fmla="*/ 2147483646 w 23"/>
                  <a:gd name="T23" fmla="*/ 2147483646 h 44"/>
                  <a:gd name="T24" fmla="*/ 2147483646 w 23"/>
                  <a:gd name="T25" fmla="*/ 2147483646 h 44"/>
                  <a:gd name="T26" fmla="*/ 2147483646 w 23"/>
                  <a:gd name="T27" fmla="*/ 2147483646 h 44"/>
                  <a:gd name="T28" fmla="*/ 2147483646 w 23"/>
                  <a:gd name="T29" fmla="*/ 2147483646 h 44"/>
                  <a:gd name="T30" fmla="*/ 2147483646 w 23"/>
                  <a:gd name="T31" fmla="*/ 0 h 44"/>
                  <a:gd name="T32" fmla="*/ 2147483646 w 23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44"/>
                  <a:gd name="T53" fmla="*/ 23 w 23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5" y="44"/>
                    </a:lnTo>
                    <a:lnTo>
                      <a:pt x="19" y="42"/>
                    </a:lnTo>
                    <a:lnTo>
                      <a:pt x="21" y="38"/>
                    </a:lnTo>
                    <a:lnTo>
                      <a:pt x="23" y="32"/>
                    </a:lnTo>
                    <a:lnTo>
                      <a:pt x="23" y="24"/>
                    </a:lnTo>
                    <a:lnTo>
                      <a:pt x="19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72"/>
              <p:cNvSpPr>
                <a:spLocks/>
              </p:cNvSpPr>
              <p:nvPr/>
            </p:nvSpPr>
            <p:spPr bwMode="auto">
              <a:xfrm>
                <a:off x="4487863" y="3662363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73"/>
              <p:cNvSpPr>
                <a:spLocks/>
              </p:cNvSpPr>
              <p:nvPr/>
            </p:nvSpPr>
            <p:spPr bwMode="auto">
              <a:xfrm>
                <a:off x="4386263" y="3600450"/>
                <a:ext cx="41275" cy="71438"/>
              </a:xfrm>
              <a:custGeom>
                <a:avLst/>
                <a:gdLst>
                  <a:gd name="T0" fmla="*/ 2147483646 w 26"/>
                  <a:gd name="T1" fmla="*/ 0 h 45"/>
                  <a:gd name="T2" fmla="*/ 2147483646 w 26"/>
                  <a:gd name="T3" fmla="*/ 0 h 45"/>
                  <a:gd name="T4" fmla="*/ 2147483646 w 26"/>
                  <a:gd name="T5" fmla="*/ 2147483646 h 45"/>
                  <a:gd name="T6" fmla="*/ 2147483646 w 26"/>
                  <a:gd name="T7" fmla="*/ 2147483646 h 45"/>
                  <a:gd name="T8" fmla="*/ 0 w 26"/>
                  <a:gd name="T9" fmla="*/ 2147483646 h 45"/>
                  <a:gd name="T10" fmla="*/ 2147483646 w 26"/>
                  <a:gd name="T11" fmla="*/ 2147483646 h 45"/>
                  <a:gd name="T12" fmla="*/ 2147483646 w 26"/>
                  <a:gd name="T13" fmla="*/ 2147483646 h 45"/>
                  <a:gd name="T14" fmla="*/ 2147483646 w 26"/>
                  <a:gd name="T15" fmla="*/ 2147483646 h 45"/>
                  <a:gd name="T16" fmla="*/ 2147483646 w 26"/>
                  <a:gd name="T17" fmla="*/ 2147483646 h 45"/>
                  <a:gd name="T18" fmla="*/ 2147483646 w 26"/>
                  <a:gd name="T19" fmla="*/ 2147483646 h 45"/>
                  <a:gd name="T20" fmla="*/ 2147483646 w 26"/>
                  <a:gd name="T21" fmla="*/ 2147483646 h 45"/>
                  <a:gd name="T22" fmla="*/ 2147483646 w 26"/>
                  <a:gd name="T23" fmla="*/ 2147483646 h 45"/>
                  <a:gd name="T24" fmla="*/ 2147483646 w 26"/>
                  <a:gd name="T25" fmla="*/ 2147483646 h 45"/>
                  <a:gd name="T26" fmla="*/ 2147483646 w 26"/>
                  <a:gd name="T27" fmla="*/ 2147483646 h 45"/>
                  <a:gd name="T28" fmla="*/ 2147483646 w 26"/>
                  <a:gd name="T29" fmla="*/ 2147483646 h 45"/>
                  <a:gd name="T30" fmla="*/ 2147483646 w 26"/>
                  <a:gd name="T31" fmla="*/ 0 h 45"/>
                  <a:gd name="T32" fmla="*/ 2147483646 w 26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5"/>
                  <a:gd name="T53" fmla="*/ 26 w 26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5">
                    <a:moveTo>
                      <a:pt x="14" y="0"/>
                    </a:moveTo>
                    <a:lnTo>
                      <a:pt x="14" y="0"/>
                    </a:lnTo>
                    <a:lnTo>
                      <a:pt x="10" y="8"/>
                    </a:lnTo>
                    <a:lnTo>
                      <a:pt x="2" y="22"/>
                    </a:lnTo>
                    <a:lnTo>
                      <a:pt x="0" y="29"/>
                    </a:lnTo>
                    <a:lnTo>
                      <a:pt x="2" y="37"/>
                    </a:lnTo>
                    <a:lnTo>
                      <a:pt x="4" y="41"/>
                    </a:lnTo>
                    <a:lnTo>
                      <a:pt x="12" y="45"/>
                    </a:lnTo>
                    <a:lnTo>
                      <a:pt x="18" y="43"/>
                    </a:lnTo>
                    <a:lnTo>
                      <a:pt x="20" y="41"/>
                    </a:lnTo>
                    <a:lnTo>
                      <a:pt x="24" y="39"/>
                    </a:lnTo>
                    <a:lnTo>
                      <a:pt x="26" y="33"/>
                    </a:lnTo>
                    <a:lnTo>
                      <a:pt x="26" y="26"/>
                    </a:lnTo>
                    <a:lnTo>
                      <a:pt x="22" y="1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74"/>
              <p:cNvSpPr>
                <a:spLocks/>
              </p:cNvSpPr>
              <p:nvPr/>
            </p:nvSpPr>
            <p:spPr bwMode="auto">
              <a:xfrm>
                <a:off x="4560888" y="357187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75"/>
              <p:cNvSpPr>
                <a:spLocks/>
              </p:cNvSpPr>
              <p:nvPr/>
            </p:nvSpPr>
            <p:spPr bwMode="auto">
              <a:xfrm>
                <a:off x="4213225" y="356552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18" y="42"/>
                    </a:lnTo>
                    <a:lnTo>
                      <a:pt x="22" y="40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76"/>
              <p:cNvSpPr>
                <a:spLocks/>
              </p:cNvSpPr>
              <p:nvPr/>
            </p:nvSpPr>
            <p:spPr bwMode="auto">
              <a:xfrm>
                <a:off x="4286250" y="3763963"/>
                <a:ext cx="39688" cy="69850"/>
              </a:xfrm>
              <a:custGeom>
                <a:avLst/>
                <a:gdLst>
                  <a:gd name="T0" fmla="*/ 2147483646 w 25"/>
                  <a:gd name="T1" fmla="*/ 0 h 44"/>
                  <a:gd name="T2" fmla="*/ 2147483646 w 25"/>
                  <a:gd name="T3" fmla="*/ 0 h 44"/>
                  <a:gd name="T4" fmla="*/ 2147483646 w 25"/>
                  <a:gd name="T5" fmla="*/ 2147483646 h 44"/>
                  <a:gd name="T6" fmla="*/ 2147483646 w 25"/>
                  <a:gd name="T7" fmla="*/ 2147483646 h 44"/>
                  <a:gd name="T8" fmla="*/ 0 w 25"/>
                  <a:gd name="T9" fmla="*/ 2147483646 h 44"/>
                  <a:gd name="T10" fmla="*/ 0 w 25"/>
                  <a:gd name="T11" fmla="*/ 2147483646 h 44"/>
                  <a:gd name="T12" fmla="*/ 2147483646 w 25"/>
                  <a:gd name="T13" fmla="*/ 2147483646 h 44"/>
                  <a:gd name="T14" fmla="*/ 2147483646 w 25"/>
                  <a:gd name="T15" fmla="*/ 2147483646 h 44"/>
                  <a:gd name="T16" fmla="*/ 2147483646 w 25"/>
                  <a:gd name="T17" fmla="*/ 2147483646 h 44"/>
                  <a:gd name="T18" fmla="*/ 2147483646 w 25"/>
                  <a:gd name="T19" fmla="*/ 2147483646 h 44"/>
                  <a:gd name="T20" fmla="*/ 2147483646 w 25"/>
                  <a:gd name="T21" fmla="*/ 2147483646 h 44"/>
                  <a:gd name="T22" fmla="*/ 2147483646 w 25"/>
                  <a:gd name="T23" fmla="*/ 2147483646 h 44"/>
                  <a:gd name="T24" fmla="*/ 2147483646 w 25"/>
                  <a:gd name="T25" fmla="*/ 2147483646 h 44"/>
                  <a:gd name="T26" fmla="*/ 2147483646 w 25"/>
                  <a:gd name="T27" fmla="*/ 2147483646 h 44"/>
                  <a:gd name="T28" fmla="*/ 2147483646 w 25"/>
                  <a:gd name="T29" fmla="*/ 2147483646 h 44"/>
                  <a:gd name="T30" fmla="*/ 2147483646 w 25"/>
                  <a:gd name="T31" fmla="*/ 0 h 44"/>
                  <a:gd name="T32" fmla="*/ 2147483646 w 25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44"/>
                  <a:gd name="T53" fmla="*/ 25 w 25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3" y="38"/>
                    </a:lnTo>
                    <a:lnTo>
                      <a:pt x="25" y="34"/>
                    </a:lnTo>
                    <a:lnTo>
                      <a:pt x="25" y="26"/>
                    </a:lnTo>
                    <a:lnTo>
                      <a:pt x="21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77"/>
              <p:cNvSpPr>
                <a:spLocks/>
              </p:cNvSpPr>
              <p:nvPr/>
            </p:nvSpPr>
            <p:spPr bwMode="auto">
              <a:xfrm>
                <a:off x="4475163" y="3767138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78"/>
              <p:cNvSpPr>
                <a:spLocks/>
              </p:cNvSpPr>
              <p:nvPr/>
            </p:nvSpPr>
            <p:spPr bwMode="auto">
              <a:xfrm>
                <a:off x="4376738" y="3706813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79"/>
              <p:cNvSpPr>
                <a:spLocks/>
              </p:cNvSpPr>
              <p:nvPr/>
            </p:nvSpPr>
            <p:spPr bwMode="auto">
              <a:xfrm>
                <a:off x="4548188" y="3675063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80"/>
              <p:cNvSpPr>
                <a:spLocks/>
              </p:cNvSpPr>
              <p:nvPr/>
            </p:nvSpPr>
            <p:spPr bwMode="auto">
              <a:xfrm>
                <a:off x="4200525" y="3671888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0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3" name="Freeform 81"/>
          <p:cNvSpPr>
            <a:spLocks/>
          </p:cNvSpPr>
          <p:nvPr/>
        </p:nvSpPr>
        <p:spPr bwMode="auto">
          <a:xfrm>
            <a:off x="4787900" y="4889500"/>
            <a:ext cx="588963" cy="263525"/>
          </a:xfrm>
          <a:custGeom>
            <a:avLst/>
            <a:gdLst>
              <a:gd name="T0" fmla="*/ 2147483646 w 371"/>
              <a:gd name="T1" fmla="*/ 2147483646 h 166"/>
              <a:gd name="T2" fmla="*/ 2147483646 w 371"/>
              <a:gd name="T3" fmla="*/ 2147483646 h 166"/>
              <a:gd name="T4" fmla="*/ 2147483646 w 371"/>
              <a:gd name="T5" fmla="*/ 2147483646 h 166"/>
              <a:gd name="T6" fmla="*/ 2147483646 w 371"/>
              <a:gd name="T7" fmla="*/ 2147483646 h 166"/>
              <a:gd name="T8" fmla="*/ 2147483646 w 371"/>
              <a:gd name="T9" fmla="*/ 2147483646 h 166"/>
              <a:gd name="T10" fmla="*/ 2147483646 w 371"/>
              <a:gd name="T11" fmla="*/ 2147483646 h 166"/>
              <a:gd name="T12" fmla="*/ 0 w 371"/>
              <a:gd name="T13" fmla="*/ 2147483646 h 166"/>
              <a:gd name="T14" fmla="*/ 2147483646 w 371"/>
              <a:gd name="T15" fmla="*/ 2147483646 h 166"/>
              <a:gd name="T16" fmla="*/ 2147483646 w 371"/>
              <a:gd name="T17" fmla="*/ 2147483646 h 166"/>
              <a:gd name="T18" fmla="*/ 2147483646 w 371"/>
              <a:gd name="T19" fmla="*/ 2147483646 h 166"/>
              <a:gd name="T20" fmla="*/ 2147483646 w 371"/>
              <a:gd name="T21" fmla="*/ 2147483646 h 166"/>
              <a:gd name="T22" fmla="*/ 2147483646 w 371"/>
              <a:gd name="T23" fmla="*/ 2147483646 h 166"/>
              <a:gd name="T24" fmla="*/ 2147483646 w 371"/>
              <a:gd name="T25" fmla="*/ 2147483646 h 166"/>
              <a:gd name="T26" fmla="*/ 2147483646 w 371"/>
              <a:gd name="T27" fmla="*/ 2147483646 h 166"/>
              <a:gd name="T28" fmla="*/ 2147483646 w 371"/>
              <a:gd name="T29" fmla="*/ 2147483646 h 166"/>
              <a:gd name="T30" fmla="*/ 2147483646 w 371"/>
              <a:gd name="T31" fmla="*/ 2147483646 h 166"/>
              <a:gd name="T32" fmla="*/ 2147483646 w 371"/>
              <a:gd name="T33" fmla="*/ 2147483646 h 166"/>
              <a:gd name="T34" fmla="*/ 2147483646 w 371"/>
              <a:gd name="T35" fmla="*/ 2147483646 h 166"/>
              <a:gd name="T36" fmla="*/ 2147483646 w 371"/>
              <a:gd name="T37" fmla="*/ 2147483646 h 166"/>
              <a:gd name="T38" fmla="*/ 2147483646 w 371"/>
              <a:gd name="T39" fmla="*/ 2147483646 h 166"/>
              <a:gd name="T40" fmla="*/ 2147483646 w 371"/>
              <a:gd name="T41" fmla="*/ 0 h 166"/>
              <a:gd name="T42" fmla="*/ 2147483646 w 371"/>
              <a:gd name="T43" fmla="*/ 2147483646 h 166"/>
              <a:gd name="T44" fmla="*/ 2147483646 w 371"/>
              <a:gd name="T45" fmla="*/ 2147483646 h 166"/>
              <a:gd name="T46" fmla="*/ 2147483646 w 371"/>
              <a:gd name="T47" fmla="*/ 2147483646 h 166"/>
              <a:gd name="T48" fmla="*/ 2147483646 w 371"/>
              <a:gd name="T49" fmla="*/ 2147483646 h 166"/>
              <a:gd name="T50" fmla="*/ 2147483646 w 371"/>
              <a:gd name="T51" fmla="*/ 2147483646 h 166"/>
              <a:gd name="T52" fmla="*/ 2147483646 w 371"/>
              <a:gd name="T53" fmla="*/ 2147483646 h 166"/>
              <a:gd name="T54" fmla="*/ 2147483646 w 371"/>
              <a:gd name="T55" fmla="*/ 2147483646 h 166"/>
              <a:gd name="T56" fmla="*/ 2147483646 w 371"/>
              <a:gd name="T57" fmla="*/ 2147483646 h 166"/>
              <a:gd name="T58" fmla="*/ 2147483646 w 371"/>
              <a:gd name="T59" fmla="*/ 2147483646 h 166"/>
              <a:gd name="T60" fmla="*/ 2147483646 w 371"/>
              <a:gd name="T61" fmla="*/ 2147483646 h 166"/>
              <a:gd name="T62" fmla="*/ 2147483646 w 371"/>
              <a:gd name="T63" fmla="*/ 2147483646 h 166"/>
              <a:gd name="T64" fmla="*/ 2147483646 w 371"/>
              <a:gd name="T65" fmla="*/ 2147483646 h 166"/>
              <a:gd name="T66" fmla="*/ 2147483646 w 371"/>
              <a:gd name="T67" fmla="*/ 2147483646 h 166"/>
              <a:gd name="T68" fmla="*/ 2147483646 w 371"/>
              <a:gd name="T69" fmla="*/ 2147483646 h 166"/>
              <a:gd name="T70" fmla="*/ 2147483646 w 371"/>
              <a:gd name="T71" fmla="*/ 2147483646 h 166"/>
              <a:gd name="T72" fmla="*/ 2147483646 w 371"/>
              <a:gd name="T73" fmla="*/ 2147483646 h 166"/>
              <a:gd name="T74" fmla="*/ 2147483646 w 371"/>
              <a:gd name="T75" fmla="*/ 2147483646 h 166"/>
              <a:gd name="T76" fmla="*/ 2147483646 w 371"/>
              <a:gd name="T77" fmla="*/ 2147483646 h 16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71"/>
              <a:gd name="T118" fmla="*/ 0 h 166"/>
              <a:gd name="T119" fmla="*/ 371 w 371"/>
              <a:gd name="T120" fmla="*/ 166 h 16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71" h="166">
                <a:moveTo>
                  <a:pt x="144" y="162"/>
                </a:moveTo>
                <a:lnTo>
                  <a:pt x="144" y="162"/>
                </a:lnTo>
                <a:lnTo>
                  <a:pt x="126" y="164"/>
                </a:lnTo>
                <a:lnTo>
                  <a:pt x="84" y="166"/>
                </a:lnTo>
                <a:lnTo>
                  <a:pt x="62" y="166"/>
                </a:lnTo>
                <a:lnTo>
                  <a:pt x="40" y="164"/>
                </a:lnTo>
                <a:lnTo>
                  <a:pt x="22" y="160"/>
                </a:lnTo>
                <a:lnTo>
                  <a:pt x="16" y="156"/>
                </a:lnTo>
                <a:lnTo>
                  <a:pt x="12" y="152"/>
                </a:lnTo>
                <a:lnTo>
                  <a:pt x="6" y="146"/>
                </a:lnTo>
                <a:lnTo>
                  <a:pt x="2" y="140"/>
                </a:lnTo>
                <a:lnTo>
                  <a:pt x="0" y="132"/>
                </a:lnTo>
                <a:lnTo>
                  <a:pt x="0" y="128"/>
                </a:lnTo>
                <a:lnTo>
                  <a:pt x="2" y="122"/>
                </a:lnTo>
                <a:lnTo>
                  <a:pt x="6" y="118"/>
                </a:lnTo>
                <a:lnTo>
                  <a:pt x="10" y="114"/>
                </a:lnTo>
                <a:lnTo>
                  <a:pt x="16" y="112"/>
                </a:lnTo>
                <a:lnTo>
                  <a:pt x="24" y="108"/>
                </a:lnTo>
                <a:lnTo>
                  <a:pt x="48" y="104"/>
                </a:lnTo>
                <a:lnTo>
                  <a:pt x="50" y="96"/>
                </a:lnTo>
                <a:lnTo>
                  <a:pt x="54" y="88"/>
                </a:lnTo>
                <a:lnTo>
                  <a:pt x="58" y="80"/>
                </a:lnTo>
                <a:lnTo>
                  <a:pt x="66" y="72"/>
                </a:lnTo>
                <a:lnTo>
                  <a:pt x="76" y="64"/>
                </a:lnTo>
                <a:lnTo>
                  <a:pt x="88" y="60"/>
                </a:lnTo>
                <a:lnTo>
                  <a:pt x="96" y="60"/>
                </a:lnTo>
                <a:lnTo>
                  <a:pt x="106" y="62"/>
                </a:lnTo>
                <a:lnTo>
                  <a:pt x="104" y="56"/>
                </a:lnTo>
                <a:lnTo>
                  <a:pt x="104" y="48"/>
                </a:lnTo>
                <a:lnTo>
                  <a:pt x="106" y="42"/>
                </a:lnTo>
                <a:lnTo>
                  <a:pt x="112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60" y="14"/>
                </a:lnTo>
                <a:lnTo>
                  <a:pt x="166" y="8"/>
                </a:lnTo>
                <a:lnTo>
                  <a:pt x="174" y="4"/>
                </a:lnTo>
                <a:lnTo>
                  <a:pt x="186" y="0"/>
                </a:lnTo>
                <a:lnTo>
                  <a:pt x="195" y="2"/>
                </a:lnTo>
                <a:lnTo>
                  <a:pt x="203" y="4"/>
                </a:lnTo>
                <a:lnTo>
                  <a:pt x="209" y="8"/>
                </a:lnTo>
                <a:lnTo>
                  <a:pt x="215" y="14"/>
                </a:lnTo>
                <a:lnTo>
                  <a:pt x="223" y="22"/>
                </a:lnTo>
                <a:lnTo>
                  <a:pt x="229" y="22"/>
                </a:lnTo>
                <a:lnTo>
                  <a:pt x="245" y="24"/>
                </a:lnTo>
                <a:lnTo>
                  <a:pt x="255" y="26"/>
                </a:lnTo>
                <a:lnTo>
                  <a:pt x="263" y="32"/>
                </a:lnTo>
                <a:lnTo>
                  <a:pt x="271" y="38"/>
                </a:lnTo>
                <a:lnTo>
                  <a:pt x="275" y="48"/>
                </a:lnTo>
                <a:lnTo>
                  <a:pt x="283" y="50"/>
                </a:lnTo>
                <a:lnTo>
                  <a:pt x="295" y="56"/>
                </a:lnTo>
                <a:lnTo>
                  <a:pt x="303" y="60"/>
                </a:lnTo>
                <a:lnTo>
                  <a:pt x="307" y="66"/>
                </a:lnTo>
                <a:lnTo>
                  <a:pt x="309" y="74"/>
                </a:lnTo>
                <a:lnTo>
                  <a:pt x="307" y="82"/>
                </a:lnTo>
                <a:lnTo>
                  <a:pt x="317" y="86"/>
                </a:lnTo>
                <a:lnTo>
                  <a:pt x="339" y="92"/>
                </a:lnTo>
                <a:lnTo>
                  <a:pt x="351" y="98"/>
                </a:lnTo>
                <a:lnTo>
                  <a:pt x="361" y="106"/>
                </a:lnTo>
                <a:lnTo>
                  <a:pt x="367" y="116"/>
                </a:lnTo>
                <a:lnTo>
                  <a:pt x="369" y="122"/>
                </a:lnTo>
                <a:lnTo>
                  <a:pt x="371" y="128"/>
                </a:lnTo>
                <a:lnTo>
                  <a:pt x="371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8"/>
                </a:lnTo>
                <a:lnTo>
                  <a:pt x="343" y="154"/>
                </a:lnTo>
                <a:lnTo>
                  <a:pt x="321" y="160"/>
                </a:lnTo>
                <a:lnTo>
                  <a:pt x="289" y="164"/>
                </a:lnTo>
                <a:lnTo>
                  <a:pt x="245" y="162"/>
                </a:lnTo>
                <a:lnTo>
                  <a:pt x="144" y="16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4" name="Group 89"/>
          <p:cNvGrpSpPr>
            <a:grpSpLocks/>
          </p:cNvGrpSpPr>
          <p:nvPr/>
        </p:nvGrpSpPr>
        <p:grpSpPr bwMode="auto">
          <a:xfrm>
            <a:off x="3746500" y="1881188"/>
            <a:ext cx="557213" cy="571500"/>
            <a:chOff x="3746499" y="1881187"/>
            <a:chExt cx="557213" cy="571500"/>
          </a:xfrm>
        </p:grpSpPr>
        <p:sp>
          <p:nvSpPr>
            <p:cNvPr id="3086" name="Freeform 82"/>
            <p:cNvSpPr>
              <a:spLocks/>
            </p:cNvSpPr>
            <p:nvPr/>
          </p:nvSpPr>
          <p:spPr bwMode="auto">
            <a:xfrm>
              <a:off x="3746499" y="1881187"/>
              <a:ext cx="557213" cy="325438"/>
            </a:xfrm>
            <a:custGeom>
              <a:avLst/>
              <a:gdLst>
                <a:gd name="T0" fmla="*/ 2147483646 w 351"/>
                <a:gd name="T1" fmla="*/ 2147483646 h 205"/>
                <a:gd name="T2" fmla="*/ 2147483646 w 351"/>
                <a:gd name="T3" fmla="*/ 2147483646 h 205"/>
                <a:gd name="T4" fmla="*/ 2147483646 w 351"/>
                <a:gd name="T5" fmla="*/ 2147483646 h 205"/>
                <a:gd name="T6" fmla="*/ 2147483646 w 351"/>
                <a:gd name="T7" fmla="*/ 2147483646 h 205"/>
                <a:gd name="T8" fmla="*/ 2147483646 w 351"/>
                <a:gd name="T9" fmla="*/ 2147483646 h 205"/>
                <a:gd name="T10" fmla="*/ 2147483646 w 351"/>
                <a:gd name="T11" fmla="*/ 2147483646 h 205"/>
                <a:gd name="T12" fmla="*/ 0 w 351"/>
                <a:gd name="T13" fmla="*/ 2147483646 h 205"/>
                <a:gd name="T14" fmla="*/ 2147483646 w 351"/>
                <a:gd name="T15" fmla="*/ 2147483646 h 205"/>
                <a:gd name="T16" fmla="*/ 2147483646 w 351"/>
                <a:gd name="T17" fmla="*/ 2147483646 h 205"/>
                <a:gd name="T18" fmla="*/ 2147483646 w 351"/>
                <a:gd name="T19" fmla="*/ 2147483646 h 205"/>
                <a:gd name="T20" fmla="*/ 2147483646 w 351"/>
                <a:gd name="T21" fmla="*/ 2147483646 h 205"/>
                <a:gd name="T22" fmla="*/ 2147483646 w 351"/>
                <a:gd name="T23" fmla="*/ 2147483646 h 205"/>
                <a:gd name="T24" fmla="*/ 2147483646 w 351"/>
                <a:gd name="T25" fmla="*/ 2147483646 h 205"/>
                <a:gd name="T26" fmla="*/ 2147483646 w 351"/>
                <a:gd name="T27" fmla="*/ 2147483646 h 205"/>
                <a:gd name="T28" fmla="*/ 2147483646 w 351"/>
                <a:gd name="T29" fmla="*/ 2147483646 h 205"/>
                <a:gd name="T30" fmla="*/ 2147483646 w 351"/>
                <a:gd name="T31" fmla="*/ 2147483646 h 205"/>
                <a:gd name="T32" fmla="*/ 2147483646 w 351"/>
                <a:gd name="T33" fmla="*/ 2147483646 h 205"/>
                <a:gd name="T34" fmla="*/ 2147483646 w 351"/>
                <a:gd name="T35" fmla="*/ 2147483646 h 205"/>
                <a:gd name="T36" fmla="*/ 2147483646 w 351"/>
                <a:gd name="T37" fmla="*/ 2147483646 h 205"/>
                <a:gd name="T38" fmla="*/ 2147483646 w 351"/>
                <a:gd name="T39" fmla="*/ 2147483646 h 205"/>
                <a:gd name="T40" fmla="*/ 2147483646 w 351"/>
                <a:gd name="T41" fmla="*/ 2147483646 h 205"/>
                <a:gd name="T42" fmla="*/ 2147483646 w 351"/>
                <a:gd name="T43" fmla="*/ 0 h 205"/>
                <a:gd name="T44" fmla="*/ 2147483646 w 351"/>
                <a:gd name="T45" fmla="*/ 2147483646 h 205"/>
                <a:gd name="T46" fmla="*/ 2147483646 w 351"/>
                <a:gd name="T47" fmla="*/ 2147483646 h 205"/>
                <a:gd name="T48" fmla="*/ 2147483646 w 351"/>
                <a:gd name="T49" fmla="*/ 2147483646 h 205"/>
                <a:gd name="T50" fmla="*/ 2147483646 w 351"/>
                <a:gd name="T51" fmla="*/ 2147483646 h 205"/>
                <a:gd name="T52" fmla="*/ 2147483646 w 351"/>
                <a:gd name="T53" fmla="*/ 2147483646 h 205"/>
                <a:gd name="T54" fmla="*/ 2147483646 w 351"/>
                <a:gd name="T55" fmla="*/ 2147483646 h 205"/>
                <a:gd name="T56" fmla="*/ 2147483646 w 351"/>
                <a:gd name="T57" fmla="*/ 2147483646 h 205"/>
                <a:gd name="T58" fmla="*/ 2147483646 w 351"/>
                <a:gd name="T59" fmla="*/ 2147483646 h 205"/>
                <a:gd name="T60" fmla="*/ 2147483646 w 351"/>
                <a:gd name="T61" fmla="*/ 2147483646 h 205"/>
                <a:gd name="T62" fmla="*/ 2147483646 w 351"/>
                <a:gd name="T63" fmla="*/ 2147483646 h 205"/>
                <a:gd name="T64" fmla="*/ 2147483646 w 351"/>
                <a:gd name="T65" fmla="*/ 2147483646 h 205"/>
                <a:gd name="T66" fmla="*/ 2147483646 w 351"/>
                <a:gd name="T67" fmla="*/ 2147483646 h 205"/>
                <a:gd name="T68" fmla="*/ 2147483646 w 351"/>
                <a:gd name="T69" fmla="*/ 2147483646 h 205"/>
                <a:gd name="T70" fmla="*/ 2147483646 w 351"/>
                <a:gd name="T71" fmla="*/ 2147483646 h 205"/>
                <a:gd name="T72" fmla="*/ 2147483646 w 351"/>
                <a:gd name="T73" fmla="*/ 2147483646 h 205"/>
                <a:gd name="T74" fmla="*/ 2147483646 w 351"/>
                <a:gd name="T75" fmla="*/ 2147483646 h 205"/>
                <a:gd name="T76" fmla="*/ 2147483646 w 351"/>
                <a:gd name="T77" fmla="*/ 2147483646 h 205"/>
                <a:gd name="T78" fmla="*/ 2147483646 w 351"/>
                <a:gd name="T79" fmla="*/ 2147483646 h 205"/>
                <a:gd name="T80" fmla="*/ 2147483646 w 351"/>
                <a:gd name="T81" fmla="*/ 2147483646 h 205"/>
                <a:gd name="T82" fmla="*/ 2147483646 w 351"/>
                <a:gd name="T83" fmla="*/ 2147483646 h 205"/>
                <a:gd name="T84" fmla="*/ 2147483646 w 351"/>
                <a:gd name="T85" fmla="*/ 2147483646 h 205"/>
                <a:gd name="T86" fmla="*/ 2147483646 w 351"/>
                <a:gd name="T87" fmla="*/ 2147483646 h 205"/>
                <a:gd name="T88" fmla="*/ 2147483646 w 351"/>
                <a:gd name="T89" fmla="*/ 2147483646 h 205"/>
                <a:gd name="T90" fmla="*/ 2147483646 w 351"/>
                <a:gd name="T91" fmla="*/ 2147483646 h 20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51"/>
                <a:gd name="T139" fmla="*/ 0 h 205"/>
                <a:gd name="T140" fmla="*/ 351 w 351"/>
                <a:gd name="T141" fmla="*/ 205 h 20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51" h="205">
                  <a:moveTo>
                    <a:pt x="174" y="205"/>
                  </a:moveTo>
                  <a:lnTo>
                    <a:pt x="174" y="205"/>
                  </a:lnTo>
                  <a:lnTo>
                    <a:pt x="158" y="205"/>
                  </a:lnTo>
                  <a:lnTo>
                    <a:pt x="118" y="201"/>
                  </a:lnTo>
                  <a:lnTo>
                    <a:pt x="94" y="197"/>
                  </a:lnTo>
                  <a:lnTo>
                    <a:pt x="70" y="193"/>
                  </a:lnTo>
                  <a:lnTo>
                    <a:pt x="48" y="187"/>
                  </a:lnTo>
                  <a:lnTo>
                    <a:pt x="28" y="179"/>
                  </a:lnTo>
                  <a:lnTo>
                    <a:pt x="18" y="171"/>
                  </a:lnTo>
                  <a:lnTo>
                    <a:pt x="8" y="161"/>
                  </a:lnTo>
                  <a:lnTo>
                    <a:pt x="2" y="147"/>
                  </a:lnTo>
                  <a:lnTo>
                    <a:pt x="0" y="133"/>
                  </a:lnTo>
                  <a:lnTo>
                    <a:pt x="0" y="127"/>
                  </a:lnTo>
                  <a:lnTo>
                    <a:pt x="2" y="121"/>
                  </a:lnTo>
                  <a:lnTo>
                    <a:pt x="6" y="115"/>
                  </a:lnTo>
                  <a:lnTo>
                    <a:pt x="12" y="111"/>
                  </a:lnTo>
                  <a:lnTo>
                    <a:pt x="18" y="105"/>
                  </a:lnTo>
                  <a:lnTo>
                    <a:pt x="28" y="103"/>
                  </a:lnTo>
                  <a:lnTo>
                    <a:pt x="38" y="101"/>
                  </a:lnTo>
                  <a:lnTo>
                    <a:pt x="52" y="101"/>
                  </a:lnTo>
                  <a:lnTo>
                    <a:pt x="50" y="87"/>
                  </a:lnTo>
                  <a:lnTo>
                    <a:pt x="50" y="73"/>
                  </a:lnTo>
                  <a:lnTo>
                    <a:pt x="54" y="59"/>
                  </a:lnTo>
                  <a:lnTo>
                    <a:pt x="56" y="51"/>
                  </a:lnTo>
                  <a:lnTo>
                    <a:pt x="60" y="45"/>
                  </a:lnTo>
                  <a:lnTo>
                    <a:pt x="64" y="41"/>
                  </a:lnTo>
                  <a:lnTo>
                    <a:pt x="70" y="37"/>
                  </a:lnTo>
                  <a:lnTo>
                    <a:pt x="78" y="37"/>
                  </a:lnTo>
                  <a:lnTo>
                    <a:pt x="86" y="37"/>
                  </a:lnTo>
                  <a:lnTo>
                    <a:pt x="98" y="39"/>
                  </a:lnTo>
                  <a:lnTo>
                    <a:pt x="112" y="45"/>
                  </a:lnTo>
                  <a:lnTo>
                    <a:pt x="126" y="55"/>
                  </a:lnTo>
                  <a:lnTo>
                    <a:pt x="126" y="45"/>
                  </a:lnTo>
                  <a:lnTo>
                    <a:pt x="128" y="35"/>
                  </a:lnTo>
                  <a:lnTo>
                    <a:pt x="132" y="25"/>
                  </a:lnTo>
                  <a:lnTo>
                    <a:pt x="138" y="13"/>
                  </a:lnTo>
                  <a:lnTo>
                    <a:pt x="142" y="9"/>
                  </a:lnTo>
                  <a:lnTo>
                    <a:pt x="148" y="5"/>
                  </a:lnTo>
                  <a:lnTo>
                    <a:pt x="154" y="3"/>
                  </a:lnTo>
                  <a:lnTo>
                    <a:pt x="162" y="2"/>
                  </a:lnTo>
                  <a:lnTo>
                    <a:pt x="170" y="0"/>
                  </a:lnTo>
                  <a:lnTo>
                    <a:pt x="180" y="2"/>
                  </a:lnTo>
                  <a:lnTo>
                    <a:pt x="190" y="2"/>
                  </a:lnTo>
                  <a:lnTo>
                    <a:pt x="198" y="5"/>
                  </a:lnTo>
                  <a:lnTo>
                    <a:pt x="207" y="9"/>
                  </a:lnTo>
                  <a:lnTo>
                    <a:pt x="217" y="15"/>
                  </a:lnTo>
                  <a:lnTo>
                    <a:pt x="225" y="25"/>
                  </a:lnTo>
                  <a:lnTo>
                    <a:pt x="233" y="39"/>
                  </a:lnTo>
                  <a:lnTo>
                    <a:pt x="237" y="57"/>
                  </a:lnTo>
                  <a:lnTo>
                    <a:pt x="241" y="53"/>
                  </a:lnTo>
                  <a:lnTo>
                    <a:pt x="249" y="47"/>
                  </a:lnTo>
                  <a:lnTo>
                    <a:pt x="255" y="45"/>
                  </a:lnTo>
                  <a:lnTo>
                    <a:pt x="263" y="45"/>
                  </a:lnTo>
                  <a:lnTo>
                    <a:pt x="269" y="49"/>
                  </a:lnTo>
                  <a:lnTo>
                    <a:pt x="277" y="55"/>
                  </a:lnTo>
                  <a:lnTo>
                    <a:pt x="279" y="59"/>
                  </a:lnTo>
                  <a:lnTo>
                    <a:pt x="283" y="67"/>
                  </a:lnTo>
                  <a:lnTo>
                    <a:pt x="283" y="75"/>
                  </a:lnTo>
                  <a:lnTo>
                    <a:pt x="283" y="81"/>
                  </a:lnTo>
                  <a:lnTo>
                    <a:pt x="281" y="87"/>
                  </a:lnTo>
                  <a:lnTo>
                    <a:pt x="277" y="95"/>
                  </a:lnTo>
                  <a:lnTo>
                    <a:pt x="283" y="93"/>
                  </a:lnTo>
                  <a:lnTo>
                    <a:pt x="291" y="89"/>
                  </a:lnTo>
                  <a:lnTo>
                    <a:pt x="301" y="87"/>
                  </a:lnTo>
                  <a:lnTo>
                    <a:pt x="311" y="87"/>
                  </a:lnTo>
                  <a:lnTo>
                    <a:pt x="321" y="89"/>
                  </a:lnTo>
                  <a:lnTo>
                    <a:pt x="331" y="95"/>
                  </a:lnTo>
                  <a:lnTo>
                    <a:pt x="341" y="103"/>
                  </a:lnTo>
                  <a:lnTo>
                    <a:pt x="345" y="111"/>
                  </a:lnTo>
                  <a:lnTo>
                    <a:pt x="349" y="119"/>
                  </a:lnTo>
                  <a:lnTo>
                    <a:pt x="351" y="129"/>
                  </a:lnTo>
                  <a:lnTo>
                    <a:pt x="349" y="141"/>
                  </a:lnTo>
                  <a:lnTo>
                    <a:pt x="345" y="153"/>
                  </a:lnTo>
                  <a:lnTo>
                    <a:pt x="339" y="159"/>
                  </a:lnTo>
                  <a:lnTo>
                    <a:pt x="333" y="165"/>
                  </a:lnTo>
                  <a:lnTo>
                    <a:pt x="325" y="169"/>
                  </a:lnTo>
                  <a:lnTo>
                    <a:pt x="315" y="175"/>
                  </a:lnTo>
                  <a:lnTo>
                    <a:pt x="305" y="179"/>
                  </a:lnTo>
                  <a:lnTo>
                    <a:pt x="277" y="191"/>
                  </a:lnTo>
                  <a:lnTo>
                    <a:pt x="257" y="195"/>
                  </a:lnTo>
                  <a:lnTo>
                    <a:pt x="233" y="201"/>
                  </a:lnTo>
                  <a:lnTo>
                    <a:pt x="206" y="205"/>
                  </a:lnTo>
                  <a:lnTo>
                    <a:pt x="174" y="205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7" name="Group 67"/>
            <p:cNvGrpSpPr>
              <a:grpSpLocks/>
            </p:cNvGrpSpPr>
            <p:nvPr/>
          </p:nvGrpSpPr>
          <p:grpSpPr bwMode="auto">
            <a:xfrm>
              <a:off x="3803649" y="2216150"/>
              <a:ext cx="411163" cy="236537"/>
              <a:chOff x="4048125" y="2033588"/>
              <a:chExt cx="411163" cy="236537"/>
            </a:xfrm>
          </p:grpSpPr>
          <p:sp>
            <p:nvSpPr>
              <p:cNvPr id="3088" name="Freeform 83"/>
              <p:cNvSpPr>
                <a:spLocks/>
              </p:cNvSpPr>
              <p:nvPr/>
            </p:nvSpPr>
            <p:spPr bwMode="auto">
              <a:xfrm>
                <a:off x="4051300" y="2033588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2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9" name="Freeform 84"/>
              <p:cNvSpPr>
                <a:spLocks/>
              </p:cNvSpPr>
              <p:nvPr/>
            </p:nvSpPr>
            <p:spPr bwMode="auto">
              <a:xfrm>
                <a:off x="4130675" y="2100263"/>
                <a:ext cx="50800" cy="53975"/>
              </a:xfrm>
              <a:custGeom>
                <a:avLst/>
                <a:gdLst>
                  <a:gd name="T0" fmla="*/ 2147483646 w 32"/>
                  <a:gd name="T1" fmla="*/ 2147483646 h 34"/>
                  <a:gd name="T2" fmla="*/ 2147483646 w 32"/>
                  <a:gd name="T3" fmla="*/ 2147483646 h 34"/>
                  <a:gd name="T4" fmla="*/ 2147483646 w 32"/>
                  <a:gd name="T5" fmla="*/ 2147483646 h 34"/>
                  <a:gd name="T6" fmla="*/ 2147483646 w 32"/>
                  <a:gd name="T7" fmla="*/ 2147483646 h 34"/>
                  <a:gd name="T8" fmla="*/ 2147483646 w 32"/>
                  <a:gd name="T9" fmla="*/ 2147483646 h 34"/>
                  <a:gd name="T10" fmla="*/ 2147483646 w 32"/>
                  <a:gd name="T11" fmla="*/ 2147483646 h 34"/>
                  <a:gd name="T12" fmla="*/ 2147483646 w 32"/>
                  <a:gd name="T13" fmla="*/ 2147483646 h 34"/>
                  <a:gd name="T14" fmla="*/ 2147483646 w 32"/>
                  <a:gd name="T15" fmla="*/ 2147483646 h 34"/>
                  <a:gd name="T16" fmla="*/ 2147483646 w 32"/>
                  <a:gd name="T17" fmla="*/ 2147483646 h 34"/>
                  <a:gd name="T18" fmla="*/ 0 w 32"/>
                  <a:gd name="T19" fmla="*/ 2147483646 h 34"/>
                  <a:gd name="T20" fmla="*/ 0 w 32"/>
                  <a:gd name="T21" fmla="*/ 2147483646 h 34"/>
                  <a:gd name="T22" fmla="*/ 0 w 32"/>
                  <a:gd name="T23" fmla="*/ 2147483646 h 34"/>
                  <a:gd name="T24" fmla="*/ 0 w 32"/>
                  <a:gd name="T25" fmla="*/ 2147483646 h 34"/>
                  <a:gd name="T26" fmla="*/ 2147483646 w 32"/>
                  <a:gd name="T27" fmla="*/ 2147483646 h 34"/>
                  <a:gd name="T28" fmla="*/ 2147483646 w 32"/>
                  <a:gd name="T29" fmla="*/ 2147483646 h 34"/>
                  <a:gd name="T30" fmla="*/ 2147483646 w 32"/>
                  <a:gd name="T31" fmla="*/ 0 h 34"/>
                  <a:gd name="T32" fmla="*/ 2147483646 w 32"/>
                  <a:gd name="T33" fmla="*/ 0 h 34"/>
                  <a:gd name="T34" fmla="*/ 2147483646 w 32"/>
                  <a:gd name="T35" fmla="*/ 2147483646 h 34"/>
                  <a:gd name="T36" fmla="*/ 2147483646 w 32"/>
                  <a:gd name="T37" fmla="*/ 2147483646 h 34"/>
                  <a:gd name="T38" fmla="*/ 2147483646 w 32"/>
                  <a:gd name="T39" fmla="*/ 2147483646 h 34"/>
                  <a:gd name="T40" fmla="*/ 2147483646 w 32"/>
                  <a:gd name="T41" fmla="*/ 2147483646 h 34"/>
                  <a:gd name="T42" fmla="*/ 2147483646 w 32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4"/>
                  <a:gd name="T68" fmla="*/ 32 w 32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4">
                    <a:moveTo>
                      <a:pt x="32" y="18"/>
                    </a:moveTo>
                    <a:lnTo>
                      <a:pt x="32" y="18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2"/>
                    </a:lnTo>
                    <a:lnTo>
                      <a:pt x="16" y="34"/>
                    </a:lnTo>
                    <a:lnTo>
                      <a:pt x="10" y="32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0" name="Freeform 85"/>
              <p:cNvSpPr>
                <a:spLocks/>
              </p:cNvSpPr>
              <p:nvPr/>
            </p:nvSpPr>
            <p:spPr bwMode="auto">
              <a:xfrm>
                <a:off x="4210050" y="2058988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2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Freeform 86"/>
              <p:cNvSpPr>
                <a:spLocks/>
              </p:cNvSpPr>
              <p:nvPr/>
            </p:nvSpPr>
            <p:spPr bwMode="auto">
              <a:xfrm>
                <a:off x="4308475" y="2112963"/>
                <a:ext cx="52388" cy="50800"/>
              </a:xfrm>
              <a:custGeom>
                <a:avLst/>
                <a:gdLst>
                  <a:gd name="T0" fmla="*/ 2147483646 w 33"/>
                  <a:gd name="T1" fmla="*/ 2147483646 h 32"/>
                  <a:gd name="T2" fmla="*/ 2147483646 w 33"/>
                  <a:gd name="T3" fmla="*/ 2147483646 h 32"/>
                  <a:gd name="T4" fmla="*/ 2147483646 w 33"/>
                  <a:gd name="T5" fmla="*/ 2147483646 h 32"/>
                  <a:gd name="T6" fmla="*/ 2147483646 w 33"/>
                  <a:gd name="T7" fmla="*/ 2147483646 h 32"/>
                  <a:gd name="T8" fmla="*/ 2147483646 w 33"/>
                  <a:gd name="T9" fmla="*/ 2147483646 h 32"/>
                  <a:gd name="T10" fmla="*/ 2147483646 w 33"/>
                  <a:gd name="T11" fmla="*/ 2147483646 h 32"/>
                  <a:gd name="T12" fmla="*/ 2147483646 w 33"/>
                  <a:gd name="T13" fmla="*/ 2147483646 h 32"/>
                  <a:gd name="T14" fmla="*/ 2147483646 w 33"/>
                  <a:gd name="T15" fmla="*/ 2147483646 h 32"/>
                  <a:gd name="T16" fmla="*/ 2147483646 w 33"/>
                  <a:gd name="T17" fmla="*/ 2147483646 h 32"/>
                  <a:gd name="T18" fmla="*/ 2147483646 w 33"/>
                  <a:gd name="T19" fmla="*/ 2147483646 h 32"/>
                  <a:gd name="T20" fmla="*/ 0 w 33"/>
                  <a:gd name="T21" fmla="*/ 2147483646 h 32"/>
                  <a:gd name="T22" fmla="*/ 0 w 33"/>
                  <a:gd name="T23" fmla="*/ 2147483646 h 32"/>
                  <a:gd name="T24" fmla="*/ 2147483646 w 33"/>
                  <a:gd name="T25" fmla="*/ 2147483646 h 32"/>
                  <a:gd name="T26" fmla="*/ 2147483646 w 33"/>
                  <a:gd name="T27" fmla="*/ 2147483646 h 32"/>
                  <a:gd name="T28" fmla="*/ 2147483646 w 33"/>
                  <a:gd name="T29" fmla="*/ 0 h 32"/>
                  <a:gd name="T30" fmla="*/ 2147483646 w 33"/>
                  <a:gd name="T31" fmla="*/ 0 h 32"/>
                  <a:gd name="T32" fmla="*/ 2147483646 w 33"/>
                  <a:gd name="T33" fmla="*/ 0 h 32"/>
                  <a:gd name="T34" fmla="*/ 2147483646 w 33"/>
                  <a:gd name="T35" fmla="*/ 0 h 32"/>
                  <a:gd name="T36" fmla="*/ 2147483646 w 33"/>
                  <a:gd name="T37" fmla="*/ 2147483646 h 32"/>
                  <a:gd name="T38" fmla="*/ 2147483646 w 33"/>
                  <a:gd name="T39" fmla="*/ 2147483646 h 32"/>
                  <a:gd name="T40" fmla="*/ 2147483646 w 33"/>
                  <a:gd name="T41" fmla="*/ 2147483646 h 32"/>
                  <a:gd name="T42" fmla="*/ 2147483646 w 33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3"/>
                  <a:gd name="T67" fmla="*/ 0 h 32"/>
                  <a:gd name="T68" fmla="*/ 33 w 3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3" h="32">
                    <a:moveTo>
                      <a:pt x="33" y="16"/>
                    </a:moveTo>
                    <a:lnTo>
                      <a:pt x="33" y="16"/>
                    </a:lnTo>
                    <a:lnTo>
                      <a:pt x="31" y="22"/>
                    </a:lnTo>
                    <a:lnTo>
                      <a:pt x="27" y="28"/>
                    </a:lnTo>
                    <a:lnTo>
                      <a:pt x="23" y="30"/>
                    </a:lnTo>
                    <a:lnTo>
                      <a:pt x="15" y="32"/>
                    </a:lnTo>
                    <a:lnTo>
                      <a:pt x="9" y="30"/>
                    </a:lnTo>
                    <a:lnTo>
                      <a:pt x="4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4" y="4"/>
                    </a:lnTo>
                    <a:lnTo>
                      <a:pt x="9" y="0"/>
                    </a:lnTo>
                    <a:lnTo>
                      <a:pt x="15" y="0"/>
                    </a:lnTo>
                    <a:lnTo>
                      <a:pt x="23" y="0"/>
                    </a:lnTo>
                    <a:lnTo>
                      <a:pt x="27" y="4"/>
                    </a:lnTo>
                    <a:lnTo>
                      <a:pt x="31" y="10"/>
                    </a:lnTo>
                    <a:lnTo>
                      <a:pt x="33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2" name="Freeform 87"/>
              <p:cNvSpPr>
                <a:spLocks/>
              </p:cNvSpPr>
              <p:nvPr/>
            </p:nvSpPr>
            <p:spPr bwMode="auto">
              <a:xfrm>
                <a:off x="4405313" y="2043113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28" y="30"/>
                    </a:lnTo>
                    <a:lnTo>
                      <a:pt x="24" y="32"/>
                    </a:lnTo>
                    <a:lnTo>
                      <a:pt x="18" y="34"/>
                    </a:lnTo>
                    <a:lnTo>
                      <a:pt x="10" y="32"/>
                    </a:lnTo>
                    <a:lnTo>
                      <a:pt x="6" y="30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4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Freeform 88"/>
              <p:cNvSpPr>
                <a:spLocks/>
              </p:cNvSpPr>
              <p:nvPr/>
            </p:nvSpPr>
            <p:spPr bwMode="auto">
              <a:xfrm>
                <a:off x="4048125" y="2122488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4"/>
                    </a:lnTo>
                    <a:lnTo>
                      <a:pt x="10" y="32"/>
                    </a:lnTo>
                    <a:lnTo>
                      <a:pt x="6" y="28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4" y="2"/>
                    </a:lnTo>
                    <a:lnTo>
                      <a:pt x="30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Freeform 89"/>
              <p:cNvSpPr>
                <a:spLocks/>
              </p:cNvSpPr>
              <p:nvPr/>
            </p:nvSpPr>
            <p:spPr bwMode="auto">
              <a:xfrm>
                <a:off x="4140200" y="2200275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2"/>
                    </a:lnTo>
                    <a:lnTo>
                      <a:pt x="16" y="34"/>
                    </a:lnTo>
                    <a:lnTo>
                      <a:pt x="10" y="32"/>
                    </a:lnTo>
                    <a:lnTo>
                      <a:pt x="4" y="28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Freeform 90"/>
              <p:cNvSpPr>
                <a:spLocks/>
              </p:cNvSpPr>
              <p:nvPr/>
            </p:nvSpPr>
            <p:spPr bwMode="auto">
              <a:xfrm>
                <a:off x="4225925" y="2166938"/>
                <a:ext cx="53975" cy="49212"/>
              </a:xfrm>
              <a:custGeom>
                <a:avLst/>
                <a:gdLst>
                  <a:gd name="T0" fmla="*/ 2147483646 w 34"/>
                  <a:gd name="T1" fmla="*/ 2147483646 h 31"/>
                  <a:gd name="T2" fmla="*/ 2147483646 w 34"/>
                  <a:gd name="T3" fmla="*/ 2147483646 h 31"/>
                  <a:gd name="T4" fmla="*/ 2147483646 w 34"/>
                  <a:gd name="T5" fmla="*/ 2147483646 h 31"/>
                  <a:gd name="T6" fmla="*/ 2147483646 w 34"/>
                  <a:gd name="T7" fmla="*/ 2147483646 h 31"/>
                  <a:gd name="T8" fmla="*/ 2147483646 w 34"/>
                  <a:gd name="T9" fmla="*/ 2147483646 h 31"/>
                  <a:gd name="T10" fmla="*/ 2147483646 w 34"/>
                  <a:gd name="T11" fmla="*/ 2147483646 h 31"/>
                  <a:gd name="T12" fmla="*/ 2147483646 w 34"/>
                  <a:gd name="T13" fmla="*/ 2147483646 h 31"/>
                  <a:gd name="T14" fmla="*/ 2147483646 w 34"/>
                  <a:gd name="T15" fmla="*/ 2147483646 h 31"/>
                  <a:gd name="T16" fmla="*/ 2147483646 w 34"/>
                  <a:gd name="T17" fmla="*/ 2147483646 h 31"/>
                  <a:gd name="T18" fmla="*/ 2147483646 w 34"/>
                  <a:gd name="T19" fmla="*/ 2147483646 h 31"/>
                  <a:gd name="T20" fmla="*/ 0 w 34"/>
                  <a:gd name="T21" fmla="*/ 2147483646 h 31"/>
                  <a:gd name="T22" fmla="*/ 0 w 34"/>
                  <a:gd name="T23" fmla="*/ 2147483646 h 31"/>
                  <a:gd name="T24" fmla="*/ 2147483646 w 34"/>
                  <a:gd name="T25" fmla="*/ 2147483646 h 31"/>
                  <a:gd name="T26" fmla="*/ 2147483646 w 34"/>
                  <a:gd name="T27" fmla="*/ 2147483646 h 31"/>
                  <a:gd name="T28" fmla="*/ 2147483646 w 34"/>
                  <a:gd name="T29" fmla="*/ 0 h 31"/>
                  <a:gd name="T30" fmla="*/ 2147483646 w 34"/>
                  <a:gd name="T31" fmla="*/ 0 h 31"/>
                  <a:gd name="T32" fmla="*/ 2147483646 w 34"/>
                  <a:gd name="T33" fmla="*/ 0 h 31"/>
                  <a:gd name="T34" fmla="*/ 2147483646 w 34"/>
                  <a:gd name="T35" fmla="*/ 0 h 31"/>
                  <a:gd name="T36" fmla="*/ 2147483646 w 34"/>
                  <a:gd name="T37" fmla="*/ 2147483646 h 31"/>
                  <a:gd name="T38" fmla="*/ 2147483646 w 34"/>
                  <a:gd name="T39" fmla="*/ 2147483646 h 31"/>
                  <a:gd name="T40" fmla="*/ 2147483646 w 34"/>
                  <a:gd name="T41" fmla="*/ 2147483646 h 31"/>
                  <a:gd name="T42" fmla="*/ 2147483646 w 34"/>
                  <a:gd name="T43" fmla="*/ 2147483646 h 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1"/>
                  <a:gd name="T68" fmla="*/ 34 w 34"/>
                  <a:gd name="T69" fmla="*/ 31 h 3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1">
                    <a:moveTo>
                      <a:pt x="34" y="15"/>
                    </a:moveTo>
                    <a:lnTo>
                      <a:pt x="34" y="15"/>
                    </a:lnTo>
                    <a:lnTo>
                      <a:pt x="32" y="21"/>
                    </a:lnTo>
                    <a:lnTo>
                      <a:pt x="30" y="27"/>
                    </a:lnTo>
                    <a:lnTo>
                      <a:pt x="24" y="31"/>
                    </a:lnTo>
                    <a:lnTo>
                      <a:pt x="18" y="31"/>
                    </a:lnTo>
                    <a:lnTo>
                      <a:pt x="12" y="31"/>
                    </a:lnTo>
                    <a:lnTo>
                      <a:pt x="6" y="27"/>
                    </a:lnTo>
                    <a:lnTo>
                      <a:pt x="2" y="21"/>
                    </a:lnTo>
                    <a:lnTo>
                      <a:pt x="0" y="15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Freeform 91"/>
              <p:cNvSpPr>
                <a:spLocks/>
              </p:cNvSpPr>
              <p:nvPr/>
            </p:nvSpPr>
            <p:spPr bwMode="auto">
              <a:xfrm>
                <a:off x="4392613" y="2141538"/>
                <a:ext cx="50800" cy="52387"/>
              </a:xfrm>
              <a:custGeom>
                <a:avLst/>
                <a:gdLst>
                  <a:gd name="T0" fmla="*/ 2147483646 w 32"/>
                  <a:gd name="T1" fmla="*/ 2147483646 h 33"/>
                  <a:gd name="T2" fmla="*/ 2147483646 w 32"/>
                  <a:gd name="T3" fmla="*/ 2147483646 h 33"/>
                  <a:gd name="T4" fmla="*/ 2147483646 w 32"/>
                  <a:gd name="T5" fmla="*/ 2147483646 h 33"/>
                  <a:gd name="T6" fmla="*/ 2147483646 w 32"/>
                  <a:gd name="T7" fmla="*/ 2147483646 h 33"/>
                  <a:gd name="T8" fmla="*/ 2147483646 w 32"/>
                  <a:gd name="T9" fmla="*/ 2147483646 h 33"/>
                  <a:gd name="T10" fmla="*/ 2147483646 w 32"/>
                  <a:gd name="T11" fmla="*/ 2147483646 h 33"/>
                  <a:gd name="T12" fmla="*/ 2147483646 w 32"/>
                  <a:gd name="T13" fmla="*/ 2147483646 h 33"/>
                  <a:gd name="T14" fmla="*/ 2147483646 w 32"/>
                  <a:gd name="T15" fmla="*/ 2147483646 h 33"/>
                  <a:gd name="T16" fmla="*/ 2147483646 w 32"/>
                  <a:gd name="T17" fmla="*/ 2147483646 h 33"/>
                  <a:gd name="T18" fmla="*/ 0 w 32"/>
                  <a:gd name="T19" fmla="*/ 2147483646 h 33"/>
                  <a:gd name="T20" fmla="*/ 0 w 32"/>
                  <a:gd name="T21" fmla="*/ 2147483646 h 33"/>
                  <a:gd name="T22" fmla="*/ 0 w 32"/>
                  <a:gd name="T23" fmla="*/ 2147483646 h 33"/>
                  <a:gd name="T24" fmla="*/ 0 w 32"/>
                  <a:gd name="T25" fmla="*/ 2147483646 h 33"/>
                  <a:gd name="T26" fmla="*/ 2147483646 w 32"/>
                  <a:gd name="T27" fmla="*/ 2147483646 h 33"/>
                  <a:gd name="T28" fmla="*/ 2147483646 w 32"/>
                  <a:gd name="T29" fmla="*/ 2147483646 h 33"/>
                  <a:gd name="T30" fmla="*/ 2147483646 w 32"/>
                  <a:gd name="T31" fmla="*/ 0 h 33"/>
                  <a:gd name="T32" fmla="*/ 2147483646 w 32"/>
                  <a:gd name="T33" fmla="*/ 0 h 33"/>
                  <a:gd name="T34" fmla="*/ 2147483646 w 32"/>
                  <a:gd name="T35" fmla="*/ 2147483646 h 33"/>
                  <a:gd name="T36" fmla="*/ 2147483646 w 32"/>
                  <a:gd name="T37" fmla="*/ 2147483646 h 33"/>
                  <a:gd name="T38" fmla="*/ 2147483646 w 32"/>
                  <a:gd name="T39" fmla="*/ 2147483646 h 33"/>
                  <a:gd name="T40" fmla="*/ 2147483646 w 32"/>
                  <a:gd name="T41" fmla="*/ 2147483646 h 33"/>
                  <a:gd name="T42" fmla="*/ 2147483646 w 32"/>
                  <a:gd name="T43" fmla="*/ 2147483646 h 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3"/>
                  <a:gd name="T68" fmla="*/ 32 w 32"/>
                  <a:gd name="T69" fmla="*/ 33 h 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3">
                    <a:moveTo>
                      <a:pt x="32" y="16"/>
                    </a:moveTo>
                    <a:lnTo>
                      <a:pt x="32" y="16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1"/>
                    </a:lnTo>
                    <a:lnTo>
                      <a:pt x="16" y="33"/>
                    </a:lnTo>
                    <a:lnTo>
                      <a:pt x="10" y="31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92"/>
              <p:cNvSpPr>
                <a:spLocks/>
              </p:cNvSpPr>
              <p:nvPr/>
            </p:nvSpPr>
            <p:spPr bwMode="auto">
              <a:xfrm>
                <a:off x="4311650" y="2216150"/>
                <a:ext cx="49213" cy="53975"/>
              </a:xfrm>
              <a:custGeom>
                <a:avLst/>
                <a:gdLst>
                  <a:gd name="T0" fmla="*/ 2147483646 w 31"/>
                  <a:gd name="T1" fmla="*/ 2147483646 h 34"/>
                  <a:gd name="T2" fmla="*/ 2147483646 w 31"/>
                  <a:gd name="T3" fmla="*/ 2147483646 h 34"/>
                  <a:gd name="T4" fmla="*/ 2147483646 w 31"/>
                  <a:gd name="T5" fmla="*/ 2147483646 h 34"/>
                  <a:gd name="T6" fmla="*/ 2147483646 w 31"/>
                  <a:gd name="T7" fmla="*/ 2147483646 h 34"/>
                  <a:gd name="T8" fmla="*/ 2147483646 w 31"/>
                  <a:gd name="T9" fmla="*/ 2147483646 h 34"/>
                  <a:gd name="T10" fmla="*/ 2147483646 w 31"/>
                  <a:gd name="T11" fmla="*/ 2147483646 h 34"/>
                  <a:gd name="T12" fmla="*/ 2147483646 w 31"/>
                  <a:gd name="T13" fmla="*/ 2147483646 h 34"/>
                  <a:gd name="T14" fmla="*/ 2147483646 w 31"/>
                  <a:gd name="T15" fmla="*/ 2147483646 h 34"/>
                  <a:gd name="T16" fmla="*/ 2147483646 w 31"/>
                  <a:gd name="T17" fmla="*/ 2147483646 h 34"/>
                  <a:gd name="T18" fmla="*/ 0 w 31"/>
                  <a:gd name="T19" fmla="*/ 2147483646 h 34"/>
                  <a:gd name="T20" fmla="*/ 0 w 31"/>
                  <a:gd name="T21" fmla="*/ 2147483646 h 34"/>
                  <a:gd name="T22" fmla="*/ 0 w 31"/>
                  <a:gd name="T23" fmla="*/ 2147483646 h 34"/>
                  <a:gd name="T24" fmla="*/ 0 w 31"/>
                  <a:gd name="T25" fmla="*/ 2147483646 h 34"/>
                  <a:gd name="T26" fmla="*/ 2147483646 w 31"/>
                  <a:gd name="T27" fmla="*/ 2147483646 h 34"/>
                  <a:gd name="T28" fmla="*/ 2147483646 w 31"/>
                  <a:gd name="T29" fmla="*/ 2147483646 h 34"/>
                  <a:gd name="T30" fmla="*/ 2147483646 w 31"/>
                  <a:gd name="T31" fmla="*/ 0 h 34"/>
                  <a:gd name="T32" fmla="*/ 2147483646 w 31"/>
                  <a:gd name="T33" fmla="*/ 0 h 34"/>
                  <a:gd name="T34" fmla="*/ 2147483646 w 31"/>
                  <a:gd name="T35" fmla="*/ 2147483646 h 34"/>
                  <a:gd name="T36" fmla="*/ 2147483646 w 31"/>
                  <a:gd name="T37" fmla="*/ 2147483646 h 34"/>
                  <a:gd name="T38" fmla="*/ 2147483646 w 31"/>
                  <a:gd name="T39" fmla="*/ 2147483646 h 34"/>
                  <a:gd name="T40" fmla="*/ 2147483646 w 31"/>
                  <a:gd name="T41" fmla="*/ 2147483646 h 34"/>
                  <a:gd name="T42" fmla="*/ 2147483646 w 31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1"/>
                  <a:gd name="T67" fmla="*/ 0 h 34"/>
                  <a:gd name="T68" fmla="*/ 31 w 31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1" h="34">
                    <a:moveTo>
                      <a:pt x="31" y="18"/>
                    </a:moveTo>
                    <a:lnTo>
                      <a:pt x="31" y="18"/>
                    </a:lnTo>
                    <a:lnTo>
                      <a:pt x="31" y="24"/>
                    </a:lnTo>
                    <a:lnTo>
                      <a:pt x="27" y="28"/>
                    </a:lnTo>
                    <a:lnTo>
                      <a:pt x="21" y="32"/>
                    </a:lnTo>
                    <a:lnTo>
                      <a:pt x="15" y="34"/>
                    </a:lnTo>
                    <a:lnTo>
                      <a:pt x="9" y="32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1" y="2"/>
                    </a:lnTo>
                    <a:lnTo>
                      <a:pt x="27" y="6"/>
                    </a:lnTo>
                    <a:lnTo>
                      <a:pt x="31" y="10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5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800">
                <a:solidFill>
                  <a:srgbClr val="3C3B37"/>
                </a:solidFill>
                <a:cs typeface="Arial" panose="020B0604020202020204" pitchFamily="34" charset="0"/>
              </a:rPr>
              <a:t>Weather Forecast Template</a:t>
            </a:r>
            <a:endParaRPr lang="en-GB" altLang="en-US" sz="1800">
              <a:solidFill>
                <a:srgbClr val="3C3B37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73"/>
          <p:cNvSpPr>
            <a:spLocks noChangeArrowheads="1"/>
          </p:cNvSpPr>
          <p:nvPr/>
        </p:nvSpPr>
        <p:spPr bwMode="auto">
          <a:xfrm>
            <a:off x="3054350" y="914400"/>
            <a:ext cx="3054350" cy="1941513"/>
          </a:xfrm>
          <a:prstGeom prst="rect">
            <a:avLst/>
          </a:prstGeom>
          <a:solidFill>
            <a:srgbClr val="44C8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9" name="Rectangle 275"/>
          <p:cNvSpPr>
            <a:spLocks noChangeArrowheads="1"/>
          </p:cNvSpPr>
          <p:nvPr/>
        </p:nvSpPr>
        <p:spPr bwMode="auto">
          <a:xfrm>
            <a:off x="3051175" y="3014663"/>
            <a:ext cx="3054350" cy="3505200"/>
          </a:xfrm>
          <a:prstGeom prst="rect">
            <a:avLst/>
          </a:prstGeom>
          <a:solidFill>
            <a:srgbClr val="006B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Rectangle 276"/>
          <p:cNvSpPr>
            <a:spLocks noChangeArrowheads="1"/>
          </p:cNvSpPr>
          <p:nvPr/>
        </p:nvSpPr>
        <p:spPr bwMode="auto">
          <a:xfrm>
            <a:off x="479425" y="3014663"/>
            <a:ext cx="2425700" cy="3505200"/>
          </a:xfrm>
          <a:prstGeom prst="rect">
            <a:avLst/>
          </a:prstGeom>
          <a:solidFill>
            <a:srgbClr val="969A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Rectangle 312"/>
          <p:cNvSpPr>
            <a:spLocks noChangeArrowheads="1"/>
          </p:cNvSpPr>
          <p:nvPr/>
        </p:nvSpPr>
        <p:spPr bwMode="auto">
          <a:xfrm>
            <a:off x="6264275" y="914400"/>
            <a:ext cx="2425700" cy="1947863"/>
          </a:xfrm>
          <a:prstGeom prst="rect">
            <a:avLst/>
          </a:prstGeom>
          <a:solidFill>
            <a:srgbClr val="D5C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2" name="Rectangle 314"/>
          <p:cNvSpPr>
            <a:spLocks noChangeArrowheads="1"/>
          </p:cNvSpPr>
          <p:nvPr/>
        </p:nvSpPr>
        <p:spPr bwMode="auto">
          <a:xfrm>
            <a:off x="482600" y="914400"/>
            <a:ext cx="2425700" cy="1941513"/>
          </a:xfrm>
          <a:prstGeom prst="rect">
            <a:avLst/>
          </a:prstGeom>
          <a:solidFill>
            <a:srgbClr val="F175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3" name="Rectangle 336"/>
          <p:cNvSpPr>
            <a:spLocks noChangeArrowheads="1"/>
          </p:cNvSpPr>
          <p:nvPr/>
        </p:nvSpPr>
        <p:spPr bwMode="auto">
          <a:xfrm>
            <a:off x="6251575" y="3014663"/>
            <a:ext cx="2425700" cy="3502025"/>
          </a:xfrm>
          <a:prstGeom prst="rect">
            <a:avLst/>
          </a:prstGeom>
          <a:solidFill>
            <a:srgbClr val="E19C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104" name="Group 2"/>
          <p:cNvGrpSpPr>
            <a:grpSpLocks/>
          </p:cNvGrpSpPr>
          <p:nvPr/>
        </p:nvGrpSpPr>
        <p:grpSpPr bwMode="auto">
          <a:xfrm>
            <a:off x="768350" y="1819275"/>
            <a:ext cx="538163" cy="565150"/>
            <a:chOff x="3356914" y="3957932"/>
            <a:chExt cx="538163" cy="565150"/>
          </a:xfrm>
        </p:grpSpPr>
        <p:sp>
          <p:nvSpPr>
            <p:cNvPr id="4157" name="Freeform 52"/>
            <p:cNvSpPr>
              <a:spLocks/>
            </p:cNvSpPr>
            <p:nvPr/>
          </p:nvSpPr>
          <p:spPr bwMode="auto">
            <a:xfrm>
              <a:off x="3356914" y="3957932"/>
              <a:ext cx="538163" cy="311861"/>
            </a:xfrm>
            <a:custGeom>
              <a:avLst/>
              <a:gdLst>
                <a:gd name="T0" fmla="*/ 2147483646 w 339"/>
                <a:gd name="T1" fmla="*/ 2147483646 h 197"/>
                <a:gd name="T2" fmla="*/ 2147483646 w 339"/>
                <a:gd name="T3" fmla="*/ 2147483646 h 197"/>
                <a:gd name="T4" fmla="*/ 2147483646 w 339"/>
                <a:gd name="T5" fmla="*/ 2147483646 h 197"/>
                <a:gd name="T6" fmla="*/ 2147483646 w 339"/>
                <a:gd name="T7" fmla="*/ 2147483646 h 197"/>
                <a:gd name="T8" fmla="*/ 2147483646 w 339"/>
                <a:gd name="T9" fmla="*/ 2147483646 h 197"/>
                <a:gd name="T10" fmla="*/ 2147483646 w 339"/>
                <a:gd name="T11" fmla="*/ 2147483646 h 197"/>
                <a:gd name="T12" fmla="*/ 0 w 339"/>
                <a:gd name="T13" fmla="*/ 2147483646 h 197"/>
                <a:gd name="T14" fmla="*/ 2147483646 w 339"/>
                <a:gd name="T15" fmla="*/ 2147483646 h 197"/>
                <a:gd name="T16" fmla="*/ 2147483646 w 339"/>
                <a:gd name="T17" fmla="*/ 2147483646 h 197"/>
                <a:gd name="T18" fmla="*/ 2147483646 w 339"/>
                <a:gd name="T19" fmla="*/ 2147483646 h 197"/>
                <a:gd name="T20" fmla="*/ 2147483646 w 339"/>
                <a:gd name="T21" fmla="*/ 2147483646 h 197"/>
                <a:gd name="T22" fmla="*/ 2147483646 w 339"/>
                <a:gd name="T23" fmla="*/ 2147483646 h 197"/>
                <a:gd name="T24" fmla="*/ 2147483646 w 339"/>
                <a:gd name="T25" fmla="*/ 2147483646 h 197"/>
                <a:gd name="T26" fmla="*/ 2147483646 w 339"/>
                <a:gd name="T27" fmla="*/ 2147483646 h 197"/>
                <a:gd name="T28" fmla="*/ 2147483646 w 339"/>
                <a:gd name="T29" fmla="*/ 2147483646 h 197"/>
                <a:gd name="T30" fmla="*/ 2147483646 w 339"/>
                <a:gd name="T31" fmla="*/ 2147483646 h 197"/>
                <a:gd name="T32" fmla="*/ 2147483646 w 339"/>
                <a:gd name="T33" fmla="*/ 2147483646 h 197"/>
                <a:gd name="T34" fmla="*/ 2147483646 w 339"/>
                <a:gd name="T35" fmla="*/ 2147483646 h 197"/>
                <a:gd name="T36" fmla="*/ 2147483646 w 339"/>
                <a:gd name="T37" fmla="*/ 2147483646 h 197"/>
                <a:gd name="T38" fmla="*/ 2147483646 w 339"/>
                <a:gd name="T39" fmla="*/ 2147483646 h 197"/>
                <a:gd name="T40" fmla="*/ 2147483646 w 339"/>
                <a:gd name="T41" fmla="*/ 2147483646 h 197"/>
                <a:gd name="T42" fmla="*/ 2147483646 w 339"/>
                <a:gd name="T43" fmla="*/ 0 h 197"/>
                <a:gd name="T44" fmla="*/ 2147483646 w 339"/>
                <a:gd name="T45" fmla="*/ 0 h 197"/>
                <a:gd name="T46" fmla="*/ 2147483646 w 339"/>
                <a:gd name="T47" fmla="*/ 2147483646 h 197"/>
                <a:gd name="T48" fmla="*/ 2147483646 w 339"/>
                <a:gd name="T49" fmla="*/ 2147483646 h 197"/>
                <a:gd name="T50" fmla="*/ 2147483646 w 339"/>
                <a:gd name="T51" fmla="*/ 2147483646 h 197"/>
                <a:gd name="T52" fmla="*/ 2147483646 w 339"/>
                <a:gd name="T53" fmla="*/ 2147483646 h 197"/>
                <a:gd name="T54" fmla="*/ 2147483646 w 339"/>
                <a:gd name="T55" fmla="*/ 2147483646 h 197"/>
                <a:gd name="T56" fmla="*/ 2147483646 w 339"/>
                <a:gd name="T57" fmla="*/ 2147483646 h 197"/>
                <a:gd name="T58" fmla="*/ 2147483646 w 339"/>
                <a:gd name="T59" fmla="*/ 2147483646 h 197"/>
                <a:gd name="T60" fmla="*/ 2147483646 w 339"/>
                <a:gd name="T61" fmla="*/ 2147483646 h 197"/>
                <a:gd name="T62" fmla="*/ 2147483646 w 339"/>
                <a:gd name="T63" fmla="*/ 2147483646 h 197"/>
                <a:gd name="T64" fmla="*/ 2147483646 w 339"/>
                <a:gd name="T65" fmla="*/ 2147483646 h 197"/>
                <a:gd name="T66" fmla="*/ 2147483646 w 339"/>
                <a:gd name="T67" fmla="*/ 2147483646 h 197"/>
                <a:gd name="T68" fmla="*/ 2147483646 w 339"/>
                <a:gd name="T69" fmla="*/ 2147483646 h 197"/>
                <a:gd name="T70" fmla="*/ 2147483646 w 339"/>
                <a:gd name="T71" fmla="*/ 2147483646 h 197"/>
                <a:gd name="T72" fmla="*/ 2147483646 w 339"/>
                <a:gd name="T73" fmla="*/ 2147483646 h 197"/>
                <a:gd name="T74" fmla="*/ 2147483646 w 339"/>
                <a:gd name="T75" fmla="*/ 2147483646 h 197"/>
                <a:gd name="T76" fmla="*/ 2147483646 w 339"/>
                <a:gd name="T77" fmla="*/ 2147483646 h 197"/>
                <a:gd name="T78" fmla="*/ 2147483646 w 339"/>
                <a:gd name="T79" fmla="*/ 2147483646 h 197"/>
                <a:gd name="T80" fmla="*/ 2147483646 w 339"/>
                <a:gd name="T81" fmla="*/ 2147483646 h 197"/>
                <a:gd name="T82" fmla="*/ 2147483646 w 339"/>
                <a:gd name="T83" fmla="*/ 2147483646 h 197"/>
                <a:gd name="T84" fmla="*/ 2147483646 w 339"/>
                <a:gd name="T85" fmla="*/ 2147483646 h 197"/>
                <a:gd name="T86" fmla="*/ 2147483646 w 339"/>
                <a:gd name="T87" fmla="*/ 2147483646 h 197"/>
                <a:gd name="T88" fmla="*/ 2147483646 w 339"/>
                <a:gd name="T89" fmla="*/ 2147483646 h 197"/>
                <a:gd name="T90" fmla="*/ 2147483646 w 339"/>
                <a:gd name="T91" fmla="*/ 2147483646 h 1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9"/>
                <a:gd name="T139" fmla="*/ 0 h 197"/>
                <a:gd name="T140" fmla="*/ 339 w 339"/>
                <a:gd name="T141" fmla="*/ 197 h 1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9" h="197">
                  <a:moveTo>
                    <a:pt x="167" y="197"/>
                  </a:moveTo>
                  <a:lnTo>
                    <a:pt x="167" y="197"/>
                  </a:lnTo>
                  <a:lnTo>
                    <a:pt x="151" y="197"/>
                  </a:lnTo>
                  <a:lnTo>
                    <a:pt x="113" y="193"/>
                  </a:lnTo>
                  <a:lnTo>
                    <a:pt x="91" y="191"/>
                  </a:lnTo>
                  <a:lnTo>
                    <a:pt x="67" y="185"/>
                  </a:lnTo>
                  <a:lnTo>
                    <a:pt x="45" y="179"/>
                  </a:lnTo>
                  <a:lnTo>
                    <a:pt x="27" y="173"/>
                  </a:lnTo>
                  <a:lnTo>
                    <a:pt x="18" y="165"/>
                  </a:lnTo>
                  <a:lnTo>
                    <a:pt x="8" y="153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22"/>
                  </a:lnTo>
                  <a:lnTo>
                    <a:pt x="2" y="116"/>
                  </a:lnTo>
                  <a:lnTo>
                    <a:pt x="6" y="112"/>
                  </a:lnTo>
                  <a:lnTo>
                    <a:pt x="12" y="106"/>
                  </a:lnTo>
                  <a:lnTo>
                    <a:pt x="18" y="102"/>
                  </a:lnTo>
                  <a:lnTo>
                    <a:pt x="27" y="100"/>
                  </a:lnTo>
                  <a:lnTo>
                    <a:pt x="37" y="98"/>
                  </a:lnTo>
                  <a:lnTo>
                    <a:pt x="49" y="98"/>
                  </a:lnTo>
                  <a:lnTo>
                    <a:pt x="49" y="84"/>
                  </a:lnTo>
                  <a:lnTo>
                    <a:pt x="49" y="70"/>
                  </a:lnTo>
                  <a:lnTo>
                    <a:pt x="51" y="56"/>
                  </a:lnTo>
                  <a:lnTo>
                    <a:pt x="53" y="50"/>
                  </a:lnTo>
                  <a:lnTo>
                    <a:pt x="57" y="44"/>
                  </a:lnTo>
                  <a:lnTo>
                    <a:pt x="61" y="40"/>
                  </a:lnTo>
                  <a:lnTo>
                    <a:pt x="67" y="36"/>
                  </a:lnTo>
                  <a:lnTo>
                    <a:pt x="75" y="36"/>
                  </a:lnTo>
                  <a:lnTo>
                    <a:pt x="83" y="36"/>
                  </a:lnTo>
                  <a:lnTo>
                    <a:pt x="95" y="38"/>
                  </a:lnTo>
                  <a:lnTo>
                    <a:pt x="107" y="44"/>
                  </a:lnTo>
                  <a:lnTo>
                    <a:pt x="121" y="54"/>
                  </a:lnTo>
                  <a:lnTo>
                    <a:pt x="121" y="44"/>
                  </a:lnTo>
                  <a:lnTo>
                    <a:pt x="123" y="34"/>
                  </a:lnTo>
                  <a:lnTo>
                    <a:pt x="127" y="24"/>
                  </a:lnTo>
                  <a:lnTo>
                    <a:pt x="133" y="14"/>
                  </a:lnTo>
                  <a:lnTo>
                    <a:pt x="137" y="10"/>
                  </a:lnTo>
                  <a:lnTo>
                    <a:pt x="141" y="6"/>
                  </a:lnTo>
                  <a:lnTo>
                    <a:pt x="147" y="2"/>
                  </a:lnTo>
                  <a:lnTo>
                    <a:pt x="155" y="0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1" y="2"/>
                  </a:lnTo>
                  <a:lnTo>
                    <a:pt x="189" y="4"/>
                  </a:lnTo>
                  <a:lnTo>
                    <a:pt x="199" y="8"/>
                  </a:lnTo>
                  <a:lnTo>
                    <a:pt x="209" y="16"/>
                  </a:lnTo>
                  <a:lnTo>
                    <a:pt x="217" y="26"/>
                  </a:lnTo>
                  <a:lnTo>
                    <a:pt x="225" y="38"/>
                  </a:lnTo>
                  <a:lnTo>
                    <a:pt x="229" y="56"/>
                  </a:lnTo>
                  <a:lnTo>
                    <a:pt x="233" y="52"/>
                  </a:lnTo>
                  <a:lnTo>
                    <a:pt x="241" y="46"/>
                  </a:lnTo>
                  <a:lnTo>
                    <a:pt x="247" y="44"/>
                  </a:lnTo>
                  <a:lnTo>
                    <a:pt x="253" y="44"/>
                  </a:lnTo>
                  <a:lnTo>
                    <a:pt x="261" y="48"/>
                  </a:lnTo>
                  <a:lnTo>
                    <a:pt x="269" y="54"/>
                  </a:lnTo>
                  <a:lnTo>
                    <a:pt x="271" y="58"/>
                  </a:lnTo>
                  <a:lnTo>
                    <a:pt x="273" y="66"/>
                  </a:lnTo>
                  <a:lnTo>
                    <a:pt x="273" y="72"/>
                  </a:lnTo>
                  <a:lnTo>
                    <a:pt x="273" y="78"/>
                  </a:lnTo>
                  <a:lnTo>
                    <a:pt x="271" y="86"/>
                  </a:lnTo>
                  <a:lnTo>
                    <a:pt x="269" y="92"/>
                  </a:lnTo>
                  <a:lnTo>
                    <a:pt x="275" y="90"/>
                  </a:lnTo>
                  <a:lnTo>
                    <a:pt x="289" y="86"/>
                  </a:lnTo>
                  <a:lnTo>
                    <a:pt x="299" y="84"/>
                  </a:lnTo>
                  <a:lnTo>
                    <a:pt x="309" y="86"/>
                  </a:lnTo>
                  <a:lnTo>
                    <a:pt x="321" y="92"/>
                  </a:lnTo>
                  <a:lnTo>
                    <a:pt x="331" y="100"/>
                  </a:lnTo>
                  <a:lnTo>
                    <a:pt x="335" y="106"/>
                  </a:lnTo>
                  <a:lnTo>
                    <a:pt x="337" y="114"/>
                  </a:lnTo>
                  <a:lnTo>
                    <a:pt x="339" y="124"/>
                  </a:lnTo>
                  <a:lnTo>
                    <a:pt x="337" y="136"/>
                  </a:lnTo>
                  <a:lnTo>
                    <a:pt x="333" y="148"/>
                  </a:lnTo>
                  <a:lnTo>
                    <a:pt x="327" y="153"/>
                  </a:lnTo>
                  <a:lnTo>
                    <a:pt x="321" y="157"/>
                  </a:lnTo>
                  <a:lnTo>
                    <a:pt x="313" y="163"/>
                  </a:lnTo>
                  <a:lnTo>
                    <a:pt x="303" y="169"/>
                  </a:lnTo>
                  <a:lnTo>
                    <a:pt x="295" y="173"/>
                  </a:lnTo>
                  <a:lnTo>
                    <a:pt x="269" y="183"/>
                  </a:lnTo>
                  <a:lnTo>
                    <a:pt x="249" y="189"/>
                  </a:lnTo>
                  <a:lnTo>
                    <a:pt x="225" y="193"/>
                  </a:lnTo>
                  <a:lnTo>
                    <a:pt x="197" y="197"/>
                  </a:lnTo>
                  <a:lnTo>
                    <a:pt x="167" y="1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58" name="Group 64"/>
            <p:cNvGrpSpPr>
              <a:grpSpLocks/>
            </p:cNvGrpSpPr>
            <p:nvPr/>
          </p:nvGrpSpPr>
          <p:grpSpPr bwMode="auto">
            <a:xfrm>
              <a:off x="3385489" y="4250797"/>
              <a:ext cx="417513" cy="272285"/>
              <a:chOff x="4814888" y="4184650"/>
              <a:chExt cx="417512" cy="273050"/>
            </a:xfrm>
          </p:grpSpPr>
          <p:sp>
            <p:nvSpPr>
              <p:cNvPr id="4159" name="Freeform 53"/>
              <p:cNvSpPr>
                <a:spLocks/>
              </p:cNvSpPr>
              <p:nvPr/>
            </p:nvSpPr>
            <p:spPr bwMode="auto">
              <a:xfrm>
                <a:off x="4911725" y="4279900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0" name="Freeform 54"/>
              <p:cNvSpPr>
                <a:spLocks/>
              </p:cNvSpPr>
              <p:nvPr/>
            </p:nvSpPr>
            <p:spPr bwMode="auto">
              <a:xfrm>
                <a:off x="5099050" y="42830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2147483646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6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4"/>
                    </a:lnTo>
                    <a:lnTo>
                      <a:pt x="26" y="26"/>
                    </a:lnTo>
                    <a:lnTo>
                      <a:pt x="22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1" name="Freeform 55"/>
              <p:cNvSpPr>
                <a:spLocks/>
              </p:cNvSpPr>
              <p:nvPr/>
            </p:nvSpPr>
            <p:spPr bwMode="auto">
              <a:xfrm>
                <a:off x="5000625" y="42195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40"/>
                    </a:lnTo>
                    <a:lnTo>
                      <a:pt x="26" y="34"/>
                    </a:lnTo>
                    <a:lnTo>
                      <a:pt x="26" y="26"/>
                    </a:lnTo>
                    <a:lnTo>
                      <a:pt x="22" y="1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2" name="Freeform 56"/>
              <p:cNvSpPr>
                <a:spLocks/>
              </p:cNvSpPr>
              <p:nvPr/>
            </p:nvSpPr>
            <p:spPr bwMode="auto">
              <a:xfrm>
                <a:off x="5172075" y="4191000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2147483646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2" y="36"/>
                    </a:lnTo>
                    <a:lnTo>
                      <a:pt x="6" y="42"/>
                    </a:lnTo>
                    <a:lnTo>
                      <a:pt x="14" y="44"/>
                    </a:lnTo>
                    <a:lnTo>
                      <a:pt x="18" y="42"/>
                    </a:lnTo>
                    <a:lnTo>
                      <a:pt x="20" y="40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6" y="24"/>
                    </a:lnTo>
                    <a:lnTo>
                      <a:pt x="22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3" name="Freeform 57"/>
              <p:cNvSpPr>
                <a:spLocks/>
              </p:cNvSpPr>
              <p:nvPr/>
            </p:nvSpPr>
            <p:spPr bwMode="auto">
              <a:xfrm>
                <a:off x="4824413" y="4184650"/>
                <a:ext cx="39687" cy="69850"/>
              </a:xfrm>
              <a:custGeom>
                <a:avLst/>
                <a:gdLst>
                  <a:gd name="T0" fmla="*/ 2147483646 w 25"/>
                  <a:gd name="T1" fmla="*/ 0 h 44"/>
                  <a:gd name="T2" fmla="*/ 2147483646 w 25"/>
                  <a:gd name="T3" fmla="*/ 0 h 44"/>
                  <a:gd name="T4" fmla="*/ 2147483646 w 25"/>
                  <a:gd name="T5" fmla="*/ 2147483646 h 44"/>
                  <a:gd name="T6" fmla="*/ 2147483646 w 25"/>
                  <a:gd name="T7" fmla="*/ 2147483646 h 44"/>
                  <a:gd name="T8" fmla="*/ 0 w 25"/>
                  <a:gd name="T9" fmla="*/ 2147483646 h 44"/>
                  <a:gd name="T10" fmla="*/ 2147483646 w 25"/>
                  <a:gd name="T11" fmla="*/ 2147483646 h 44"/>
                  <a:gd name="T12" fmla="*/ 2147483646 w 25"/>
                  <a:gd name="T13" fmla="*/ 2147483646 h 44"/>
                  <a:gd name="T14" fmla="*/ 2147483646 w 25"/>
                  <a:gd name="T15" fmla="*/ 2147483646 h 44"/>
                  <a:gd name="T16" fmla="*/ 2147483646 w 25"/>
                  <a:gd name="T17" fmla="*/ 2147483646 h 44"/>
                  <a:gd name="T18" fmla="*/ 2147483646 w 25"/>
                  <a:gd name="T19" fmla="*/ 2147483646 h 44"/>
                  <a:gd name="T20" fmla="*/ 2147483646 w 25"/>
                  <a:gd name="T21" fmla="*/ 2147483646 h 44"/>
                  <a:gd name="T22" fmla="*/ 2147483646 w 25"/>
                  <a:gd name="T23" fmla="*/ 2147483646 h 44"/>
                  <a:gd name="T24" fmla="*/ 2147483646 w 25"/>
                  <a:gd name="T25" fmla="*/ 2147483646 h 44"/>
                  <a:gd name="T26" fmla="*/ 2147483646 w 25"/>
                  <a:gd name="T27" fmla="*/ 2147483646 h 44"/>
                  <a:gd name="T28" fmla="*/ 2147483646 w 25"/>
                  <a:gd name="T29" fmla="*/ 2147483646 h 44"/>
                  <a:gd name="T30" fmla="*/ 2147483646 w 25"/>
                  <a:gd name="T31" fmla="*/ 0 h 44"/>
                  <a:gd name="T32" fmla="*/ 2147483646 w 25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44"/>
                  <a:gd name="T53" fmla="*/ 25 w 25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44">
                    <a:moveTo>
                      <a:pt x="13" y="0"/>
                    </a:moveTo>
                    <a:lnTo>
                      <a:pt x="13" y="0"/>
                    </a:lnTo>
                    <a:lnTo>
                      <a:pt x="9" y="8"/>
                    </a:lnTo>
                    <a:lnTo>
                      <a:pt x="1" y="22"/>
                    </a:lnTo>
                    <a:lnTo>
                      <a:pt x="0" y="30"/>
                    </a:lnTo>
                    <a:lnTo>
                      <a:pt x="1" y="38"/>
                    </a:lnTo>
                    <a:lnTo>
                      <a:pt x="3" y="42"/>
                    </a:lnTo>
                    <a:lnTo>
                      <a:pt x="11" y="44"/>
                    </a:lnTo>
                    <a:lnTo>
                      <a:pt x="17" y="44"/>
                    </a:lnTo>
                    <a:lnTo>
                      <a:pt x="19" y="42"/>
                    </a:lnTo>
                    <a:lnTo>
                      <a:pt x="23" y="40"/>
                    </a:lnTo>
                    <a:lnTo>
                      <a:pt x="25" y="34"/>
                    </a:lnTo>
                    <a:lnTo>
                      <a:pt x="25" y="26"/>
                    </a:lnTo>
                    <a:lnTo>
                      <a:pt x="21" y="1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4" name="Freeform 58"/>
              <p:cNvSpPr>
                <a:spLocks/>
              </p:cNvSpPr>
              <p:nvPr/>
            </p:nvSpPr>
            <p:spPr bwMode="auto">
              <a:xfrm>
                <a:off x="4899025" y="4384675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5" name="Freeform 59"/>
              <p:cNvSpPr>
                <a:spLocks/>
              </p:cNvSpPr>
              <p:nvPr/>
            </p:nvSpPr>
            <p:spPr bwMode="auto">
              <a:xfrm>
                <a:off x="5089525" y="4387850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6" name="Freeform 60"/>
              <p:cNvSpPr>
                <a:spLocks/>
              </p:cNvSpPr>
              <p:nvPr/>
            </p:nvSpPr>
            <p:spPr bwMode="auto">
              <a:xfrm>
                <a:off x="4991100" y="432752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0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7" name="Freeform 61"/>
              <p:cNvSpPr>
                <a:spLocks/>
              </p:cNvSpPr>
              <p:nvPr/>
            </p:nvSpPr>
            <p:spPr bwMode="auto">
              <a:xfrm>
                <a:off x="5194300" y="430847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8" name="Freeform 62"/>
              <p:cNvSpPr>
                <a:spLocks/>
              </p:cNvSpPr>
              <p:nvPr/>
            </p:nvSpPr>
            <p:spPr bwMode="auto">
              <a:xfrm>
                <a:off x="4814888" y="4289425"/>
                <a:ext cx="36512" cy="73025"/>
              </a:xfrm>
              <a:custGeom>
                <a:avLst/>
                <a:gdLst>
                  <a:gd name="T0" fmla="*/ 2147483646 w 23"/>
                  <a:gd name="T1" fmla="*/ 0 h 46"/>
                  <a:gd name="T2" fmla="*/ 2147483646 w 23"/>
                  <a:gd name="T3" fmla="*/ 0 h 46"/>
                  <a:gd name="T4" fmla="*/ 2147483646 w 23"/>
                  <a:gd name="T5" fmla="*/ 2147483646 h 46"/>
                  <a:gd name="T6" fmla="*/ 2147483646 w 23"/>
                  <a:gd name="T7" fmla="*/ 2147483646 h 46"/>
                  <a:gd name="T8" fmla="*/ 0 w 23"/>
                  <a:gd name="T9" fmla="*/ 2147483646 h 46"/>
                  <a:gd name="T10" fmla="*/ 0 w 23"/>
                  <a:gd name="T11" fmla="*/ 2147483646 h 46"/>
                  <a:gd name="T12" fmla="*/ 2147483646 w 23"/>
                  <a:gd name="T13" fmla="*/ 2147483646 h 46"/>
                  <a:gd name="T14" fmla="*/ 2147483646 w 23"/>
                  <a:gd name="T15" fmla="*/ 2147483646 h 46"/>
                  <a:gd name="T16" fmla="*/ 2147483646 w 23"/>
                  <a:gd name="T17" fmla="*/ 2147483646 h 46"/>
                  <a:gd name="T18" fmla="*/ 2147483646 w 23"/>
                  <a:gd name="T19" fmla="*/ 2147483646 h 46"/>
                  <a:gd name="T20" fmla="*/ 2147483646 w 23"/>
                  <a:gd name="T21" fmla="*/ 2147483646 h 46"/>
                  <a:gd name="T22" fmla="*/ 2147483646 w 23"/>
                  <a:gd name="T23" fmla="*/ 2147483646 h 46"/>
                  <a:gd name="T24" fmla="*/ 2147483646 w 23"/>
                  <a:gd name="T25" fmla="*/ 2147483646 h 46"/>
                  <a:gd name="T26" fmla="*/ 2147483646 w 23"/>
                  <a:gd name="T27" fmla="*/ 2147483646 h 46"/>
                  <a:gd name="T28" fmla="*/ 2147483646 w 23"/>
                  <a:gd name="T29" fmla="*/ 2147483646 h 46"/>
                  <a:gd name="T30" fmla="*/ 2147483646 w 23"/>
                  <a:gd name="T31" fmla="*/ 0 h 46"/>
                  <a:gd name="T32" fmla="*/ 2147483646 w 23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46"/>
                  <a:gd name="T53" fmla="*/ 23 w 23"/>
                  <a:gd name="T54" fmla="*/ 46 h 4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46">
                    <a:moveTo>
                      <a:pt x="11" y="0"/>
                    </a:moveTo>
                    <a:lnTo>
                      <a:pt x="11" y="0"/>
                    </a:lnTo>
                    <a:lnTo>
                      <a:pt x="7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1" y="46"/>
                    </a:lnTo>
                    <a:lnTo>
                      <a:pt x="15" y="44"/>
                    </a:lnTo>
                    <a:lnTo>
                      <a:pt x="19" y="42"/>
                    </a:lnTo>
                    <a:lnTo>
                      <a:pt x="21" y="40"/>
                    </a:lnTo>
                    <a:lnTo>
                      <a:pt x="23" y="34"/>
                    </a:lnTo>
                    <a:lnTo>
                      <a:pt x="23" y="26"/>
                    </a:lnTo>
                    <a:lnTo>
                      <a:pt x="19" y="1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105" name="Group 4"/>
          <p:cNvGrpSpPr>
            <a:grpSpLocks/>
          </p:cNvGrpSpPr>
          <p:nvPr/>
        </p:nvGrpSpPr>
        <p:grpSpPr bwMode="auto">
          <a:xfrm>
            <a:off x="1152525" y="4184650"/>
            <a:ext cx="604838" cy="274638"/>
            <a:chOff x="1048436" y="5089122"/>
            <a:chExt cx="604837" cy="274637"/>
          </a:xfrm>
        </p:grpSpPr>
        <p:sp>
          <p:nvSpPr>
            <p:cNvPr id="4155" name="Freeform 63"/>
            <p:cNvSpPr>
              <a:spLocks/>
            </p:cNvSpPr>
            <p:nvPr/>
          </p:nvSpPr>
          <p:spPr bwMode="auto">
            <a:xfrm>
              <a:off x="1405623" y="5089122"/>
              <a:ext cx="190500" cy="190500"/>
            </a:xfrm>
            <a:custGeom>
              <a:avLst/>
              <a:gdLst>
                <a:gd name="T0" fmla="*/ 2147483646 w 120"/>
                <a:gd name="T1" fmla="*/ 2147483646 h 120"/>
                <a:gd name="T2" fmla="*/ 2147483646 w 120"/>
                <a:gd name="T3" fmla="*/ 2147483646 h 120"/>
                <a:gd name="T4" fmla="*/ 2147483646 w 120"/>
                <a:gd name="T5" fmla="*/ 2147483646 h 120"/>
                <a:gd name="T6" fmla="*/ 2147483646 w 120"/>
                <a:gd name="T7" fmla="*/ 2147483646 h 120"/>
                <a:gd name="T8" fmla="*/ 2147483646 w 120"/>
                <a:gd name="T9" fmla="*/ 2147483646 h 120"/>
                <a:gd name="T10" fmla="*/ 2147483646 w 120"/>
                <a:gd name="T11" fmla="*/ 2147483646 h 120"/>
                <a:gd name="T12" fmla="*/ 2147483646 w 120"/>
                <a:gd name="T13" fmla="*/ 2147483646 h 120"/>
                <a:gd name="T14" fmla="*/ 2147483646 w 120"/>
                <a:gd name="T15" fmla="*/ 2147483646 h 120"/>
                <a:gd name="T16" fmla="*/ 2147483646 w 120"/>
                <a:gd name="T17" fmla="*/ 2147483646 h 120"/>
                <a:gd name="T18" fmla="*/ 2147483646 w 120"/>
                <a:gd name="T19" fmla="*/ 2147483646 h 120"/>
                <a:gd name="T20" fmla="*/ 2147483646 w 120"/>
                <a:gd name="T21" fmla="*/ 2147483646 h 120"/>
                <a:gd name="T22" fmla="*/ 2147483646 w 120"/>
                <a:gd name="T23" fmla="*/ 2147483646 h 120"/>
                <a:gd name="T24" fmla="*/ 2147483646 w 120"/>
                <a:gd name="T25" fmla="*/ 2147483646 h 120"/>
                <a:gd name="T26" fmla="*/ 2147483646 w 120"/>
                <a:gd name="T27" fmla="*/ 2147483646 h 120"/>
                <a:gd name="T28" fmla="*/ 2147483646 w 120"/>
                <a:gd name="T29" fmla="*/ 2147483646 h 120"/>
                <a:gd name="T30" fmla="*/ 2147483646 w 120"/>
                <a:gd name="T31" fmla="*/ 2147483646 h 120"/>
                <a:gd name="T32" fmla="*/ 2147483646 w 120"/>
                <a:gd name="T33" fmla="*/ 2147483646 h 120"/>
                <a:gd name="T34" fmla="*/ 2147483646 w 120"/>
                <a:gd name="T35" fmla="*/ 2147483646 h 120"/>
                <a:gd name="T36" fmla="*/ 0 w 120"/>
                <a:gd name="T37" fmla="*/ 2147483646 h 120"/>
                <a:gd name="T38" fmla="*/ 0 w 120"/>
                <a:gd name="T39" fmla="*/ 2147483646 h 120"/>
                <a:gd name="T40" fmla="*/ 2147483646 w 120"/>
                <a:gd name="T41" fmla="*/ 2147483646 h 120"/>
                <a:gd name="T42" fmla="*/ 2147483646 w 120"/>
                <a:gd name="T43" fmla="*/ 2147483646 h 120"/>
                <a:gd name="T44" fmla="*/ 2147483646 w 120"/>
                <a:gd name="T45" fmla="*/ 2147483646 h 120"/>
                <a:gd name="T46" fmla="*/ 2147483646 w 120"/>
                <a:gd name="T47" fmla="*/ 2147483646 h 120"/>
                <a:gd name="T48" fmla="*/ 2147483646 w 120"/>
                <a:gd name="T49" fmla="*/ 2147483646 h 120"/>
                <a:gd name="T50" fmla="*/ 2147483646 w 120"/>
                <a:gd name="T51" fmla="*/ 2147483646 h 120"/>
                <a:gd name="T52" fmla="*/ 2147483646 w 120"/>
                <a:gd name="T53" fmla="*/ 2147483646 h 120"/>
                <a:gd name="T54" fmla="*/ 2147483646 w 120"/>
                <a:gd name="T55" fmla="*/ 0 h 120"/>
                <a:gd name="T56" fmla="*/ 2147483646 w 120"/>
                <a:gd name="T57" fmla="*/ 0 h 120"/>
                <a:gd name="T58" fmla="*/ 2147483646 w 120"/>
                <a:gd name="T59" fmla="*/ 2147483646 h 120"/>
                <a:gd name="T60" fmla="*/ 2147483646 w 120"/>
                <a:gd name="T61" fmla="*/ 2147483646 h 120"/>
                <a:gd name="T62" fmla="*/ 2147483646 w 120"/>
                <a:gd name="T63" fmla="*/ 2147483646 h 120"/>
                <a:gd name="T64" fmla="*/ 2147483646 w 120"/>
                <a:gd name="T65" fmla="*/ 2147483646 h 120"/>
                <a:gd name="T66" fmla="*/ 2147483646 w 120"/>
                <a:gd name="T67" fmla="*/ 2147483646 h 120"/>
                <a:gd name="T68" fmla="*/ 2147483646 w 120"/>
                <a:gd name="T69" fmla="*/ 2147483646 h 120"/>
                <a:gd name="T70" fmla="*/ 2147483646 w 120"/>
                <a:gd name="T71" fmla="*/ 2147483646 h 120"/>
                <a:gd name="T72" fmla="*/ 2147483646 w 120"/>
                <a:gd name="T73" fmla="*/ 2147483646 h 120"/>
                <a:gd name="T74" fmla="*/ 2147483646 w 120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120"/>
                <a:gd name="T116" fmla="*/ 120 w 120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120">
                  <a:moveTo>
                    <a:pt x="120" y="60"/>
                  </a:moveTo>
                  <a:lnTo>
                    <a:pt x="120" y="60"/>
                  </a:lnTo>
                  <a:lnTo>
                    <a:pt x="120" y="72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4" y="102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20"/>
                  </a:lnTo>
                  <a:lnTo>
                    <a:pt x="60" y="120"/>
                  </a:lnTo>
                  <a:lnTo>
                    <a:pt x="48" y="120"/>
                  </a:lnTo>
                  <a:lnTo>
                    <a:pt x="38" y="116"/>
                  </a:lnTo>
                  <a:lnTo>
                    <a:pt x="28" y="110"/>
                  </a:lnTo>
                  <a:lnTo>
                    <a:pt x="18" y="102"/>
                  </a:lnTo>
                  <a:lnTo>
                    <a:pt x="10" y="94"/>
                  </a:lnTo>
                  <a:lnTo>
                    <a:pt x="6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4" y="18"/>
                  </a:lnTo>
                  <a:lnTo>
                    <a:pt x="110" y="26"/>
                  </a:lnTo>
                  <a:lnTo>
                    <a:pt x="116" y="36"/>
                  </a:lnTo>
                  <a:lnTo>
                    <a:pt x="120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FFEF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6" name="Freeform 64"/>
            <p:cNvSpPr>
              <a:spLocks/>
            </p:cNvSpPr>
            <p:nvPr/>
          </p:nvSpPr>
          <p:spPr bwMode="auto">
            <a:xfrm>
              <a:off x="1048436" y="5092297"/>
              <a:ext cx="604837" cy="271462"/>
            </a:xfrm>
            <a:custGeom>
              <a:avLst/>
              <a:gdLst>
                <a:gd name="T0" fmla="*/ 2147483646 w 381"/>
                <a:gd name="T1" fmla="*/ 2147483646 h 171"/>
                <a:gd name="T2" fmla="*/ 2147483646 w 381"/>
                <a:gd name="T3" fmla="*/ 2147483646 h 171"/>
                <a:gd name="T4" fmla="*/ 2147483646 w 381"/>
                <a:gd name="T5" fmla="*/ 2147483646 h 171"/>
                <a:gd name="T6" fmla="*/ 2147483646 w 381"/>
                <a:gd name="T7" fmla="*/ 2147483646 h 171"/>
                <a:gd name="T8" fmla="*/ 2147483646 w 381"/>
                <a:gd name="T9" fmla="*/ 2147483646 h 171"/>
                <a:gd name="T10" fmla="*/ 2147483646 w 381"/>
                <a:gd name="T11" fmla="*/ 2147483646 h 171"/>
                <a:gd name="T12" fmla="*/ 0 w 381"/>
                <a:gd name="T13" fmla="*/ 2147483646 h 171"/>
                <a:gd name="T14" fmla="*/ 2147483646 w 381"/>
                <a:gd name="T15" fmla="*/ 2147483646 h 171"/>
                <a:gd name="T16" fmla="*/ 2147483646 w 381"/>
                <a:gd name="T17" fmla="*/ 2147483646 h 171"/>
                <a:gd name="T18" fmla="*/ 2147483646 w 381"/>
                <a:gd name="T19" fmla="*/ 2147483646 h 171"/>
                <a:gd name="T20" fmla="*/ 2147483646 w 381"/>
                <a:gd name="T21" fmla="*/ 2147483646 h 171"/>
                <a:gd name="T22" fmla="*/ 2147483646 w 381"/>
                <a:gd name="T23" fmla="*/ 2147483646 h 171"/>
                <a:gd name="T24" fmla="*/ 2147483646 w 381"/>
                <a:gd name="T25" fmla="*/ 2147483646 h 171"/>
                <a:gd name="T26" fmla="*/ 2147483646 w 381"/>
                <a:gd name="T27" fmla="*/ 2147483646 h 171"/>
                <a:gd name="T28" fmla="*/ 2147483646 w 381"/>
                <a:gd name="T29" fmla="*/ 2147483646 h 171"/>
                <a:gd name="T30" fmla="*/ 2147483646 w 381"/>
                <a:gd name="T31" fmla="*/ 2147483646 h 171"/>
                <a:gd name="T32" fmla="*/ 2147483646 w 381"/>
                <a:gd name="T33" fmla="*/ 2147483646 h 171"/>
                <a:gd name="T34" fmla="*/ 2147483646 w 381"/>
                <a:gd name="T35" fmla="*/ 2147483646 h 171"/>
                <a:gd name="T36" fmla="*/ 2147483646 w 381"/>
                <a:gd name="T37" fmla="*/ 2147483646 h 171"/>
                <a:gd name="T38" fmla="*/ 2147483646 w 381"/>
                <a:gd name="T39" fmla="*/ 2147483646 h 171"/>
                <a:gd name="T40" fmla="*/ 2147483646 w 381"/>
                <a:gd name="T41" fmla="*/ 0 h 171"/>
                <a:gd name="T42" fmla="*/ 2147483646 w 381"/>
                <a:gd name="T43" fmla="*/ 2147483646 h 171"/>
                <a:gd name="T44" fmla="*/ 2147483646 w 381"/>
                <a:gd name="T45" fmla="*/ 2147483646 h 171"/>
                <a:gd name="T46" fmla="*/ 2147483646 w 381"/>
                <a:gd name="T47" fmla="*/ 2147483646 h 171"/>
                <a:gd name="T48" fmla="*/ 2147483646 w 381"/>
                <a:gd name="T49" fmla="*/ 2147483646 h 171"/>
                <a:gd name="T50" fmla="*/ 2147483646 w 381"/>
                <a:gd name="T51" fmla="*/ 2147483646 h 171"/>
                <a:gd name="T52" fmla="*/ 2147483646 w 381"/>
                <a:gd name="T53" fmla="*/ 2147483646 h 171"/>
                <a:gd name="T54" fmla="*/ 2147483646 w 381"/>
                <a:gd name="T55" fmla="*/ 2147483646 h 171"/>
                <a:gd name="T56" fmla="*/ 2147483646 w 381"/>
                <a:gd name="T57" fmla="*/ 2147483646 h 171"/>
                <a:gd name="T58" fmla="*/ 2147483646 w 381"/>
                <a:gd name="T59" fmla="*/ 2147483646 h 171"/>
                <a:gd name="T60" fmla="*/ 2147483646 w 381"/>
                <a:gd name="T61" fmla="*/ 2147483646 h 171"/>
                <a:gd name="T62" fmla="*/ 2147483646 w 381"/>
                <a:gd name="T63" fmla="*/ 2147483646 h 171"/>
                <a:gd name="T64" fmla="*/ 2147483646 w 381"/>
                <a:gd name="T65" fmla="*/ 2147483646 h 171"/>
                <a:gd name="T66" fmla="*/ 2147483646 w 381"/>
                <a:gd name="T67" fmla="*/ 2147483646 h 171"/>
                <a:gd name="T68" fmla="*/ 2147483646 w 381"/>
                <a:gd name="T69" fmla="*/ 2147483646 h 171"/>
                <a:gd name="T70" fmla="*/ 2147483646 w 381"/>
                <a:gd name="T71" fmla="*/ 2147483646 h 171"/>
                <a:gd name="T72" fmla="*/ 2147483646 w 381"/>
                <a:gd name="T73" fmla="*/ 2147483646 h 171"/>
                <a:gd name="T74" fmla="*/ 2147483646 w 381"/>
                <a:gd name="T75" fmla="*/ 2147483646 h 171"/>
                <a:gd name="T76" fmla="*/ 2147483646 w 381"/>
                <a:gd name="T77" fmla="*/ 2147483646 h 171"/>
                <a:gd name="T78" fmla="*/ 2147483646 w 381"/>
                <a:gd name="T79" fmla="*/ 2147483646 h 17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1"/>
                <a:gd name="T121" fmla="*/ 0 h 171"/>
                <a:gd name="T122" fmla="*/ 381 w 381"/>
                <a:gd name="T123" fmla="*/ 171 h 17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1" h="171">
                  <a:moveTo>
                    <a:pt x="147" y="167"/>
                  </a:moveTo>
                  <a:lnTo>
                    <a:pt x="147" y="167"/>
                  </a:lnTo>
                  <a:lnTo>
                    <a:pt x="127" y="169"/>
                  </a:lnTo>
                  <a:lnTo>
                    <a:pt x="86" y="171"/>
                  </a:lnTo>
                  <a:lnTo>
                    <a:pt x="62" y="169"/>
                  </a:lnTo>
                  <a:lnTo>
                    <a:pt x="40" y="167"/>
                  </a:lnTo>
                  <a:lnTo>
                    <a:pt x="22" y="164"/>
                  </a:lnTo>
                  <a:lnTo>
                    <a:pt x="16" y="160"/>
                  </a:lnTo>
                  <a:lnTo>
                    <a:pt x="12" y="156"/>
                  </a:lnTo>
                  <a:lnTo>
                    <a:pt x="6" y="150"/>
                  </a:lnTo>
                  <a:lnTo>
                    <a:pt x="2" y="144"/>
                  </a:lnTo>
                  <a:lnTo>
                    <a:pt x="0" y="134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4" y="122"/>
                  </a:lnTo>
                  <a:lnTo>
                    <a:pt x="8" y="118"/>
                  </a:lnTo>
                  <a:lnTo>
                    <a:pt x="16" y="114"/>
                  </a:lnTo>
                  <a:lnTo>
                    <a:pt x="24" y="110"/>
                  </a:lnTo>
                  <a:lnTo>
                    <a:pt x="50" y="106"/>
                  </a:lnTo>
                  <a:lnTo>
                    <a:pt x="52" y="98"/>
                  </a:lnTo>
                  <a:lnTo>
                    <a:pt x="54" y="90"/>
                  </a:lnTo>
                  <a:lnTo>
                    <a:pt x="60" y="82"/>
                  </a:lnTo>
                  <a:lnTo>
                    <a:pt x="66" y="72"/>
                  </a:lnTo>
                  <a:lnTo>
                    <a:pt x="76" y="66"/>
                  </a:lnTo>
                  <a:lnTo>
                    <a:pt x="90" y="62"/>
                  </a:lnTo>
                  <a:lnTo>
                    <a:pt x="98" y="62"/>
                  </a:lnTo>
                  <a:lnTo>
                    <a:pt x="107" y="62"/>
                  </a:lnTo>
                  <a:lnTo>
                    <a:pt x="106" y="56"/>
                  </a:lnTo>
                  <a:lnTo>
                    <a:pt x="106" y="50"/>
                  </a:lnTo>
                  <a:lnTo>
                    <a:pt x="109" y="42"/>
                  </a:lnTo>
                  <a:lnTo>
                    <a:pt x="113" y="34"/>
                  </a:lnTo>
                  <a:lnTo>
                    <a:pt x="123" y="28"/>
                  </a:lnTo>
                  <a:lnTo>
                    <a:pt x="137" y="24"/>
                  </a:lnTo>
                  <a:lnTo>
                    <a:pt x="157" y="20"/>
                  </a:lnTo>
                  <a:lnTo>
                    <a:pt x="163" y="14"/>
                  </a:lnTo>
                  <a:lnTo>
                    <a:pt x="169" y="8"/>
                  </a:lnTo>
                  <a:lnTo>
                    <a:pt x="179" y="4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1" y="2"/>
                  </a:lnTo>
                  <a:lnTo>
                    <a:pt x="207" y="4"/>
                  </a:lnTo>
                  <a:lnTo>
                    <a:pt x="215" y="8"/>
                  </a:lnTo>
                  <a:lnTo>
                    <a:pt x="221" y="14"/>
                  </a:lnTo>
                  <a:lnTo>
                    <a:pt x="229" y="22"/>
                  </a:lnTo>
                  <a:lnTo>
                    <a:pt x="235" y="22"/>
                  </a:lnTo>
                  <a:lnTo>
                    <a:pt x="253" y="24"/>
                  </a:lnTo>
                  <a:lnTo>
                    <a:pt x="261" y="26"/>
                  </a:lnTo>
                  <a:lnTo>
                    <a:pt x="271" y="32"/>
                  </a:lnTo>
                  <a:lnTo>
                    <a:pt x="279" y="38"/>
                  </a:lnTo>
                  <a:lnTo>
                    <a:pt x="283" y="48"/>
                  </a:lnTo>
                  <a:lnTo>
                    <a:pt x="291" y="50"/>
                  </a:lnTo>
                  <a:lnTo>
                    <a:pt x="305" y="56"/>
                  </a:lnTo>
                  <a:lnTo>
                    <a:pt x="311" y="62"/>
                  </a:lnTo>
                  <a:lnTo>
                    <a:pt x="317" y="68"/>
                  </a:lnTo>
                  <a:lnTo>
                    <a:pt x="319" y="76"/>
                  </a:lnTo>
                  <a:lnTo>
                    <a:pt x="315" y="84"/>
                  </a:lnTo>
                  <a:lnTo>
                    <a:pt x="325" y="88"/>
                  </a:lnTo>
                  <a:lnTo>
                    <a:pt x="349" y="96"/>
                  </a:lnTo>
                  <a:lnTo>
                    <a:pt x="361" y="102"/>
                  </a:lnTo>
                  <a:lnTo>
                    <a:pt x="371" y="110"/>
                  </a:lnTo>
                  <a:lnTo>
                    <a:pt x="379" y="120"/>
                  </a:lnTo>
                  <a:lnTo>
                    <a:pt x="381" y="126"/>
                  </a:lnTo>
                  <a:lnTo>
                    <a:pt x="381" y="132"/>
                  </a:lnTo>
                  <a:lnTo>
                    <a:pt x="381" y="134"/>
                  </a:lnTo>
                  <a:lnTo>
                    <a:pt x="381" y="138"/>
                  </a:lnTo>
                  <a:lnTo>
                    <a:pt x="377" y="144"/>
                  </a:lnTo>
                  <a:lnTo>
                    <a:pt x="367" y="152"/>
                  </a:lnTo>
                  <a:lnTo>
                    <a:pt x="353" y="160"/>
                  </a:lnTo>
                  <a:lnTo>
                    <a:pt x="329" y="165"/>
                  </a:lnTo>
                  <a:lnTo>
                    <a:pt x="297" y="167"/>
                  </a:lnTo>
                  <a:lnTo>
                    <a:pt x="251" y="167"/>
                  </a:lnTo>
                  <a:lnTo>
                    <a:pt x="147" y="16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6" name="Group 2"/>
          <p:cNvGrpSpPr>
            <a:grpSpLocks/>
          </p:cNvGrpSpPr>
          <p:nvPr/>
        </p:nvGrpSpPr>
        <p:grpSpPr bwMode="auto">
          <a:xfrm>
            <a:off x="4333875" y="1665288"/>
            <a:ext cx="652463" cy="569912"/>
            <a:chOff x="4232275" y="2501900"/>
            <a:chExt cx="652463" cy="569913"/>
          </a:xfrm>
        </p:grpSpPr>
        <p:sp>
          <p:nvSpPr>
            <p:cNvPr id="4153" name="Freeform 65"/>
            <p:cNvSpPr>
              <a:spLocks/>
            </p:cNvSpPr>
            <p:nvPr/>
          </p:nvSpPr>
          <p:spPr bwMode="auto">
            <a:xfrm>
              <a:off x="4394200" y="2779713"/>
              <a:ext cx="195263" cy="292100"/>
            </a:xfrm>
            <a:custGeom>
              <a:avLst/>
              <a:gdLst>
                <a:gd name="T0" fmla="*/ 2147483646 w 123"/>
                <a:gd name="T1" fmla="*/ 0 h 184"/>
                <a:gd name="T2" fmla="*/ 2147483646 w 123"/>
                <a:gd name="T3" fmla="*/ 0 h 184"/>
                <a:gd name="T4" fmla="*/ 2147483646 w 123"/>
                <a:gd name="T5" fmla="*/ 2147483646 h 184"/>
                <a:gd name="T6" fmla="*/ 2147483646 w 123"/>
                <a:gd name="T7" fmla="*/ 2147483646 h 184"/>
                <a:gd name="T8" fmla="*/ 2147483646 w 123"/>
                <a:gd name="T9" fmla="*/ 2147483646 h 184"/>
                <a:gd name="T10" fmla="*/ 2147483646 w 123"/>
                <a:gd name="T11" fmla="*/ 2147483646 h 184"/>
                <a:gd name="T12" fmla="*/ 0 w 123"/>
                <a:gd name="T13" fmla="*/ 2147483646 h 184"/>
                <a:gd name="T14" fmla="*/ 2147483646 w 123"/>
                <a:gd name="T15" fmla="*/ 2147483646 h 184"/>
                <a:gd name="T16" fmla="*/ 2147483646 w 123"/>
                <a:gd name="T17" fmla="*/ 2147483646 h 184"/>
                <a:gd name="T18" fmla="*/ 2147483646 w 123"/>
                <a:gd name="T19" fmla="*/ 2147483646 h 184"/>
                <a:gd name="T20" fmla="*/ 2147483646 w 123"/>
                <a:gd name="T21" fmla="*/ 2147483646 h 184"/>
                <a:gd name="T22" fmla="*/ 2147483646 w 123"/>
                <a:gd name="T23" fmla="*/ 0 h 1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3"/>
                <a:gd name="T37" fmla="*/ 0 h 184"/>
                <a:gd name="T38" fmla="*/ 123 w 123"/>
                <a:gd name="T39" fmla="*/ 184 h 18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3" h="184">
                  <a:moveTo>
                    <a:pt x="123" y="0"/>
                  </a:moveTo>
                  <a:lnTo>
                    <a:pt x="67" y="0"/>
                  </a:lnTo>
                  <a:lnTo>
                    <a:pt x="30" y="48"/>
                  </a:lnTo>
                  <a:lnTo>
                    <a:pt x="57" y="50"/>
                  </a:lnTo>
                  <a:lnTo>
                    <a:pt x="22" y="92"/>
                  </a:lnTo>
                  <a:lnTo>
                    <a:pt x="49" y="96"/>
                  </a:lnTo>
                  <a:lnTo>
                    <a:pt x="0" y="184"/>
                  </a:lnTo>
                  <a:lnTo>
                    <a:pt x="89" y="88"/>
                  </a:lnTo>
                  <a:lnTo>
                    <a:pt x="63" y="82"/>
                  </a:lnTo>
                  <a:lnTo>
                    <a:pt x="105" y="38"/>
                  </a:lnTo>
                  <a:lnTo>
                    <a:pt x="79" y="3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4" name="Freeform 66"/>
            <p:cNvSpPr>
              <a:spLocks/>
            </p:cNvSpPr>
            <p:nvPr/>
          </p:nvSpPr>
          <p:spPr bwMode="auto">
            <a:xfrm>
              <a:off x="4232275" y="2501900"/>
              <a:ext cx="652463" cy="277813"/>
            </a:xfrm>
            <a:custGeom>
              <a:avLst/>
              <a:gdLst>
                <a:gd name="T0" fmla="*/ 2147483646 w 411"/>
                <a:gd name="T1" fmla="*/ 2147483646 h 175"/>
                <a:gd name="T2" fmla="*/ 2147483646 w 411"/>
                <a:gd name="T3" fmla="*/ 2147483646 h 175"/>
                <a:gd name="T4" fmla="*/ 2147483646 w 411"/>
                <a:gd name="T5" fmla="*/ 2147483646 h 175"/>
                <a:gd name="T6" fmla="*/ 2147483646 w 411"/>
                <a:gd name="T7" fmla="*/ 2147483646 h 175"/>
                <a:gd name="T8" fmla="*/ 2147483646 w 411"/>
                <a:gd name="T9" fmla="*/ 2147483646 h 175"/>
                <a:gd name="T10" fmla="*/ 2147483646 w 411"/>
                <a:gd name="T11" fmla="*/ 2147483646 h 175"/>
                <a:gd name="T12" fmla="*/ 2147483646 w 411"/>
                <a:gd name="T13" fmla="*/ 2147483646 h 175"/>
                <a:gd name="T14" fmla="*/ 2147483646 w 411"/>
                <a:gd name="T15" fmla="*/ 2147483646 h 175"/>
                <a:gd name="T16" fmla="*/ 2147483646 w 411"/>
                <a:gd name="T17" fmla="*/ 2147483646 h 175"/>
                <a:gd name="T18" fmla="*/ 2147483646 w 411"/>
                <a:gd name="T19" fmla="*/ 2147483646 h 175"/>
                <a:gd name="T20" fmla="*/ 2147483646 w 411"/>
                <a:gd name="T21" fmla="*/ 2147483646 h 175"/>
                <a:gd name="T22" fmla="*/ 2147483646 w 411"/>
                <a:gd name="T23" fmla="*/ 2147483646 h 175"/>
                <a:gd name="T24" fmla="*/ 2147483646 w 411"/>
                <a:gd name="T25" fmla="*/ 2147483646 h 175"/>
                <a:gd name="T26" fmla="*/ 2147483646 w 411"/>
                <a:gd name="T27" fmla="*/ 0 h 175"/>
                <a:gd name="T28" fmla="*/ 2147483646 w 411"/>
                <a:gd name="T29" fmla="*/ 2147483646 h 175"/>
                <a:gd name="T30" fmla="*/ 2147483646 w 411"/>
                <a:gd name="T31" fmla="*/ 2147483646 h 175"/>
                <a:gd name="T32" fmla="*/ 2147483646 w 411"/>
                <a:gd name="T33" fmla="*/ 2147483646 h 175"/>
                <a:gd name="T34" fmla="*/ 2147483646 w 411"/>
                <a:gd name="T35" fmla="*/ 2147483646 h 175"/>
                <a:gd name="T36" fmla="*/ 2147483646 w 411"/>
                <a:gd name="T37" fmla="*/ 2147483646 h 175"/>
                <a:gd name="T38" fmla="*/ 2147483646 w 411"/>
                <a:gd name="T39" fmla="*/ 2147483646 h 175"/>
                <a:gd name="T40" fmla="*/ 2147483646 w 411"/>
                <a:gd name="T41" fmla="*/ 2147483646 h 175"/>
                <a:gd name="T42" fmla="*/ 2147483646 w 411"/>
                <a:gd name="T43" fmla="*/ 2147483646 h 175"/>
                <a:gd name="T44" fmla="*/ 2147483646 w 411"/>
                <a:gd name="T45" fmla="*/ 2147483646 h 175"/>
                <a:gd name="T46" fmla="*/ 2147483646 w 411"/>
                <a:gd name="T47" fmla="*/ 2147483646 h 175"/>
                <a:gd name="T48" fmla="*/ 2147483646 w 411"/>
                <a:gd name="T49" fmla="*/ 2147483646 h 175"/>
                <a:gd name="T50" fmla="*/ 2147483646 w 411"/>
                <a:gd name="T51" fmla="*/ 2147483646 h 175"/>
                <a:gd name="T52" fmla="*/ 2147483646 w 411"/>
                <a:gd name="T53" fmla="*/ 2147483646 h 175"/>
                <a:gd name="T54" fmla="*/ 2147483646 w 411"/>
                <a:gd name="T55" fmla="*/ 2147483646 h 175"/>
                <a:gd name="T56" fmla="*/ 2147483646 w 411"/>
                <a:gd name="T57" fmla="*/ 2147483646 h 175"/>
                <a:gd name="T58" fmla="*/ 2147483646 w 411"/>
                <a:gd name="T59" fmla="*/ 2147483646 h 175"/>
                <a:gd name="T60" fmla="*/ 2147483646 w 411"/>
                <a:gd name="T61" fmla="*/ 2147483646 h 175"/>
                <a:gd name="T62" fmla="*/ 2147483646 w 411"/>
                <a:gd name="T63" fmla="*/ 2147483646 h 175"/>
                <a:gd name="T64" fmla="*/ 2147483646 w 411"/>
                <a:gd name="T65" fmla="*/ 2147483646 h 175"/>
                <a:gd name="T66" fmla="*/ 2147483646 w 411"/>
                <a:gd name="T67" fmla="*/ 2147483646 h 175"/>
                <a:gd name="T68" fmla="*/ 2147483646 w 411"/>
                <a:gd name="T69" fmla="*/ 2147483646 h 175"/>
                <a:gd name="T70" fmla="*/ 2147483646 w 411"/>
                <a:gd name="T71" fmla="*/ 2147483646 h 175"/>
                <a:gd name="T72" fmla="*/ 2147483646 w 411"/>
                <a:gd name="T73" fmla="*/ 2147483646 h 175"/>
                <a:gd name="T74" fmla="*/ 2147483646 w 411"/>
                <a:gd name="T75" fmla="*/ 2147483646 h 175"/>
                <a:gd name="T76" fmla="*/ 2147483646 w 411"/>
                <a:gd name="T77" fmla="*/ 2147483646 h 175"/>
                <a:gd name="T78" fmla="*/ 2147483646 w 411"/>
                <a:gd name="T79" fmla="*/ 2147483646 h 175"/>
                <a:gd name="T80" fmla="*/ 2147483646 w 411"/>
                <a:gd name="T81" fmla="*/ 2147483646 h 175"/>
                <a:gd name="T82" fmla="*/ 2147483646 w 411"/>
                <a:gd name="T83" fmla="*/ 2147483646 h 175"/>
                <a:gd name="T84" fmla="*/ 2147483646 w 411"/>
                <a:gd name="T85" fmla="*/ 2147483646 h 175"/>
                <a:gd name="T86" fmla="*/ 2147483646 w 411"/>
                <a:gd name="T87" fmla="*/ 2147483646 h 175"/>
                <a:gd name="T88" fmla="*/ 2147483646 w 411"/>
                <a:gd name="T89" fmla="*/ 2147483646 h 175"/>
                <a:gd name="T90" fmla="*/ 2147483646 w 411"/>
                <a:gd name="T91" fmla="*/ 2147483646 h 175"/>
                <a:gd name="T92" fmla="*/ 2147483646 w 411"/>
                <a:gd name="T93" fmla="*/ 2147483646 h 175"/>
                <a:gd name="T94" fmla="*/ 2147483646 w 411"/>
                <a:gd name="T95" fmla="*/ 2147483646 h 175"/>
                <a:gd name="T96" fmla="*/ 2147483646 w 411"/>
                <a:gd name="T97" fmla="*/ 2147483646 h 175"/>
                <a:gd name="T98" fmla="*/ 2147483646 w 411"/>
                <a:gd name="T99" fmla="*/ 2147483646 h 175"/>
                <a:gd name="T100" fmla="*/ 2147483646 w 411"/>
                <a:gd name="T101" fmla="*/ 2147483646 h 175"/>
                <a:gd name="T102" fmla="*/ 2147483646 w 411"/>
                <a:gd name="T103" fmla="*/ 2147483646 h 17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1"/>
                <a:gd name="T157" fmla="*/ 0 h 175"/>
                <a:gd name="T158" fmla="*/ 411 w 411"/>
                <a:gd name="T159" fmla="*/ 175 h 17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1" h="175">
                  <a:moveTo>
                    <a:pt x="22" y="109"/>
                  </a:moveTo>
                  <a:lnTo>
                    <a:pt x="22" y="109"/>
                  </a:lnTo>
                  <a:lnTo>
                    <a:pt x="18" y="109"/>
                  </a:lnTo>
                  <a:lnTo>
                    <a:pt x="8" y="107"/>
                  </a:lnTo>
                  <a:lnTo>
                    <a:pt x="4" y="105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5"/>
                  </a:lnTo>
                  <a:lnTo>
                    <a:pt x="4" y="80"/>
                  </a:lnTo>
                  <a:lnTo>
                    <a:pt x="10" y="72"/>
                  </a:lnTo>
                  <a:lnTo>
                    <a:pt x="16" y="68"/>
                  </a:lnTo>
                  <a:lnTo>
                    <a:pt x="22" y="66"/>
                  </a:lnTo>
                  <a:lnTo>
                    <a:pt x="30" y="66"/>
                  </a:lnTo>
                  <a:lnTo>
                    <a:pt x="40" y="70"/>
                  </a:lnTo>
                  <a:lnTo>
                    <a:pt x="40" y="68"/>
                  </a:lnTo>
                  <a:lnTo>
                    <a:pt x="44" y="62"/>
                  </a:lnTo>
                  <a:lnTo>
                    <a:pt x="48" y="58"/>
                  </a:lnTo>
                  <a:lnTo>
                    <a:pt x="52" y="58"/>
                  </a:lnTo>
                  <a:lnTo>
                    <a:pt x="56" y="58"/>
                  </a:lnTo>
                  <a:lnTo>
                    <a:pt x="60" y="52"/>
                  </a:lnTo>
                  <a:lnTo>
                    <a:pt x="66" y="46"/>
                  </a:lnTo>
                  <a:lnTo>
                    <a:pt x="72" y="40"/>
                  </a:lnTo>
                  <a:lnTo>
                    <a:pt x="80" y="36"/>
                  </a:lnTo>
                  <a:lnTo>
                    <a:pt x="92" y="34"/>
                  </a:lnTo>
                  <a:lnTo>
                    <a:pt x="104" y="38"/>
                  </a:lnTo>
                  <a:lnTo>
                    <a:pt x="118" y="46"/>
                  </a:lnTo>
                  <a:lnTo>
                    <a:pt x="120" y="44"/>
                  </a:lnTo>
                  <a:lnTo>
                    <a:pt x="122" y="42"/>
                  </a:lnTo>
                  <a:lnTo>
                    <a:pt x="128" y="40"/>
                  </a:lnTo>
                  <a:lnTo>
                    <a:pt x="130" y="42"/>
                  </a:lnTo>
                  <a:lnTo>
                    <a:pt x="134" y="44"/>
                  </a:lnTo>
                  <a:lnTo>
                    <a:pt x="136" y="36"/>
                  </a:lnTo>
                  <a:lnTo>
                    <a:pt x="138" y="28"/>
                  </a:lnTo>
                  <a:lnTo>
                    <a:pt x="142" y="18"/>
                  </a:lnTo>
                  <a:lnTo>
                    <a:pt x="149" y="10"/>
                  </a:lnTo>
                  <a:lnTo>
                    <a:pt x="157" y="4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3" y="2"/>
                  </a:lnTo>
                  <a:lnTo>
                    <a:pt x="189" y="2"/>
                  </a:lnTo>
                  <a:lnTo>
                    <a:pt x="199" y="6"/>
                  </a:lnTo>
                  <a:lnTo>
                    <a:pt x="213" y="12"/>
                  </a:lnTo>
                  <a:lnTo>
                    <a:pt x="219" y="18"/>
                  </a:lnTo>
                  <a:lnTo>
                    <a:pt x="225" y="24"/>
                  </a:lnTo>
                  <a:lnTo>
                    <a:pt x="231" y="22"/>
                  </a:lnTo>
                  <a:lnTo>
                    <a:pt x="245" y="20"/>
                  </a:lnTo>
                  <a:lnTo>
                    <a:pt x="259" y="18"/>
                  </a:lnTo>
                  <a:lnTo>
                    <a:pt x="265" y="20"/>
                  </a:lnTo>
                  <a:lnTo>
                    <a:pt x="271" y="24"/>
                  </a:lnTo>
                  <a:lnTo>
                    <a:pt x="273" y="24"/>
                  </a:lnTo>
                  <a:lnTo>
                    <a:pt x="279" y="28"/>
                  </a:lnTo>
                  <a:lnTo>
                    <a:pt x="285" y="34"/>
                  </a:lnTo>
                  <a:lnTo>
                    <a:pt x="287" y="40"/>
                  </a:lnTo>
                  <a:lnTo>
                    <a:pt x="289" y="46"/>
                  </a:lnTo>
                  <a:lnTo>
                    <a:pt x="291" y="44"/>
                  </a:lnTo>
                  <a:lnTo>
                    <a:pt x="297" y="44"/>
                  </a:lnTo>
                  <a:lnTo>
                    <a:pt x="303" y="48"/>
                  </a:lnTo>
                  <a:lnTo>
                    <a:pt x="305" y="50"/>
                  </a:lnTo>
                  <a:lnTo>
                    <a:pt x="307" y="56"/>
                  </a:lnTo>
                  <a:lnTo>
                    <a:pt x="315" y="48"/>
                  </a:lnTo>
                  <a:lnTo>
                    <a:pt x="323" y="42"/>
                  </a:lnTo>
                  <a:lnTo>
                    <a:pt x="327" y="42"/>
                  </a:lnTo>
                  <a:lnTo>
                    <a:pt x="333" y="42"/>
                  </a:lnTo>
                  <a:lnTo>
                    <a:pt x="337" y="40"/>
                  </a:lnTo>
                  <a:lnTo>
                    <a:pt x="345" y="40"/>
                  </a:lnTo>
                  <a:lnTo>
                    <a:pt x="349" y="42"/>
                  </a:lnTo>
                  <a:lnTo>
                    <a:pt x="355" y="44"/>
                  </a:lnTo>
                  <a:lnTo>
                    <a:pt x="359" y="50"/>
                  </a:lnTo>
                  <a:lnTo>
                    <a:pt x="363" y="56"/>
                  </a:lnTo>
                  <a:lnTo>
                    <a:pt x="371" y="54"/>
                  </a:lnTo>
                  <a:lnTo>
                    <a:pt x="387" y="56"/>
                  </a:lnTo>
                  <a:lnTo>
                    <a:pt x="397" y="56"/>
                  </a:lnTo>
                  <a:lnTo>
                    <a:pt x="405" y="60"/>
                  </a:lnTo>
                  <a:lnTo>
                    <a:pt x="409" y="66"/>
                  </a:lnTo>
                  <a:lnTo>
                    <a:pt x="411" y="70"/>
                  </a:lnTo>
                  <a:lnTo>
                    <a:pt x="411" y="76"/>
                  </a:lnTo>
                  <a:lnTo>
                    <a:pt x="411" y="80"/>
                  </a:lnTo>
                  <a:lnTo>
                    <a:pt x="407" y="87"/>
                  </a:lnTo>
                  <a:lnTo>
                    <a:pt x="403" y="93"/>
                  </a:lnTo>
                  <a:lnTo>
                    <a:pt x="399" y="97"/>
                  </a:lnTo>
                  <a:lnTo>
                    <a:pt x="391" y="101"/>
                  </a:lnTo>
                  <a:lnTo>
                    <a:pt x="383" y="101"/>
                  </a:lnTo>
                  <a:lnTo>
                    <a:pt x="383" y="107"/>
                  </a:lnTo>
                  <a:lnTo>
                    <a:pt x="379" y="121"/>
                  </a:lnTo>
                  <a:lnTo>
                    <a:pt x="375" y="127"/>
                  </a:lnTo>
                  <a:lnTo>
                    <a:pt x="371" y="133"/>
                  </a:lnTo>
                  <a:lnTo>
                    <a:pt x="365" y="139"/>
                  </a:lnTo>
                  <a:lnTo>
                    <a:pt x="359" y="141"/>
                  </a:lnTo>
                  <a:lnTo>
                    <a:pt x="355" y="143"/>
                  </a:lnTo>
                  <a:lnTo>
                    <a:pt x="343" y="147"/>
                  </a:lnTo>
                  <a:lnTo>
                    <a:pt x="337" y="147"/>
                  </a:lnTo>
                  <a:lnTo>
                    <a:pt x="331" y="147"/>
                  </a:lnTo>
                  <a:lnTo>
                    <a:pt x="323" y="145"/>
                  </a:lnTo>
                  <a:lnTo>
                    <a:pt x="317" y="141"/>
                  </a:lnTo>
                  <a:lnTo>
                    <a:pt x="303" y="147"/>
                  </a:lnTo>
                  <a:lnTo>
                    <a:pt x="291" y="149"/>
                  </a:lnTo>
                  <a:lnTo>
                    <a:pt x="283" y="149"/>
                  </a:lnTo>
                  <a:lnTo>
                    <a:pt x="277" y="147"/>
                  </a:lnTo>
                  <a:lnTo>
                    <a:pt x="275" y="149"/>
                  </a:lnTo>
                  <a:lnTo>
                    <a:pt x="269" y="153"/>
                  </a:lnTo>
                  <a:lnTo>
                    <a:pt x="265" y="155"/>
                  </a:lnTo>
                  <a:lnTo>
                    <a:pt x="261" y="153"/>
                  </a:lnTo>
                  <a:lnTo>
                    <a:pt x="255" y="151"/>
                  </a:lnTo>
                  <a:lnTo>
                    <a:pt x="251" y="147"/>
                  </a:lnTo>
                  <a:lnTo>
                    <a:pt x="247" y="151"/>
                  </a:lnTo>
                  <a:lnTo>
                    <a:pt x="241" y="157"/>
                  </a:lnTo>
                  <a:lnTo>
                    <a:pt x="233" y="163"/>
                  </a:lnTo>
                  <a:lnTo>
                    <a:pt x="225" y="169"/>
                  </a:lnTo>
                  <a:lnTo>
                    <a:pt x="213" y="173"/>
                  </a:lnTo>
                  <a:lnTo>
                    <a:pt x="199" y="175"/>
                  </a:lnTo>
                  <a:lnTo>
                    <a:pt x="185" y="173"/>
                  </a:lnTo>
                  <a:lnTo>
                    <a:pt x="179" y="175"/>
                  </a:lnTo>
                  <a:lnTo>
                    <a:pt x="167" y="175"/>
                  </a:lnTo>
                  <a:lnTo>
                    <a:pt x="161" y="173"/>
                  </a:lnTo>
                  <a:lnTo>
                    <a:pt x="155" y="171"/>
                  </a:lnTo>
                  <a:lnTo>
                    <a:pt x="151" y="165"/>
                  </a:lnTo>
                  <a:lnTo>
                    <a:pt x="149" y="157"/>
                  </a:lnTo>
                  <a:lnTo>
                    <a:pt x="138" y="161"/>
                  </a:lnTo>
                  <a:lnTo>
                    <a:pt x="124" y="165"/>
                  </a:lnTo>
                  <a:lnTo>
                    <a:pt x="110" y="165"/>
                  </a:lnTo>
                  <a:lnTo>
                    <a:pt x="94" y="165"/>
                  </a:lnTo>
                  <a:lnTo>
                    <a:pt x="88" y="163"/>
                  </a:lnTo>
                  <a:lnTo>
                    <a:pt x="80" y="161"/>
                  </a:lnTo>
                  <a:lnTo>
                    <a:pt x="74" y="157"/>
                  </a:lnTo>
                  <a:lnTo>
                    <a:pt x="70" y="151"/>
                  </a:lnTo>
                  <a:lnTo>
                    <a:pt x="66" y="145"/>
                  </a:lnTo>
                  <a:lnTo>
                    <a:pt x="64" y="135"/>
                  </a:lnTo>
                  <a:lnTo>
                    <a:pt x="56" y="137"/>
                  </a:lnTo>
                  <a:lnTo>
                    <a:pt x="48" y="137"/>
                  </a:lnTo>
                  <a:lnTo>
                    <a:pt x="40" y="137"/>
                  </a:lnTo>
                  <a:lnTo>
                    <a:pt x="32" y="135"/>
                  </a:lnTo>
                  <a:lnTo>
                    <a:pt x="24" y="129"/>
                  </a:lnTo>
                  <a:lnTo>
                    <a:pt x="22" y="127"/>
                  </a:lnTo>
                  <a:lnTo>
                    <a:pt x="20" y="121"/>
                  </a:lnTo>
                  <a:lnTo>
                    <a:pt x="20" y="117"/>
                  </a:lnTo>
                  <a:lnTo>
                    <a:pt x="22" y="109"/>
                  </a:lnTo>
                  <a:close/>
                </a:path>
              </a:pathLst>
            </a:custGeom>
            <a:solidFill>
              <a:srgbClr val="3C24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7" name="Freeform 67"/>
          <p:cNvSpPr>
            <a:spLocks/>
          </p:cNvSpPr>
          <p:nvPr/>
        </p:nvSpPr>
        <p:spPr bwMode="auto">
          <a:xfrm>
            <a:off x="7554913" y="3686175"/>
            <a:ext cx="585787" cy="261938"/>
          </a:xfrm>
          <a:custGeom>
            <a:avLst/>
            <a:gdLst>
              <a:gd name="T0" fmla="*/ 2147483646 w 369"/>
              <a:gd name="T1" fmla="*/ 2147483646 h 165"/>
              <a:gd name="T2" fmla="*/ 2147483646 w 369"/>
              <a:gd name="T3" fmla="*/ 2147483646 h 165"/>
              <a:gd name="T4" fmla="*/ 2147483646 w 369"/>
              <a:gd name="T5" fmla="*/ 2147483646 h 165"/>
              <a:gd name="T6" fmla="*/ 2147483646 w 369"/>
              <a:gd name="T7" fmla="*/ 2147483646 h 165"/>
              <a:gd name="T8" fmla="*/ 2147483646 w 369"/>
              <a:gd name="T9" fmla="*/ 2147483646 h 165"/>
              <a:gd name="T10" fmla="*/ 2147483646 w 369"/>
              <a:gd name="T11" fmla="*/ 2147483646 h 165"/>
              <a:gd name="T12" fmla="*/ 0 w 369"/>
              <a:gd name="T13" fmla="*/ 2147483646 h 165"/>
              <a:gd name="T14" fmla="*/ 2147483646 w 369"/>
              <a:gd name="T15" fmla="*/ 2147483646 h 165"/>
              <a:gd name="T16" fmla="*/ 2147483646 w 369"/>
              <a:gd name="T17" fmla="*/ 2147483646 h 165"/>
              <a:gd name="T18" fmla="*/ 2147483646 w 369"/>
              <a:gd name="T19" fmla="*/ 2147483646 h 165"/>
              <a:gd name="T20" fmla="*/ 2147483646 w 369"/>
              <a:gd name="T21" fmla="*/ 2147483646 h 165"/>
              <a:gd name="T22" fmla="*/ 2147483646 w 369"/>
              <a:gd name="T23" fmla="*/ 2147483646 h 165"/>
              <a:gd name="T24" fmla="*/ 2147483646 w 369"/>
              <a:gd name="T25" fmla="*/ 2147483646 h 165"/>
              <a:gd name="T26" fmla="*/ 2147483646 w 369"/>
              <a:gd name="T27" fmla="*/ 2147483646 h 165"/>
              <a:gd name="T28" fmla="*/ 2147483646 w 369"/>
              <a:gd name="T29" fmla="*/ 2147483646 h 165"/>
              <a:gd name="T30" fmla="*/ 2147483646 w 369"/>
              <a:gd name="T31" fmla="*/ 2147483646 h 165"/>
              <a:gd name="T32" fmla="*/ 2147483646 w 369"/>
              <a:gd name="T33" fmla="*/ 2147483646 h 165"/>
              <a:gd name="T34" fmla="*/ 2147483646 w 369"/>
              <a:gd name="T35" fmla="*/ 2147483646 h 165"/>
              <a:gd name="T36" fmla="*/ 2147483646 w 369"/>
              <a:gd name="T37" fmla="*/ 2147483646 h 165"/>
              <a:gd name="T38" fmla="*/ 2147483646 w 369"/>
              <a:gd name="T39" fmla="*/ 2147483646 h 165"/>
              <a:gd name="T40" fmla="*/ 2147483646 w 369"/>
              <a:gd name="T41" fmla="*/ 0 h 165"/>
              <a:gd name="T42" fmla="*/ 2147483646 w 369"/>
              <a:gd name="T43" fmla="*/ 2147483646 h 165"/>
              <a:gd name="T44" fmla="*/ 2147483646 w 369"/>
              <a:gd name="T45" fmla="*/ 2147483646 h 165"/>
              <a:gd name="T46" fmla="*/ 2147483646 w 369"/>
              <a:gd name="T47" fmla="*/ 2147483646 h 165"/>
              <a:gd name="T48" fmla="*/ 2147483646 w 369"/>
              <a:gd name="T49" fmla="*/ 2147483646 h 165"/>
              <a:gd name="T50" fmla="*/ 2147483646 w 369"/>
              <a:gd name="T51" fmla="*/ 2147483646 h 165"/>
              <a:gd name="T52" fmla="*/ 2147483646 w 369"/>
              <a:gd name="T53" fmla="*/ 2147483646 h 165"/>
              <a:gd name="T54" fmla="*/ 2147483646 w 369"/>
              <a:gd name="T55" fmla="*/ 2147483646 h 165"/>
              <a:gd name="T56" fmla="*/ 2147483646 w 369"/>
              <a:gd name="T57" fmla="*/ 2147483646 h 165"/>
              <a:gd name="T58" fmla="*/ 2147483646 w 369"/>
              <a:gd name="T59" fmla="*/ 2147483646 h 165"/>
              <a:gd name="T60" fmla="*/ 2147483646 w 369"/>
              <a:gd name="T61" fmla="*/ 2147483646 h 165"/>
              <a:gd name="T62" fmla="*/ 2147483646 w 369"/>
              <a:gd name="T63" fmla="*/ 2147483646 h 165"/>
              <a:gd name="T64" fmla="*/ 2147483646 w 369"/>
              <a:gd name="T65" fmla="*/ 2147483646 h 165"/>
              <a:gd name="T66" fmla="*/ 2147483646 w 369"/>
              <a:gd name="T67" fmla="*/ 2147483646 h 165"/>
              <a:gd name="T68" fmla="*/ 2147483646 w 369"/>
              <a:gd name="T69" fmla="*/ 2147483646 h 165"/>
              <a:gd name="T70" fmla="*/ 2147483646 w 369"/>
              <a:gd name="T71" fmla="*/ 2147483646 h 165"/>
              <a:gd name="T72" fmla="*/ 2147483646 w 369"/>
              <a:gd name="T73" fmla="*/ 2147483646 h 165"/>
              <a:gd name="T74" fmla="*/ 2147483646 w 369"/>
              <a:gd name="T75" fmla="*/ 2147483646 h 165"/>
              <a:gd name="T76" fmla="*/ 2147483646 w 369"/>
              <a:gd name="T77" fmla="*/ 2147483646 h 16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69"/>
              <a:gd name="T118" fmla="*/ 0 h 165"/>
              <a:gd name="T119" fmla="*/ 369 w 369"/>
              <a:gd name="T120" fmla="*/ 165 h 16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69" h="165">
                <a:moveTo>
                  <a:pt x="142" y="161"/>
                </a:moveTo>
                <a:lnTo>
                  <a:pt x="142" y="161"/>
                </a:lnTo>
                <a:lnTo>
                  <a:pt x="124" y="163"/>
                </a:lnTo>
                <a:lnTo>
                  <a:pt x="84" y="165"/>
                </a:lnTo>
                <a:lnTo>
                  <a:pt x="60" y="165"/>
                </a:lnTo>
                <a:lnTo>
                  <a:pt x="40" y="163"/>
                </a:lnTo>
                <a:lnTo>
                  <a:pt x="22" y="157"/>
                </a:lnTo>
                <a:lnTo>
                  <a:pt x="16" y="155"/>
                </a:lnTo>
                <a:lnTo>
                  <a:pt x="12" y="151"/>
                </a:lnTo>
                <a:lnTo>
                  <a:pt x="6" y="145"/>
                </a:lnTo>
                <a:lnTo>
                  <a:pt x="2" y="138"/>
                </a:lnTo>
                <a:lnTo>
                  <a:pt x="0" y="130"/>
                </a:lnTo>
                <a:lnTo>
                  <a:pt x="0" y="126"/>
                </a:lnTo>
                <a:lnTo>
                  <a:pt x="2" y="122"/>
                </a:lnTo>
                <a:lnTo>
                  <a:pt x="4" y="118"/>
                </a:lnTo>
                <a:lnTo>
                  <a:pt x="8" y="114"/>
                </a:lnTo>
                <a:lnTo>
                  <a:pt x="14" y="110"/>
                </a:lnTo>
                <a:lnTo>
                  <a:pt x="24" y="108"/>
                </a:lnTo>
                <a:lnTo>
                  <a:pt x="48" y="102"/>
                </a:lnTo>
                <a:lnTo>
                  <a:pt x="50" y="94"/>
                </a:lnTo>
                <a:lnTo>
                  <a:pt x="52" y="88"/>
                </a:lnTo>
                <a:lnTo>
                  <a:pt x="58" y="78"/>
                </a:lnTo>
                <a:lnTo>
                  <a:pt x="64" y="70"/>
                </a:lnTo>
                <a:lnTo>
                  <a:pt x="74" y="64"/>
                </a:lnTo>
                <a:lnTo>
                  <a:pt x="88" y="60"/>
                </a:lnTo>
                <a:lnTo>
                  <a:pt x="96" y="60"/>
                </a:lnTo>
                <a:lnTo>
                  <a:pt x="104" y="60"/>
                </a:lnTo>
                <a:lnTo>
                  <a:pt x="104" y="54"/>
                </a:lnTo>
                <a:lnTo>
                  <a:pt x="104" y="48"/>
                </a:lnTo>
                <a:lnTo>
                  <a:pt x="106" y="42"/>
                </a:lnTo>
                <a:lnTo>
                  <a:pt x="110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58" y="14"/>
                </a:lnTo>
                <a:lnTo>
                  <a:pt x="166" y="8"/>
                </a:lnTo>
                <a:lnTo>
                  <a:pt x="174" y="4"/>
                </a:lnTo>
                <a:lnTo>
                  <a:pt x="184" y="0"/>
                </a:lnTo>
                <a:lnTo>
                  <a:pt x="196" y="2"/>
                </a:lnTo>
                <a:lnTo>
                  <a:pt x="202" y="4"/>
                </a:lnTo>
                <a:lnTo>
                  <a:pt x="207" y="8"/>
                </a:lnTo>
                <a:lnTo>
                  <a:pt x="215" y="14"/>
                </a:lnTo>
                <a:lnTo>
                  <a:pt x="221" y="20"/>
                </a:lnTo>
                <a:lnTo>
                  <a:pt x="229" y="20"/>
                </a:lnTo>
                <a:lnTo>
                  <a:pt x="245" y="24"/>
                </a:lnTo>
                <a:lnTo>
                  <a:pt x="253" y="26"/>
                </a:lnTo>
                <a:lnTo>
                  <a:pt x="263" y="30"/>
                </a:lnTo>
                <a:lnTo>
                  <a:pt x="269" y="38"/>
                </a:lnTo>
                <a:lnTo>
                  <a:pt x="275" y="46"/>
                </a:lnTo>
                <a:lnTo>
                  <a:pt x="281" y="48"/>
                </a:lnTo>
                <a:lnTo>
                  <a:pt x="295" y="56"/>
                </a:lnTo>
                <a:lnTo>
                  <a:pt x="301" y="60"/>
                </a:lnTo>
                <a:lnTo>
                  <a:pt x="307" y="66"/>
                </a:lnTo>
                <a:lnTo>
                  <a:pt x="309" y="74"/>
                </a:lnTo>
                <a:lnTo>
                  <a:pt x="305" y="82"/>
                </a:lnTo>
                <a:lnTo>
                  <a:pt x="315" y="84"/>
                </a:lnTo>
                <a:lnTo>
                  <a:pt x="337" y="92"/>
                </a:lnTo>
                <a:lnTo>
                  <a:pt x="349" y="98"/>
                </a:lnTo>
                <a:lnTo>
                  <a:pt x="359" y="106"/>
                </a:lnTo>
                <a:lnTo>
                  <a:pt x="367" y="116"/>
                </a:lnTo>
                <a:lnTo>
                  <a:pt x="369" y="122"/>
                </a:lnTo>
                <a:lnTo>
                  <a:pt x="369" y="128"/>
                </a:lnTo>
                <a:lnTo>
                  <a:pt x="369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7"/>
                </a:lnTo>
                <a:lnTo>
                  <a:pt x="341" y="153"/>
                </a:lnTo>
                <a:lnTo>
                  <a:pt x="319" y="159"/>
                </a:lnTo>
                <a:lnTo>
                  <a:pt x="287" y="161"/>
                </a:lnTo>
                <a:lnTo>
                  <a:pt x="243" y="161"/>
                </a:lnTo>
                <a:lnTo>
                  <a:pt x="142" y="16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08" name="Group 3"/>
          <p:cNvGrpSpPr>
            <a:grpSpLocks/>
          </p:cNvGrpSpPr>
          <p:nvPr/>
        </p:nvGrpSpPr>
        <p:grpSpPr bwMode="auto">
          <a:xfrm>
            <a:off x="1152525" y="4862513"/>
            <a:ext cx="604838" cy="309562"/>
            <a:chOff x="5295900" y="5311775"/>
            <a:chExt cx="604838" cy="309563"/>
          </a:xfrm>
        </p:grpSpPr>
        <p:sp>
          <p:nvSpPr>
            <p:cNvPr id="4151" name="Freeform 68"/>
            <p:cNvSpPr>
              <a:spLocks/>
            </p:cNvSpPr>
            <p:nvPr/>
          </p:nvSpPr>
          <p:spPr bwMode="auto">
            <a:xfrm>
              <a:off x="5675313" y="5311775"/>
              <a:ext cx="190500" cy="190500"/>
            </a:xfrm>
            <a:custGeom>
              <a:avLst/>
              <a:gdLst>
                <a:gd name="T0" fmla="*/ 2147483646 w 120"/>
                <a:gd name="T1" fmla="*/ 2147483646 h 120"/>
                <a:gd name="T2" fmla="*/ 2147483646 w 120"/>
                <a:gd name="T3" fmla="*/ 2147483646 h 120"/>
                <a:gd name="T4" fmla="*/ 2147483646 w 120"/>
                <a:gd name="T5" fmla="*/ 2147483646 h 120"/>
                <a:gd name="T6" fmla="*/ 2147483646 w 120"/>
                <a:gd name="T7" fmla="*/ 2147483646 h 120"/>
                <a:gd name="T8" fmla="*/ 2147483646 w 120"/>
                <a:gd name="T9" fmla="*/ 2147483646 h 120"/>
                <a:gd name="T10" fmla="*/ 2147483646 w 120"/>
                <a:gd name="T11" fmla="*/ 2147483646 h 120"/>
                <a:gd name="T12" fmla="*/ 2147483646 w 120"/>
                <a:gd name="T13" fmla="*/ 2147483646 h 120"/>
                <a:gd name="T14" fmla="*/ 2147483646 w 120"/>
                <a:gd name="T15" fmla="*/ 2147483646 h 120"/>
                <a:gd name="T16" fmla="*/ 2147483646 w 120"/>
                <a:gd name="T17" fmla="*/ 2147483646 h 120"/>
                <a:gd name="T18" fmla="*/ 2147483646 w 120"/>
                <a:gd name="T19" fmla="*/ 2147483646 h 120"/>
                <a:gd name="T20" fmla="*/ 2147483646 w 120"/>
                <a:gd name="T21" fmla="*/ 2147483646 h 120"/>
                <a:gd name="T22" fmla="*/ 2147483646 w 120"/>
                <a:gd name="T23" fmla="*/ 2147483646 h 120"/>
                <a:gd name="T24" fmla="*/ 2147483646 w 120"/>
                <a:gd name="T25" fmla="*/ 2147483646 h 120"/>
                <a:gd name="T26" fmla="*/ 2147483646 w 120"/>
                <a:gd name="T27" fmla="*/ 2147483646 h 120"/>
                <a:gd name="T28" fmla="*/ 2147483646 w 120"/>
                <a:gd name="T29" fmla="*/ 2147483646 h 120"/>
                <a:gd name="T30" fmla="*/ 2147483646 w 120"/>
                <a:gd name="T31" fmla="*/ 2147483646 h 120"/>
                <a:gd name="T32" fmla="*/ 2147483646 w 120"/>
                <a:gd name="T33" fmla="*/ 2147483646 h 120"/>
                <a:gd name="T34" fmla="*/ 0 w 120"/>
                <a:gd name="T35" fmla="*/ 2147483646 h 120"/>
                <a:gd name="T36" fmla="*/ 0 w 120"/>
                <a:gd name="T37" fmla="*/ 2147483646 h 120"/>
                <a:gd name="T38" fmla="*/ 0 w 120"/>
                <a:gd name="T39" fmla="*/ 2147483646 h 120"/>
                <a:gd name="T40" fmla="*/ 0 w 120"/>
                <a:gd name="T41" fmla="*/ 2147483646 h 120"/>
                <a:gd name="T42" fmla="*/ 2147483646 w 120"/>
                <a:gd name="T43" fmla="*/ 2147483646 h 120"/>
                <a:gd name="T44" fmla="*/ 2147483646 w 120"/>
                <a:gd name="T45" fmla="*/ 2147483646 h 120"/>
                <a:gd name="T46" fmla="*/ 2147483646 w 120"/>
                <a:gd name="T47" fmla="*/ 2147483646 h 120"/>
                <a:gd name="T48" fmla="*/ 2147483646 w 120"/>
                <a:gd name="T49" fmla="*/ 2147483646 h 120"/>
                <a:gd name="T50" fmla="*/ 2147483646 w 120"/>
                <a:gd name="T51" fmla="*/ 2147483646 h 120"/>
                <a:gd name="T52" fmla="*/ 2147483646 w 120"/>
                <a:gd name="T53" fmla="*/ 2147483646 h 120"/>
                <a:gd name="T54" fmla="*/ 2147483646 w 120"/>
                <a:gd name="T55" fmla="*/ 0 h 120"/>
                <a:gd name="T56" fmla="*/ 2147483646 w 120"/>
                <a:gd name="T57" fmla="*/ 0 h 120"/>
                <a:gd name="T58" fmla="*/ 2147483646 w 120"/>
                <a:gd name="T59" fmla="*/ 2147483646 h 120"/>
                <a:gd name="T60" fmla="*/ 2147483646 w 120"/>
                <a:gd name="T61" fmla="*/ 2147483646 h 120"/>
                <a:gd name="T62" fmla="*/ 2147483646 w 120"/>
                <a:gd name="T63" fmla="*/ 2147483646 h 120"/>
                <a:gd name="T64" fmla="*/ 2147483646 w 120"/>
                <a:gd name="T65" fmla="*/ 2147483646 h 120"/>
                <a:gd name="T66" fmla="*/ 2147483646 w 120"/>
                <a:gd name="T67" fmla="*/ 2147483646 h 120"/>
                <a:gd name="T68" fmla="*/ 2147483646 w 120"/>
                <a:gd name="T69" fmla="*/ 2147483646 h 120"/>
                <a:gd name="T70" fmla="*/ 2147483646 w 120"/>
                <a:gd name="T71" fmla="*/ 2147483646 h 120"/>
                <a:gd name="T72" fmla="*/ 2147483646 w 120"/>
                <a:gd name="T73" fmla="*/ 2147483646 h 120"/>
                <a:gd name="T74" fmla="*/ 2147483646 w 120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120"/>
                <a:gd name="T116" fmla="*/ 120 w 120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120">
                  <a:moveTo>
                    <a:pt x="120" y="60"/>
                  </a:moveTo>
                  <a:lnTo>
                    <a:pt x="120" y="60"/>
                  </a:lnTo>
                  <a:lnTo>
                    <a:pt x="118" y="72"/>
                  </a:lnTo>
                  <a:lnTo>
                    <a:pt x="114" y="84"/>
                  </a:lnTo>
                  <a:lnTo>
                    <a:pt x="108" y="94"/>
                  </a:lnTo>
                  <a:lnTo>
                    <a:pt x="102" y="102"/>
                  </a:lnTo>
                  <a:lnTo>
                    <a:pt x="92" y="110"/>
                  </a:lnTo>
                  <a:lnTo>
                    <a:pt x="82" y="116"/>
                  </a:lnTo>
                  <a:lnTo>
                    <a:pt x="72" y="118"/>
                  </a:lnTo>
                  <a:lnTo>
                    <a:pt x="60" y="120"/>
                  </a:lnTo>
                  <a:lnTo>
                    <a:pt x="48" y="118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16" y="102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0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6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FFEF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Freeform 69"/>
            <p:cNvSpPr>
              <a:spLocks/>
            </p:cNvSpPr>
            <p:nvPr/>
          </p:nvSpPr>
          <p:spPr bwMode="auto">
            <a:xfrm>
              <a:off x="5295900" y="5353050"/>
              <a:ext cx="604838" cy="268288"/>
            </a:xfrm>
            <a:custGeom>
              <a:avLst/>
              <a:gdLst>
                <a:gd name="T0" fmla="*/ 2147483646 w 381"/>
                <a:gd name="T1" fmla="*/ 2147483646 h 169"/>
                <a:gd name="T2" fmla="*/ 2147483646 w 381"/>
                <a:gd name="T3" fmla="*/ 2147483646 h 169"/>
                <a:gd name="T4" fmla="*/ 2147483646 w 381"/>
                <a:gd name="T5" fmla="*/ 2147483646 h 169"/>
                <a:gd name="T6" fmla="*/ 2147483646 w 381"/>
                <a:gd name="T7" fmla="*/ 2147483646 h 169"/>
                <a:gd name="T8" fmla="*/ 2147483646 w 381"/>
                <a:gd name="T9" fmla="*/ 2147483646 h 169"/>
                <a:gd name="T10" fmla="*/ 2147483646 w 381"/>
                <a:gd name="T11" fmla="*/ 2147483646 h 169"/>
                <a:gd name="T12" fmla="*/ 0 w 381"/>
                <a:gd name="T13" fmla="*/ 2147483646 h 169"/>
                <a:gd name="T14" fmla="*/ 2147483646 w 381"/>
                <a:gd name="T15" fmla="*/ 2147483646 h 169"/>
                <a:gd name="T16" fmla="*/ 2147483646 w 381"/>
                <a:gd name="T17" fmla="*/ 2147483646 h 169"/>
                <a:gd name="T18" fmla="*/ 2147483646 w 381"/>
                <a:gd name="T19" fmla="*/ 2147483646 h 169"/>
                <a:gd name="T20" fmla="*/ 2147483646 w 381"/>
                <a:gd name="T21" fmla="*/ 2147483646 h 169"/>
                <a:gd name="T22" fmla="*/ 2147483646 w 381"/>
                <a:gd name="T23" fmla="*/ 2147483646 h 169"/>
                <a:gd name="T24" fmla="*/ 2147483646 w 381"/>
                <a:gd name="T25" fmla="*/ 2147483646 h 169"/>
                <a:gd name="T26" fmla="*/ 2147483646 w 381"/>
                <a:gd name="T27" fmla="*/ 2147483646 h 169"/>
                <a:gd name="T28" fmla="*/ 2147483646 w 381"/>
                <a:gd name="T29" fmla="*/ 2147483646 h 169"/>
                <a:gd name="T30" fmla="*/ 2147483646 w 381"/>
                <a:gd name="T31" fmla="*/ 2147483646 h 169"/>
                <a:gd name="T32" fmla="*/ 2147483646 w 381"/>
                <a:gd name="T33" fmla="*/ 2147483646 h 169"/>
                <a:gd name="T34" fmla="*/ 2147483646 w 381"/>
                <a:gd name="T35" fmla="*/ 2147483646 h 169"/>
                <a:gd name="T36" fmla="*/ 2147483646 w 381"/>
                <a:gd name="T37" fmla="*/ 2147483646 h 169"/>
                <a:gd name="T38" fmla="*/ 2147483646 w 381"/>
                <a:gd name="T39" fmla="*/ 2147483646 h 169"/>
                <a:gd name="T40" fmla="*/ 2147483646 w 381"/>
                <a:gd name="T41" fmla="*/ 0 h 169"/>
                <a:gd name="T42" fmla="*/ 2147483646 w 381"/>
                <a:gd name="T43" fmla="*/ 2147483646 h 169"/>
                <a:gd name="T44" fmla="*/ 2147483646 w 381"/>
                <a:gd name="T45" fmla="*/ 2147483646 h 169"/>
                <a:gd name="T46" fmla="*/ 2147483646 w 381"/>
                <a:gd name="T47" fmla="*/ 2147483646 h 169"/>
                <a:gd name="T48" fmla="*/ 2147483646 w 381"/>
                <a:gd name="T49" fmla="*/ 2147483646 h 169"/>
                <a:gd name="T50" fmla="*/ 2147483646 w 381"/>
                <a:gd name="T51" fmla="*/ 2147483646 h 169"/>
                <a:gd name="T52" fmla="*/ 2147483646 w 381"/>
                <a:gd name="T53" fmla="*/ 2147483646 h 169"/>
                <a:gd name="T54" fmla="*/ 2147483646 w 381"/>
                <a:gd name="T55" fmla="*/ 2147483646 h 169"/>
                <a:gd name="T56" fmla="*/ 2147483646 w 381"/>
                <a:gd name="T57" fmla="*/ 2147483646 h 169"/>
                <a:gd name="T58" fmla="*/ 2147483646 w 381"/>
                <a:gd name="T59" fmla="*/ 2147483646 h 169"/>
                <a:gd name="T60" fmla="*/ 2147483646 w 381"/>
                <a:gd name="T61" fmla="*/ 2147483646 h 169"/>
                <a:gd name="T62" fmla="*/ 2147483646 w 381"/>
                <a:gd name="T63" fmla="*/ 2147483646 h 169"/>
                <a:gd name="T64" fmla="*/ 2147483646 w 381"/>
                <a:gd name="T65" fmla="*/ 2147483646 h 169"/>
                <a:gd name="T66" fmla="*/ 2147483646 w 381"/>
                <a:gd name="T67" fmla="*/ 2147483646 h 169"/>
                <a:gd name="T68" fmla="*/ 2147483646 w 381"/>
                <a:gd name="T69" fmla="*/ 2147483646 h 169"/>
                <a:gd name="T70" fmla="*/ 2147483646 w 381"/>
                <a:gd name="T71" fmla="*/ 2147483646 h 169"/>
                <a:gd name="T72" fmla="*/ 2147483646 w 381"/>
                <a:gd name="T73" fmla="*/ 2147483646 h 169"/>
                <a:gd name="T74" fmla="*/ 2147483646 w 381"/>
                <a:gd name="T75" fmla="*/ 2147483646 h 169"/>
                <a:gd name="T76" fmla="*/ 2147483646 w 381"/>
                <a:gd name="T77" fmla="*/ 2147483646 h 169"/>
                <a:gd name="T78" fmla="*/ 2147483646 w 381"/>
                <a:gd name="T79" fmla="*/ 2147483646 h 1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1"/>
                <a:gd name="T121" fmla="*/ 0 h 169"/>
                <a:gd name="T122" fmla="*/ 381 w 381"/>
                <a:gd name="T123" fmla="*/ 169 h 1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1" h="169">
                  <a:moveTo>
                    <a:pt x="147" y="167"/>
                  </a:moveTo>
                  <a:lnTo>
                    <a:pt x="147" y="167"/>
                  </a:lnTo>
                  <a:lnTo>
                    <a:pt x="127" y="169"/>
                  </a:lnTo>
                  <a:lnTo>
                    <a:pt x="86" y="169"/>
                  </a:lnTo>
                  <a:lnTo>
                    <a:pt x="62" y="169"/>
                  </a:lnTo>
                  <a:lnTo>
                    <a:pt x="40" y="167"/>
                  </a:lnTo>
                  <a:lnTo>
                    <a:pt x="22" y="163"/>
                  </a:lnTo>
                  <a:lnTo>
                    <a:pt x="16" y="159"/>
                  </a:lnTo>
                  <a:lnTo>
                    <a:pt x="12" y="155"/>
                  </a:lnTo>
                  <a:lnTo>
                    <a:pt x="6" y="149"/>
                  </a:lnTo>
                  <a:lnTo>
                    <a:pt x="2" y="143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2" y="125"/>
                  </a:lnTo>
                  <a:lnTo>
                    <a:pt x="4" y="121"/>
                  </a:lnTo>
                  <a:lnTo>
                    <a:pt x="10" y="118"/>
                  </a:lnTo>
                  <a:lnTo>
                    <a:pt x="16" y="114"/>
                  </a:lnTo>
                  <a:lnTo>
                    <a:pt x="24" y="110"/>
                  </a:lnTo>
                  <a:lnTo>
                    <a:pt x="50" y="106"/>
                  </a:lnTo>
                  <a:lnTo>
                    <a:pt x="52" y="98"/>
                  </a:lnTo>
                  <a:lnTo>
                    <a:pt x="54" y="90"/>
                  </a:lnTo>
                  <a:lnTo>
                    <a:pt x="60" y="82"/>
                  </a:lnTo>
                  <a:lnTo>
                    <a:pt x="66" y="72"/>
                  </a:lnTo>
                  <a:lnTo>
                    <a:pt x="78" y="66"/>
                  </a:lnTo>
                  <a:lnTo>
                    <a:pt x="90" y="62"/>
                  </a:lnTo>
                  <a:lnTo>
                    <a:pt x="9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8" y="50"/>
                  </a:lnTo>
                  <a:lnTo>
                    <a:pt x="110" y="42"/>
                  </a:lnTo>
                  <a:lnTo>
                    <a:pt x="113" y="34"/>
                  </a:lnTo>
                  <a:lnTo>
                    <a:pt x="123" y="28"/>
                  </a:lnTo>
                  <a:lnTo>
                    <a:pt x="137" y="24"/>
                  </a:lnTo>
                  <a:lnTo>
                    <a:pt x="157" y="20"/>
                  </a:lnTo>
                  <a:lnTo>
                    <a:pt x="163" y="14"/>
                  </a:lnTo>
                  <a:lnTo>
                    <a:pt x="169" y="8"/>
                  </a:lnTo>
                  <a:lnTo>
                    <a:pt x="179" y="4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1" y="2"/>
                  </a:lnTo>
                  <a:lnTo>
                    <a:pt x="209" y="4"/>
                  </a:lnTo>
                  <a:lnTo>
                    <a:pt x="215" y="8"/>
                  </a:lnTo>
                  <a:lnTo>
                    <a:pt x="221" y="14"/>
                  </a:lnTo>
                  <a:lnTo>
                    <a:pt x="229" y="22"/>
                  </a:lnTo>
                  <a:lnTo>
                    <a:pt x="237" y="22"/>
                  </a:lnTo>
                  <a:lnTo>
                    <a:pt x="253" y="24"/>
                  </a:lnTo>
                  <a:lnTo>
                    <a:pt x="263" y="26"/>
                  </a:lnTo>
                  <a:lnTo>
                    <a:pt x="271" y="32"/>
                  </a:lnTo>
                  <a:lnTo>
                    <a:pt x="279" y="38"/>
                  </a:lnTo>
                  <a:lnTo>
                    <a:pt x="283" y="48"/>
                  </a:lnTo>
                  <a:lnTo>
                    <a:pt x="291" y="50"/>
                  </a:lnTo>
                  <a:lnTo>
                    <a:pt x="305" y="56"/>
                  </a:lnTo>
                  <a:lnTo>
                    <a:pt x="311" y="62"/>
                  </a:lnTo>
                  <a:lnTo>
                    <a:pt x="317" y="68"/>
                  </a:lnTo>
                  <a:lnTo>
                    <a:pt x="319" y="76"/>
                  </a:lnTo>
                  <a:lnTo>
                    <a:pt x="317" y="84"/>
                  </a:lnTo>
                  <a:lnTo>
                    <a:pt x="327" y="88"/>
                  </a:lnTo>
                  <a:lnTo>
                    <a:pt x="349" y="94"/>
                  </a:lnTo>
                  <a:lnTo>
                    <a:pt x="361" y="102"/>
                  </a:lnTo>
                  <a:lnTo>
                    <a:pt x="371" y="110"/>
                  </a:lnTo>
                  <a:lnTo>
                    <a:pt x="379" y="120"/>
                  </a:lnTo>
                  <a:lnTo>
                    <a:pt x="381" y="125"/>
                  </a:lnTo>
                  <a:lnTo>
                    <a:pt x="381" y="131"/>
                  </a:lnTo>
                  <a:lnTo>
                    <a:pt x="381" y="133"/>
                  </a:lnTo>
                  <a:lnTo>
                    <a:pt x="381" y="137"/>
                  </a:lnTo>
                  <a:lnTo>
                    <a:pt x="377" y="143"/>
                  </a:lnTo>
                  <a:lnTo>
                    <a:pt x="369" y="151"/>
                  </a:lnTo>
                  <a:lnTo>
                    <a:pt x="353" y="159"/>
                  </a:lnTo>
                  <a:lnTo>
                    <a:pt x="331" y="163"/>
                  </a:lnTo>
                  <a:lnTo>
                    <a:pt x="297" y="167"/>
                  </a:lnTo>
                  <a:lnTo>
                    <a:pt x="253" y="167"/>
                  </a:lnTo>
                  <a:lnTo>
                    <a:pt x="147" y="16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9" name="Group 5"/>
          <p:cNvGrpSpPr>
            <a:grpSpLocks/>
          </p:cNvGrpSpPr>
          <p:nvPr/>
        </p:nvGrpSpPr>
        <p:grpSpPr bwMode="auto">
          <a:xfrm>
            <a:off x="1751013" y="1758950"/>
            <a:ext cx="538162" cy="566738"/>
            <a:chOff x="4464050" y="3429000"/>
            <a:chExt cx="538163" cy="566738"/>
          </a:xfrm>
        </p:grpSpPr>
        <p:sp>
          <p:nvSpPr>
            <p:cNvPr id="4139" name="Freeform 70"/>
            <p:cNvSpPr>
              <a:spLocks/>
            </p:cNvSpPr>
            <p:nvPr/>
          </p:nvSpPr>
          <p:spPr bwMode="auto">
            <a:xfrm>
              <a:off x="4464050" y="3429000"/>
              <a:ext cx="538163" cy="314325"/>
            </a:xfrm>
            <a:custGeom>
              <a:avLst/>
              <a:gdLst>
                <a:gd name="T0" fmla="*/ 2147483646 w 339"/>
                <a:gd name="T1" fmla="*/ 2147483646 h 198"/>
                <a:gd name="T2" fmla="*/ 2147483646 w 339"/>
                <a:gd name="T3" fmla="*/ 2147483646 h 198"/>
                <a:gd name="T4" fmla="*/ 2147483646 w 339"/>
                <a:gd name="T5" fmla="*/ 2147483646 h 198"/>
                <a:gd name="T6" fmla="*/ 2147483646 w 339"/>
                <a:gd name="T7" fmla="*/ 2147483646 h 198"/>
                <a:gd name="T8" fmla="*/ 2147483646 w 339"/>
                <a:gd name="T9" fmla="*/ 2147483646 h 198"/>
                <a:gd name="T10" fmla="*/ 2147483646 w 339"/>
                <a:gd name="T11" fmla="*/ 2147483646 h 198"/>
                <a:gd name="T12" fmla="*/ 2147483646 w 339"/>
                <a:gd name="T13" fmla="*/ 2147483646 h 198"/>
                <a:gd name="T14" fmla="*/ 2147483646 w 339"/>
                <a:gd name="T15" fmla="*/ 2147483646 h 198"/>
                <a:gd name="T16" fmla="*/ 2147483646 w 339"/>
                <a:gd name="T17" fmla="*/ 2147483646 h 198"/>
                <a:gd name="T18" fmla="*/ 2147483646 w 339"/>
                <a:gd name="T19" fmla="*/ 2147483646 h 198"/>
                <a:gd name="T20" fmla="*/ 2147483646 w 339"/>
                <a:gd name="T21" fmla="*/ 2147483646 h 198"/>
                <a:gd name="T22" fmla="*/ 2147483646 w 339"/>
                <a:gd name="T23" fmla="*/ 2147483646 h 198"/>
                <a:gd name="T24" fmla="*/ 2147483646 w 339"/>
                <a:gd name="T25" fmla="*/ 2147483646 h 198"/>
                <a:gd name="T26" fmla="*/ 2147483646 w 339"/>
                <a:gd name="T27" fmla="*/ 2147483646 h 198"/>
                <a:gd name="T28" fmla="*/ 2147483646 w 339"/>
                <a:gd name="T29" fmla="*/ 2147483646 h 198"/>
                <a:gd name="T30" fmla="*/ 2147483646 w 339"/>
                <a:gd name="T31" fmla="*/ 2147483646 h 198"/>
                <a:gd name="T32" fmla="*/ 2147483646 w 339"/>
                <a:gd name="T33" fmla="*/ 2147483646 h 198"/>
                <a:gd name="T34" fmla="*/ 2147483646 w 339"/>
                <a:gd name="T35" fmla="*/ 2147483646 h 198"/>
                <a:gd name="T36" fmla="*/ 2147483646 w 339"/>
                <a:gd name="T37" fmla="*/ 2147483646 h 198"/>
                <a:gd name="T38" fmla="*/ 2147483646 w 339"/>
                <a:gd name="T39" fmla="*/ 2147483646 h 198"/>
                <a:gd name="T40" fmla="*/ 2147483646 w 339"/>
                <a:gd name="T41" fmla="*/ 2147483646 h 198"/>
                <a:gd name="T42" fmla="*/ 2147483646 w 339"/>
                <a:gd name="T43" fmla="*/ 0 h 198"/>
                <a:gd name="T44" fmla="*/ 2147483646 w 339"/>
                <a:gd name="T45" fmla="*/ 0 h 198"/>
                <a:gd name="T46" fmla="*/ 2147483646 w 339"/>
                <a:gd name="T47" fmla="*/ 2147483646 h 198"/>
                <a:gd name="T48" fmla="*/ 2147483646 w 339"/>
                <a:gd name="T49" fmla="*/ 2147483646 h 198"/>
                <a:gd name="T50" fmla="*/ 2147483646 w 339"/>
                <a:gd name="T51" fmla="*/ 2147483646 h 198"/>
                <a:gd name="T52" fmla="*/ 2147483646 w 339"/>
                <a:gd name="T53" fmla="*/ 2147483646 h 198"/>
                <a:gd name="T54" fmla="*/ 2147483646 w 339"/>
                <a:gd name="T55" fmla="*/ 2147483646 h 198"/>
                <a:gd name="T56" fmla="*/ 2147483646 w 339"/>
                <a:gd name="T57" fmla="*/ 2147483646 h 198"/>
                <a:gd name="T58" fmla="*/ 2147483646 w 339"/>
                <a:gd name="T59" fmla="*/ 2147483646 h 198"/>
                <a:gd name="T60" fmla="*/ 2147483646 w 339"/>
                <a:gd name="T61" fmla="*/ 2147483646 h 198"/>
                <a:gd name="T62" fmla="*/ 2147483646 w 339"/>
                <a:gd name="T63" fmla="*/ 2147483646 h 198"/>
                <a:gd name="T64" fmla="*/ 2147483646 w 339"/>
                <a:gd name="T65" fmla="*/ 2147483646 h 198"/>
                <a:gd name="T66" fmla="*/ 2147483646 w 339"/>
                <a:gd name="T67" fmla="*/ 2147483646 h 198"/>
                <a:gd name="T68" fmla="*/ 2147483646 w 339"/>
                <a:gd name="T69" fmla="*/ 2147483646 h 198"/>
                <a:gd name="T70" fmla="*/ 2147483646 w 339"/>
                <a:gd name="T71" fmla="*/ 2147483646 h 198"/>
                <a:gd name="T72" fmla="*/ 2147483646 w 339"/>
                <a:gd name="T73" fmla="*/ 2147483646 h 198"/>
                <a:gd name="T74" fmla="*/ 2147483646 w 339"/>
                <a:gd name="T75" fmla="*/ 2147483646 h 198"/>
                <a:gd name="T76" fmla="*/ 2147483646 w 339"/>
                <a:gd name="T77" fmla="*/ 2147483646 h 198"/>
                <a:gd name="T78" fmla="*/ 2147483646 w 339"/>
                <a:gd name="T79" fmla="*/ 2147483646 h 198"/>
                <a:gd name="T80" fmla="*/ 2147483646 w 339"/>
                <a:gd name="T81" fmla="*/ 2147483646 h 198"/>
                <a:gd name="T82" fmla="*/ 2147483646 w 339"/>
                <a:gd name="T83" fmla="*/ 2147483646 h 198"/>
                <a:gd name="T84" fmla="*/ 2147483646 w 339"/>
                <a:gd name="T85" fmla="*/ 2147483646 h 198"/>
                <a:gd name="T86" fmla="*/ 2147483646 w 339"/>
                <a:gd name="T87" fmla="*/ 2147483646 h 198"/>
                <a:gd name="T88" fmla="*/ 2147483646 w 339"/>
                <a:gd name="T89" fmla="*/ 2147483646 h 198"/>
                <a:gd name="T90" fmla="*/ 2147483646 w 339"/>
                <a:gd name="T91" fmla="*/ 2147483646 h 19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9"/>
                <a:gd name="T139" fmla="*/ 0 h 198"/>
                <a:gd name="T140" fmla="*/ 339 w 339"/>
                <a:gd name="T141" fmla="*/ 198 h 19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9" h="198">
                  <a:moveTo>
                    <a:pt x="167" y="198"/>
                  </a:moveTo>
                  <a:lnTo>
                    <a:pt x="167" y="198"/>
                  </a:lnTo>
                  <a:lnTo>
                    <a:pt x="151" y="198"/>
                  </a:lnTo>
                  <a:lnTo>
                    <a:pt x="113" y="194"/>
                  </a:lnTo>
                  <a:lnTo>
                    <a:pt x="92" y="192"/>
                  </a:lnTo>
                  <a:lnTo>
                    <a:pt x="68" y="186"/>
                  </a:lnTo>
                  <a:lnTo>
                    <a:pt x="48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8" y="154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2" y="122"/>
                  </a:lnTo>
                  <a:lnTo>
                    <a:pt x="4" y="116"/>
                  </a:lnTo>
                  <a:lnTo>
                    <a:pt x="6" y="112"/>
                  </a:lnTo>
                  <a:lnTo>
                    <a:pt x="12" y="106"/>
                  </a:lnTo>
                  <a:lnTo>
                    <a:pt x="18" y="102"/>
                  </a:lnTo>
                  <a:lnTo>
                    <a:pt x="28" y="100"/>
                  </a:lnTo>
                  <a:lnTo>
                    <a:pt x="38" y="98"/>
                  </a:lnTo>
                  <a:lnTo>
                    <a:pt x="50" y="98"/>
                  </a:lnTo>
                  <a:lnTo>
                    <a:pt x="50" y="84"/>
                  </a:lnTo>
                  <a:lnTo>
                    <a:pt x="50" y="70"/>
                  </a:lnTo>
                  <a:lnTo>
                    <a:pt x="52" y="56"/>
                  </a:lnTo>
                  <a:lnTo>
                    <a:pt x="54" y="50"/>
                  </a:lnTo>
                  <a:lnTo>
                    <a:pt x="58" y="44"/>
                  </a:lnTo>
                  <a:lnTo>
                    <a:pt x="62" y="40"/>
                  </a:lnTo>
                  <a:lnTo>
                    <a:pt x="68" y="36"/>
                  </a:lnTo>
                  <a:lnTo>
                    <a:pt x="76" y="36"/>
                  </a:lnTo>
                  <a:lnTo>
                    <a:pt x="84" y="36"/>
                  </a:lnTo>
                  <a:lnTo>
                    <a:pt x="95" y="38"/>
                  </a:lnTo>
                  <a:lnTo>
                    <a:pt x="107" y="44"/>
                  </a:lnTo>
                  <a:lnTo>
                    <a:pt x="123" y="54"/>
                  </a:lnTo>
                  <a:lnTo>
                    <a:pt x="123" y="44"/>
                  </a:lnTo>
                  <a:lnTo>
                    <a:pt x="123" y="34"/>
                  </a:lnTo>
                  <a:lnTo>
                    <a:pt x="127" y="24"/>
                  </a:lnTo>
                  <a:lnTo>
                    <a:pt x="133" y="14"/>
                  </a:lnTo>
                  <a:lnTo>
                    <a:pt x="137" y="10"/>
                  </a:lnTo>
                  <a:lnTo>
                    <a:pt x="141" y="6"/>
                  </a:lnTo>
                  <a:lnTo>
                    <a:pt x="149" y="2"/>
                  </a:lnTo>
                  <a:lnTo>
                    <a:pt x="155" y="0"/>
                  </a:lnTo>
                  <a:lnTo>
                    <a:pt x="165" y="0"/>
                  </a:lnTo>
                  <a:lnTo>
                    <a:pt x="175" y="0"/>
                  </a:lnTo>
                  <a:lnTo>
                    <a:pt x="183" y="2"/>
                  </a:lnTo>
                  <a:lnTo>
                    <a:pt x="191" y="4"/>
                  </a:lnTo>
                  <a:lnTo>
                    <a:pt x="199" y="8"/>
                  </a:lnTo>
                  <a:lnTo>
                    <a:pt x="209" y="16"/>
                  </a:lnTo>
                  <a:lnTo>
                    <a:pt x="219" y="26"/>
                  </a:lnTo>
                  <a:lnTo>
                    <a:pt x="225" y="38"/>
                  </a:lnTo>
                  <a:lnTo>
                    <a:pt x="229" y="56"/>
                  </a:lnTo>
                  <a:lnTo>
                    <a:pt x="233" y="52"/>
                  </a:lnTo>
                  <a:lnTo>
                    <a:pt x="241" y="46"/>
                  </a:lnTo>
                  <a:lnTo>
                    <a:pt x="247" y="44"/>
                  </a:lnTo>
                  <a:lnTo>
                    <a:pt x="253" y="44"/>
                  </a:lnTo>
                  <a:lnTo>
                    <a:pt x="261" y="48"/>
                  </a:lnTo>
                  <a:lnTo>
                    <a:pt x="269" y="54"/>
                  </a:lnTo>
                  <a:lnTo>
                    <a:pt x="271" y="58"/>
                  </a:lnTo>
                  <a:lnTo>
                    <a:pt x="273" y="66"/>
                  </a:lnTo>
                  <a:lnTo>
                    <a:pt x="275" y="72"/>
                  </a:lnTo>
                  <a:lnTo>
                    <a:pt x="273" y="78"/>
                  </a:lnTo>
                  <a:lnTo>
                    <a:pt x="273" y="86"/>
                  </a:lnTo>
                  <a:lnTo>
                    <a:pt x="269" y="92"/>
                  </a:lnTo>
                  <a:lnTo>
                    <a:pt x="275" y="90"/>
                  </a:lnTo>
                  <a:lnTo>
                    <a:pt x="291" y="86"/>
                  </a:lnTo>
                  <a:lnTo>
                    <a:pt x="299" y="84"/>
                  </a:lnTo>
                  <a:lnTo>
                    <a:pt x="311" y="86"/>
                  </a:lnTo>
                  <a:lnTo>
                    <a:pt x="321" y="92"/>
                  </a:lnTo>
                  <a:lnTo>
                    <a:pt x="331" y="100"/>
                  </a:lnTo>
                  <a:lnTo>
                    <a:pt x="335" y="108"/>
                  </a:lnTo>
                  <a:lnTo>
                    <a:pt x="337" y="114"/>
                  </a:lnTo>
                  <a:lnTo>
                    <a:pt x="339" y="124"/>
                  </a:lnTo>
                  <a:lnTo>
                    <a:pt x="339" y="136"/>
                  </a:lnTo>
                  <a:lnTo>
                    <a:pt x="333" y="148"/>
                  </a:lnTo>
                  <a:lnTo>
                    <a:pt x="329" y="154"/>
                  </a:lnTo>
                  <a:lnTo>
                    <a:pt x="323" y="158"/>
                  </a:lnTo>
                  <a:lnTo>
                    <a:pt x="315" y="164"/>
                  </a:lnTo>
                  <a:lnTo>
                    <a:pt x="305" y="170"/>
                  </a:lnTo>
                  <a:lnTo>
                    <a:pt x="295" y="174"/>
                  </a:lnTo>
                  <a:lnTo>
                    <a:pt x="269" y="184"/>
                  </a:lnTo>
                  <a:lnTo>
                    <a:pt x="249" y="190"/>
                  </a:lnTo>
                  <a:lnTo>
                    <a:pt x="225" y="194"/>
                  </a:lnTo>
                  <a:lnTo>
                    <a:pt x="197" y="198"/>
                  </a:lnTo>
                  <a:lnTo>
                    <a:pt x="167" y="198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40" name="Group 66"/>
            <p:cNvGrpSpPr>
              <a:grpSpLocks/>
            </p:cNvGrpSpPr>
            <p:nvPr/>
          </p:nvGrpSpPr>
          <p:grpSpPr bwMode="auto">
            <a:xfrm>
              <a:off x="4492625" y="3724275"/>
              <a:ext cx="398463" cy="271463"/>
              <a:chOff x="4200525" y="3565525"/>
              <a:chExt cx="398463" cy="271463"/>
            </a:xfrm>
          </p:grpSpPr>
          <p:sp>
            <p:nvSpPr>
              <p:cNvPr id="4141" name="Freeform 71"/>
              <p:cNvSpPr>
                <a:spLocks/>
              </p:cNvSpPr>
              <p:nvPr/>
            </p:nvSpPr>
            <p:spPr bwMode="auto">
              <a:xfrm>
                <a:off x="4298950" y="3659188"/>
                <a:ext cx="36513" cy="69850"/>
              </a:xfrm>
              <a:custGeom>
                <a:avLst/>
                <a:gdLst>
                  <a:gd name="T0" fmla="*/ 2147483646 w 23"/>
                  <a:gd name="T1" fmla="*/ 0 h 44"/>
                  <a:gd name="T2" fmla="*/ 2147483646 w 23"/>
                  <a:gd name="T3" fmla="*/ 0 h 44"/>
                  <a:gd name="T4" fmla="*/ 2147483646 w 23"/>
                  <a:gd name="T5" fmla="*/ 2147483646 h 44"/>
                  <a:gd name="T6" fmla="*/ 2147483646 w 23"/>
                  <a:gd name="T7" fmla="*/ 2147483646 h 44"/>
                  <a:gd name="T8" fmla="*/ 0 w 23"/>
                  <a:gd name="T9" fmla="*/ 2147483646 h 44"/>
                  <a:gd name="T10" fmla="*/ 0 w 23"/>
                  <a:gd name="T11" fmla="*/ 2147483646 h 44"/>
                  <a:gd name="T12" fmla="*/ 2147483646 w 23"/>
                  <a:gd name="T13" fmla="*/ 2147483646 h 44"/>
                  <a:gd name="T14" fmla="*/ 2147483646 w 23"/>
                  <a:gd name="T15" fmla="*/ 2147483646 h 44"/>
                  <a:gd name="T16" fmla="*/ 2147483646 w 23"/>
                  <a:gd name="T17" fmla="*/ 2147483646 h 44"/>
                  <a:gd name="T18" fmla="*/ 2147483646 w 23"/>
                  <a:gd name="T19" fmla="*/ 2147483646 h 44"/>
                  <a:gd name="T20" fmla="*/ 2147483646 w 23"/>
                  <a:gd name="T21" fmla="*/ 2147483646 h 44"/>
                  <a:gd name="T22" fmla="*/ 2147483646 w 23"/>
                  <a:gd name="T23" fmla="*/ 2147483646 h 44"/>
                  <a:gd name="T24" fmla="*/ 2147483646 w 23"/>
                  <a:gd name="T25" fmla="*/ 2147483646 h 44"/>
                  <a:gd name="T26" fmla="*/ 2147483646 w 23"/>
                  <a:gd name="T27" fmla="*/ 2147483646 h 44"/>
                  <a:gd name="T28" fmla="*/ 2147483646 w 23"/>
                  <a:gd name="T29" fmla="*/ 2147483646 h 44"/>
                  <a:gd name="T30" fmla="*/ 2147483646 w 23"/>
                  <a:gd name="T31" fmla="*/ 0 h 44"/>
                  <a:gd name="T32" fmla="*/ 2147483646 w 23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44"/>
                  <a:gd name="T53" fmla="*/ 23 w 23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5" y="44"/>
                    </a:lnTo>
                    <a:lnTo>
                      <a:pt x="19" y="42"/>
                    </a:lnTo>
                    <a:lnTo>
                      <a:pt x="21" y="38"/>
                    </a:lnTo>
                    <a:lnTo>
                      <a:pt x="23" y="32"/>
                    </a:lnTo>
                    <a:lnTo>
                      <a:pt x="23" y="24"/>
                    </a:lnTo>
                    <a:lnTo>
                      <a:pt x="19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2" name="Freeform 72"/>
              <p:cNvSpPr>
                <a:spLocks/>
              </p:cNvSpPr>
              <p:nvPr/>
            </p:nvSpPr>
            <p:spPr bwMode="auto">
              <a:xfrm>
                <a:off x="4487863" y="3662363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2" y="38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3" name="Freeform 73"/>
              <p:cNvSpPr>
                <a:spLocks/>
              </p:cNvSpPr>
              <p:nvPr/>
            </p:nvSpPr>
            <p:spPr bwMode="auto">
              <a:xfrm>
                <a:off x="4386263" y="3600450"/>
                <a:ext cx="41275" cy="71438"/>
              </a:xfrm>
              <a:custGeom>
                <a:avLst/>
                <a:gdLst>
                  <a:gd name="T0" fmla="*/ 2147483646 w 26"/>
                  <a:gd name="T1" fmla="*/ 0 h 45"/>
                  <a:gd name="T2" fmla="*/ 2147483646 w 26"/>
                  <a:gd name="T3" fmla="*/ 0 h 45"/>
                  <a:gd name="T4" fmla="*/ 2147483646 w 26"/>
                  <a:gd name="T5" fmla="*/ 2147483646 h 45"/>
                  <a:gd name="T6" fmla="*/ 2147483646 w 26"/>
                  <a:gd name="T7" fmla="*/ 2147483646 h 45"/>
                  <a:gd name="T8" fmla="*/ 0 w 26"/>
                  <a:gd name="T9" fmla="*/ 2147483646 h 45"/>
                  <a:gd name="T10" fmla="*/ 2147483646 w 26"/>
                  <a:gd name="T11" fmla="*/ 2147483646 h 45"/>
                  <a:gd name="T12" fmla="*/ 2147483646 w 26"/>
                  <a:gd name="T13" fmla="*/ 2147483646 h 45"/>
                  <a:gd name="T14" fmla="*/ 2147483646 w 26"/>
                  <a:gd name="T15" fmla="*/ 2147483646 h 45"/>
                  <a:gd name="T16" fmla="*/ 2147483646 w 26"/>
                  <a:gd name="T17" fmla="*/ 2147483646 h 45"/>
                  <a:gd name="T18" fmla="*/ 2147483646 w 26"/>
                  <a:gd name="T19" fmla="*/ 2147483646 h 45"/>
                  <a:gd name="T20" fmla="*/ 2147483646 w 26"/>
                  <a:gd name="T21" fmla="*/ 2147483646 h 45"/>
                  <a:gd name="T22" fmla="*/ 2147483646 w 26"/>
                  <a:gd name="T23" fmla="*/ 2147483646 h 45"/>
                  <a:gd name="T24" fmla="*/ 2147483646 w 26"/>
                  <a:gd name="T25" fmla="*/ 2147483646 h 45"/>
                  <a:gd name="T26" fmla="*/ 2147483646 w 26"/>
                  <a:gd name="T27" fmla="*/ 2147483646 h 45"/>
                  <a:gd name="T28" fmla="*/ 2147483646 w 26"/>
                  <a:gd name="T29" fmla="*/ 2147483646 h 45"/>
                  <a:gd name="T30" fmla="*/ 2147483646 w 26"/>
                  <a:gd name="T31" fmla="*/ 0 h 45"/>
                  <a:gd name="T32" fmla="*/ 2147483646 w 26"/>
                  <a:gd name="T33" fmla="*/ 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5"/>
                  <a:gd name="T53" fmla="*/ 26 w 26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5">
                    <a:moveTo>
                      <a:pt x="14" y="0"/>
                    </a:moveTo>
                    <a:lnTo>
                      <a:pt x="14" y="0"/>
                    </a:lnTo>
                    <a:lnTo>
                      <a:pt x="10" y="8"/>
                    </a:lnTo>
                    <a:lnTo>
                      <a:pt x="2" y="22"/>
                    </a:lnTo>
                    <a:lnTo>
                      <a:pt x="0" y="29"/>
                    </a:lnTo>
                    <a:lnTo>
                      <a:pt x="2" y="37"/>
                    </a:lnTo>
                    <a:lnTo>
                      <a:pt x="4" y="41"/>
                    </a:lnTo>
                    <a:lnTo>
                      <a:pt x="12" y="45"/>
                    </a:lnTo>
                    <a:lnTo>
                      <a:pt x="18" y="43"/>
                    </a:lnTo>
                    <a:lnTo>
                      <a:pt x="20" y="41"/>
                    </a:lnTo>
                    <a:lnTo>
                      <a:pt x="24" y="39"/>
                    </a:lnTo>
                    <a:lnTo>
                      <a:pt x="26" y="33"/>
                    </a:lnTo>
                    <a:lnTo>
                      <a:pt x="26" y="26"/>
                    </a:lnTo>
                    <a:lnTo>
                      <a:pt x="22" y="1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4" name="Freeform 74"/>
              <p:cNvSpPr>
                <a:spLocks/>
              </p:cNvSpPr>
              <p:nvPr/>
            </p:nvSpPr>
            <p:spPr bwMode="auto">
              <a:xfrm>
                <a:off x="4560888" y="357187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5" name="Freeform 75"/>
              <p:cNvSpPr>
                <a:spLocks/>
              </p:cNvSpPr>
              <p:nvPr/>
            </p:nvSpPr>
            <p:spPr bwMode="auto">
              <a:xfrm>
                <a:off x="4213225" y="3565525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18" y="42"/>
                    </a:lnTo>
                    <a:lnTo>
                      <a:pt x="22" y="40"/>
                    </a:lnTo>
                    <a:lnTo>
                      <a:pt x="24" y="34"/>
                    </a:lnTo>
                    <a:lnTo>
                      <a:pt x="24" y="26"/>
                    </a:lnTo>
                    <a:lnTo>
                      <a:pt x="20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6" name="Freeform 76"/>
              <p:cNvSpPr>
                <a:spLocks/>
              </p:cNvSpPr>
              <p:nvPr/>
            </p:nvSpPr>
            <p:spPr bwMode="auto">
              <a:xfrm>
                <a:off x="4286250" y="3763963"/>
                <a:ext cx="39688" cy="69850"/>
              </a:xfrm>
              <a:custGeom>
                <a:avLst/>
                <a:gdLst>
                  <a:gd name="T0" fmla="*/ 2147483646 w 25"/>
                  <a:gd name="T1" fmla="*/ 0 h 44"/>
                  <a:gd name="T2" fmla="*/ 2147483646 w 25"/>
                  <a:gd name="T3" fmla="*/ 0 h 44"/>
                  <a:gd name="T4" fmla="*/ 2147483646 w 25"/>
                  <a:gd name="T5" fmla="*/ 2147483646 h 44"/>
                  <a:gd name="T6" fmla="*/ 2147483646 w 25"/>
                  <a:gd name="T7" fmla="*/ 2147483646 h 44"/>
                  <a:gd name="T8" fmla="*/ 0 w 25"/>
                  <a:gd name="T9" fmla="*/ 2147483646 h 44"/>
                  <a:gd name="T10" fmla="*/ 0 w 25"/>
                  <a:gd name="T11" fmla="*/ 2147483646 h 44"/>
                  <a:gd name="T12" fmla="*/ 2147483646 w 25"/>
                  <a:gd name="T13" fmla="*/ 2147483646 h 44"/>
                  <a:gd name="T14" fmla="*/ 2147483646 w 25"/>
                  <a:gd name="T15" fmla="*/ 2147483646 h 44"/>
                  <a:gd name="T16" fmla="*/ 2147483646 w 25"/>
                  <a:gd name="T17" fmla="*/ 2147483646 h 44"/>
                  <a:gd name="T18" fmla="*/ 2147483646 w 25"/>
                  <a:gd name="T19" fmla="*/ 2147483646 h 44"/>
                  <a:gd name="T20" fmla="*/ 2147483646 w 25"/>
                  <a:gd name="T21" fmla="*/ 2147483646 h 44"/>
                  <a:gd name="T22" fmla="*/ 2147483646 w 25"/>
                  <a:gd name="T23" fmla="*/ 2147483646 h 44"/>
                  <a:gd name="T24" fmla="*/ 2147483646 w 25"/>
                  <a:gd name="T25" fmla="*/ 2147483646 h 44"/>
                  <a:gd name="T26" fmla="*/ 2147483646 w 25"/>
                  <a:gd name="T27" fmla="*/ 2147483646 h 44"/>
                  <a:gd name="T28" fmla="*/ 2147483646 w 25"/>
                  <a:gd name="T29" fmla="*/ 2147483646 h 44"/>
                  <a:gd name="T30" fmla="*/ 2147483646 w 25"/>
                  <a:gd name="T31" fmla="*/ 0 h 44"/>
                  <a:gd name="T32" fmla="*/ 2147483646 w 25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44"/>
                  <a:gd name="T53" fmla="*/ 25 w 25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44">
                    <a:moveTo>
                      <a:pt x="14" y="0"/>
                    </a:moveTo>
                    <a:lnTo>
                      <a:pt x="14" y="0"/>
                    </a:lnTo>
                    <a:lnTo>
                      <a:pt x="10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3" y="38"/>
                    </a:lnTo>
                    <a:lnTo>
                      <a:pt x="25" y="34"/>
                    </a:lnTo>
                    <a:lnTo>
                      <a:pt x="25" y="26"/>
                    </a:lnTo>
                    <a:lnTo>
                      <a:pt x="21" y="1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7" name="Freeform 77"/>
              <p:cNvSpPr>
                <a:spLocks/>
              </p:cNvSpPr>
              <p:nvPr/>
            </p:nvSpPr>
            <p:spPr bwMode="auto">
              <a:xfrm>
                <a:off x="4475163" y="3767138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8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4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4"/>
                    </a:lnTo>
                    <a:lnTo>
                      <a:pt x="24" y="26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8" name="Freeform 78"/>
              <p:cNvSpPr>
                <a:spLocks/>
              </p:cNvSpPr>
              <p:nvPr/>
            </p:nvSpPr>
            <p:spPr bwMode="auto">
              <a:xfrm>
                <a:off x="4376738" y="3706813"/>
                <a:ext cx="38100" cy="69850"/>
              </a:xfrm>
              <a:custGeom>
                <a:avLst/>
                <a:gdLst>
                  <a:gd name="T0" fmla="*/ 2147483646 w 24"/>
                  <a:gd name="T1" fmla="*/ 0 h 44"/>
                  <a:gd name="T2" fmla="*/ 2147483646 w 24"/>
                  <a:gd name="T3" fmla="*/ 0 h 44"/>
                  <a:gd name="T4" fmla="*/ 2147483646 w 24"/>
                  <a:gd name="T5" fmla="*/ 2147483646 h 44"/>
                  <a:gd name="T6" fmla="*/ 2147483646 w 24"/>
                  <a:gd name="T7" fmla="*/ 2147483646 h 44"/>
                  <a:gd name="T8" fmla="*/ 0 w 24"/>
                  <a:gd name="T9" fmla="*/ 2147483646 h 44"/>
                  <a:gd name="T10" fmla="*/ 0 w 24"/>
                  <a:gd name="T11" fmla="*/ 2147483646 h 44"/>
                  <a:gd name="T12" fmla="*/ 2147483646 w 24"/>
                  <a:gd name="T13" fmla="*/ 2147483646 h 44"/>
                  <a:gd name="T14" fmla="*/ 2147483646 w 24"/>
                  <a:gd name="T15" fmla="*/ 2147483646 h 44"/>
                  <a:gd name="T16" fmla="*/ 2147483646 w 24"/>
                  <a:gd name="T17" fmla="*/ 2147483646 h 44"/>
                  <a:gd name="T18" fmla="*/ 2147483646 w 24"/>
                  <a:gd name="T19" fmla="*/ 2147483646 h 44"/>
                  <a:gd name="T20" fmla="*/ 2147483646 w 24"/>
                  <a:gd name="T21" fmla="*/ 2147483646 h 44"/>
                  <a:gd name="T22" fmla="*/ 2147483646 w 24"/>
                  <a:gd name="T23" fmla="*/ 2147483646 h 44"/>
                  <a:gd name="T24" fmla="*/ 2147483646 w 24"/>
                  <a:gd name="T25" fmla="*/ 2147483646 h 44"/>
                  <a:gd name="T26" fmla="*/ 2147483646 w 24"/>
                  <a:gd name="T27" fmla="*/ 2147483646 h 44"/>
                  <a:gd name="T28" fmla="*/ 2147483646 w 24"/>
                  <a:gd name="T29" fmla="*/ 2147483646 h 44"/>
                  <a:gd name="T30" fmla="*/ 2147483646 w 24"/>
                  <a:gd name="T31" fmla="*/ 0 h 44"/>
                  <a:gd name="T32" fmla="*/ 2147483646 w 24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4"/>
                  <a:gd name="T53" fmla="*/ 24 w 24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2" y="38"/>
                    </a:lnTo>
                    <a:lnTo>
                      <a:pt x="24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9" name="Freeform 79"/>
              <p:cNvSpPr>
                <a:spLocks/>
              </p:cNvSpPr>
              <p:nvPr/>
            </p:nvSpPr>
            <p:spPr bwMode="auto">
              <a:xfrm>
                <a:off x="4548188" y="3675063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4" y="42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2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0" name="Freeform 80"/>
              <p:cNvSpPr>
                <a:spLocks/>
              </p:cNvSpPr>
              <p:nvPr/>
            </p:nvSpPr>
            <p:spPr bwMode="auto">
              <a:xfrm>
                <a:off x="4200525" y="3671888"/>
                <a:ext cx="41275" cy="69850"/>
              </a:xfrm>
              <a:custGeom>
                <a:avLst/>
                <a:gdLst>
                  <a:gd name="T0" fmla="*/ 2147483646 w 26"/>
                  <a:gd name="T1" fmla="*/ 0 h 44"/>
                  <a:gd name="T2" fmla="*/ 2147483646 w 26"/>
                  <a:gd name="T3" fmla="*/ 0 h 44"/>
                  <a:gd name="T4" fmla="*/ 2147483646 w 26"/>
                  <a:gd name="T5" fmla="*/ 2147483646 h 44"/>
                  <a:gd name="T6" fmla="*/ 2147483646 w 26"/>
                  <a:gd name="T7" fmla="*/ 2147483646 h 44"/>
                  <a:gd name="T8" fmla="*/ 0 w 26"/>
                  <a:gd name="T9" fmla="*/ 2147483646 h 44"/>
                  <a:gd name="T10" fmla="*/ 0 w 26"/>
                  <a:gd name="T11" fmla="*/ 2147483646 h 44"/>
                  <a:gd name="T12" fmla="*/ 2147483646 w 26"/>
                  <a:gd name="T13" fmla="*/ 2147483646 h 44"/>
                  <a:gd name="T14" fmla="*/ 2147483646 w 26"/>
                  <a:gd name="T15" fmla="*/ 2147483646 h 44"/>
                  <a:gd name="T16" fmla="*/ 2147483646 w 26"/>
                  <a:gd name="T17" fmla="*/ 2147483646 h 44"/>
                  <a:gd name="T18" fmla="*/ 2147483646 w 26"/>
                  <a:gd name="T19" fmla="*/ 2147483646 h 44"/>
                  <a:gd name="T20" fmla="*/ 2147483646 w 26"/>
                  <a:gd name="T21" fmla="*/ 2147483646 h 44"/>
                  <a:gd name="T22" fmla="*/ 2147483646 w 26"/>
                  <a:gd name="T23" fmla="*/ 2147483646 h 44"/>
                  <a:gd name="T24" fmla="*/ 2147483646 w 26"/>
                  <a:gd name="T25" fmla="*/ 2147483646 h 44"/>
                  <a:gd name="T26" fmla="*/ 2147483646 w 26"/>
                  <a:gd name="T27" fmla="*/ 2147483646 h 44"/>
                  <a:gd name="T28" fmla="*/ 2147483646 w 26"/>
                  <a:gd name="T29" fmla="*/ 2147483646 h 44"/>
                  <a:gd name="T30" fmla="*/ 2147483646 w 26"/>
                  <a:gd name="T31" fmla="*/ 0 h 44"/>
                  <a:gd name="T32" fmla="*/ 2147483646 w 26"/>
                  <a:gd name="T33" fmla="*/ 0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44"/>
                  <a:gd name="T53" fmla="*/ 26 w 26"/>
                  <a:gd name="T54" fmla="*/ 44 h 4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44">
                    <a:moveTo>
                      <a:pt x="12" y="0"/>
                    </a:moveTo>
                    <a:lnTo>
                      <a:pt x="12" y="0"/>
                    </a:lnTo>
                    <a:lnTo>
                      <a:pt x="8" y="6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4" y="40"/>
                    </a:lnTo>
                    <a:lnTo>
                      <a:pt x="12" y="44"/>
                    </a:lnTo>
                    <a:lnTo>
                      <a:pt x="16" y="42"/>
                    </a:lnTo>
                    <a:lnTo>
                      <a:pt x="20" y="40"/>
                    </a:lnTo>
                    <a:lnTo>
                      <a:pt x="24" y="38"/>
                    </a:lnTo>
                    <a:lnTo>
                      <a:pt x="26" y="32"/>
                    </a:lnTo>
                    <a:lnTo>
                      <a:pt x="24" y="24"/>
                    </a:lnTo>
                    <a:lnTo>
                      <a:pt x="20" y="1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AE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110" name="Freeform 81"/>
          <p:cNvSpPr>
            <a:spLocks/>
          </p:cNvSpPr>
          <p:nvPr/>
        </p:nvSpPr>
        <p:spPr bwMode="auto">
          <a:xfrm>
            <a:off x="7553325" y="4594225"/>
            <a:ext cx="588963" cy="263525"/>
          </a:xfrm>
          <a:custGeom>
            <a:avLst/>
            <a:gdLst>
              <a:gd name="T0" fmla="*/ 2147483646 w 371"/>
              <a:gd name="T1" fmla="*/ 2147483646 h 166"/>
              <a:gd name="T2" fmla="*/ 2147483646 w 371"/>
              <a:gd name="T3" fmla="*/ 2147483646 h 166"/>
              <a:gd name="T4" fmla="*/ 2147483646 w 371"/>
              <a:gd name="T5" fmla="*/ 2147483646 h 166"/>
              <a:gd name="T6" fmla="*/ 2147483646 w 371"/>
              <a:gd name="T7" fmla="*/ 2147483646 h 166"/>
              <a:gd name="T8" fmla="*/ 2147483646 w 371"/>
              <a:gd name="T9" fmla="*/ 2147483646 h 166"/>
              <a:gd name="T10" fmla="*/ 2147483646 w 371"/>
              <a:gd name="T11" fmla="*/ 2147483646 h 166"/>
              <a:gd name="T12" fmla="*/ 0 w 371"/>
              <a:gd name="T13" fmla="*/ 2147483646 h 166"/>
              <a:gd name="T14" fmla="*/ 2147483646 w 371"/>
              <a:gd name="T15" fmla="*/ 2147483646 h 166"/>
              <a:gd name="T16" fmla="*/ 2147483646 w 371"/>
              <a:gd name="T17" fmla="*/ 2147483646 h 166"/>
              <a:gd name="T18" fmla="*/ 2147483646 w 371"/>
              <a:gd name="T19" fmla="*/ 2147483646 h 166"/>
              <a:gd name="T20" fmla="*/ 2147483646 w 371"/>
              <a:gd name="T21" fmla="*/ 2147483646 h 166"/>
              <a:gd name="T22" fmla="*/ 2147483646 w 371"/>
              <a:gd name="T23" fmla="*/ 2147483646 h 166"/>
              <a:gd name="T24" fmla="*/ 2147483646 w 371"/>
              <a:gd name="T25" fmla="*/ 2147483646 h 166"/>
              <a:gd name="T26" fmla="*/ 2147483646 w 371"/>
              <a:gd name="T27" fmla="*/ 2147483646 h 166"/>
              <a:gd name="T28" fmla="*/ 2147483646 w 371"/>
              <a:gd name="T29" fmla="*/ 2147483646 h 166"/>
              <a:gd name="T30" fmla="*/ 2147483646 w 371"/>
              <a:gd name="T31" fmla="*/ 2147483646 h 166"/>
              <a:gd name="T32" fmla="*/ 2147483646 w 371"/>
              <a:gd name="T33" fmla="*/ 2147483646 h 166"/>
              <a:gd name="T34" fmla="*/ 2147483646 w 371"/>
              <a:gd name="T35" fmla="*/ 2147483646 h 166"/>
              <a:gd name="T36" fmla="*/ 2147483646 w 371"/>
              <a:gd name="T37" fmla="*/ 2147483646 h 166"/>
              <a:gd name="T38" fmla="*/ 2147483646 w 371"/>
              <a:gd name="T39" fmla="*/ 2147483646 h 166"/>
              <a:gd name="T40" fmla="*/ 2147483646 w 371"/>
              <a:gd name="T41" fmla="*/ 0 h 166"/>
              <a:gd name="T42" fmla="*/ 2147483646 w 371"/>
              <a:gd name="T43" fmla="*/ 2147483646 h 166"/>
              <a:gd name="T44" fmla="*/ 2147483646 w 371"/>
              <a:gd name="T45" fmla="*/ 2147483646 h 166"/>
              <a:gd name="T46" fmla="*/ 2147483646 w 371"/>
              <a:gd name="T47" fmla="*/ 2147483646 h 166"/>
              <a:gd name="T48" fmla="*/ 2147483646 w 371"/>
              <a:gd name="T49" fmla="*/ 2147483646 h 166"/>
              <a:gd name="T50" fmla="*/ 2147483646 w 371"/>
              <a:gd name="T51" fmla="*/ 2147483646 h 166"/>
              <a:gd name="T52" fmla="*/ 2147483646 w 371"/>
              <a:gd name="T53" fmla="*/ 2147483646 h 166"/>
              <a:gd name="T54" fmla="*/ 2147483646 w 371"/>
              <a:gd name="T55" fmla="*/ 2147483646 h 166"/>
              <a:gd name="T56" fmla="*/ 2147483646 w 371"/>
              <a:gd name="T57" fmla="*/ 2147483646 h 166"/>
              <a:gd name="T58" fmla="*/ 2147483646 w 371"/>
              <a:gd name="T59" fmla="*/ 2147483646 h 166"/>
              <a:gd name="T60" fmla="*/ 2147483646 w 371"/>
              <a:gd name="T61" fmla="*/ 2147483646 h 166"/>
              <a:gd name="T62" fmla="*/ 2147483646 w 371"/>
              <a:gd name="T63" fmla="*/ 2147483646 h 166"/>
              <a:gd name="T64" fmla="*/ 2147483646 w 371"/>
              <a:gd name="T65" fmla="*/ 2147483646 h 166"/>
              <a:gd name="T66" fmla="*/ 2147483646 w 371"/>
              <a:gd name="T67" fmla="*/ 2147483646 h 166"/>
              <a:gd name="T68" fmla="*/ 2147483646 w 371"/>
              <a:gd name="T69" fmla="*/ 2147483646 h 166"/>
              <a:gd name="T70" fmla="*/ 2147483646 w 371"/>
              <a:gd name="T71" fmla="*/ 2147483646 h 166"/>
              <a:gd name="T72" fmla="*/ 2147483646 w 371"/>
              <a:gd name="T73" fmla="*/ 2147483646 h 166"/>
              <a:gd name="T74" fmla="*/ 2147483646 w 371"/>
              <a:gd name="T75" fmla="*/ 2147483646 h 166"/>
              <a:gd name="T76" fmla="*/ 2147483646 w 371"/>
              <a:gd name="T77" fmla="*/ 2147483646 h 16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71"/>
              <a:gd name="T118" fmla="*/ 0 h 166"/>
              <a:gd name="T119" fmla="*/ 371 w 371"/>
              <a:gd name="T120" fmla="*/ 166 h 16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71" h="166">
                <a:moveTo>
                  <a:pt x="144" y="162"/>
                </a:moveTo>
                <a:lnTo>
                  <a:pt x="144" y="162"/>
                </a:lnTo>
                <a:lnTo>
                  <a:pt x="126" y="164"/>
                </a:lnTo>
                <a:lnTo>
                  <a:pt x="84" y="166"/>
                </a:lnTo>
                <a:lnTo>
                  <a:pt x="62" y="166"/>
                </a:lnTo>
                <a:lnTo>
                  <a:pt x="40" y="164"/>
                </a:lnTo>
                <a:lnTo>
                  <a:pt x="22" y="160"/>
                </a:lnTo>
                <a:lnTo>
                  <a:pt x="16" y="156"/>
                </a:lnTo>
                <a:lnTo>
                  <a:pt x="12" y="152"/>
                </a:lnTo>
                <a:lnTo>
                  <a:pt x="6" y="146"/>
                </a:lnTo>
                <a:lnTo>
                  <a:pt x="2" y="140"/>
                </a:lnTo>
                <a:lnTo>
                  <a:pt x="0" y="132"/>
                </a:lnTo>
                <a:lnTo>
                  <a:pt x="0" y="128"/>
                </a:lnTo>
                <a:lnTo>
                  <a:pt x="2" y="122"/>
                </a:lnTo>
                <a:lnTo>
                  <a:pt x="6" y="118"/>
                </a:lnTo>
                <a:lnTo>
                  <a:pt x="10" y="114"/>
                </a:lnTo>
                <a:lnTo>
                  <a:pt x="16" y="112"/>
                </a:lnTo>
                <a:lnTo>
                  <a:pt x="24" y="108"/>
                </a:lnTo>
                <a:lnTo>
                  <a:pt x="48" y="104"/>
                </a:lnTo>
                <a:lnTo>
                  <a:pt x="50" y="96"/>
                </a:lnTo>
                <a:lnTo>
                  <a:pt x="54" y="88"/>
                </a:lnTo>
                <a:lnTo>
                  <a:pt x="58" y="80"/>
                </a:lnTo>
                <a:lnTo>
                  <a:pt x="66" y="72"/>
                </a:lnTo>
                <a:lnTo>
                  <a:pt x="76" y="64"/>
                </a:lnTo>
                <a:lnTo>
                  <a:pt x="88" y="60"/>
                </a:lnTo>
                <a:lnTo>
                  <a:pt x="96" y="60"/>
                </a:lnTo>
                <a:lnTo>
                  <a:pt x="106" y="62"/>
                </a:lnTo>
                <a:lnTo>
                  <a:pt x="104" y="56"/>
                </a:lnTo>
                <a:lnTo>
                  <a:pt x="104" y="48"/>
                </a:lnTo>
                <a:lnTo>
                  <a:pt x="106" y="42"/>
                </a:lnTo>
                <a:lnTo>
                  <a:pt x="112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60" y="14"/>
                </a:lnTo>
                <a:lnTo>
                  <a:pt x="166" y="8"/>
                </a:lnTo>
                <a:lnTo>
                  <a:pt x="174" y="4"/>
                </a:lnTo>
                <a:lnTo>
                  <a:pt x="186" y="0"/>
                </a:lnTo>
                <a:lnTo>
                  <a:pt x="195" y="2"/>
                </a:lnTo>
                <a:lnTo>
                  <a:pt x="203" y="4"/>
                </a:lnTo>
                <a:lnTo>
                  <a:pt x="209" y="8"/>
                </a:lnTo>
                <a:lnTo>
                  <a:pt x="215" y="14"/>
                </a:lnTo>
                <a:lnTo>
                  <a:pt x="223" y="22"/>
                </a:lnTo>
                <a:lnTo>
                  <a:pt x="229" y="22"/>
                </a:lnTo>
                <a:lnTo>
                  <a:pt x="245" y="24"/>
                </a:lnTo>
                <a:lnTo>
                  <a:pt x="255" y="26"/>
                </a:lnTo>
                <a:lnTo>
                  <a:pt x="263" y="32"/>
                </a:lnTo>
                <a:lnTo>
                  <a:pt x="271" y="38"/>
                </a:lnTo>
                <a:lnTo>
                  <a:pt x="275" y="48"/>
                </a:lnTo>
                <a:lnTo>
                  <a:pt x="283" y="50"/>
                </a:lnTo>
                <a:lnTo>
                  <a:pt x="295" y="56"/>
                </a:lnTo>
                <a:lnTo>
                  <a:pt x="303" y="60"/>
                </a:lnTo>
                <a:lnTo>
                  <a:pt x="307" y="66"/>
                </a:lnTo>
                <a:lnTo>
                  <a:pt x="309" y="74"/>
                </a:lnTo>
                <a:lnTo>
                  <a:pt x="307" y="82"/>
                </a:lnTo>
                <a:lnTo>
                  <a:pt x="317" y="86"/>
                </a:lnTo>
                <a:lnTo>
                  <a:pt x="339" y="92"/>
                </a:lnTo>
                <a:lnTo>
                  <a:pt x="351" y="98"/>
                </a:lnTo>
                <a:lnTo>
                  <a:pt x="361" y="106"/>
                </a:lnTo>
                <a:lnTo>
                  <a:pt x="367" y="116"/>
                </a:lnTo>
                <a:lnTo>
                  <a:pt x="369" y="122"/>
                </a:lnTo>
                <a:lnTo>
                  <a:pt x="371" y="128"/>
                </a:lnTo>
                <a:lnTo>
                  <a:pt x="371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8"/>
                </a:lnTo>
                <a:lnTo>
                  <a:pt x="343" y="154"/>
                </a:lnTo>
                <a:lnTo>
                  <a:pt x="321" y="160"/>
                </a:lnTo>
                <a:lnTo>
                  <a:pt x="289" y="164"/>
                </a:lnTo>
                <a:lnTo>
                  <a:pt x="245" y="162"/>
                </a:lnTo>
                <a:lnTo>
                  <a:pt x="144" y="16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11" name="Group 1"/>
          <p:cNvGrpSpPr>
            <a:grpSpLocks/>
          </p:cNvGrpSpPr>
          <p:nvPr/>
        </p:nvGrpSpPr>
        <p:grpSpPr bwMode="auto">
          <a:xfrm>
            <a:off x="7089775" y="1447800"/>
            <a:ext cx="557213" cy="571500"/>
            <a:chOff x="4130675" y="1660525"/>
            <a:chExt cx="557213" cy="571500"/>
          </a:xfrm>
        </p:grpSpPr>
        <p:sp>
          <p:nvSpPr>
            <p:cNvPr id="4127" name="Freeform 82"/>
            <p:cNvSpPr>
              <a:spLocks/>
            </p:cNvSpPr>
            <p:nvPr/>
          </p:nvSpPr>
          <p:spPr bwMode="auto">
            <a:xfrm>
              <a:off x="4130675" y="1660525"/>
              <a:ext cx="557213" cy="325438"/>
            </a:xfrm>
            <a:custGeom>
              <a:avLst/>
              <a:gdLst>
                <a:gd name="T0" fmla="*/ 2147483646 w 351"/>
                <a:gd name="T1" fmla="*/ 2147483646 h 205"/>
                <a:gd name="T2" fmla="*/ 2147483646 w 351"/>
                <a:gd name="T3" fmla="*/ 2147483646 h 205"/>
                <a:gd name="T4" fmla="*/ 2147483646 w 351"/>
                <a:gd name="T5" fmla="*/ 2147483646 h 205"/>
                <a:gd name="T6" fmla="*/ 2147483646 w 351"/>
                <a:gd name="T7" fmla="*/ 2147483646 h 205"/>
                <a:gd name="T8" fmla="*/ 2147483646 w 351"/>
                <a:gd name="T9" fmla="*/ 2147483646 h 205"/>
                <a:gd name="T10" fmla="*/ 2147483646 w 351"/>
                <a:gd name="T11" fmla="*/ 2147483646 h 205"/>
                <a:gd name="T12" fmla="*/ 0 w 351"/>
                <a:gd name="T13" fmla="*/ 2147483646 h 205"/>
                <a:gd name="T14" fmla="*/ 2147483646 w 351"/>
                <a:gd name="T15" fmla="*/ 2147483646 h 205"/>
                <a:gd name="T16" fmla="*/ 2147483646 w 351"/>
                <a:gd name="T17" fmla="*/ 2147483646 h 205"/>
                <a:gd name="T18" fmla="*/ 2147483646 w 351"/>
                <a:gd name="T19" fmla="*/ 2147483646 h 205"/>
                <a:gd name="T20" fmla="*/ 2147483646 w 351"/>
                <a:gd name="T21" fmla="*/ 2147483646 h 205"/>
                <a:gd name="T22" fmla="*/ 2147483646 w 351"/>
                <a:gd name="T23" fmla="*/ 2147483646 h 205"/>
                <a:gd name="T24" fmla="*/ 2147483646 w 351"/>
                <a:gd name="T25" fmla="*/ 2147483646 h 205"/>
                <a:gd name="T26" fmla="*/ 2147483646 w 351"/>
                <a:gd name="T27" fmla="*/ 2147483646 h 205"/>
                <a:gd name="T28" fmla="*/ 2147483646 w 351"/>
                <a:gd name="T29" fmla="*/ 2147483646 h 205"/>
                <a:gd name="T30" fmla="*/ 2147483646 w 351"/>
                <a:gd name="T31" fmla="*/ 2147483646 h 205"/>
                <a:gd name="T32" fmla="*/ 2147483646 w 351"/>
                <a:gd name="T33" fmla="*/ 2147483646 h 205"/>
                <a:gd name="T34" fmla="*/ 2147483646 w 351"/>
                <a:gd name="T35" fmla="*/ 2147483646 h 205"/>
                <a:gd name="T36" fmla="*/ 2147483646 w 351"/>
                <a:gd name="T37" fmla="*/ 2147483646 h 205"/>
                <a:gd name="T38" fmla="*/ 2147483646 w 351"/>
                <a:gd name="T39" fmla="*/ 2147483646 h 205"/>
                <a:gd name="T40" fmla="*/ 2147483646 w 351"/>
                <a:gd name="T41" fmla="*/ 2147483646 h 205"/>
                <a:gd name="T42" fmla="*/ 2147483646 w 351"/>
                <a:gd name="T43" fmla="*/ 0 h 205"/>
                <a:gd name="T44" fmla="*/ 2147483646 w 351"/>
                <a:gd name="T45" fmla="*/ 2147483646 h 205"/>
                <a:gd name="T46" fmla="*/ 2147483646 w 351"/>
                <a:gd name="T47" fmla="*/ 2147483646 h 205"/>
                <a:gd name="T48" fmla="*/ 2147483646 w 351"/>
                <a:gd name="T49" fmla="*/ 2147483646 h 205"/>
                <a:gd name="T50" fmla="*/ 2147483646 w 351"/>
                <a:gd name="T51" fmla="*/ 2147483646 h 205"/>
                <a:gd name="T52" fmla="*/ 2147483646 w 351"/>
                <a:gd name="T53" fmla="*/ 2147483646 h 205"/>
                <a:gd name="T54" fmla="*/ 2147483646 w 351"/>
                <a:gd name="T55" fmla="*/ 2147483646 h 205"/>
                <a:gd name="T56" fmla="*/ 2147483646 w 351"/>
                <a:gd name="T57" fmla="*/ 2147483646 h 205"/>
                <a:gd name="T58" fmla="*/ 2147483646 w 351"/>
                <a:gd name="T59" fmla="*/ 2147483646 h 205"/>
                <a:gd name="T60" fmla="*/ 2147483646 w 351"/>
                <a:gd name="T61" fmla="*/ 2147483646 h 205"/>
                <a:gd name="T62" fmla="*/ 2147483646 w 351"/>
                <a:gd name="T63" fmla="*/ 2147483646 h 205"/>
                <a:gd name="T64" fmla="*/ 2147483646 w 351"/>
                <a:gd name="T65" fmla="*/ 2147483646 h 205"/>
                <a:gd name="T66" fmla="*/ 2147483646 w 351"/>
                <a:gd name="T67" fmla="*/ 2147483646 h 205"/>
                <a:gd name="T68" fmla="*/ 2147483646 w 351"/>
                <a:gd name="T69" fmla="*/ 2147483646 h 205"/>
                <a:gd name="T70" fmla="*/ 2147483646 w 351"/>
                <a:gd name="T71" fmla="*/ 2147483646 h 205"/>
                <a:gd name="T72" fmla="*/ 2147483646 w 351"/>
                <a:gd name="T73" fmla="*/ 2147483646 h 205"/>
                <a:gd name="T74" fmla="*/ 2147483646 w 351"/>
                <a:gd name="T75" fmla="*/ 2147483646 h 205"/>
                <a:gd name="T76" fmla="*/ 2147483646 w 351"/>
                <a:gd name="T77" fmla="*/ 2147483646 h 205"/>
                <a:gd name="T78" fmla="*/ 2147483646 w 351"/>
                <a:gd name="T79" fmla="*/ 2147483646 h 205"/>
                <a:gd name="T80" fmla="*/ 2147483646 w 351"/>
                <a:gd name="T81" fmla="*/ 2147483646 h 205"/>
                <a:gd name="T82" fmla="*/ 2147483646 w 351"/>
                <a:gd name="T83" fmla="*/ 2147483646 h 205"/>
                <a:gd name="T84" fmla="*/ 2147483646 w 351"/>
                <a:gd name="T85" fmla="*/ 2147483646 h 205"/>
                <a:gd name="T86" fmla="*/ 2147483646 w 351"/>
                <a:gd name="T87" fmla="*/ 2147483646 h 205"/>
                <a:gd name="T88" fmla="*/ 2147483646 w 351"/>
                <a:gd name="T89" fmla="*/ 2147483646 h 205"/>
                <a:gd name="T90" fmla="*/ 2147483646 w 351"/>
                <a:gd name="T91" fmla="*/ 2147483646 h 20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51"/>
                <a:gd name="T139" fmla="*/ 0 h 205"/>
                <a:gd name="T140" fmla="*/ 351 w 351"/>
                <a:gd name="T141" fmla="*/ 205 h 20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51" h="205">
                  <a:moveTo>
                    <a:pt x="174" y="205"/>
                  </a:moveTo>
                  <a:lnTo>
                    <a:pt x="174" y="205"/>
                  </a:lnTo>
                  <a:lnTo>
                    <a:pt x="158" y="205"/>
                  </a:lnTo>
                  <a:lnTo>
                    <a:pt x="118" y="201"/>
                  </a:lnTo>
                  <a:lnTo>
                    <a:pt x="94" y="197"/>
                  </a:lnTo>
                  <a:lnTo>
                    <a:pt x="70" y="193"/>
                  </a:lnTo>
                  <a:lnTo>
                    <a:pt x="48" y="187"/>
                  </a:lnTo>
                  <a:lnTo>
                    <a:pt x="28" y="179"/>
                  </a:lnTo>
                  <a:lnTo>
                    <a:pt x="18" y="171"/>
                  </a:lnTo>
                  <a:lnTo>
                    <a:pt x="8" y="161"/>
                  </a:lnTo>
                  <a:lnTo>
                    <a:pt x="2" y="147"/>
                  </a:lnTo>
                  <a:lnTo>
                    <a:pt x="0" y="133"/>
                  </a:lnTo>
                  <a:lnTo>
                    <a:pt x="0" y="127"/>
                  </a:lnTo>
                  <a:lnTo>
                    <a:pt x="2" y="121"/>
                  </a:lnTo>
                  <a:lnTo>
                    <a:pt x="6" y="115"/>
                  </a:lnTo>
                  <a:lnTo>
                    <a:pt x="12" y="111"/>
                  </a:lnTo>
                  <a:lnTo>
                    <a:pt x="18" y="105"/>
                  </a:lnTo>
                  <a:lnTo>
                    <a:pt x="28" y="103"/>
                  </a:lnTo>
                  <a:lnTo>
                    <a:pt x="38" y="101"/>
                  </a:lnTo>
                  <a:lnTo>
                    <a:pt x="52" y="101"/>
                  </a:lnTo>
                  <a:lnTo>
                    <a:pt x="50" y="87"/>
                  </a:lnTo>
                  <a:lnTo>
                    <a:pt x="50" y="73"/>
                  </a:lnTo>
                  <a:lnTo>
                    <a:pt x="54" y="59"/>
                  </a:lnTo>
                  <a:lnTo>
                    <a:pt x="56" y="51"/>
                  </a:lnTo>
                  <a:lnTo>
                    <a:pt x="60" y="45"/>
                  </a:lnTo>
                  <a:lnTo>
                    <a:pt x="64" y="41"/>
                  </a:lnTo>
                  <a:lnTo>
                    <a:pt x="70" y="37"/>
                  </a:lnTo>
                  <a:lnTo>
                    <a:pt x="78" y="37"/>
                  </a:lnTo>
                  <a:lnTo>
                    <a:pt x="86" y="37"/>
                  </a:lnTo>
                  <a:lnTo>
                    <a:pt x="98" y="39"/>
                  </a:lnTo>
                  <a:lnTo>
                    <a:pt x="112" y="45"/>
                  </a:lnTo>
                  <a:lnTo>
                    <a:pt x="126" y="55"/>
                  </a:lnTo>
                  <a:lnTo>
                    <a:pt x="126" y="45"/>
                  </a:lnTo>
                  <a:lnTo>
                    <a:pt x="128" y="35"/>
                  </a:lnTo>
                  <a:lnTo>
                    <a:pt x="132" y="25"/>
                  </a:lnTo>
                  <a:lnTo>
                    <a:pt x="138" y="13"/>
                  </a:lnTo>
                  <a:lnTo>
                    <a:pt x="142" y="9"/>
                  </a:lnTo>
                  <a:lnTo>
                    <a:pt x="148" y="5"/>
                  </a:lnTo>
                  <a:lnTo>
                    <a:pt x="154" y="3"/>
                  </a:lnTo>
                  <a:lnTo>
                    <a:pt x="162" y="2"/>
                  </a:lnTo>
                  <a:lnTo>
                    <a:pt x="170" y="0"/>
                  </a:lnTo>
                  <a:lnTo>
                    <a:pt x="180" y="2"/>
                  </a:lnTo>
                  <a:lnTo>
                    <a:pt x="190" y="2"/>
                  </a:lnTo>
                  <a:lnTo>
                    <a:pt x="198" y="5"/>
                  </a:lnTo>
                  <a:lnTo>
                    <a:pt x="207" y="9"/>
                  </a:lnTo>
                  <a:lnTo>
                    <a:pt x="217" y="15"/>
                  </a:lnTo>
                  <a:lnTo>
                    <a:pt x="225" y="25"/>
                  </a:lnTo>
                  <a:lnTo>
                    <a:pt x="233" y="39"/>
                  </a:lnTo>
                  <a:lnTo>
                    <a:pt x="237" y="57"/>
                  </a:lnTo>
                  <a:lnTo>
                    <a:pt x="241" y="53"/>
                  </a:lnTo>
                  <a:lnTo>
                    <a:pt x="249" y="47"/>
                  </a:lnTo>
                  <a:lnTo>
                    <a:pt x="255" y="45"/>
                  </a:lnTo>
                  <a:lnTo>
                    <a:pt x="263" y="45"/>
                  </a:lnTo>
                  <a:lnTo>
                    <a:pt x="269" y="49"/>
                  </a:lnTo>
                  <a:lnTo>
                    <a:pt x="277" y="55"/>
                  </a:lnTo>
                  <a:lnTo>
                    <a:pt x="279" y="59"/>
                  </a:lnTo>
                  <a:lnTo>
                    <a:pt x="283" y="67"/>
                  </a:lnTo>
                  <a:lnTo>
                    <a:pt x="283" y="75"/>
                  </a:lnTo>
                  <a:lnTo>
                    <a:pt x="283" y="81"/>
                  </a:lnTo>
                  <a:lnTo>
                    <a:pt x="281" y="87"/>
                  </a:lnTo>
                  <a:lnTo>
                    <a:pt x="277" y="95"/>
                  </a:lnTo>
                  <a:lnTo>
                    <a:pt x="283" y="93"/>
                  </a:lnTo>
                  <a:lnTo>
                    <a:pt x="291" y="89"/>
                  </a:lnTo>
                  <a:lnTo>
                    <a:pt x="301" y="87"/>
                  </a:lnTo>
                  <a:lnTo>
                    <a:pt x="311" y="87"/>
                  </a:lnTo>
                  <a:lnTo>
                    <a:pt x="321" y="89"/>
                  </a:lnTo>
                  <a:lnTo>
                    <a:pt x="331" y="95"/>
                  </a:lnTo>
                  <a:lnTo>
                    <a:pt x="341" y="103"/>
                  </a:lnTo>
                  <a:lnTo>
                    <a:pt x="345" y="111"/>
                  </a:lnTo>
                  <a:lnTo>
                    <a:pt x="349" y="119"/>
                  </a:lnTo>
                  <a:lnTo>
                    <a:pt x="351" y="129"/>
                  </a:lnTo>
                  <a:lnTo>
                    <a:pt x="349" y="141"/>
                  </a:lnTo>
                  <a:lnTo>
                    <a:pt x="345" y="153"/>
                  </a:lnTo>
                  <a:lnTo>
                    <a:pt x="339" y="159"/>
                  </a:lnTo>
                  <a:lnTo>
                    <a:pt x="333" y="165"/>
                  </a:lnTo>
                  <a:lnTo>
                    <a:pt x="325" y="169"/>
                  </a:lnTo>
                  <a:lnTo>
                    <a:pt x="315" y="175"/>
                  </a:lnTo>
                  <a:lnTo>
                    <a:pt x="305" y="179"/>
                  </a:lnTo>
                  <a:lnTo>
                    <a:pt x="277" y="191"/>
                  </a:lnTo>
                  <a:lnTo>
                    <a:pt x="257" y="195"/>
                  </a:lnTo>
                  <a:lnTo>
                    <a:pt x="233" y="201"/>
                  </a:lnTo>
                  <a:lnTo>
                    <a:pt x="206" y="205"/>
                  </a:lnTo>
                  <a:lnTo>
                    <a:pt x="174" y="205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28" name="Group 67"/>
            <p:cNvGrpSpPr>
              <a:grpSpLocks/>
            </p:cNvGrpSpPr>
            <p:nvPr/>
          </p:nvGrpSpPr>
          <p:grpSpPr bwMode="auto">
            <a:xfrm>
              <a:off x="4187825" y="1995488"/>
              <a:ext cx="411163" cy="236537"/>
              <a:chOff x="4048125" y="2033588"/>
              <a:chExt cx="411163" cy="236537"/>
            </a:xfrm>
          </p:grpSpPr>
          <p:sp>
            <p:nvSpPr>
              <p:cNvPr id="4129" name="Freeform 83"/>
              <p:cNvSpPr>
                <a:spLocks/>
              </p:cNvSpPr>
              <p:nvPr/>
            </p:nvSpPr>
            <p:spPr bwMode="auto">
              <a:xfrm>
                <a:off x="4051300" y="2033588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2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0" name="Freeform 84"/>
              <p:cNvSpPr>
                <a:spLocks/>
              </p:cNvSpPr>
              <p:nvPr/>
            </p:nvSpPr>
            <p:spPr bwMode="auto">
              <a:xfrm>
                <a:off x="4130675" y="2100263"/>
                <a:ext cx="50800" cy="53975"/>
              </a:xfrm>
              <a:custGeom>
                <a:avLst/>
                <a:gdLst>
                  <a:gd name="T0" fmla="*/ 2147483646 w 32"/>
                  <a:gd name="T1" fmla="*/ 2147483646 h 34"/>
                  <a:gd name="T2" fmla="*/ 2147483646 w 32"/>
                  <a:gd name="T3" fmla="*/ 2147483646 h 34"/>
                  <a:gd name="T4" fmla="*/ 2147483646 w 32"/>
                  <a:gd name="T5" fmla="*/ 2147483646 h 34"/>
                  <a:gd name="T6" fmla="*/ 2147483646 w 32"/>
                  <a:gd name="T7" fmla="*/ 2147483646 h 34"/>
                  <a:gd name="T8" fmla="*/ 2147483646 w 32"/>
                  <a:gd name="T9" fmla="*/ 2147483646 h 34"/>
                  <a:gd name="T10" fmla="*/ 2147483646 w 32"/>
                  <a:gd name="T11" fmla="*/ 2147483646 h 34"/>
                  <a:gd name="T12" fmla="*/ 2147483646 w 32"/>
                  <a:gd name="T13" fmla="*/ 2147483646 h 34"/>
                  <a:gd name="T14" fmla="*/ 2147483646 w 32"/>
                  <a:gd name="T15" fmla="*/ 2147483646 h 34"/>
                  <a:gd name="T16" fmla="*/ 2147483646 w 32"/>
                  <a:gd name="T17" fmla="*/ 2147483646 h 34"/>
                  <a:gd name="T18" fmla="*/ 0 w 32"/>
                  <a:gd name="T19" fmla="*/ 2147483646 h 34"/>
                  <a:gd name="T20" fmla="*/ 0 w 32"/>
                  <a:gd name="T21" fmla="*/ 2147483646 h 34"/>
                  <a:gd name="T22" fmla="*/ 0 w 32"/>
                  <a:gd name="T23" fmla="*/ 2147483646 h 34"/>
                  <a:gd name="T24" fmla="*/ 0 w 32"/>
                  <a:gd name="T25" fmla="*/ 2147483646 h 34"/>
                  <a:gd name="T26" fmla="*/ 2147483646 w 32"/>
                  <a:gd name="T27" fmla="*/ 2147483646 h 34"/>
                  <a:gd name="T28" fmla="*/ 2147483646 w 32"/>
                  <a:gd name="T29" fmla="*/ 2147483646 h 34"/>
                  <a:gd name="T30" fmla="*/ 2147483646 w 32"/>
                  <a:gd name="T31" fmla="*/ 0 h 34"/>
                  <a:gd name="T32" fmla="*/ 2147483646 w 32"/>
                  <a:gd name="T33" fmla="*/ 0 h 34"/>
                  <a:gd name="T34" fmla="*/ 2147483646 w 32"/>
                  <a:gd name="T35" fmla="*/ 2147483646 h 34"/>
                  <a:gd name="T36" fmla="*/ 2147483646 w 32"/>
                  <a:gd name="T37" fmla="*/ 2147483646 h 34"/>
                  <a:gd name="T38" fmla="*/ 2147483646 w 32"/>
                  <a:gd name="T39" fmla="*/ 2147483646 h 34"/>
                  <a:gd name="T40" fmla="*/ 2147483646 w 32"/>
                  <a:gd name="T41" fmla="*/ 2147483646 h 34"/>
                  <a:gd name="T42" fmla="*/ 2147483646 w 32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4"/>
                  <a:gd name="T68" fmla="*/ 32 w 32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4">
                    <a:moveTo>
                      <a:pt x="32" y="18"/>
                    </a:moveTo>
                    <a:lnTo>
                      <a:pt x="32" y="18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2"/>
                    </a:lnTo>
                    <a:lnTo>
                      <a:pt x="16" y="34"/>
                    </a:lnTo>
                    <a:lnTo>
                      <a:pt x="10" y="32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1" name="Freeform 85"/>
              <p:cNvSpPr>
                <a:spLocks/>
              </p:cNvSpPr>
              <p:nvPr/>
            </p:nvSpPr>
            <p:spPr bwMode="auto">
              <a:xfrm>
                <a:off x="4210050" y="2058988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2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2" name="Freeform 86"/>
              <p:cNvSpPr>
                <a:spLocks/>
              </p:cNvSpPr>
              <p:nvPr/>
            </p:nvSpPr>
            <p:spPr bwMode="auto">
              <a:xfrm>
                <a:off x="4308475" y="2112963"/>
                <a:ext cx="52388" cy="50800"/>
              </a:xfrm>
              <a:custGeom>
                <a:avLst/>
                <a:gdLst>
                  <a:gd name="T0" fmla="*/ 2147483646 w 33"/>
                  <a:gd name="T1" fmla="*/ 2147483646 h 32"/>
                  <a:gd name="T2" fmla="*/ 2147483646 w 33"/>
                  <a:gd name="T3" fmla="*/ 2147483646 h 32"/>
                  <a:gd name="T4" fmla="*/ 2147483646 w 33"/>
                  <a:gd name="T5" fmla="*/ 2147483646 h 32"/>
                  <a:gd name="T6" fmla="*/ 2147483646 w 33"/>
                  <a:gd name="T7" fmla="*/ 2147483646 h 32"/>
                  <a:gd name="T8" fmla="*/ 2147483646 w 33"/>
                  <a:gd name="T9" fmla="*/ 2147483646 h 32"/>
                  <a:gd name="T10" fmla="*/ 2147483646 w 33"/>
                  <a:gd name="T11" fmla="*/ 2147483646 h 32"/>
                  <a:gd name="T12" fmla="*/ 2147483646 w 33"/>
                  <a:gd name="T13" fmla="*/ 2147483646 h 32"/>
                  <a:gd name="T14" fmla="*/ 2147483646 w 33"/>
                  <a:gd name="T15" fmla="*/ 2147483646 h 32"/>
                  <a:gd name="T16" fmla="*/ 2147483646 w 33"/>
                  <a:gd name="T17" fmla="*/ 2147483646 h 32"/>
                  <a:gd name="T18" fmla="*/ 2147483646 w 33"/>
                  <a:gd name="T19" fmla="*/ 2147483646 h 32"/>
                  <a:gd name="T20" fmla="*/ 0 w 33"/>
                  <a:gd name="T21" fmla="*/ 2147483646 h 32"/>
                  <a:gd name="T22" fmla="*/ 0 w 33"/>
                  <a:gd name="T23" fmla="*/ 2147483646 h 32"/>
                  <a:gd name="T24" fmla="*/ 2147483646 w 33"/>
                  <a:gd name="T25" fmla="*/ 2147483646 h 32"/>
                  <a:gd name="T26" fmla="*/ 2147483646 w 33"/>
                  <a:gd name="T27" fmla="*/ 2147483646 h 32"/>
                  <a:gd name="T28" fmla="*/ 2147483646 w 33"/>
                  <a:gd name="T29" fmla="*/ 0 h 32"/>
                  <a:gd name="T30" fmla="*/ 2147483646 w 33"/>
                  <a:gd name="T31" fmla="*/ 0 h 32"/>
                  <a:gd name="T32" fmla="*/ 2147483646 w 33"/>
                  <a:gd name="T33" fmla="*/ 0 h 32"/>
                  <a:gd name="T34" fmla="*/ 2147483646 w 33"/>
                  <a:gd name="T35" fmla="*/ 0 h 32"/>
                  <a:gd name="T36" fmla="*/ 2147483646 w 33"/>
                  <a:gd name="T37" fmla="*/ 2147483646 h 32"/>
                  <a:gd name="T38" fmla="*/ 2147483646 w 33"/>
                  <a:gd name="T39" fmla="*/ 2147483646 h 32"/>
                  <a:gd name="T40" fmla="*/ 2147483646 w 33"/>
                  <a:gd name="T41" fmla="*/ 2147483646 h 32"/>
                  <a:gd name="T42" fmla="*/ 2147483646 w 33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3"/>
                  <a:gd name="T67" fmla="*/ 0 h 32"/>
                  <a:gd name="T68" fmla="*/ 33 w 3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3" h="32">
                    <a:moveTo>
                      <a:pt x="33" y="16"/>
                    </a:moveTo>
                    <a:lnTo>
                      <a:pt x="33" y="16"/>
                    </a:lnTo>
                    <a:lnTo>
                      <a:pt x="31" y="22"/>
                    </a:lnTo>
                    <a:lnTo>
                      <a:pt x="27" y="28"/>
                    </a:lnTo>
                    <a:lnTo>
                      <a:pt x="23" y="30"/>
                    </a:lnTo>
                    <a:lnTo>
                      <a:pt x="15" y="32"/>
                    </a:lnTo>
                    <a:lnTo>
                      <a:pt x="9" y="30"/>
                    </a:lnTo>
                    <a:lnTo>
                      <a:pt x="4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4" y="4"/>
                    </a:lnTo>
                    <a:lnTo>
                      <a:pt x="9" y="0"/>
                    </a:lnTo>
                    <a:lnTo>
                      <a:pt x="15" y="0"/>
                    </a:lnTo>
                    <a:lnTo>
                      <a:pt x="23" y="0"/>
                    </a:lnTo>
                    <a:lnTo>
                      <a:pt x="27" y="4"/>
                    </a:lnTo>
                    <a:lnTo>
                      <a:pt x="31" y="10"/>
                    </a:lnTo>
                    <a:lnTo>
                      <a:pt x="33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3" name="Freeform 87"/>
              <p:cNvSpPr>
                <a:spLocks/>
              </p:cNvSpPr>
              <p:nvPr/>
            </p:nvSpPr>
            <p:spPr bwMode="auto">
              <a:xfrm>
                <a:off x="4405313" y="2043113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28" y="30"/>
                    </a:lnTo>
                    <a:lnTo>
                      <a:pt x="24" y="32"/>
                    </a:lnTo>
                    <a:lnTo>
                      <a:pt x="18" y="34"/>
                    </a:lnTo>
                    <a:lnTo>
                      <a:pt x="10" y="32"/>
                    </a:lnTo>
                    <a:lnTo>
                      <a:pt x="6" y="30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4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4" name="Freeform 88"/>
              <p:cNvSpPr>
                <a:spLocks/>
              </p:cNvSpPr>
              <p:nvPr/>
            </p:nvSpPr>
            <p:spPr bwMode="auto">
              <a:xfrm>
                <a:off x="4048125" y="2122488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4"/>
                    </a:lnTo>
                    <a:lnTo>
                      <a:pt x="10" y="32"/>
                    </a:lnTo>
                    <a:lnTo>
                      <a:pt x="6" y="28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4" y="2"/>
                    </a:lnTo>
                    <a:lnTo>
                      <a:pt x="30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5" name="Freeform 89"/>
              <p:cNvSpPr>
                <a:spLocks/>
              </p:cNvSpPr>
              <p:nvPr/>
            </p:nvSpPr>
            <p:spPr bwMode="auto">
              <a:xfrm>
                <a:off x="4140200" y="2200275"/>
                <a:ext cx="53975" cy="53975"/>
              </a:xfrm>
              <a:custGeom>
                <a:avLst/>
                <a:gdLst>
                  <a:gd name="T0" fmla="*/ 2147483646 w 34"/>
                  <a:gd name="T1" fmla="*/ 2147483646 h 34"/>
                  <a:gd name="T2" fmla="*/ 2147483646 w 34"/>
                  <a:gd name="T3" fmla="*/ 2147483646 h 34"/>
                  <a:gd name="T4" fmla="*/ 2147483646 w 34"/>
                  <a:gd name="T5" fmla="*/ 2147483646 h 34"/>
                  <a:gd name="T6" fmla="*/ 2147483646 w 34"/>
                  <a:gd name="T7" fmla="*/ 2147483646 h 34"/>
                  <a:gd name="T8" fmla="*/ 2147483646 w 34"/>
                  <a:gd name="T9" fmla="*/ 2147483646 h 34"/>
                  <a:gd name="T10" fmla="*/ 2147483646 w 34"/>
                  <a:gd name="T11" fmla="*/ 2147483646 h 34"/>
                  <a:gd name="T12" fmla="*/ 2147483646 w 34"/>
                  <a:gd name="T13" fmla="*/ 2147483646 h 34"/>
                  <a:gd name="T14" fmla="*/ 2147483646 w 34"/>
                  <a:gd name="T15" fmla="*/ 2147483646 h 34"/>
                  <a:gd name="T16" fmla="*/ 2147483646 w 34"/>
                  <a:gd name="T17" fmla="*/ 2147483646 h 34"/>
                  <a:gd name="T18" fmla="*/ 2147483646 w 34"/>
                  <a:gd name="T19" fmla="*/ 2147483646 h 34"/>
                  <a:gd name="T20" fmla="*/ 0 w 34"/>
                  <a:gd name="T21" fmla="*/ 2147483646 h 34"/>
                  <a:gd name="T22" fmla="*/ 0 w 34"/>
                  <a:gd name="T23" fmla="*/ 2147483646 h 34"/>
                  <a:gd name="T24" fmla="*/ 2147483646 w 34"/>
                  <a:gd name="T25" fmla="*/ 2147483646 h 34"/>
                  <a:gd name="T26" fmla="*/ 2147483646 w 34"/>
                  <a:gd name="T27" fmla="*/ 2147483646 h 34"/>
                  <a:gd name="T28" fmla="*/ 2147483646 w 34"/>
                  <a:gd name="T29" fmla="*/ 2147483646 h 34"/>
                  <a:gd name="T30" fmla="*/ 2147483646 w 34"/>
                  <a:gd name="T31" fmla="*/ 0 h 34"/>
                  <a:gd name="T32" fmla="*/ 2147483646 w 34"/>
                  <a:gd name="T33" fmla="*/ 0 h 34"/>
                  <a:gd name="T34" fmla="*/ 2147483646 w 34"/>
                  <a:gd name="T35" fmla="*/ 2147483646 h 34"/>
                  <a:gd name="T36" fmla="*/ 2147483646 w 34"/>
                  <a:gd name="T37" fmla="*/ 2147483646 h 34"/>
                  <a:gd name="T38" fmla="*/ 2147483646 w 34"/>
                  <a:gd name="T39" fmla="*/ 2147483646 h 34"/>
                  <a:gd name="T40" fmla="*/ 2147483646 w 34"/>
                  <a:gd name="T41" fmla="*/ 2147483646 h 34"/>
                  <a:gd name="T42" fmla="*/ 2147483646 w 34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4"/>
                  <a:gd name="T68" fmla="*/ 34 w 3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4">
                    <a:moveTo>
                      <a:pt x="34" y="18"/>
                    </a:moveTo>
                    <a:lnTo>
                      <a:pt x="34" y="18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2"/>
                    </a:lnTo>
                    <a:lnTo>
                      <a:pt x="16" y="34"/>
                    </a:lnTo>
                    <a:lnTo>
                      <a:pt x="10" y="32"/>
                    </a:lnTo>
                    <a:lnTo>
                      <a:pt x="4" y="28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6" name="Freeform 90"/>
              <p:cNvSpPr>
                <a:spLocks/>
              </p:cNvSpPr>
              <p:nvPr/>
            </p:nvSpPr>
            <p:spPr bwMode="auto">
              <a:xfrm>
                <a:off x="4225925" y="2166938"/>
                <a:ext cx="53975" cy="49212"/>
              </a:xfrm>
              <a:custGeom>
                <a:avLst/>
                <a:gdLst>
                  <a:gd name="T0" fmla="*/ 2147483646 w 34"/>
                  <a:gd name="T1" fmla="*/ 2147483646 h 31"/>
                  <a:gd name="T2" fmla="*/ 2147483646 w 34"/>
                  <a:gd name="T3" fmla="*/ 2147483646 h 31"/>
                  <a:gd name="T4" fmla="*/ 2147483646 w 34"/>
                  <a:gd name="T5" fmla="*/ 2147483646 h 31"/>
                  <a:gd name="T6" fmla="*/ 2147483646 w 34"/>
                  <a:gd name="T7" fmla="*/ 2147483646 h 31"/>
                  <a:gd name="T8" fmla="*/ 2147483646 w 34"/>
                  <a:gd name="T9" fmla="*/ 2147483646 h 31"/>
                  <a:gd name="T10" fmla="*/ 2147483646 w 34"/>
                  <a:gd name="T11" fmla="*/ 2147483646 h 31"/>
                  <a:gd name="T12" fmla="*/ 2147483646 w 34"/>
                  <a:gd name="T13" fmla="*/ 2147483646 h 31"/>
                  <a:gd name="T14" fmla="*/ 2147483646 w 34"/>
                  <a:gd name="T15" fmla="*/ 2147483646 h 31"/>
                  <a:gd name="T16" fmla="*/ 2147483646 w 34"/>
                  <a:gd name="T17" fmla="*/ 2147483646 h 31"/>
                  <a:gd name="T18" fmla="*/ 2147483646 w 34"/>
                  <a:gd name="T19" fmla="*/ 2147483646 h 31"/>
                  <a:gd name="T20" fmla="*/ 0 w 34"/>
                  <a:gd name="T21" fmla="*/ 2147483646 h 31"/>
                  <a:gd name="T22" fmla="*/ 0 w 34"/>
                  <a:gd name="T23" fmla="*/ 2147483646 h 31"/>
                  <a:gd name="T24" fmla="*/ 2147483646 w 34"/>
                  <a:gd name="T25" fmla="*/ 2147483646 h 31"/>
                  <a:gd name="T26" fmla="*/ 2147483646 w 34"/>
                  <a:gd name="T27" fmla="*/ 2147483646 h 31"/>
                  <a:gd name="T28" fmla="*/ 2147483646 w 34"/>
                  <a:gd name="T29" fmla="*/ 0 h 31"/>
                  <a:gd name="T30" fmla="*/ 2147483646 w 34"/>
                  <a:gd name="T31" fmla="*/ 0 h 31"/>
                  <a:gd name="T32" fmla="*/ 2147483646 w 34"/>
                  <a:gd name="T33" fmla="*/ 0 h 31"/>
                  <a:gd name="T34" fmla="*/ 2147483646 w 34"/>
                  <a:gd name="T35" fmla="*/ 0 h 31"/>
                  <a:gd name="T36" fmla="*/ 2147483646 w 34"/>
                  <a:gd name="T37" fmla="*/ 2147483646 h 31"/>
                  <a:gd name="T38" fmla="*/ 2147483646 w 34"/>
                  <a:gd name="T39" fmla="*/ 2147483646 h 31"/>
                  <a:gd name="T40" fmla="*/ 2147483646 w 34"/>
                  <a:gd name="T41" fmla="*/ 2147483646 h 31"/>
                  <a:gd name="T42" fmla="*/ 2147483646 w 34"/>
                  <a:gd name="T43" fmla="*/ 2147483646 h 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1"/>
                  <a:gd name="T68" fmla="*/ 34 w 34"/>
                  <a:gd name="T69" fmla="*/ 31 h 3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1">
                    <a:moveTo>
                      <a:pt x="34" y="15"/>
                    </a:moveTo>
                    <a:lnTo>
                      <a:pt x="34" y="15"/>
                    </a:lnTo>
                    <a:lnTo>
                      <a:pt x="32" y="21"/>
                    </a:lnTo>
                    <a:lnTo>
                      <a:pt x="30" y="27"/>
                    </a:lnTo>
                    <a:lnTo>
                      <a:pt x="24" y="31"/>
                    </a:lnTo>
                    <a:lnTo>
                      <a:pt x="18" y="31"/>
                    </a:lnTo>
                    <a:lnTo>
                      <a:pt x="12" y="31"/>
                    </a:lnTo>
                    <a:lnTo>
                      <a:pt x="6" y="27"/>
                    </a:lnTo>
                    <a:lnTo>
                      <a:pt x="2" y="21"/>
                    </a:lnTo>
                    <a:lnTo>
                      <a:pt x="0" y="15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4"/>
                    </a:lnTo>
                    <a:lnTo>
                      <a:pt x="32" y="10"/>
                    </a:lnTo>
                    <a:lnTo>
                      <a:pt x="34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7" name="Freeform 91"/>
              <p:cNvSpPr>
                <a:spLocks/>
              </p:cNvSpPr>
              <p:nvPr/>
            </p:nvSpPr>
            <p:spPr bwMode="auto">
              <a:xfrm>
                <a:off x="4392613" y="2141538"/>
                <a:ext cx="50800" cy="52387"/>
              </a:xfrm>
              <a:custGeom>
                <a:avLst/>
                <a:gdLst>
                  <a:gd name="T0" fmla="*/ 2147483646 w 32"/>
                  <a:gd name="T1" fmla="*/ 2147483646 h 33"/>
                  <a:gd name="T2" fmla="*/ 2147483646 w 32"/>
                  <a:gd name="T3" fmla="*/ 2147483646 h 33"/>
                  <a:gd name="T4" fmla="*/ 2147483646 w 32"/>
                  <a:gd name="T5" fmla="*/ 2147483646 h 33"/>
                  <a:gd name="T6" fmla="*/ 2147483646 w 32"/>
                  <a:gd name="T7" fmla="*/ 2147483646 h 33"/>
                  <a:gd name="T8" fmla="*/ 2147483646 w 32"/>
                  <a:gd name="T9" fmla="*/ 2147483646 h 33"/>
                  <a:gd name="T10" fmla="*/ 2147483646 w 32"/>
                  <a:gd name="T11" fmla="*/ 2147483646 h 33"/>
                  <a:gd name="T12" fmla="*/ 2147483646 w 32"/>
                  <a:gd name="T13" fmla="*/ 2147483646 h 33"/>
                  <a:gd name="T14" fmla="*/ 2147483646 w 32"/>
                  <a:gd name="T15" fmla="*/ 2147483646 h 33"/>
                  <a:gd name="T16" fmla="*/ 2147483646 w 32"/>
                  <a:gd name="T17" fmla="*/ 2147483646 h 33"/>
                  <a:gd name="T18" fmla="*/ 0 w 32"/>
                  <a:gd name="T19" fmla="*/ 2147483646 h 33"/>
                  <a:gd name="T20" fmla="*/ 0 w 32"/>
                  <a:gd name="T21" fmla="*/ 2147483646 h 33"/>
                  <a:gd name="T22" fmla="*/ 0 w 32"/>
                  <a:gd name="T23" fmla="*/ 2147483646 h 33"/>
                  <a:gd name="T24" fmla="*/ 0 w 32"/>
                  <a:gd name="T25" fmla="*/ 2147483646 h 33"/>
                  <a:gd name="T26" fmla="*/ 2147483646 w 32"/>
                  <a:gd name="T27" fmla="*/ 2147483646 h 33"/>
                  <a:gd name="T28" fmla="*/ 2147483646 w 32"/>
                  <a:gd name="T29" fmla="*/ 2147483646 h 33"/>
                  <a:gd name="T30" fmla="*/ 2147483646 w 32"/>
                  <a:gd name="T31" fmla="*/ 0 h 33"/>
                  <a:gd name="T32" fmla="*/ 2147483646 w 32"/>
                  <a:gd name="T33" fmla="*/ 0 h 33"/>
                  <a:gd name="T34" fmla="*/ 2147483646 w 32"/>
                  <a:gd name="T35" fmla="*/ 2147483646 h 33"/>
                  <a:gd name="T36" fmla="*/ 2147483646 w 32"/>
                  <a:gd name="T37" fmla="*/ 2147483646 h 33"/>
                  <a:gd name="T38" fmla="*/ 2147483646 w 32"/>
                  <a:gd name="T39" fmla="*/ 2147483646 h 33"/>
                  <a:gd name="T40" fmla="*/ 2147483646 w 32"/>
                  <a:gd name="T41" fmla="*/ 2147483646 h 33"/>
                  <a:gd name="T42" fmla="*/ 2147483646 w 32"/>
                  <a:gd name="T43" fmla="*/ 2147483646 h 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3"/>
                  <a:gd name="T68" fmla="*/ 32 w 32"/>
                  <a:gd name="T69" fmla="*/ 33 h 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3">
                    <a:moveTo>
                      <a:pt x="32" y="16"/>
                    </a:moveTo>
                    <a:lnTo>
                      <a:pt x="32" y="16"/>
                    </a:lnTo>
                    <a:lnTo>
                      <a:pt x="32" y="24"/>
                    </a:lnTo>
                    <a:lnTo>
                      <a:pt x="28" y="28"/>
                    </a:lnTo>
                    <a:lnTo>
                      <a:pt x="22" y="31"/>
                    </a:lnTo>
                    <a:lnTo>
                      <a:pt x="16" y="33"/>
                    </a:lnTo>
                    <a:lnTo>
                      <a:pt x="10" y="31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2" y="10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8" name="Freeform 92"/>
              <p:cNvSpPr>
                <a:spLocks/>
              </p:cNvSpPr>
              <p:nvPr/>
            </p:nvSpPr>
            <p:spPr bwMode="auto">
              <a:xfrm>
                <a:off x="4311650" y="2216150"/>
                <a:ext cx="49213" cy="53975"/>
              </a:xfrm>
              <a:custGeom>
                <a:avLst/>
                <a:gdLst>
                  <a:gd name="T0" fmla="*/ 2147483646 w 31"/>
                  <a:gd name="T1" fmla="*/ 2147483646 h 34"/>
                  <a:gd name="T2" fmla="*/ 2147483646 w 31"/>
                  <a:gd name="T3" fmla="*/ 2147483646 h 34"/>
                  <a:gd name="T4" fmla="*/ 2147483646 w 31"/>
                  <a:gd name="T5" fmla="*/ 2147483646 h 34"/>
                  <a:gd name="T6" fmla="*/ 2147483646 w 31"/>
                  <a:gd name="T7" fmla="*/ 2147483646 h 34"/>
                  <a:gd name="T8" fmla="*/ 2147483646 w 31"/>
                  <a:gd name="T9" fmla="*/ 2147483646 h 34"/>
                  <a:gd name="T10" fmla="*/ 2147483646 w 31"/>
                  <a:gd name="T11" fmla="*/ 2147483646 h 34"/>
                  <a:gd name="T12" fmla="*/ 2147483646 w 31"/>
                  <a:gd name="T13" fmla="*/ 2147483646 h 34"/>
                  <a:gd name="T14" fmla="*/ 2147483646 w 31"/>
                  <a:gd name="T15" fmla="*/ 2147483646 h 34"/>
                  <a:gd name="T16" fmla="*/ 2147483646 w 31"/>
                  <a:gd name="T17" fmla="*/ 2147483646 h 34"/>
                  <a:gd name="T18" fmla="*/ 0 w 31"/>
                  <a:gd name="T19" fmla="*/ 2147483646 h 34"/>
                  <a:gd name="T20" fmla="*/ 0 w 31"/>
                  <a:gd name="T21" fmla="*/ 2147483646 h 34"/>
                  <a:gd name="T22" fmla="*/ 0 w 31"/>
                  <a:gd name="T23" fmla="*/ 2147483646 h 34"/>
                  <a:gd name="T24" fmla="*/ 0 w 31"/>
                  <a:gd name="T25" fmla="*/ 2147483646 h 34"/>
                  <a:gd name="T26" fmla="*/ 2147483646 w 31"/>
                  <a:gd name="T27" fmla="*/ 2147483646 h 34"/>
                  <a:gd name="T28" fmla="*/ 2147483646 w 31"/>
                  <a:gd name="T29" fmla="*/ 2147483646 h 34"/>
                  <a:gd name="T30" fmla="*/ 2147483646 w 31"/>
                  <a:gd name="T31" fmla="*/ 0 h 34"/>
                  <a:gd name="T32" fmla="*/ 2147483646 w 31"/>
                  <a:gd name="T33" fmla="*/ 0 h 34"/>
                  <a:gd name="T34" fmla="*/ 2147483646 w 31"/>
                  <a:gd name="T35" fmla="*/ 2147483646 h 34"/>
                  <a:gd name="T36" fmla="*/ 2147483646 w 31"/>
                  <a:gd name="T37" fmla="*/ 2147483646 h 34"/>
                  <a:gd name="T38" fmla="*/ 2147483646 w 31"/>
                  <a:gd name="T39" fmla="*/ 2147483646 h 34"/>
                  <a:gd name="T40" fmla="*/ 2147483646 w 31"/>
                  <a:gd name="T41" fmla="*/ 2147483646 h 34"/>
                  <a:gd name="T42" fmla="*/ 2147483646 w 31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1"/>
                  <a:gd name="T67" fmla="*/ 0 h 34"/>
                  <a:gd name="T68" fmla="*/ 31 w 31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1" h="34">
                    <a:moveTo>
                      <a:pt x="31" y="18"/>
                    </a:moveTo>
                    <a:lnTo>
                      <a:pt x="31" y="18"/>
                    </a:lnTo>
                    <a:lnTo>
                      <a:pt x="31" y="24"/>
                    </a:lnTo>
                    <a:lnTo>
                      <a:pt x="27" y="28"/>
                    </a:lnTo>
                    <a:lnTo>
                      <a:pt x="21" y="32"/>
                    </a:lnTo>
                    <a:lnTo>
                      <a:pt x="15" y="34"/>
                    </a:lnTo>
                    <a:lnTo>
                      <a:pt x="9" y="32"/>
                    </a:lnTo>
                    <a:lnTo>
                      <a:pt x="4" y="28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1" y="2"/>
                    </a:lnTo>
                    <a:lnTo>
                      <a:pt x="27" y="6"/>
                    </a:lnTo>
                    <a:lnTo>
                      <a:pt x="31" y="10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112" name="Rectangle 2"/>
          <p:cNvSpPr txBox="1">
            <a:spLocks noChangeArrowheads="1"/>
          </p:cNvSpPr>
          <p:nvPr/>
        </p:nvSpPr>
        <p:spPr bwMode="auto">
          <a:xfrm>
            <a:off x="3121025" y="3219450"/>
            <a:ext cx="279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540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5400">
                <a:solidFill>
                  <a:schemeClr val="bg1"/>
                </a:solidFill>
                <a:cs typeface="Arial" panose="020B0604020202020204" pitchFamily="34" charset="0"/>
              </a:rPr>
              <a:t>Cloud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5400">
                <a:solidFill>
                  <a:schemeClr val="bg1"/>
                </a:solidFill>
                <a:cs typeface="Arial" panose="020B0604020202020204" pitchFamily="34" charset="0"/>
              </a:rPr>
              <a:t>Outlines</a:t>
            </a:r>
            <a:endParaRPr lang="en-GB" altLang="en-US" sz="20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113" name="Rectangle 2"/>
          <p:cNvSpPr txBox="1">
            <a:spLocks noChangeArrowheads="1"/>
          </p:cNvSpPr>
          <p:nvPr/>
        </p:nvSpPr>
        <p:spPr bwMode="auto">
          <a:xfrm>
            <a:off x="577850" y="3111500"/>
            <a:ext cx="21812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Clouds and Sun</a:t>
            </a:r>
          </a:p>
        </p:txBody>
      </p:sp>
      <p:sp>
        <p:nvSpPr>
          <p:cNvPr id="4114" name="Freeform 313"/>
          <p:cNvSpPr>
            <a:spLocks/>
          </p:cNvSpPr>
          <p:nvPr/>
        </p:nvSpPr>
        <p:spPr bwMode="auto">
          <a:xfrm>
            <a:off x="6650038" y="3713163"/>
            <a:ext cx="641350" cy="392112"/>
          </a:xfrm>
          <a:custGeom>
            <a:avLst/>
            <a:gdLst>
              <a:gd name="T0" fmla="*/ 2147483646 w 1024"/>
              <a:gd name="T1" fmla="*/ 2147483646 h 626"/>
              <a:gd name="T2" fmla="*/ 2147483646 w 1024"/>
              <a:gd name="T3" fmla="*/ 2147483646 h 626"/>
              <a:gd name="T4" fmla="*/ 2147483646 w 1024"/>
              <a:gd name="T5" fmla="*/ 2147483646 h 626"/>
              <a:gd name="T6" fmla="*/ 2147483646 w 1024"/>
              <a:gd name="T7" fmla="*/ 2147483646 h 626"/>
              <a:gd name="T8" fmla="*/ 2147483646 w 1024"/>
              <a:gd name="T9" fmla="*/ 2147483646 h 626"/>
              <a:gd name="T10" fmla="*/ 2147483646 w 1024"/>
              <a:gd name="T11" fmla="*/ 2147483646 h 626"/>
              <a:gd name="T12" fmla="*/ 2147483646 w 1024"/>
              <a:gd name="T13" fmla="*/ 2147483646 h 626"/>
              <a:gd name="T14" fmla="*/ 2147483646 w 1024"/>
              <a:gd name="T15" fmla="*/ 2147483646 h 626"/>
              <a:gd name="T16" fmla="*/ 2147483646 w 1024"/>
              <a:gd name="T17" fmla="*/ 2147483646 h 626"/>
              <a:gd name="T18" fmla="*/ 2147483646 w 1024"/>
              <a:gd name="T19" fmla="*/ 2147483646 h 626"/>
              <a:gd name="T20" fmla="*/ 2147483646 w 1024"/>
              <a:gd name="T21" fmla="*/ 2147483646 h 626"/>
              <a:gd name="T22" fmla="*/ 2147483646 w 1024"/>
              <a:gd name="T23" fmla="*/ 2147483646 h 626"/>
              <a:gd name="T24" fmla="*/ 2147483646 w 1024"/>
              <a:gd name="T25" fmla="*/ 2147483646 h 626"/>
              <a:gd name="T26" fmla="*/ 2147483646 w 1024"/>
              <a:gd name="T27" fmla="*/ 2147483646 h 626"/>
              <a:gd name="T28" fmla="*/ 2147483646 w 1024"/>
              <a:gd name="T29" fmla="*/ 2147483646 h 626"/>
              <a:gd name="T30" fmla="*/ 2147483646 w 1024"/>
              <a:gd name="T31" fmla="*/ 2147483646 h 626"/>
              <a:gd name="T32" fmla="*/ 2147483646 w 1024"/>
              <a:gd name="T33" fmla="*/ 2147483646 h 626"/>
              <a:gd name="T34" fmla="*/ 2147483646 w 1024"/>
              <a:gd name="T35" fmla="*/ 2147483646 h 626"/>
              <a:gd name="T36" fmla="*/ 2147483646 w 1024"/>
              <a:gd name="T37" fmla="*/ 2147483646 h 626"/>
              <a:gd name="T38" fmla="*/ 2147483646 w 1024"/>
              <a:gd name="T39" fmla="*/ 2147483646 h 626"/>
              <a:gd name="T40" fmla="*/ 2147483646 w 1024"/>
              <a:gd name="T41" fmla="*/ 2147483646 h 626"/>
              <a:gd name="T42" fmla="*/ 2147483646 w 1024"/>
              <a:gd name="T43" fmla="*/ 2147483646 h 626"/>
              <a:gd name="T44" fmla="*/ 2147483646 w 1024"/>
              <a:gd name="T45" fmla="*/ 2147483646 h 626"/>
              <a:gd name="T46" fmla="*/ 2147483646 w 1024"/>
              <a:gd name="T47" fmla="*/ 2147483646 h 626"/>
              <a:gd name="T48" fmla="*/ 2147483646 w 1024"/>
              <a:gd name="T49" fmla="*/ 2147483646 h 626"/>
              <a:gd name="T50" fmla="*/ 2147483646 w 1024"/>
              <a:gd name="T51" fmla="*/ 2147483646 h 626"/>
              <a:gd name="T52" fmla="*/ 2147483646 w 1024"/>
              <a:gd name="T53" fmla="*/ 2147483646 h 626"/>
              <a:gd name="T54" fmla="*/ 2147483646 w 1024"/>
              <a:gd name="T55" fmla="*/ 2147483646 h 626"/>
              <a:gd name="T56" fmla="*/ 2147483646 w 1024"/>
              <a:gd name="T57" fmla="*/ 2147483646 h 626"/>
              <a:gd name="T58" fmla="*/ 2147483646 w 1024"/>
              <a:gd name="T59" fmla="*/ 2147483646 h 626"/>
              <a:gd name="T60" fmla="*/ 2147483646 w 1024"/>
              <a:gd name="T61" fmla="*/ 2147483646 h 626"/>
              <a:gd name="T62" fmla="*/ 2147483646 w 1024"/>
              <a:gd name="T63" fmla="*/ 2147483646 h 626"/>
              <a:gd name="T64" fmla="*/ 2147483646 w 1024"/>
              <a:gd name="T65" fmla="*/ 2147483646 h 626"/>
              <a:gd name="T66" fmla="*/ 2147483646 w 1024"/>
              <a:gd name="T67" fmla="*/ 2147483646 h 626"/>
              <a:gd name="T68" fmla="*/ 2147483646 w 1024"/>
              <a:gd name="T69" fmla="*/ 2147483646 h 626"/>
              <a:gd name="T70" fmla="*/ 2147483646 w 1024"/>
              <a:gd name="T71" fmla="*/ 2147483646 h 626"/>
              <a:gd name="T72" fmla="*/ 2147483646 w 1024"/>
              <a:gd name="T73" fmla="*/ 2147483646 h 626"/>
              <a:gd name="T74" fmla="*/ 2147483646 w 1024"/>
              <a:gd name="T75" fmla="*/ 2147483646 h 626"/>
              <a:gd name="T76" fmla="*/ 2147483646 w 1024"/>
              <a:gd name="T77" fmla="*/ 2147483646 h 626"/>
              <a:gd name="T78" fmla="*/ 2147483646 w 1024"/>
              <a:gd name="T79" fmla="*/ 2147483646 h 626"/>
              <a:gd name="T80" fmla="*/ 2147483646 w 1024"/>
              <a:gd name="T81" fmla="*/ 2147483646 h 626"/>
              <a:gd name="T82" fmla="*/ 2147483646 w 1024"/>
              <a:gd name="T83" fmla="*/ 2147483646 h 626"/>
              <a:gd name="T84" fmla="*/ 2147483646 w 1024"/>
              <a:gd name="T85" fmla="*/ 2147483646 h 626"/>
              <a:gd name="T86" fmla="*/ 2147483646 w 1024"/>
              <a:gd name="T87" fmla="*/ 2147483646 h 626"/>
              <a:gd name="T88" fmla="*/ 2147483646 w 1024"/>
              <a:gd name="T89" fmla="*/ 2147483646 h 626"/>
              <a:gd name="T90" fmla="*/ 2147483646 w 1024"/>
              <a:gd name="T91" fmla="*/ 2147483646 h 626"/>
              <a:gd name="T92" fmla="*/ 2147483646 w 1024"/>
              <a:gd name="T93" fmla="*/ 2147483646 h 6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024"/>
              <a:gd name="T142" fmla="*/ 0 h 626"/>
              <a:gd name="T143" fmla="*/ 1024 w 1024"/>
              <a:gd name="T144" fmla="*/ 626 h 62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024" h="626">
                <a:moveTo>
                  <a:pt x="918" y="292"/>
                </a:moveTo>
                <a:lnTo>
                  <a:pt x="918" y="292"/>
                </a:lnTo>
                <a:lnTo>
                  <a:pt x="920" y="280"/>
                </a:lnTo>
                <a:lnTo>
                  <a:pt x="922" y="252"/>
                </a:lnTo>
                <a:lnTo>
                  <a:pt x="922" y="232"/>
                </a:lnTo>
                <a:lnTo>
                  <a:pt x="920" y="212"/>
                </a:lnTo>
                <a:lnTo>
                  <a:pt x="918" y="190"/>
                </a:lnTo>
                <a:lnTo>
                  <a:pt x="912" y="168"/>
                </a:lnTo>
                <a:lnTo>
                  <a:pt x="902" y="146"/>
                </a:lnTo>
                <a:lnTo>
                  <a:pt x="890" y="126"/>
                </a:lnTo>
                <a:lnTo>
                  <a:pt x="882" y="116"/>
                </a:lnTo>
                <a:lnTo>
                  <a:pt x="872" y="108"/>
                </a:lnTo>
                <a:lnTo>
                  <a:pt x="862" y="100"/>
                </a:lnTo>
                <a:lnTo>
                  <a:pt x="850" y="92"/>
                </a:lnTo>
                <a:lnTo>
                  <a:pt x="838" y="86"/>
                </a:lnTo>
                <a:lnTo>
                  <a:pt x="824" y="82"/>
                </a:lnTo>
                <a:lnTo>
                  <a:pt x="808" y="78"/>
                </a:lnTo>
                <a:lnTo>
                  <a:pt x="792" y="76"/>
                </a:lnTo>
                <a:lnTo>
                  <a:pt x="772" y="74"/>
                </a:lnTo>
                <a:lnTo>
                  <a:pt x="752" y="76"/>
                </a:lnTo>
                <a:lnTo>
                  <a:pt x="730" y="78"/>
                </a:lnTo>
                <a:lnTo>
                  <a:pt x="706" y="82"/>
                </a:lnTo>
                <a:lnTo>
                  <a:pt x="696" y="74"/>
                </a:lnTo>
                <a:lnTo>
                  <a:pt x="670" y="56"/>
                </a:lnTo>
                <a:lnTo>
                  <a:pt x="652" y="44"/>
                </a:lnTo>
                <a:lnTo>
                  <a:pt x="630" y="34"/>
                </a:lnTo>
                <a:lnTo>
                  <a:pt x="606" y="22"/>
                </a:lnTo>
                <a:lnTo>
                  <a:pt x="580" y="14"/>
                </a:lnTo>
                <a:lnTo>
                  <a:pt x="550" y="6"/>
                </a:lnTo>
                <a:lnTo>
                  <a:pt x="520" y="2"/>
                </a:lnTo>
                <a:lnTo>
                  <a:pt x="490" y="0"/>
                </a:lnTo>
                <a:lnTo>
                  <a:pt x="474" y="2"/>
                </a:lnTo>
                <a:lnTo>
                  <a:pt x="458" y="4"/>
                </a:lnTo>
                <a:lnTo>
                  <a:pt x="442" y="8"/>
                </a:lnTo>
                <a:lnTo>
                  <a:pt x="426" y="14"/>
                </a:lnTo>
                <a:lnTo>
                  <a:pt x="410" y="20"/>
                </a:lnTo>
                <a:lnTo>
                  <a:pt x="394" y="30"/>
                </a:lnTo>
                <a:lnTo>
                  <a:pt x="378" y="40"/>
                </a:lnTo>
                <a:lnTo>
                  <a:pt x="362" y="52"/>
                </a:lnTo>
                <a:lnTo>
                  <a:pt x="346" y="66"/>
                </a:lnTo>
                <a:lnTo>
                  <a:pt x="330" y="82"/>
                </a:lnTo>
                <a:lnTo>
                  <a:pt x="324" y="78"/>
                </a:lnTo>
                <a:lnTo>
                  <a:pt x="306" y="68"/>
                </a:lnTo>
                <a:lnTo>
                  <a:pt x="280" y="60"/>
                </a:lnTo>
                <a:lnTo>
                  <a:pt x="264" y="56"/>
                </a:lnTo>
                <a:lnTo>
                  <a:pt x="248" y="54"/>
                </a:lnTo>
                <a:lnTo>
                  <a:pt x="232" y="56"/>
                </a:lnTo>
                <a:lnTo>
                  <a:pt x="216" y="60"/>
                </a:lnTo>
                <a:lnTo>
                  <a:pt x="200" y="66"/>
                </a:lnTo>
                <a:lnTo>
                  <a:pt x="184" y="78"/>
                </a:lnTo>
                <a:lnTo>
                  <a:pt x="170" y="94"/>
                </a:lnTo>
                <a:lnTo>
                  <a:pt x="158" y="114"/>
                </a:lnTo>
                <a:lnTo>
                  <a:pt x="146" y="140"/>
                </a:lnTo>
                <a:lnTo>
                  <a:pt x="138" y="174"/>
                </a:lnTo>
                <a:lnTo>
                  <a:pt x="120" y="178"/>
                </a:lnTo>
                <a:lnTo>
                  <a:pt x="102" y="184"/>
                </a:lnTo>
                <a:lnTo>
                  <a:pt x="80" y="194"/>
                </a:lnTo>
                <a:lnTo>
                  <a:pt x="56" y="210"/>
                </a:lnTo>
                <a:lnTo>
                  <a:pt x="44" y="218"/>
                </a:lnTo>
                <a:lnTo>
                  <a:pt x="34" y="228"/>
                </a:lnTo>
                <a:lnTo>
                  <a:pt x="24" y="240"/>
                </a:lnTo>
                <a:lnTo>
                  <a:pt x="16" y="254"/>
                </a:lnTo>
                <a:lnTo>
                  <a:pt x="10" y="270"/>
                </a:lnTo>
                <a:lnTo>
                  <a:pt x="4" y="286"/>
                </a:lnTo>
                <a:lnTo>
                  <a:pt x="2" y="300"/>
                </a:lnTo>
                <a:lnTo>
                  <a:pt x="0" y="314"/>
                </a:lnTo>
                <a:lnTo>
                  <a:pt x="2" y="330"/>
                </a:lnTo>
                <a:lnTo>
                  <a:pt x="4" y="348"/>
                </a:lnTo>
                <a:lnTo>
                  <a:pt x="6" y="364"/>
                </a:lnTo>
                <a:lnTo>
                  <a:pt x="12" y="382"/>
                </a:lnTo>
                <a:lnTo>
                  <a:pt x="18" y="400"/>
                </a:lnTo>
                <a:lnTo>
                  <a:pt x="26" y="418"/>
                </a:lnTo>
                <a:lnTo>
                  <a:pt x="38" y="436"/>
                </a:lnTo>
                <a:lnTo>
                  <a:pt x="50" y="452"/>
                </a:lnTo>
                <a:lnTo>
                  <a:pt x="64" y="468"/>
                </a:lnTo>
                <a:lnTo>
                  <a:pt x="80" y="484"/>
                </a:lnTo>
                <a:lnTo>
                  <a:pt x="98" y="498"/>
                </a:lnTo>
                <a:lnTo>
                  <a:pt x="118" y="510"/>
                </a:lnTo>
                <a:lnTo>
                  <a:pt x="142" y="522"/>
                </a:lnTo>
                <a:lnTo>
                  <a:pt x="166" y="530"/>
                </a:lnTo>
                <a:lnTo>
                  <a:pt x="170" y="538"/>
                </a:lnTo>
                <a:lnTo>
                  <a:pt x="180" y="556"/>
                </a:lnTo>
                <a:lnTo>
                  <a:pt x="190" y="566"/>
                </a:lnTo>
                <a:lnTo>
                  <a:pt x="202" y="578"/>
                </a:lnTo>
                <a:lnTo>
                  <a:pt x="218" y="590"/>
                </a:lnTo>
                <a:lnTo>
                  <a:pt x="236" y="602"/>
                </a:lnTo>
                <a:lnTo>
                  <a:pt x="260" y="612"/>
                </a:lnTo>
                <a:lnTo>
                  <a:pt x="286" y="620"/>
                </a:lnTo>
                <a:lnTo>
                  <a:pt x="316" y="624"/>
                </a:lnTo>
                <a:lnTo>
                  <a:pt x="350" y="626"/>
                </a:lnTo>
                <a:lnTo>
                  <a:pt x="390" y="624"/>
                </a:lnTo>
                <a:lnTo>
                  <a:pt x="434" y="616"/>
                </a:lnTo>
                <a:lnTo>
                  <a:pt x="484" y="604"/>
                </a:lnTo>
                <a:lnTo>
                  <a:pt x="540" y="586"/>
                </a:lnTo>
                <a:lnTo>
                  <a:pt x="564" y="596"/>
                </a:lnTo>
                <a:lnTo>
                  <a:pt x="590" y="606"/>
                </a:lnTo>
                <a:lnTo>
                  <a:pt x="624" y="616"/>
                </a:lnTo>
                <a:lnTo>
                  <a:pt x="642" y="620"/>
                </a:lnTo>
                <a:lnTo>
                  <a:pt x="660" y="620"/>
                </a:lnTo>
                <a:lnTo>
                  <a:pt x="678" y="622"/>
                </a:lnTo>
                <a:lnTo>
                  <a:pt x="698" y="620"/>
                </a:lnTo>
                <a:lnTo>
                  <a:pt x="716" y="616"/>
                </a:lnTo>
                <a:lnTo>
                  <a:pt x="732" y="608"/>
                </a:lnTo>
                <a:lnTo>
                  <a:pt x="748" y="598"/>
                </a:lnTo>
                <a:lnTo>
                  <a:pt x="764" y="586"/>
                </a:lnTo>
                <a:lnTo>
                  <a:pt x="772" y="586"/>
                </a:lnTo>
                <a:lnTo>
                  <a:pt x="796" y="590"/>
                </a:lnTo>
                <a:lnTo>
                  <a:pt x="832" y="592"/>
                </a:lnTo>
                <a:lnTo>
                  <a:pt x="852" y="592"/>
                </a:lnTo>
                <a:lnTo>
                  <a:pt x="872" y="590"/>
                </a:lnTo>
                <a:lnTo>
                  <a:pt x="894" y="586"/>
                </a:lnTo>
                <a:lnTo>
                  <a:pt x="916" y="580"/>
                </a:lnTo>
                <a:lnTo>
                  <a:pt x="936" y="574"/>
                </a:lnTo>
                <a:lnTo>
                  <a:pt x="956" y="564"/>
                </a:lnTo>
                <a:lnTo>
                  <a:pt x="976" y="550"/>
                </a:lnTo>
                <a:lnTo>
                  <a:pt x="992" y="534"/>
                </a:lnTo>
                <a:lnTo>
                  <a:pt x="1004" y="512"/>
                </a:lnTo>
                <a:lnTo>
                  <a:pt x="1010" y="502"/>
                </a:lnTo>
                <a:lnTo>
                  <a:pt x="1014" y="488"/>
                </a:lnTo>
                <a:lnTo>
                  <a:pt x="1016" y="484"/>
                </a:lnTo>
                <a:lnTo>
                  <a:pt x="1020" y="468"/>
                </a:lnTo>
                <a:lnTo>
                  <a:pt x="1024" y="444"/>
                </a:lnTo>
                <a:lnTo>
                  <a:pt x="1024" y="432"/>
                </a:lnTo>
                <a:lnTo>
                  <a:pt x="1022" y="416"/>
                </a:lnTo>
                <a:lnTo>
                  <a:pt x="1020" y="400"/>
                </a:lnTo>
                <a:lnTo>
                  <a:pt x="1014" y="384"/>
                </a:lnTo>
                <a:lnTo>
                  <a:pt x="1006" y="368"/>
                </a:lnTo>
                <a:lnTo>
                  <a:pt x="996" y="352"/>
                </a:lnTo>
                <a:lnTo>
                  <a:pt x="982" y="336"/>
                </a:lnTo>
                <a:lnTo>
                  <a:pt x="964" y="320"/>
                </a:lnTo>
                <a:lnTo>
                  <a:pt x="944" y="306"/>
                </a:lnTo>
                <a:lnTo>
                  <a:pt x="918" y="2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8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15" name="Group 1"/>
          <p:cNvGrpSpPr>
            <a:grpSpLocks/>
          </p:cNvGrpSpPr>
          <p:nvPr/>
        </p:nvGrpSpPr>
        <p:grpSpPr bwMode="auto">
          <a:xfrm>
            <a:off x="7269163" y="5502275"/>
            <a:ext cx="1155700" cy="527050"/>
            <a:chOff x="6358113" y="5086288"/>
            <a:chExt cx="2066925" cy="942975"/>
          </a:xfrm>
        </p:grpSpPr>
        <p:sp>
          <p:nvSpPr>
            <p:cNvPr id="4124" name="Freeform 317"/>
            <p:cNvSpPr>
              <a:spLocks/>
            </p:cNvSpPr>
            <p:nvPr/>
          </p:nvSpPr>
          <p:spPr bwMode="auto">
            <a:xfrm>
              <a:off x="6916913" y="5086288"/>
              <a:ext cx="933450" cy="606425"/>
            </a:xfrm>
            <a:custGeom>
              <a:avLst/>
              <a:gdLst>
                <a:gd name="T0" fmla="*/ 2147483646 w 588"/>
                <a:gd name="T1" fmla="*/ 2147483646 h 382"/>
                <a:gd name="T2" fmla="*/ 2147483646 w 588"/>
                <a:gd name="T3" fmla="*/ 2147483646 h 382"/>
                <a:gd name="T4" fmla="*/ 2147483646 w 588"/>
                <a:gd name="T5" fmla="*/ 2147483646 h 382"/>
                <a:gd name="T6" fmla="*/ 2147483646 w 588"/>
                <a:gd name="T7" fmla="*/ 2147483646 h 382"/>
                <a:gd name="T8" fmla="*/ 2147483646 w 588"/>
                <a:gd name="T9" fmla="*/ 2147483646 h 382"/>
                <a:gd name="T10" fmla="*/ 2147483646 w 588"/>
                <a:gd name="T11" fmla="*/ 2147483646 h 382"/>
                <a:gd name="T12" fmla="*/ 2147483646 w 588"/>
                <a:gd name="T13" fmla="*/ 2147483646 h 382"/>
                <a:gd name="T14" fmla="*/ 2147483646 w 588"/>
                <a:gd name="T15" fmla="*/ 0 h 382"/>
                <a:gd name="T16" fmla="*/ 2147483646 w 588"/>
                <a:gd name="T17" fmla="*/ 2147483646 h 382"/>
                <a:gd name="T18" fmla="*/ 2147483646 w 588"/>
                <a:gd name="T19" fmla="*/ 2147483646 h 382"/>
                <a:gd name="T20" fmla="*/ 2147483646 w 588"/>
                <a:gd name="T21" fmla="*/ 2147483646 h 382"/>
                <a:gd name="T22" fmla="*/ 2147483646 w 588"/>
                <a:gd name="T23" fmla="*/ 2147483646 h 382"/>
                <a:gd name="T24" fmla="*/ 2147483646 w 588"/>
                <a:gd name="T25" fmla="*/ 2147483646 h 382"/>
                <a:gd name="T26" fmla="*/ 2147483646 w 588"/>
                <a:gd name="T27" fmla="*/ 2147483646 h 382"/>
                <a:gd name="T28" fmla="*/ 2147483646 w 588"/>
                <a:gd name="T29" fmla="*/ 2147483646 h 382"/>
                <a:gd name="T30" fmla="*/ 2147483646 w 588"/>
                <a:gd name="T31" fmla="*/ 2147483646 h 382"/>
                <a:gd name="T32" fmla="*/ 2147483646 w 588"/>
                <a:gd name="T33" fmla="*/ 2147483646 h 382"/>
                <a:gd name="T34" fmla="*/ 2147483646 w 588"/>
                <a:gd name="T35" fmla="*/ 2147483646 h 382"/>
                <a:gd name="T36" fmla="*/ 2147483646 w 588"/>
                <a:gd name="T37" fmla="*/ 2147483646 h 382"/>
                <a:gd name="T38" fmla="*/ 2147483646 w 588"/>
                <a:gd name="T39" fmla="*/ 2147483646 h 382"/>
                <a:gd name="T40" fmla="*/ 2147483646 w 588"/>
                <a:gd name="T41" fmla="*/ 2147483646 h 382"/>
                <a:gd name="T42" fmla="*/ 2147483646 w 588"/>
                <a:gd name="T43" fmla="*/ 2147483646 h 382"/>
                <a:gd name="T44" fmla="*/ 2147483646 w 588"/>
                <a:gd name="T45" fmla="*/ 2147483646 h 382"/>
                <a:gd name="T46" fmla="*/ 2147483646 w 588"/>
                <a:gd name="T47" fmla="*/ 2147483646 h 382"/>
                <a:gd name="T48" fmla="*/ 2147483646 w 588"/>
                <a:gd name="T49" fmla="*/ 2147483646 h 382"/>
                <a:gd name="T50" fmla="*/ 2147483646 w 588"/>
                <a:gd name="T51" fmla="*/ 2147483646 h 382"/>
                <a:gd name="T52" fmla="*/ 2147483646 w 588"/>
                <a:gd name="T53" fmla="*/ 2147483646 h 382"/>
                <a:gd name="T54" fmla="*/ 2147483646 w 588"/>
                <a:gd name="T55" fmla="*/ 2147483646 h 382"/>
                <a:gd name="T56" fmla="*/ 2147483646 w 588"/>
                <a:gd name="T57" fmla="*/ 2147483646 h 382"/>
                <a:gd name="T58" fmla="*/ 2147483646 w 588"/>
                <a:gd name="T59" fmla="*/ 2147483646 h 382"/>
                <a:gd name="T60" fmla="*/ 2147483646 w 588"/>
                <a:gd name="T61" fmla="*/ 2147483646 h 382"/>
                <a:gd name="T62" fmla="*/ 2147483646 w 588"/>
                <a:gd name="T63" fmla="*/ 2147483646 h 382"/>
                <a:gd name="T64" fmla="*/ 0 w 588"/>
                <a:gd name="T65" fmla="*/ 2147483646 h 382"/>
                <a:gd name="T66" fmla="*/ 2147483646 w 588"/>
                <a:gd name="T67" fmla="*/ 2147483646 h 382"/>
                <a:gd name="T68" fmla="*/ 2147483646 w 588"/>
                <a:gd name="T69" fmla="*/ 2147483646 h 382"/>
                <a:gd name="T70" fmla="*/ 2147483646 w 588"/>
                <a:gd name="T71" fmla="*/ 2147483646 h 382"/>
                <a:gd name="T72" fmla="*/ 2147483646 w 588"/>
                <a:gd name="T73" fmla="*/ 2147483646 h 382"/>
                <a:gd name="T74" fmla="*/ 2147483646 w 588"/>
                <a:gd name="T75" fmla="*/ 2147483646 h 382"/>
                <a:gd name="T76" fmla="*/ 2147483646 w 588"/>
                <a:gd name="T77" fmla="*/ 2147483646 h 382"/>
                <a:gd name="T78" fmla="*/ 2147483646 w 588"/>
                <a:gd name="T79" fmla="*/ 2147483646 h 38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8"/>
                <a:gd name="T121" fmla="*/ 0 h 382"/>
                <a:gd name="T122" fmla="*/ 588 w 588"/>
                <a:gd name="T123" fmla="*/ 382 h 38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8" h="382">
                  <a:moveTo>
                    <a:pt x="132" y="148"/>
                  </a:moveTo>
                  <a:lnTo>
                    <a:pt x="132" y="148"/>
                  </a:lnTo>
                  <a:lnTo>
                    <a:pt x="134" y="142"/>
                  </a:lnTo>
                  <a:lnTo>
                    <a:pt x="136" y="124"/>
                  </a:lnTo>
                  <a:lnTo>
                    <a:pt x="142" y="100"/>
                  </a:lnTo>
                  <a:lnTo>
                    <a:pt x="146" y="88"/>
                  </a:lnTo>
                  <a:lnTo>
                    <a:pt x="154" y="74"/>
                  </a:lnTo>
                  <a:lnTo>
                    <a:pt x="162" y="60"/>
                  </a:lnTo>
                  <a:lnTo>
                    <a:pt x="174" y="46"/>
                  </a:lnTo>
                  <a:lnTo>
                    <a:pt x="188" y="34"/>
                  </a:lnTo>
                  <a:lnTo>
                    <a:pt x="204" y="22"/>
                  </a:lnTo>
                  <a:lnTo>
                    <a:pt x="222" y="14"/>
                  </a:lnTo>
                  <a:lnTo>
                    <a:pt x="244" y="6"/>
                  </a:lnTo>
                  <a:lnTo>
                    <a:pt x="270" y="2"/>
                  </a:lnTo>
                  <a:lnTo>
                    <a:pt x="298" y="0"/>
                  </a:lnTo>
                  <a:lnTo>
                    <a:pt x="316" y="2"/>
                  </a:lnTo>
                  <a:lnTo>
                    <a:pt x="334" y="6"/>
                  </a:lnTo>
                  <a:lnTo>
                    <a:pt x="354" y="12"/>
                  </a:lnTo>
                  <a:lnTo>
                    <a:pt x="366" y="18"/>
                  </a:lnTo>
                  <a:lnTo>
                    <a:pt x="378" y="26"/>
                  </a:lnTo>
                  <a:lnTo>
                    <a:pt x="390" y="34"/>
                  </a:lnTo>
                  <a:lnTo>
                    <a:pt x="400" y="44"/>
                  </a:lnTo>
                  <a:lnTo>
                    <a:pt x="410" y="56"/>
                  </a:lnTo>
                  <a:lnTo>
                    <a:pt x="420" y="70"/>
                  </a:lnTo>
                  <a:lnTo>
                    <a:pt x="428" y="84"/>
                  </a:lnTo>
                  <a:lnTo>
                    <a:pt x="434" y="102"/>
                  </a:lnTo>
                  <a:lnTo>
                    <a:pt x="456" y="104"/>
                  </a:lnTo>
                  <a:lnTo>
                    <a:pt x="480" y="110"/>
                  </a:lnTo>
                  <a:lnTo>
                    <a:pt x="506" y="118"/>
                  </a:lnTo>
                  <a:lnTo>
                    <a:pt x="520" y="124"/>
                  </a:lnTo>
                  <a:lnTo>
                    <a:pt x="534" y="132"/>
                  </a:lnTo>
                  <a:lnTo>
                    <a:pt x="548" y="142"/>
                  </a:lnTo>
                  <a:lnTo>
                    <a:pt x="560" y="154"/>
                  </a:lnTo>
                  <a:lnTo>
                    <a:pt x="570" y="168"/>
                  </a:lnTo>
                  <a:lnTo>
                    <a:pt x="578" y="184"/>
                  </a:lnTo>
                  <a:lnTo>
                    <a:pt x="584" y="204"/>
                  </a:lnTo>
                  <a:lnTo>
                    <a:pt x="588" y="226"/>
                  </a:lnTo>
                  <a:lnTo>
                    <a:pt x="588" y="232"/>
                  </a:lnTo>
                  <a:lnTo>
                    <a:pt x="588" y="248"/>
                  </a:lnTo>
                  <a:lnTo>
                    <a:pt x="586" y="270"/>
                  </a:lnTo>
                  <a:lnTo>
                    <a:pt x="582" y="284"/>
                  </a:lnTo>
                  <a:lnTo>
                    <a:pt x="578" y="298"/>
                  </a:lnTo>
                  <a:lnTo>
                    <a:pt x="572" y="312"/>
                  </a:lnTo>
                  <a:lnTo>
                    <a:pt x="564" y="326"/>
                  </a:lnTo>
                  <a:lnTo>
                    <a:pt x="554" y="338"/>
                  </a:lnTo>
                  <a:lnTo>
                    <a:pt x="542" y="350"/>
                  </a:lnTo>
                  <a:lnTo>
                    <a:pt x="526" y="362"/>
                  </a:lnTo>
                  <a:lnTo>
                    <a:pt x="510" y="370"/>
                  </a:lnTo>
                  <a:lnTo>
                    <a:pt x="488" y="378"/>
                  </a:lnTo>
                  <a:lnTo>
                    <a:pt x="464" y="382"/>
                  </a:lnTo>
                  <a:lnTo>
                    <a:pt x="108" y="382"/>
                  </a:lnTo>
                  <a:lnTo>
                    <a:pt x="102" y="382"/>
                  </a:lnTo>
                  <a:lnTo>
                    <a:pt x="88" y="378"/>
                  </a:lnTo>
                  <a:lnTo>
                    <a:pt x="68" y="370"/>
                  </a:lnTo>
                  <a:lnTo>
                    <a:pt x="56" y="364"/>
                  </a:lnTo>
                  <a:lnTo>
                    <a:pt x="46" y="356"/>
                  </a:lnTo>
                  <a:lnTo>
                    <a:pt x="34" y="348"/>
                  </a:lnTo>
                  <a:lnTo>
                    <a:pt x="24" y="336"/>
                  </a:lnTo>
                  <a:lnTo>
                    <a:pt x="16" y="324"/>
                  </a:lnTo>
                  <a:lnTo>
                    <a:pt x="8" y="310"/>
                  </a:lnTo>
                  <a:lnTo>
                    <a:pt x="2" y="294"/>
                  </a:lnTo>
                  <a:lnTo>
                    <a:pt x="0" y="274"/>
                  </a:lnTo>
                  <a:lnTo>
                    <a:pt x="0" y="254"/>
                  </a:lnTo>
                  <a:lnTo>
                    <a:pt x="2" y="230"/>
                  </a:lnTo>
                  <a:lnTo>
                    <a:pt x="8" y="218"/>
                  </a:lnTo>
                  <a:lnTo>
                    <a:pt x="16" y="204"/>
                  </a:lnTo>
                  <a:lnTo>
                    <a:pt x="26" y="190"/>
                  </a:lnTo>
                  <a:lnTo>
                    <a:pt x="44" y="176"/>
                  </a:lnTo>
                  <a:lnTo>
                    <a:pt x="54" y="168"/>
                  </a:lnTo>
                  <a:lnTo>
                    <a:pt x="66" y="162"/>
                  </a:lnTo>
                  <a:lnTo>
                    <a:pt x="80" y="156"/>
                  </a:lnTo>
                  <a:lnTo>
                    <a:pt x="96" y="152"/>
                  </a:lnTo>
                  <a:lnTo>
                    <a:pt x="114" y="150"/>
                  </a:lnTo>
                  <a:lnTo>
                    <a:pt x="132" y="148"/>
                  </a:lnTo>
                  <a:close/>
                </a:path>
              </a:pathLst>
            </a:custGeom>
            <a:solidFill>
              <a:srgbClr val="B3E4FA"/>
            </a:solidFill>
            <a:ln w="1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Freeform 318"/>
            <p:cNvSpPr>
              <a:spLocks/>
            </p:cNvSpPr>
            <p:nvPr/>
          </p:nvSpPr>
          <p:spPr bwMode="auto">
            <a:xfrm>
              <a:off x="7177263" y="5216463"/>
              <a:ext cx="1247775" cy="812800"/>
            </a:xfrm>
            <a:custGeom>
              <a:avLst/>
              <a:gdLst>
                <a:gd name="T0" fmla="*/ 2147483646 w 786"/>
                <a:gd name="T1" fmla="*/ 2147483646 h 512"/>
                <a:gd name="T2" fmla="*/ 2147483646 w 786"/>
                <a:gd name="T3" fmla="*/ 2147483646 h 512"/>
                <a:gd name="T4" fmla="*/ 2147483646 w 786"/>
                <a:gd name="T5" fmla="*/ 2147483646 h 512"/>
                <a:gd name="T6" fmla="*/ 2147483646 w 786"/>
                <a:gd name="T7" fmla="*/ 2147483646 h 512"/>
                <a:gd name="T8" fmla="*/ 2147483646 w 786"/>
                <a:gd name="T9" fmla="*/ 2147483646 h 512"/>
                <a:gd name="T10" fmla="*/ 2147483646 w 786"/>
                <a:gd name="T11" fmla="*/ 2147483646 h 512"/>
                <a:gd name="T12" fmla="*/ 2147483646 w 786"/>
                <a:gd name="T13" fmla="*/ 2147483646 h 512"/>
                <a:gd name="T14" fmla="*/ 2147483646 w 786"/>
                <a:gd name="T15" fmla="*/ 0 h 512"/>
                <a:gd name="T16" fmla="*/ 2147483646 w 786"/>
                <a:gd name="T17" fmla="*/ 0 h 512"/>
                <a:gd name="T18" fmla="*/ 2147483646 w 786"/>
                <a:gd name="T19" fmla="*/ 2147483646 h 512"/>
                <a:gd name="T20" fmla="*/ 2147483646 w 786"/>
                <a:gd name="T21" fmla="*/ 2147483646 h 512"/>
                <a:gd name="T22" fmla="*/ 2147483646 w 786"/>
                <a:gd name="T23" fmla="*/ 2147483646 h 512"/>
                <a:gd name="T24" fmla="*/ 2147483646 w 786"/>
                <a:gd name="T25" fmla="*/ 2147483646 h 512"/>
                <a:gd name="T26" fmla="*/ 2147483646 w 786"/>
                <a:gd name="T27" fmla="*/ 2147483646 h 512"/>
                <a:gd name="T28" fmla="*/ 2147483646 w 786"/>
                <a:gd name="T29" fmla="*/ 2147483646 h 512"/>
                <a:gd name="T30" fmla="*/ 2147483646 w 786"/>
                <a:gd name="T31" fmla="*/ 2147483646 h 512"/>
                <a:gd name="T32" fmla="*/ 2147483646 w 786"/>
                <a:gd name="T33" fmla="*/ 2147483646 h 512"/>
                <a:gd name="T34" fmla="*/ 2147483646 w 786"/>
                <a:gd name="T35" fmla="*/ 2147483646 h 512"/>
                <a:gd name="T36" fmla="*/ 2147483646 w 786"/>
                <a:gd name="T37" fmla="*/ 2147483646 h 512"/>
                <a:gd name="T38" fmla="*/ 2147483646 w 786"/>
                <a:gd name="T39" fmla="*/ 2147483646 h 512"/>
                <a:gd name="T40" fmla="*/ 2147483646 w 786"/>
                <a:gd name="T41" fmla="*/ 2147483646 h 512"/>
                <a:gd name="T42" fmla="*/ 2147483646 w 786"/>
                <a:gd name="T43" fmla="*/ 2147483646 h 512"/>
                <a:gd name="T44" fmla="*/ 2147483646 w 786"/>
                <a:gd name="T45" fmla="*/ 2147483646 h 512"/>
                <a:gd name="T46" fmla="*/ 2147483646 w 786"/>
                <a:gd name="T47" fmla="*/ 2147483646 h 512"/>
                <a:gd name="T48" fmla="*/ 2147483646 w 786"/>
                <a:gd name="T49" fmla="*/ 2147483646 h 512"/>
                <a:gd name="T50" fmla="*/ 2147483646 w 786"/>
                <a:gd name="T51" fmla="*/ 2147483646 h 512"/>
                <a:gd name="T52" fmla="*/ 2147483646 w 786"/>
                <a:gd name="T53" fmla="*/ 2147483646 h 512"/>
                <a:gd name="T54" fmla="*/ 2147483646 w 786"/>
                <a:gd name="T55" fmla="*/ 2147483646 h 512"/>
                <a:gd name="T56" fmla="*/ 2147483646 w 786"/>
                <a:gd name="T57" fmla="*/ 2147483646 h 512"/>
                <a:gd name="T58" fmla="*/ 2147483646 w 786"/>
                <a:gd name="T59" fmla="*/ 2147483646 h 512"/>
                <a:gd name="T60" fmla="*/ 2147483646 w 786"/>
                <a:gd name="T61" fmla="*/ 2147483646 h 512"/>
                <a:gd name="T62" fmla="*/ 2147483646 w 786"/>
                <a:gd name="T63" fmla="*/ 2147483646 h 512"/>
                <a:gd name="T64" fmla="*/ 2147483646 w 786"/>
                <a:gd name="T65" fmla="*/ 2147483646 h 512"/>
                <a:gd name="T66" fmla="*/ 2147483646 w 786"/>
                <a:gd name="T67" fmla="*/ 2147483646 h 512"/>
                <a:gd name="T68" fmla="*/ 0 w 786"/>
                <a:gd name="T69" fmla="*/ 2147483646 h 512"/>
                <a:gd name="T70" fmla="*/ 2147483646 w 786"/>
                <a:gd name="T71" fmla="*/ 2147483646 h 512"/>
                <a:gd name="T72" fmla="*/ 2147483646 w 786"/>
                <a:gd name="T73" fmla="*/ 2147483646 h 512"/>
                <a:gd name="T74" fmla="*/ 2147483646 w 786"/>
                <a:gd name="T75" fmla="*/ 2147483646 h 512"/>
                <a:gd name="T76" fmla="*/ 2147483646 w 786"/>
                <a:gd name="T77" fmla="*/ 2147483646 h 512"/>
                <a:gd name="T78" fmla="*/ 2147483646 w 786"/>
                <a:gd name="T79" fmla="*/ 2147483646 h 512"/>
                <a:gd name="T80" fmla="*/ 2147483646 w 786"/>
                <a:gd name="T81" fmla="*/ 2147483646 h 512"/>
                <a:gd name="T82" fmla="*/ 2147483646 w 786"/>
                <a:gd name="T83" fmla="*/ 2147483646 h 512"/>
                <a:gd name="T84" fmla="*/ 2147483646 w 786"/>
                <a:gd name="T85" fmla="*/ 2147483646 h 5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86"/>
                <a:gd name="T130" fmla="*/ 0 h 512"/>
                <a:gd name="T131" fmla="*/ 786 w 786"/>
                <a:gd name="T132" fmla="*/ 512 h 51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86" h="512">
                  <a:moveTo>
                    <a:pt x="176" y="198"/>
                  </a:moveTo>
                  <a:lnTo>
                    <a:pt x="176" y="198"/>
                  </a:lnTo>
                  <a:lnTo>
                    <a:pt x="178" y="190"/>
                  </a:lnTo>
                  <a:lnTo>
                    <a:pt x="180" y="168"/>
                  </a:lnTo>
                  <a:lnTo>
                    <a:pt x="184" y="152"/>
                  </a:lnTo>
                  <a:lnTo>
                    <a:pt x="188" y="136"/>
                  </a:lnTo>
                  <a:lnTo>
                    <a:pt x="196" y="118"/>
                  </a:lnTo>
                  <a:lnTo>
                    <a:pt x="204" y="100"/>
                  </a:lnTo>
                  <a:lnTo>
                    <a:pt x="216" y="80"/>
                  </a:lnTo>
                  <a:lnTo>
                    <a:pt x="232" y="62"/>
                  </a:lnTo>
                  <a:lnTo>
                    <a:pt x="250" y="46"/>
                  </a:lnTo>
                  <a:lnTo>
                    <a:pt x="270" y="32"/>
                  </a:lnTo>
                  <a:lnTo>
                    <a:pt x="296" y="18"/>
                  </a:lnTo>
                  <a:lnTo>
                    <a:pt x="326" y="8"/>
                  </a:lnTo>
                  <a:lnTo>
                    <a:pt x="360" y="2"/>
                  </a:lnTo>
                  <a:lnTo>
                    <a:pt x="398" y="0"/>
                  </a:lnTo>
                  <a:lnTo>
                    <a:pt x="404" y="0"/>
                  </a:lnTo>
                  <a:lnTo>
                    <a:pt x="420" y="2"/>
                  </a:lnTo>
                  <a:lnTo>
                    <a:pt x="444" y="8"/>
                  </a:lnTo>
                  <a:lnTo>
                    <a:pt x="474" y="18"/>
                  </a:lnTo>
                  <a:lnTo>
                    <a:pt x="488" y="26"/>
                  </a:lnTo>
                  <a:lnTo>
                    <a:pt x="504" y="34"/>
                  </a:lnTo>
                  <a:lnTo>
                    <a:pt x="520" y="46"/>
                  </a:lnTo>
                  <a:lnTo>
                    <a:pt x="534" y="60"/>
                  </a:lnTo>
                  <a:lnTo>
                    <a:pt x="548" y="74"/>
                  </a:lnTo>
                  <a:lnTo>
                    <a:pt x="560" y="94"/>
                  </a:lnTo>
                  <a:lnTo>
                    <a:pt x="570" y="114"/>
                  </a:lnTo>
                  <a:lnTo>
                    <a:pt x="578" y="138"/>
                  </a:lnTo>
                  <a:lnTo>
                    <a:pt x="588" y="138"/>
                  </a:lnTo>
                  <a:lnTo>
                    <a:pt x="608" y="140"/>
                  </a:lnTo>
                  <a:lnTo>
                    <a:pt x="640" y="146"/>
                  </a:lnTo>
                  <a:lnTo>
                    <a:pt x="658" y="152"/>
                  </a:lnTo>
                  <a:lnTo>
                    <a:pt x="676" y="158"/>
                  </a:lnTo>
                  <a:lnTo>
                    <a:pt x="694" y="168"/>
                  </a:lnTo>
                  <a:lnTo>
                    <a:pt x="712" y="178"/>
                  </a:lnTo>
                  <a:lnTo>
                    <a:pt x="730" y="192"/>
                  </a:lnTo>
                  <a:lnTo>
                    <a:pt x="746" y="208"/>
                  </a:lnTo>
                  <a:lnTo>
                    <a:pt x="760" y="226"/>
                  </a:lnTo>
                  <a:lnTo>
                    <a:pt x="772" y="248"/>
                  </a:lnTo>
                  <a:lnTo>
                    <a:pt x="780" y="272"/>
                  </a:lnTo>
                  <a:lnTo>
                    <a:pt x="786" y="302"/>
                  </a:lnTo>
                  <a:lnTo>
                    <a:pt x="786" y="310"/>
                  </a:lnTo>
                  <a:lnTo>
                    <a:pt x="784" y="332"/>
                  </a:lnTo>
                  <a:lnTo>
                    <a:pt x="780" y="362"/>
                  </a:lnTo>
                  <a:lnTo>
                    <a:pt x="776" y="380"/>
                  </a:lnTo>
                  <a:lnTo>
                    <a:pt x="770" y="398"/>
                  </a:lnTo>
                  <a:lnTo>
                    <a:pt x="762" y="416"/>
                  </a:lnTo>
                  <a:lnTo>
                    <a:pt x="752" y="434"/>
                  </a:lnTo>
                  <a:lnTo>
                    <a:pt x="738" y="452"/>
                  </a:lnTo>
                  <a:lnTo>
                    <a:pt x="722" y="468"/>
                  </a:lnTo>
                  <a:lnTo>
                    <a:pt x="702" y="484"/>
                  </a:lnTo>
                  <a:lnTo>
                    <a:pt x="680" y="496"/>
                  </a:lnTo>
                  <a:lnTo>
                    <a:pt x="652" y="506"/>
                  </a:lnTo>
                  <a:lnTo>
                    <a:pt x="620" y="512"/>
                  </a:lnTo>
                  <a:lnTo>
                    <a:pt x="144" y="512"/>
                  </a:lnTo>
                  <a:lnTo>
                    <a:pt x="136" y="510"/>
                  </a:lnTo>
                  <a:lnTo>
                    <a:pt x="116" y="504"/>
                  </a:lnTo>
                  <a:lnTo>
                    <a:pt x="90" y="494"/>
                  </a:lnTo>
                  <a:lnTo>
                    <a:pt x="76" y="486"/>
                  </a:lnTo>
                  <a:lnTo>
                    <a:pt x="60" y="476"/>
                  </a:lnTo>
                  <a:lnTo>
                    <a:pt x="46" y="464"/>
                  </a:lnTo>
                  <a:lnTo>
                    <a:pt x="32" y="450"/>
                  </a:lnTo>
                  <a:lnTo>
                    <a:pt x="20" y="434"/>
                  </a:lnTo>
                  <a:lnTo>
                    <a:pt x="10" y="414"/>
                  </a:lnTo>
                  <a:lnTo>
                    <a:pt x="4" y="392"/>
                  </a:lnTo>
                  <a:lnTo>
                    <a:pt x="0" y="368"/>
                  </a:lnTo>
                  <a:lnTo>
                    <a:pt x="0" y="340"/>
                  </a:lnTo>
                  <a:lnTo>
                    <a:pt x="4" y="308"/>
                  </a:lnTo>
                  <a:lnTo>
                    <a:pt x="4" y="304"/>
                  </a:lnTo>
                  <a:lnTo>
                    <a:pt x="10" y="292"/>
                  </a:lnTo>
                  <a:lnTo>
                    <a:pt x="20" y="274"/>
                  </a:lnTo>
                  <a:lnTo>
                    <a:pt x="36" y="254"/>
                  </a:lnTo>
                  <a:lnTo>
                    <a:pt x="46" y="244"/>
                  </a:lnTo>
                  <a:lnTo>
                    <a:pt x="58" y="234"/>
                  </a:lnTo>
                  <a:lnTo>
                    <a:pt x="72" y="226"/>
                  </a:lnTo>
                  <a:lnTo>
                    <a:pt x="88" y="216"/>
                  </a:lnTo>
                  <a:lnTo>
                    <a:pt x="106" y="210"/>
                  </a:lnTo>
                  <a:lnTo>
                    <a:pt x="128" y="204"/>
                  </a:lnTo>
                  <a:lnTo>
                    <a:pt x="150" y="200"/>
                  </a:lnTo>
                  <a:lnTo>
                    <a:pt x="176" y="198"/>
                  </a:lnTo>
                  <a:close/>
                </a:path>
              </a:pathLst>
            </a:custGeom>
            <a:solidFill>
              <a:srgbClr val="B3E4FA"/>
            </a:solidFill>
            <a:ln w="1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26" name="Freeform 319"/>
            <p:cNvSpPr>
              <a:spLocks/>
            </p:cNvSpPr>
            <p:nvPr/>
          </p:nvSpPr>
          <p:spPr bwMode="auto">
            <a:xfrm>
              <a:off x="6358113" y="5616513"/>
              <a:ext cx="622300" cy="403225"/>
            </a:xfrm>
            <a:custGeom>
              <a:avLst/>
              <a:gdLst>
                <a:gd name="T0" fmla="*/ 2147483646 w 392"/>
                <a:gd name="T1" fmla="*/ 2147483646 h 254"/>
                <a:gd name="T2" fmla="*/ 2147483646 w 392"/>
                <a:gd name="T3" fmla="*/ 2147483646 h 254"/>
                <a:gd name="T4" fmla="*/ 2147483646 w 392"/>
                <a:gd name="T5" fmla="*/ 2147483646 h 254"/>
                <a:gd name="T6" fmla="*/ 2147483646 w 392"/>
                <a:gd name="T7" fmla="*/ 2147483646 h 254"/>
                <a:gd name="T8" fmla="*/ 2147483646 w 392"/>
                <a:gd name="T9" fmla="*/ 2147483646 h 254"/>
                <a:gd name="T10" fmla="*/ 2147483646 w 392"/>
                <a:gd name="T11" fmla="*/ 2147483646 h 254"/>
                <a:gd name="T12" fmla="*/ 2147483646 w 392"/>
                <a:gd name="T13" fmla="*/ 0 h 254"/>
                <a:gd name="T14" fmla="*/ 2147483646 w 392"/>
                <a:gd name="T15" fmla="*/ 2147483646 h 254"/>
                <a:gd name="T16" fmla="*/ 2147483646 w 392"/>
                <a:gd name="T17" fmla="*/ 2147483646 h 254"/>
                <a:gd name="T18" fmla="*/ 2147483646 w 392"/>
                <a:gd name="T19" fmla="*/ 2147483646 h 254"/>
                <a:gd name="T20" fmla="*/ 2147483646 w 392"/>
                <a:gd name="T21" fmla="*/ 2147483646 h 254"/>
                <a:gd name="T22" fmla="*/ 2147483646 w 392"/>
                <a:gd name="T23" fmla="*/ 2147483646 h 254"/>
                <a:gd name="T24" fmla="*/ 2147483646 w 392"/>
                <a:gd name="T25" fmla="*/ 2147483646 h 254"/>
                <a:gd name="T26" fmla="*/ 2147483646 w 392"/>
                <a:gd name="T27" fmla="*/ 2147483646 h 254"/>
                <a:gd name="T28" fmla="*/ 2147483646 w 392"/>
                <a:gd name="T29" fmla="*/ 2147483646 h 254"/>
                <a:gd name="T30" fmla="*/ 2147483646 w 392"/>
                <a:gd name="T31" fmla="*/ 2147483646 h 254"/>
                <a:gd name="T32" fmla="*/ 2147483646 w 392"/>
                <a:gd name="T33" fmla="*/ 2147483646 h 254"/>
                <a:gd name="T34" fmla="*/ 2147483646 w 392"/>
                <a:gd name="T35" fmla="*/ 2147483646 h 254"/>
                <a:gd name="T36" fmla="*/ 2147483646 w 392"/>
                <a:gd name="T37" fmla="*/ 2147483646 h 254"/>
                <a:gd name="T38" fmla="*/ 2147483646 w 392"/>
                <a:gd name="T39" fmla="*/ 2147483646 h 254"/>
                <a:gd name="T40" fmla="*/ 2147483646 w 392"/>
                <a:gd name="T41" fmla="*/ 2147483646 h 254"/>
                <a:gd name="T42" fmla="*/ 2147483646 w 392"/>
                <a:gd name="T43" fmla="*/ 2147483646 h 254"/>
                <a:gd name="T44" fmla="*/ 2147483646 w 392"/>
                <a:gd name="T45" fmla="*/ 2147483646 h 254"/>
                <a:gd name="T46" fmla="*/ 2147483646 w 392"/>
                <a:gd name="T47" fmla="*/ 2147483646 h 254"/>
                <a:gd name="T48" fmla="*/ 2147483646 w 392"/>
                <a:gd name="T49" fmla="*/ 2147483646 h 254"/>
                <a:gd name="T50" fmla="*/ 2147483646 w 392"/>
                <a:gd name="T51" fmla="*/ 2147483646 h 254"/>
                <a:gd name="T52" fmla="*/ 2147483646 w 392"/>
                <a:gd name="T53" fmla="*/ 2147483646 h 254"/>
                <a:gd name="T54" fmla="*/ 2147483646 w 392"/>
                <a:gd name="T55" fmla="*/ 2147483646 h 254"/>
                <a:gd name="T56" fmla="*/ 0 w 392"/>
                <a:gd name="T57" fmla="*/ 2147483646 h 254"/>
                <a:gd name="T58" fmla="*/ 2147483646 w 392"/>
                <a:gd name="T59" fmla="*/ 2147483646 h 254"/>
                <a:gd name="T60" fmla="*/ 2147483646 w 392"/>
                <a:gd name="T61" fmla="*/ 2147483646 h 254"/>
                <a:gd name="T62" fmla="*/ 2147483646 w 392"/>
                <a:gd name="T63" fmla="*/ 2147483646 h 254"/>
                <a:gd name="T64" fmla="*/ 2147483646 w 392"/>
                <a:gd name="T65" fmla="*/ 2147483646 h 254"/>
                <a:gd name="T66" fmla="*/ 2147483646 w 392"/>
                <a:gd name="T67" fmla="*/ 2147483646 h 25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92"/>
                <a:gd name="T103" fmla="*/ 0 h 254"/>
                <a:gd name="T104" fmla="*/ 392 w 392"/>
                <a:gd name="T105" fmla="*/ 254 h 25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92" h="254">
                  <a:moveTo>
                    <a:pt x="88" y="98"/>
                  </a:moveTo>
                  <a:lnTo>
                    <a:pt x="88" y="98"/>
                  </a:lnTo>
                  <a:lnTo>
                    <a:pt x="90" y="82"/>
                  </a:lnTo>
                  <a:lnTo>
                    <a:pt x="94" y="68"/>
                  </a:lnTo>
                  <a:lnTo>
                    <a:pt x="102" y="50"/>
                  </a:lnTo>
                  <a:lnTo>
                    <a:pt x="108" y="40"/>
                  </a:lnTo>
                  <a:lnTo>
                    <a:pt x="116" y="32"/>
                  </a:lnTo>
                  <a:lnTo>
                    <a:pt x="126" y="22"/>
                  </a:lnTo>
                  <a:lnTo>
                    <a:pt x="136" y="16"/>
                  </a:lnTo>
                  <a:lnTo>
                    <a:pt x="148" y="10"/>
                  </a:lnTo>
                  <a:lnTo>
                    <a:pt x="162" y="4"/>
                  </a:lnTo>
                  <a:lnTo>
                    <a:pt x="180" y="2"/>
                  </a:lnTo>
                  <a:lnTo>
                    <a:pt x="200" y="0"/>
                  </a:lnTo>
                  <a:lnTo>
                    <a:pt x="210" y="2"/>
                  </a:lnTo>
                  <a:lnTo>
                    <a:pt x="222" y="4"/>
                  </a:lnTo>
                  <a:lnTo>
                    <a:pt x="236" y="8"/>
                  </a:lnTo>
                  <a:lnTo>
                    <a:pt x="252" y="18"/>
                  </a:lnTo>
                  <a:lnTo>
                    <a:pt x="266" y="30"/>
                  </a:lnTo>
                  <a:lnTo>
                    <a:pt x="274" y="38"/>
                  </a:lnTo>
                  <a:lnTo>
                    <a:pt x="280" y="46"/>
                  </a:lnTo>
                  <a:lnTo>
                    <a:pt x="284" y="56"/>
                  </a:lnTo>
                  <a:lnTo>
                    <a:pt x="290" y="68"/>
                  </a:lnTo>
                  <a:lnTo>
                    <a:pt x="304" y="70"/>
                  </a:lnTo>
                  <a:lnTo>
                    <a:pt x="320" y="72"/>
                  </a:lnTo>
                  <a:lnTo>
                    <a:pt x="338" y="78"/>
                  </a:lnTo>
                  <a:lnTo>
                    <a:pt x="356" y="88"/>
                  </a:lnTo>
                  <a:lnTo>
                    <a:pt x="364" y="94"/>
                  </a:lnTo>
                  <a:lnTo>
                    <a:pt x="372" y="102"/>
                  </a:lnTo>
                  <a:lnTo>
                    <a:pt x="380" y="112"/>
                  </a:lnTo>
                  <a:lnTo>
                    <a:pt x="386" y="124"/>
                  </a:lnTo>
                  <a:lnTo>
                    <a:pt x="390" y="136"/>
                  </a:lnTo>
                  <a:lnTo>
                    <a:pt x="392" y="150"/>
                  </a:lnTo>
                  <a:lnTo>
                    <a:pt x="392" y="164"/>
                  </a:lnTo>
                  <a:lnTo>
                    <a:pt x="390" y="180"/>
                  </a:lnTo>
                  <a:lnTo>
                    <a:pt x="384" y="198"/>
                  </a:lnTo>
                  <a:lnTo>
                    <a:pt x="380" y="208"/>
                  </a:lnTo>
                  <a:lnTo>
                    <a:pt x="376" y="216"/>
                  </a:lnTo>
                  <a:lnTo>
                    <a:pt x="368" y="226"/>
                  </a:lnTo>
                  <a:lnTo>
                    <a:pt x="360" y="234"/>
                  </a:lnTo>
                  <a:lnTo>
                    <a:pt x="350" y="240"/>
                  </a:lnTo>
                  <a:lnTo>
                    <a:pt x="340" y="246"/>
                  </a:lnTo>
                  <a:lnTo>
                    <a:pt x="326" y="252"/>
                  </a:lnTo>
                  <a:lnTo>
                    <a:pt x="310" y="254"/>
                  </a:lnTo>
                  <a:lnTo>
                    <a:pt x="72" y="254"/>
                  </a:lnTo>
                  <a:lnTo>
                    <a:pt x="60" y="250"/>
                  </a:lnTo>
                  <a:lnTo>
                    <a:pt x="46" y="246"/>
                  </a:lnTo>
                  <a:lnTo>
                    <a:pt x="30" y="236"/>
                  </a:lnTo>
                  <a:lnTo>
                    <a:pt x="24" y="230"/>
                  </a:lnTo>
                  <a:lnTo>
                    <a:pt x="18" y="224"/>
                  </a:lnTo>
                  <a:lnTo>
                    <a:pt x="12" y="216"/>
                  </a:lnTo>
                  <a:lnTo>
                    <a:pt x="6" y="206"/>
                  </a:lnTo>
                  <a:lnTo>
                    <a:pt x="2" y="196"/>
                  </a:lnTo>
                  <a:lnTo>
                    <a:pt x="0" y="182"/>
                  </a:lnTo>
                  <a:lnTo>
                    <a:pt x="0" y="168"/>
                  </a:lnTo>
                  <a:lnTo>
                    <a:pt x="2" y="154"/>
                  </a:lnTo>
                  <a:lnTo>
                    <a:pt x="6" y="144"/>
                  </a:lnTo>
                  <a:lnTo>
                    <a:pt x="10" y="136"/>
                  </a:lnTo>
                  <a:lnTo>
                    <a:pt x="18" y="126"/>
                  </a:lnTo>
                  <a:lnTo>
                    <a:pt x="30" y="116"/>
                  </a:lnTo>
                  <a:lnTo>
                    <a:pt x="44" y="108"/>
                  </a:lnTo>
                  <a:lnTo>
                    <a:pt x="64" y="102"/>
                  </a:lnTo>
                  <a:lnTo>
                    <a:pt x="76" y="100"/>
                  </a:lnTo>
                  <a:lnTo>
                    <a:pt x="88" y="98"/>
                  </a:lnTo>
                  <a:close/>
                </a:path>
              </a:pathLst>
            </a:custGeom>
            <a:solidFill>
              <a:srgbClr val="B3E4FA"/>
            </a:solidFill>
            <a:ln w="1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16" name="Freeform 313"/>
          <p:cNvSpPr>
            <a:spLocks/>
          </p:cNvSpPr>
          <p:nvPr/>
        </p:nvSpPr>
        <p:spPr bwMode="auto">
          <a:xfrm>
            <a:off x="6613525" y="4525963"/>
            <a:ext cx="641350" cy="392112"/>
          </a:xfrm>
          <a:custGeom>
            <a:avLst/>
            <a:gdLst>
              <a:gd name="T0" fmla="*/ 2147483646 w 1024"/>
              <a:gd name="T1" fmla="*/ 2147483646 h 626"/>
              <a:gd name="T2" fmla="*/ 2147483646 w 1024"/>
              <a:gd name="T3" fmla="*/ 2147483646 h 626"/>
              <a:gd name="T4" fmla="*/ 2147483646 w 1024"/>
              <a:gd name="T5" fmla="*/ 2147483646 h 626"/>
              <a:gd name="T6" fmla="*/ 2147483646 w 1024"/>
              <a:gd name="T7" fmla="*/ 2147483646 h 626"/>
              <a:gd name="T8" fmla="*/ 2147483646 w 1024"/>
              <a:gd name="T9" fmla="*/ 2147483646 h 626"/>
              <a:gd name="T10" fmla="*/ 2147483646 w 1024"/>
              <a:gd name="T11" fmla="*/ 2147483646 h 626"/>
              <a:gd name="T12" fmla="*/ 2147483646 w 1024"/>
              <a:gd name="T13" fmla="*/ 2147483646 h 626"/>
              <a:gd name="T14" fmla="*/ 2147483646 w 1024"/>
              <a:gd name="T15" fmla="*/ 2147483646 h 626"/>
              <a:gd name="T16" fmla="*/ 2147483646 w 1024"/>
              <a:gd name="T17" fmla="*/ 2147483646 h 626"/>
              <a:gd name="T18" fmla="*/ 2147483646 w 1024"/>
              <a:gd name="T19" fmla="*/ 2147483646 h 626"/>
              <a:gd name="T20" fmla="*/ 2147483646 w 1024"/>
              <a:gd name="T21" fmla="*/ 2147483646 h 626"/>
              <a:gd name="T22" fmla="*/ 2147483646 w 1024"/>
              <a:gd name="T23" fmla="*/ 2147483646 h 626"/>
              <a:gd name="T24" fmla="*/ 2147483646 w 1024"/>
              <a:gd name="T25" fmla="*/ 2147483646 h 626"/>
              <a:gd name="T26" fmla="*/ 2147483646 w 1024"/>
              <a:gd name="T27" fmla="*/ 2147483646 h 626"/>
              <a:gd name="T28" fmla="*/ 2147483646 w 1024"/>
              <a:gd name="T29" fmla="*/ 2147483646 h 626"/>
              <a:gd name="T30" fmla="*/ 2147483646 w 1024"/>
              <a:gd name="T31" fmla="*/ 2147483646 h 626"/>
              <a:gd name="T32" fmla="*/ 2147483646 w 1024"/>
              <a:gd name="T33" fmla="*/ 2147483646 h 626"/>
              <a:gd name="T34" fmla="*/ 2147483646 w 1024"/>
              <a:gd name="T35" fmla="*/ 2147483646 h 626"/>
              <a:gd name="T36" fmla="*/ 2147483646 w 1024"/>
              <a:gd name="T37" fmla="*/ 2147483646 h 626"/>
              <a:gd name="T38" fmla="*/ 2147483646 w 1024"/>
              <a:gd name="T39" fmla="*/ 2147483646 h 626"/>
              <a:gd name="T40" fmla="*/ 2147483646 w 1024"/>
              <a:gd name="T41" fmla="*/ 2147483646 h 626"/>
              <a:gd name="T42" fmla="*/ 2147483646 w 1024"/>
              <a:gd name="T43" fmla="*/ 2147483646 h 626"/>
              <a:gd name="T44" fmla="*/ 2147483646 w 1024"/>
              <a:gd name="T45" fmla="*/ 2147483646 h 626"/>
              <a:gd name="T46" fmla="*/ 2147483646 w 1024"/>
              <a:gd name="T47" fmla="*/ 2147483646 h 626"/>
              <a:gd name="T48" fmla="*/ 2147483646 w 1024"/>
              <a:gd name="T49" fmla="*/ 2147483646 h 626"/>
              <a:gd name="T50" fmla="*/ 2147483646 w 1024"/>
              <a:gd name="T51" fmla="*/ 2147483646 h 626"/>
              <a:gd name="T52" fmla="*/ 2147483646 w 1024"/>
              <a:gd name="T53" fmla="*/ 2147483646 h 626"/>
              <a:gd name="T54" fmla="*/ 2147483646 w 1024"/>
              <a:gd name="T55" fmla="*/ 2147483646 h 626"/>
              <a:gd name="T56" fmla="*/ 2147483646 w 1024"/>
              <a:gd name="T57" fmla="*/ 2147483646 h 626"/>
              <a:gd name="T58" fmla="*/ 2147483646 w 1024"/>
              <a:gd name="T59" fmla="*/ 2147483646 h 626"/>
              <a:gd name="T60" fmla="*/ 2147483646 w 1024"/>
              <a:gd name="T61" fmla="*/ 2147483646 h 626"/>
              <a:gd name="T62" fmla="*/ 2147483646 w 1024"/>
              <a:gd name="T63" fmla="*/ 2147483646 h 626"/>
              <a:gd name="T64" fmla="*/ 2147483646 w 1024"/>
              <a:gd name="T65" fmla="*/ 2147483646 h 626"/>
              <a:gd name="T66" fmla="*/ 2147483646 w 1024"/>
              <a:gd name="T67" fmla="*/ 2147483646 h 626"/>
              <a:gd name="T68" fmla="*/ 2147483646 w 1024"/>
              <a:gd name="T69" fmla="*/ 2147483646 h 626"/>
              <a:gd name="T70" fmla="*/ 2147483646 w 1024"/>
              <a:gd name="T71" fmla="*/ 2147483646 h 626"/>
              <a:gd name="T72" fmla="*/ 2147483646 w 1024"/>
              <a:gd name="T73" fmla="*/ 2147483646 h 626"/>
              <a:gd name="T74" fmla="*/ 2147483646 w 1024"/>
              <a:gd name="T75" fmla="*/ 2147483646 h 626"/>
              <a:gd name="T76" fmla="*/ 2147483646 w 1024"/>
              <a:gd name="T77" fmla="*/ 2147483646 h 626"/>
              <a:gd name="T78" fmla="*/ 2147483646 w 1024"/>
              <a:gd name="T79" fmla="*/ 2147483646 h 626"/>
              <a:gd name="T80" fmla="*/ 2147483646 w 1024"/>
              <a:gd name="T81" fmla="*/ 2147483646 h 626"/>
              <a:gd name="T82" fmla="*/ 2147483646 w 1024"/>
              <a:gd name="T83" fmla="*/ 2147483646 h 626"/>
              <a:gd name="T84" fmla="*/ 2147483646 w 1024"/>
              <a:gd name="T85" fmla="*/ 2147483646 h 626"/>
              <a:gd name="T86" fmla="*/ 2147483646 w 1024"/>
              <a:gd name="T87" fmla="*/ 2147483646 h 626"/>
              <a:gd name="T88" fmla="*/ 2147483646 w 1024"/>
              <a:gd name="T89" fmla="*/ 2147483646 h 626"/>
              <a:gd name="T90" fmla="*/ 2147483646 w 1024"/>
              <a:gd name="T91" fmla="*/ 2147483646 h 626"/>
              <a:gd name="T92" fmla="*/ 2147483646 w 1024"/>
              <a:gd name="T93" fmla="*/ 2147483646 h 6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024"/>
              <a:gd name="T142" fmla="*/ 0 h 626"/>
              <a:gd name="T143" fmla="*/ 1024 w 1024"/>
              <a:gd name="T144" fmla="*/ 626 h 62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024" h="626">
                <a:moveTo>
                  <a:pt x="918" y="292"/>
                </a:moveTo>
                <a:lnTo>
                  <a:pt x="918" y="292"/>
                </a:lnTo>
                <a:lnTo>
                  <a:pt x="920" y="280"/>
                </a:lnTo>
                <a:lnTo>
                  <a:pt x="922" y="252"/>
                </a:lnTo>
                <a:lnTo>
                  <a:pt x="922" y="232"/>
                </a:lnTo>
                <a:lnTo>
                  <a:pt x="920" y="212"/>
                </a:lnTo>
                <a:lnTo>
                  <a:pt x="918" y="190"/>
                </a:lnTo>
                <a:lnTo>
                  <a:pt x="912" y="168"/>
                </a:lnTo>
                <a:lnTo>
                  <a:pt x="902" y="146"/>
                </a:lnTo>
                <a:lnTo>
                  <a:pt x="890" y="126"/>
                </a:lnTo>
                <a:lnTo>
                  <a:pt x="882" y="116"/>
                </a:lnTo>
                <a:lnTo>
                  <a:pt x="872" y="108"/>
                </a:lnTo>
                <a:lnTo>
                  <a:pt x="862" y="100"/>
                </a:lnTo>
                <a:lnTo>
                  <a:pt x="850" y="92"/>
                </a:lnTo>
                <a:lnTo>
                  <a:pt x="838" y="86"/>
                </a:lnTo>
                <a:lnTo>
                  <a:pt x="824" y="82"/>
                </a:lnTo>
                <a:lnTo>
                  <a:pt x="808" y="78"/>
                </a:lnTo>
                <a:lnTo>
                  <a:pt x="792" y="76"/>
                </a:lnTo>
                <a:lnTo>
                  <a:pt x="772" y="74"/>
                </a:lnTo>
                <a:lnTo>
                  <a:pt x="752" y="76"/>
                </a:lnTo>
                <a:lnTo>
                  <a:pt x="730" y="78"/>
                </a:lnTo>
                <a:lnTo>
                  <a:pt x="706" y="82"/>
                </a:lnTo>
                <a:lnTo>
                  <a:pt x="696" y="74"/>
                </a:lnTo>
                <a:lnTo>
                  <a:pt x="670" y="56"/>
                </a:lnTo>
                <a:lnTo>
                  <a:pt x="652" y="44"/>
                </a:lnTo>
                <a:lnTo>
                  <a:pt x="630" y="34"/>
                </a:lnTo>
                <a:lnTo>
                  <a:pt x="606" y="22"/>
                </a:lnTo>
                <a:lnTo>
                  <a:pt x="580" y="14"/>
                </a:lnTo>
                <a:lnTo>
                  <a:pt x="550" y="6"/>
                </a:lnTo>
                <a:lnTo>
                  <a:pt x="520" y="2"/>
                </a:lnTo>
                <a:lnTo>
                  <a:pt x="490" y="0"/>
                </a:lnTo>
                <a:lnTo>
                  <a:pt x="474" y="2"/>
                </a:lnTo>
                <a:lnTo>
                  <a:pt x="458" y="4"/>
                </a:lnTo>
                <a:lnTo>
                  <a:pt x="442" y="8"/>
                </a:lnTo>
                <a:lnTo>
                  <a:pt x="426" y="14"/>
                </a:lnTo>
                <a:lnTo>
                  <a:pt x="410" y="20"/>
                </a:lnTo>
                <a:lnTo>
                  <a:pt x="394" y="30"/>
                </a:lnTo>
                <a:lnTo>
                  <a:pt x="378" y="40"/>
                </a:lnTo>
                <a:lnTo>
                  <a:pt x="362" y="52"/>
                </a:lnTo>
                <a:lnTo>
                  <a:pt x="346" y="66"/>
                </a:lnTo>
                <a:lnTo>
                  <a:pt x="330" y="82"/>
                </a:lnTo>
                <a:lnTo>
                  <a:pt x="324" y="78"/>
                </a:lnTo>
                <a:lnTo>
                  <a:pt x="306" y="68"/>
                </a:lnTo>
                <a:lnTo>
                  <a:pt x="280" y="60"/>
                </a:lnTo>
                <a:lnTo>
                  <a:pt x="264" y="56"/>
                </a:lnTo>
                <a:lnTo>
                  <a:pt x="248" y="54"/>
                </a:lnTo>
                <a:lnTo>
                  <a:pt x="232" y="56"/>
                </a:lnTo>
                <a:lnTo>
                  <a:pt x="216" y="60"/>
                </a:lnTo>
                <a:lnTo>
                  <a:pt x="200" y="66"/>
                </a:lnTo>
                <a:lnTo>
                  <a:pt x="184" y="78"/>
                </a:lnTo>
                <a:lnTo>
                  <a:pt x="170" y="94"/>
                </a:lnTo>
                <a:lnTo>
                  <a:pt x="158" y="114"/>
                </a:lnTo>
                <a:lnTo>
                  <a:pt x="146" y="140"/>
                </a:lnTo>
                <a:lnTo>
                  <a:pt x="138" y="174"/>
                </a:lnTo>
                <a:lnTo>
                  <a:pt x="120" y="178"/>
                </a:lnTo>
                <a:lnTo>
                  <a:pt x="102" y="184"/>
                </a:lnTo>
                <a:lnTo>
                  <a:pt x="80" y="194"/>
                </a:lnTo>
                <a:lnTo>
                  <a:pt x="56" y="210"/>
                </a:lnTo>
                <a:lnTo>
                  <a:pt x="44" y="218"/>
                </a:lnTo>
                <a:lnTo>
                  <a:pt x="34" y="228"/>
                </a:lnTo>
                <a:lnTo>
                  <a:pt x="24" y="240"/>
                </a:lnTo>
                <a:lnTo>
                  <a:pt x="16" y="254"/>
                </a:lnTo>
                <a:lnTo>
                  <a:pt x="10" y="270"/>
                </a:lnTo>
                <a:lnTo>
                  <a:pt x="4" y="286"/>
                </a:lnTo>
                <a:lnTo>
                  <a:pt x="2" y="300"/>
                </a:lnTo>
                <a:lnTo>
                  <a:pt x="0" y="314"/>
                </a:lnTo>
                <a:lnTo>
                  <a:pt x="2" y="330"/>
                </a:lnTo>
                <a:lnTo>
                  <a:pt x="4" y="348"/>
                </a:lnTo>
                <a:lnTo>
                  <a:pt x="6" y="364"/>
                </a:lnTo>
                <a:lnTo>
                  <a:pt x="12" y="382"/>
                </a:lnTo>
                <a:lnTo>
                  <a:pt x="18" y="400"/>
                </a:lnTo>
                <a:lnTo>
                  <a:pt x="26" y="418"/>
                </a:lnTo>
                <a:lnTo>
                  <a:pt x="38" y="436"/>
                </a:lnTo>
                <a:lnTo>
                  <a:pt x="50" y="452"/>
                </a:lnTo>
                <a:lnTo>
                  <a:pt x="64" y="468"/>
                </a:lnTo>
                <a:lnTo>
                  <a:pt x="80" y="484"/>
                </a:lnTo>
                <a:lnTo>
                  <a:pt x="98" y="498"/>
                </a:lnTo>
                <a:lnTo>
                  <a:pt x="118" y="510"/>
                </a:lnTo>
                <a:lnTo>
                  <a:pt x="142" y="522"/>
                </a:lnTo>
                <a:lnTo>
                  <a:pt x="166" y="530"/>
                </a:lnTo>
                <a:lnTo>
                  <a:pt x="170" y="538"/>
                </a:lnTo>
                <a:lnTo>
                  <a:pt x="180" y="556"/>
                </a:lnTo>
                <a:lnTo>
                  <a:pt x="190" y="566"/>
                </a:lnTo>
                <a:lnTo>
                  <a:pt x="202" y="578"/>
                </a:lnTo>
                <a:lnTo>
                  <a:pt x="218" y="590"/>
                </a:lnTo>
                <a:lnTo>
                  <a:pt x="236" y="602"/>
                </a:lnTo>
                <a:lnTo>
                  <a:pt x="260" y="612"/>
                </a:lnTo>
                <a:lnTo>
                  <a:pt x="286" y="620"/>
                </a:lnTo>
                <a:lnTo>
                  <a:pt x="316" y="624"/>
                </a:lnTo>
                <a:lnTo>
                  <a:pt x="350" y="626"/>
                </a:lnTo>
                <a:lnTo>
                  <a:pt x="390" y="624"/>
                </a:lnTo>
                <a:lnTo>
                  <a:pt x="434" y="616"/>
                </a:lnTo>
                <a:lnTo>
                  <a:pt x="484" y="604"/>
                </a:lnTo>
                <a:lnTo>
                  <a:pt x="540" y="586"/>
                </a:lnTo>
                <a:lnTo>
                  <a:pt x="564" y="596"/>
                </a:lnTo>
                <a:lnTo>
                  <a:pt x="590" y="606"/>
                </a:lnTo>
                <a:lnTo>
                  <a:pt x="624" y="616"/>
                </a:lnTo>
                <a:lnTo>
                  <a:pt x="642" y="620"/>
                </a:lnTo>
                <a:lnTo>
                  <a:pt x="660" y="620"/>
                </a:lnTo>
                <a:lnTo>
                  <a:pt x="678" y="622"/>
                </a:lnTo>
                <a:lnTo>
                  <a:pt x="698" y="620"/>
                </a:lnTo>
                <a:lnTo>
                  <a:pt x="716" y="616"/>
                </a:lnTo>
                <a:lnTo>
                  <a:pt x="732" y="608"/>
                </a:lnTo>
                <a:lnTo>
                  <a:pt x="748" y="598"/>
                </a:lnTo>
                <a:lnTo>
                  <a:pt x="764" y="586"/>
                </a:lnTo>
                <a:lnTo>
                  <a:pt x="772" y="586"/>
                </a:lnTo>
                <a:lnTo>
                  <a:pt x="796" y="590"/>
                </a:lnTo>
                <a:lnTo>
                  <a:pt x="832" y="592"/>
                </a:lnTo>
                <a:lnTo>
                  <a:pt x="852" y="592"/>
                </a:lnTo>
                <a:lnTo>
                  <a:pt x="872" y="590"/>
                </a:lnTo>
                <a:lnTo>
                  <a:pt x="894" y="586"/>
                </a:lnTo>
                <a:lnTo>
                  <a:pt x="916" y="580"/>
                </a:lnTo>
                <a:lnTo>
                  <a:pt x="936" y="574"/>
                </a:lnTo>
                <a:lnTo>
                  <a:pt x="956" y="564"/>
                </a:lnTo>
                <a:lnTo>
                  <a:pt x="976" y="550"/>
                </a:lnTo>
                <a:lnTo>
                  <a:pt x="992" y="534"/>
                </a:lnTo>
                <a:lnTo>
                  <a:pt x="1004" y="512"/>
                </a:lnTo>
                <a:lnTo>
                  <a:pt x="1010" y="502"/>
                </a:lnTo>
                <a:lnTo>
                  <a:pt x="1014" y="488"/>
                </a:lnTo>
                <a:lnTo>
                  <a:pt x="1016" y="484"/>
                </a:lnTo>
                <a:lnTo>
                  <a:pt x="1020" y="468"/>
                </a:lnTo>
                <a:lnTo>
                  <a:pt x="1024" y="444"/>
                </a:lnTo>
                <a:lnTo>
                  <a:pt x="1024" y="432"/>
                </a:lnTo>
                <a:lnTo>
                  <a:pt x="1022" y="416"/>
                </a:lnTo>
                <a:lnTo>
                  <a:pt x="1020" y="400"/>
                </a:lnTo>
                <a:lnTo>
                  <a:pt x="1014" y="384"/>
                </a:lnTo>
                <a:lnTo>
                  <a:pt x="1006" y="368"/>
                </a:lnTo>
                <a:lnTo>
                  <a:pt x="996" y="352"/>
                </a:lnTo>
                <a:lnTo>
                  <a:pt x="982" y="336"/>
                </a:lnTo>
                <a:lnTo>
                  <a:pt x="964" y="320"/>
                </a:lnTo>
                <a:lnTo>
                  <a:pt x="944" y="306"/>
                </a:lnTo>
                <a:lnTo>
                  <a:pt x="918" y="29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17" name="Group 3"/>
          <p:cNvGrpSpPr>
            <a:grpSpLocks/>
          </p:cNvGrpSpPr>
          <p:nvPr/>
        </p:nvGrpSpPr>
        <p:grpSpPr bwMode="auto">
          <a:xfrm>
            <a:off x="1120775" y="5575300"/>
            <a:ext cx="668338" cy="379413"/>
            <a:chOff x="1106030" y="5574699"/>
            <a:chExt cx="667435" cy="380099"/>
          </a:xfrm>
        </p:grpSpPr>
        <p:sp>
          <p:nvSpPr>
            <p:cNvPr id="4122" name="Freeform 63"/>
            <p:cNvSpPr>
              <a:spLocks/>
            </p:cNvSpPr>
            <p:nvPr/>
          </p:nvSpPr>
          <p:spPr bwMode="auto">
            <a:xfrm>
              <a:off x="1582965" y="5574699"/>
              <a:ext cx="190500" cy="190500"/>
            </a:xfrm>
            <a:custGeom>
              <a:avLst/>
              <a:gdLst>
                <a:gd name="T0" fmla="*/ 2147483646 w 120"/>
                <a:gd name="T1" fmla="*/ 2147483646 h 120"/>
                <a:gd name="T2" fmla="*/ 2147483646 w 120"/>
                <a:gd name="T3" fmla="*/ 2147483646 h 120"/>
                <a:gd name="T4" fmla="*/ 2147483646 w 120"/>
                <a:gd name="T5" fmla="*/ 2147483646 h 120"/>
                <a:gd name="T6" fmla="*/ 2147483646 w 120"/>
                <a:gd name="T7" fmla="*/ 2147483646 h 120"/>
                <a:gd name="T8" fmla="*/ 2147483646 w 120"/>
                <a:gd name="T9" fmla="*/ 2147483646 h 120"/>
                <a:gd name="T10" fmla="*/ 2147483646 w 120"/>
                <a:gd name="T11" fmla="*/ 2147483646 h 120"/>
                <a:gd name="T12" fmla="*/ 2147483646 w 120"/>
                <a:gd name="T13" fmla="*/ 2147483646 h 120"/>
                <a:gd name="T14" fmla="*/ 2147483646 w 120"/>
                <a:gd name="T15" fmla="*/ 2147483646 h 120"/>
                <a:gd name="T16" fmla="*/ 2147483646 w 120"/>
                <a:gd name="T17" fmla="*/ 2147483646 h 120"/>
                <a:gd name="T18" fmla="*/ 2147483646 w 120"/>
                <a:gd name="T19" fmla="*/ 2147483646 h 120"/>
                <a:gd name="T20" fmla="*/ 2147483646 w 120"/>
                <a:gd name="T21" fmla="*/ 2147483646 h 120"/>
                <a:gd name="T22" fmla="*/ 2147483646 w 120"/>
                <a:gd name="T23" fmla="*/ 2147483646 h 120"/>
                <a:gd name="T24" fmla="*/ 2147483646 w 120"/>
                <a:gd name="T25" fmla="*/ 2147483646 h 120"/>
                <a:gd name="T26" fmla="*/ 2147483646 w 120"/>
                <a:gd name="T27" fmla="*/ 2147483646 h 120"/>
                <a:gd name="T28" fmla="*/ 2147483646 w 120"/>
                <a:gd name="T29" fmla="*/ 2147483646 h 120"/>
                <a:gd name="T30" fmla="*/ 2147483646 w 120"/>
                <a:gd name="T31" fmla="*/ 2147483646 h 120"/>
                <a:gd name="T32" fmla="*/ 2147483646 w 120"/>
                <a:gd name="T33" fmla="*/ 2147483646 h 120"/>
                <a:gd name="T34" fmla="*/ 2147483646 w 120"/>
                <a:gd name="T35" fmla="*/ 2147483646 h 120"/>
                <a:gd name="T36" fmla="*/ 0 w 120"/>
                <a:gd name="T37" fmla="*/ 2147483646 h 120"/>
                <a:gd name="T38" fmla="*/ 0 w 120"/>
                <a:gd name="T39" fmla="*/ 2147483646 h 120"/>
                <a:gd name="T40" fmla="*/ 2147483646 w 120"/>
                <a:gd name="T41" fmla="*/ 2147483646 h 120"/>
                <a:gd name="T42" fmla="*/ 2147483646 w 120"/>
                <a:gd name="T43" fmla="*/ 2147483646 h 120"/>
                <a:gd name="T44" fmla="*/ 2147483646 w 120"/>
                <a:gd name="T45" fmla="*/ 2147483646 h 120"/>
                <a:gd name="T46" fmla="*/ 2147483646 w 120"/>
                <a:gd name="T47" fmla="*/ 2147483646 h 120"/>
                <a:gd name="T48" fmla="*/ 2147483646 w 120"/>
                <a:gd name="T49" fmla="*/ 2147483646 h 120"/>
                <a:gd name="T50" fmla="*/ 2147483646 w 120"/>
                <a:gd name="T51" fmla="*/ 2147483646 h 120"/>
                <a:gd name="T52" fmla="*/ 2147483646 w 120"/>
                <a:gd name="T53" fmla="*/ 2147483646 h 120"/>
                <a:gd name="T54" fmla="*/ 2147483646 w 120"/>
                <a:gd name="T55" fmla="*/ 0 h 120"/>
                <a:gd name="T56" fmla="*/ 2147483646 w 120"/>
                <a:gd name="T57" fmla="*/ 0 h 120"/>
                <a:gd name="T58" fmla="*/ 2147483646 w 120"/>
                <a:gd name="T59" fmla="*/ 2147483646 h 120"/>
                <a:gd name="T60" fmla="*/ 2147483646 w 120"/>
                <a:gd name="T61" fmla="*/ 2147483646 h 120"/>
                <a:gd name="T62" fmla="*/ 2147483646 w 120"/>
                <a:gd name="T63" fmla="*/ 2147483646 h 120"/>
                <a:gd name="T64" fmla="*/ 2147483646 w 120"/>
                <a:gd name="T65" fmla="*/ 2147483646 h 120"/>
                <a:gd name="T66" fmla="*/ 2147483646 w 120"/>
                <a:gd name="T67" fmla="*/ 2147483646 h 120"/>
                <a:gd name="T68" fmla="*/ 2147483646 w 120"/>
                <a:gd name="T69" fmla="*/ 2147483646 h 120"/>
                <a:gd name="T70" fmla="*/ 2147483646 w 120"/>
                <a:gd name="T71" fmla="*/ 2147483646 h 120"/>
                <a:gd name="T72" fmla="*/ 2147483646 w 120"/>
                <a:gd name="T73" fmla="*/ 2147483646 h 120"/>
                <a:gd name="T74" fmla="*/ 2147483646 w 120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120"/>
                <a:gd name="T116" fmla="*/ 120 w 120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120">
                  <a:moveTo>
                    <a:pt x="120" y="60"/>
                  </a:moveTo>
                  <a:lnTo>
                    <a:pt x="120" y="60"/>
                  </a:lnTo>
                  <a:lnTo>
                    <a:pt x="120" y="72"/>
                  </a:lnTo>
                  <a:lnTo>
                    <a:pt x="116" y="84"/>
                  </a:lnTo>
                  <a:lnTo>
                    <a:pt x="110" y="94"/>
                  </a:lnTo>
                  <a:lnTo>
                    <a:pt x="104" y="102"/>
                  </a:lnTo>
                  <a:lnTo>
                    <a:pt x="94" y="110"/>
                  </a:lnTo>
                  <a:lnTo>
                    <a:pt x="84" y="116"/>
                  </a:lnTo>
                  <a:lnTo>
                    <a:pt x="72" y="120"/>
                  </a:lnTo>
                  <a:lnTo>
                    <a:pt x="60" y="120"/>
                  </a:lnTo>
                  <a:lnTo>
                    <a:pt x="48" y="120"/>
                  </a:lnTo>
                  <a:lnTo>
                    <a:pt x="38" y="116"/>
                  </a:lnTo>
                  <a:lnTo>
                    <a:pt x="28" y="110"/>
                  </a:lnTo>
                  <a:lnTo>
                    <a:pt x="18" y="102"/>
                  </a:lnTo>
                  <a:lnTo>
                    <a:pt x="10" y="94"/>
                  </a:lnTo>
                  <a:lnTo>
                    <a:pt x="6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4" y="18"/>
                  </a:lnTo>
                  <a:lnTo>
                    <a:pt x="110" y="26"/>
                  </a:lnTo>
                  <a:lnTo>
                    <a:pt x="116" y="36"/>
                  </a:lnTo>
                  <a:lnTo>
                    <a:pt x="120" y="48"/>
                  </a:lnTo>
                  <a:lnTo>
                    <a:pt x="120" y="60"/>
                  </a:lnTo>
                  <a:close/>
                </a:path>
              </a:pathLst>
            </a:custGeom>
            <a:solidFill>
              <a:srgbClr val="FFEF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64"/>
            <p:cNvSpPr>
              <a:spLocks/>
            </p:cNvSpPr>
            <p:nvPr/>
          </p:nvSpPr>
          <p:spPr bwMode="auto">
            <a:xfrm>
              <a:off x="1106030" y="5683336"/>
              <a:ext cx="604837" cy="271462"/>
            </a:xfrm>
            <a:custGeom>
              <a:avLst/>
              <a:gdLst>
                <a:gd name="T0" fmla="*/ 2147483646 w 381"/>
                <a:gd name="T1" fmla="*/ 2147483646 h 171"/>
                <a:gd name="T2" fmla="*/ 2147483646 w 381"/>
                <a:gd name="T3" fmla="*/ 2147483646 h 171"/>
                <a:gd name="T4" fmla="*/ 2147483646 w 381"/>
                <a:gd name="T5" fmla="*/ 2147483646 h 171"/>
                <a:gd name="T6" fmla="*/ 2147483646 w 381"/>
                <a:gd name="T7" fmla="*/ 2147483646 h 171"/>
                <a:gd name="T8" fmla="*/ 2147483646 w 381"/>
                <a:gd name="T9" fmla="*/ 2147483646 h 171"/>
                <a:gd name="T10" fmla="*/ 2147483646 w 381"/>
                <a:gd name="T11" fmla="*/ 2147483646 h 171"/>
                <a:gd name="T12" fmla="*/ 0 w 381"/>
                <a:gd name="T13" fmla="*/ 2147483646 h 171"/>
                <a:gd name="T14" fmla="*/ 2147483646 w 381"/>
                <a:gd name="T15" fmla="*/ 2147483646 h 171"/>
                <a:gd name="T16" fmla="*/ 2147483646 w 381"/>
                <a:gd name="T17" fmla="*/ 2147483646 h 171"/>
                <a:gd name="T18" fmla="*/ 2147483646 w 381"/>
                <a:gd name="T19" fmla="*/ 2147483646 h 171"/>
                <a:gd name="T20" fmla="*/ 2147483646 w 381"/>
                <a:gd name="T21" fmla="*/ 2147483646 h 171"/>
                <a:gd name="T22" fmla="*/ 2147483646 w 381"/>
                <a:gd name="T23" fmla="*/ 2147483646 h 171"/>
                <a:gd name="T24" fmla="*/ 2147483646 w 381"/>
                <a:gd name="T25" fmla="*/ 2147483646 h 171"/>
                <a:gd name="T26" fmla="*/ 2147483646 w 381"/>
                <a:gd name="T27" fmla="*/ 2147483646 h 171"/>
                <a:gd name="T28" fmla="*/ 2147483646 w 381"/>
                <a:gd name="T29" fmla="*/ 2147483646 h 171"/>
                <a:gd name="T30" fmla="*/ 2147483646 w 381"/>
                <a:gd name="T31" fmla="*/ 2147483646 h 171"/>
                <a:gd name="T32" fmla="*/ 2147483646 w 381"/>
                <a:gd name="T33" fmla="*/ 2147483646 h 171"/>
                <a:gd name="T34" fmla="*/ 2147483646 w 381"/>
                <a:gd name="T35" fmla="*/ 2147483646 h 171"/>
                <a:gd name="T36" fmla="*/ 2147483646 w 381"/>
                <a:gd name="T37" fmla="*/ 2147483646 h 171"/>
                <a:gd name="T38" fmla="*/ 2147483646 w 381"/>
                <a:gd name="T39" fmla="*/ 2147483646 h 171"/>
                <a:gd name="T40" fmla="*/ 2147483646 w 381"/>
                <a:gd name="T41" fmla="*/ 0 h 171"/>
                <a:gd name="T42" fmla="*/ 2147483646 w 381"/>
                <a:gd name="T43" fmla="*/ 2147483646 h 171"/>
                <a:gd name="T44" fmla="*/ 2147483646 w 381"/>
                <a:gd name="T45" fmla="*/ 2147483646 h 171"/>
                <a:gd name="T46" fmla="*/ 2147483646 w 381"/>
                <a:gd name="T47" fmla="*/ 2147483646 h 171"/>
                <a:gd name="T48" fmla="*/ 2147483646 w 381"/>
                <a:gd name="T49" fmla="*/ 2147483646 h 171"/>
                <a:gd name="T50" fmla="*/ 2147483646 w 381"/>
                <a:gd name="T51" fmla="*/ 2147483646 h 171"/>
                <a:gd name="T52" fmla="*/ 2147483646 w 381"/>
                <a:gd name="T53" fmla="*/ 2147483646 h 171"/>
                <a:gd name="T54" fmla="*/ 2147483646 w 381"/>
                <a:gd name="T55" fmla="*/ 2147483646 h 171"/>
                <a:gd name="T56" fmla="*/ 2147483646 w 381"/>
                <a:gd name="T57" fmla="*/ 2147483646 h 171"/>
                <a:gd name="T58" fmla="*/ 2147483646 w 381"/>
                <a:gd name="T59" fmla="*/ 2147483646 h 171"/>
                <a:gd name="T60" fmla="*/ 2147483646 w 381"/>
                <a:gd name="T61" fmla="*/ 2147483646 h 171"/>
                <a:gd name="T62" fmla="*/ 2147483646 w 381"/>
                <a:gd name="T63" fmla="*/ 2147483646 h 171"/>
                <a:gd name="T64" fmla="*/ 2147483646 w 381"/>
                <a:gd name="T65" fmla="*/ 2147483646 h 171"/>
                <a:gd name="T66" fmla="*/ 2147483646 w 381"/>
                <a:gd name="T67" fmla="*/ 2147483646 h 171"/>
                <a:gd name="T68" fmla="*/ 2147483646 w 381"/>
                <a:gd name="T69" fmla="*/ 2147483646 h 171"/>
                <a:gd name="T70" fmla="*/ 2147483646 w 381"/>
                <a:gd name="T71" fmla="*/ 2147483646 h 171"/>
                <a:gd name="T72" fmla="*/ 2147483646 w 381"/>
                <a:gd name="T73" fmla="*/ 2147483646 h 171"/>
                <a:gd name="T74" fmla="*/ 2147483646 w 381"/>
                <a:gd name="T75" fmla="*/ 2147483646 h 171"/>
                <a:gd name="T76" fmla="*/ 2147483646 w 381"/>
                <a:gd name="T77" fmla="*/ 2147483646 h 171"/>
                <a:gd name="T78" fmla="*/ 2147483646 w 381"/>
                <a:gd name="T79" fmla="*/ 2147483646 h 17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1"/>
                <a:gd name="T121" fmla="*/ 0 h 171"/>
                <a:gd name="T122" fmla="*/ 381 w 381"/>
                <a:gd name="T123" fmla="*/ 171 h 17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1" h="171">
                  <a:moveTo>
                    <a:pt x="147" y="167"/>
                  </a:moveTo>
                  <a:lnTo>
                    <a:pt x="147" y="167"/>
                  </a:lnTo>
                  <a:lnTo>
                    <a:pt x="127" y="169"/>
                  </a:lnTo>
                  <a:lnTo>
                    <a:pt x="86" y="171"/>
                  </a:lnTo>
                  <a:lnTo>
                    <a:pt x="62" y="169"/>
                  </a:lnTo>
                  <a:lnTo>
                    <a:pt x="40" y="167"/>
                  </a:lnTo>
                  <a:lnTo>
                    <a:pt x="22" y="164"/>
                  </a:lnTo>
                  <a:lnTo>
                    <a:pt x="16" y="160"/>
                  </a:lnTo>
                  <a:lnTo>
                    <a:pt x="12" y="156"/>
                  </a:lnTo>
                  <a:lnTo>
                    <a:pt x="6" y="150"/>
                  </a:lnTo>
                  <a:lnTo>
                    <a:pt x="2" y="144"/>
                  </a:lnTo>
                  <a:lnTo>
                    <a:pt x="0" y="134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4" y="122"/>
                  </a:lnTo>
                  <a:lnTo>
                    <a:pt x="8" y="118"/>
                  </a:lnTo>
                  <a:lnTo>
                    <a:pt x="16" y="114"/>
                  </a:lnTo>
                  <a:lnTo>
                    <a:pt x="24" y="110"/>
                  </a:lnTo>
                  <a:lnTo>
                    <a:pt x="50" y="106"/>
                  </a:lnTo>
                  <a:lnTo>
                    <a:pt x="52" y="98"/>
                  </a:lnTo>
                  <a:lnTo>
                    <a:pt x="54" y="90"/>
                  </a:lnTo>
                  <a:lnTo>
                    <a:pt x="60" y="82"/>
                  </a:lnTo>
                  <a:lnTo>
                    <a:pt x="66" y="72"/>
                  </a:lnTo>
                  <a:lnTo>
                    <a:pt x="76" y="66"/>
                  </a:lnTo>
                  <a:lnTo>
                    <a:pt x="90" y="62"/>
                  </a:lnTo>
                  <a:lnTo>
                    <a:pt x="98" y="62"/>
                  </a:lnTo>
                  <a:lnTo>
                    <a:pt x="107" y="62"/>
                  </a:lnTo>
                  <a:lnTo>
                    <a:pt x="106" y="56"/>
                  </a:lnTo>
                  <a:lnTo>
                    <a:pt x="106" y="50"/>
                  </a:lnTo>
                  <a:lnTo>
                    <a:pt x="109" y="42"/>
                  </a:lnTo>
                  <a:lnTo>
                    <a:pt x="113" y="34"/>
                  </a:lnTo>
                  <a:lnTo>
                    <a:pt x="123" y="28"/>
                  </a:lnTo>
                  <a:lnTo>
                    <a:pt x="137" y="24"/>
                  </a:lnTo>
                  <a:lnTo>
                    <a:pt x="157" y="20"/>
                  </a:lnTo>
                  <a:lnTo>
                    <a:pt x="163" y="14"/>
                  </a:lnTo>
                  <a:lnTo>
                    <a:pt x="169" y="8"/>
                  </a:lnTo>
                  <a:lnTo>
                    <a:pt x="179" y="4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1" y="2"/>
                  </a:lnTo>
                  <a:lnTo>
                    <a:pt x="207" y="4"/>
                  </a:lnTo>
                  <a:lnTo>
                    <a:pt x="215" y="8"/>
                  </a:lnTo>
                  <a:lnTo>
                    <a:pt x="221" y="14"/>
                  </a:lnTo>
                  <a:lnTo>
                    <a:pt x="229" y="22"/>
                  </a:lnTo>
                  <a:lnTo>
                    <a:pt x="235" y="22"/>
                  </a:lnTo>
                  <a:lnTo>
                    <a:pt x="253" y="24"/>
                  </a:lnTo>
                  <a:lnTo>
                    <a:pt x="261" y="26"/>
                  </a:lnTo>
                  <a:lnTo>
                    <a:pt x="271" y="32"/>
                  </a:lnTo>
                  <a:lnTo>
                    <a:pt x="279" y="38"/>
                  </a:lnTo>
                  <a:lnTo>
                    <a:pt x="283" y="48"/>
                  </a:lnTo>
                  <a:lnTo>
                    <a:pt x="291" y="50"/>
                  </a:lnTo>
                  <a:lnTo>
                    <a:pt x="305" y="56"/>
                  </a:lnTo>
                  <a:lnTo>
                    <a:pt x="311" y="62"/>
                  </a:lnTo>
                  <a:lnTo>
                    <a:pt x="317" y="68"/>
                  </a:lnTo>
                  <a:lnTo>
                    <a:pt x="319" y="76"/>
                  </a:lnTo>
                  <a:lnTo>
                    <a:pt x="315" y="84"/>
                  </a:lnTo>
                  <a:lnTo>
                    <a:pt x="325" y="88"/>
                  </a:lnTo>
                  <a:lnTo>
                    <a:pt x="349" y="96"/>
                  </a:lnTo>
                  <a:lnTo>
                    <a:pt x="361" y="102"/>
                  </a:lnTo>
                  <a:lnTo>
                    <a:pt x="371" y="110"/>
                  </a:lnTo>
                  <a:lnTo>
                    <a:pt x="379" y="120"/>
                  </a:lnTo>
                  <a:lnTo>
                    <a:pt x="381" y="126"/>
                  </a:lnTo>
                  <a:lnTo>
                    <a:pt x="381" y="132"/>
                  </a:lnTo>
                  <a:lnTo>
                    <a:pt x="381" y="134"/>
                  </a:lnTo>
                  <a:lnTo>
                    <a:pt x="381" y="138"/>
                  </a:lnTo>
                  <a:lnTo>
                    <a:pt x="377" y="144"/>
                  </a:lnTo>
                  <a:lnTo>
                    <a:pt x="367" y="152"/>
                  </a:lnTo>
                  <a:lnTo>
                    <a:pt x="353" y="160"/>
                  </a:lnTo>
                  <a:lnTo>
                    <a:pt x="329" y="165"/>
                  </a:lnTo>
                  <a:lnTo>
                    <a:pt x="297" y="167"/>
                  </a:lnTo>
                  <a:lnTo>
                    <a:pt x="251" y="167"/>
                  </a:lnTo>
                  <a:lnTo>
                    <a:pt x="147" y="16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18" name="Rectangle 2"/>
          <p:cNvSpPr txBox="1">
            <a:spLocks noChangeArrowheads="1"/>
          </p:cNvSpPr>
          <p:nvPr/>
        </p:nvSpPr>
        <p:spPr bwMode="auto">
          <a:xfrm>
            <a:off x="536575" y="947738"/>
            <a:ext cx="218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Rain clouds</a:t>
            </a:r>
          </a:p>
        </p:txBody>
      </p:sp>
      <p:sp>
        <p:nvSpPr>
          <p:cNvPr id="4119" name="Rectangle 2"/>
          <p:cNvSpPr txBox="1">
            <a:spLocks noChangeArrowheads="1"/>
          </p:cNvSpPr>
          <p:nvPr/>
        </p:nvSpPr>
        <p:spPr bwMode="auto">
          <a:xfrm>
            <a:off x="3121025" y="947738"/>
            <a:ext cx="2870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Clouds and Lightning</a:t>
            </a:r>
          </a:p>
        </p:txBody>
      </p:sp>
      <p:sp>
        <p:nvSpPr>
          <p:cNvPr id="4120" name="Rectangle 2"/>
          <p:cNvSpPr txBox="1">
            <a:spLocks noChangeArrowheads="1"/>
          </p:cNvSpPr>
          <p:nvPr/>
        </p:nvSpPr>
        <p:spPr bwMode="auto">
          <a:xfrm>
            <a:off x="6288088" y="931863"/>
            <a:ext cx="21812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Snow clouds</a:t>
            </a:r>
          </a:p>
        </p:txBody>
      </p:sp>
      <p:sp>
        <p:nvSpPr>
          <p:cNvPr id="4121" name="Rectangle 2"/>
          <p:cNvSpPr txBox="1">
            <a:spLocks noChangeArrowheads="1"/>
          </p:cNvSpPr>
          <p:nvPr/>
        </p:nvSpPr>
        <p:spPr bwMode="auto">
          <a:xfrm>
            <a:off x="6264275" y="3111500"/>
            <a:ext cx="21812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Clouds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ChangeArrowheads="1"/>
          </p:cNvSpPr>
          <p:nvPr/>
        </p:nvSpPr>
        <p:spPr bwMode="auto">
          <a:xfrm>
            <a:off x="0" y="4763"/>
            <a:ext cx="9144000" cy="6853237"/>
          </a:xfrm>
          <a:prstGeom prst="rect">
            <a:avLst/>
          </a:prstGeom>
          <a:solidFill>
            <a:srgbClr val="C9E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5" name="Group 44"/>
          <p:cNvGrpSpPr/>
          <p:nvPr/>
        </p:nvGrpSpPr>
        <p:grpSpPr>
          <a:xfrm>
            <a:off x="2630488" y="185738"/>
            <a:ext cx="3370262" cy="6530975"/>
            <a:chOff x="2630488" y="185738"/>
            <a:chExt cx="3370262" cy="6530975"/>
          </a:xfrm>
          <a:solidFill>
            <a:srgbClr val="005C1F"/>
          </a:solidFill>
        </p:grpSpPr>
        <p:sp>
          <p:nvSpPr>
            <p:cNvPr id="23" name="Freeform 22"/>
            <p:cNvSpPr/>
            <p:nvPr/>
          </p:nvSpPr>
          <p:spPr>
            <a:xfrm>
              <a:off x="2630488" y="3468688"/>
              <a:ext cx="900112" cy="744537"/>
            </a:xfrm>
            <a:custGeom>
              <a:avLst/>
              <a:gdLst>
                <a:gd name="connsiteX0" fmla="*/ 841248 w 901100"/>
                <a:gd name="connsiteY0" fmla="*/ 428937 h 744820"/>
                <a:gd name="connsiteX1" fmla="*/ 834598 w 901100"/>
                <a:gd name="connsiteY1" fmla="*/ 502089 h 744820"/>
                <a:gd name="connsiteX2" fmla="*/ 824622 w 901100"/>
                <a:gd name="connsiteY2" fmla="*/ 551965 h 744820"/>
                <a:gd name="connsiteX3" fmla="*/ 861198 w 901100"/>
                <a:gd name="connsiteY3" fmla="*/ 488788 h 744820"/>
                <a:gd name="connsiteX4" fmla="*/ 841248 w 901100"/>
                <a:gd name="connsiteY4" fmla="*/ 428937 h 744820"/>
                <a:gd name="connsiteX5" fmla="*/ 545315 w 901100"/>
                <a:gd name="connsiteY5" fmla="*/ 322534 h 744820"/>
                <a:gd name="connsiteX6" fmla="*/ 548640 w 901100"/>
                <a:gd name="connsiteY6" fmla="*/ 389035 h 744820"/>
                <a:gd name="connsiteX7" fmla="*/ 512064 w 901100"/>
                <a:gd name="connsiteY7" fmla="*/ 432262 h 744820"/>
                <a:gd name="connsiteX8" fmla="*/ 568590 w 901100"/>
                <a:gd name="connsiteY8" fmla="*/ 458862 h 744820"/>
                <a:gd name="connsiteX9" fmla="*/ 588541 w 901100"/>
                <a:gd name="connsiteY9" fmla="*/ 422286 h 744820"/>
                <a:gd name="connsiteX10" fmla="*/ 608492 w 901100"/>
                <a:gd name="connsiteY10" fmla="*/ 392361 h 744820"/>
                <a:gd name="connsiteX11" fmla="*/ 611817 w 901100"/>
                <a:gd name="connsiteY11" fmla="*/ 335834 h 744820"/>
                <a:gd name="connsiteX12" fmla="*/ 545315 w 901100"/>
                <a:gd name="connsiteY12" fmla="*/ 322534 h 744820"/>
                <a:gd name="connsiteX13" fmla="*/ 615142 w 901100"/>
                <a:gd name="connsiteY13" fmla="*/ 0 h 744820"/>
                <a:gd name="connsiteX14" fmla="*/ 668343 w 901100"/>
                <a:gd name="connsiteY14" fmla="*/ 19950 h 744820"/>
                <a:gd name="connsiteX15" fmla="*/ 714894 w 901100"/>
                <a:gd name="connsiteY15" fmla="*/ 33251 h 744820"/>
                <a:gd name="connsiteX16" fmla="*/ 708244 w 901100"/>
                <a:gd name="connsiteY16" fmla="*/ 113053 h 744820"/>
                <a:gd name="connsiteX17" fmla="*/ 758121 w 901100"/>
                <a:gd name="connsiteY17" fmla="*/ 136329 h 744820"/>
                <a:gd name="connsiteX18" fmla="*/ 748145 w 901100"/>
                <a:gd name="connsiteY18" fmla="*/ 159604 h 744820"/>
                <a:gd name="connsiteX19" fmla="*/ 804672 w 901100"/>
                <a:gd name="connsiteY19" fmla="*/ 232756 h 744820"/>
                <a:gd name="connsiteX20" fmla="*/ 824622 w 901100"/>
                <a:gd name="connsiteY20" fmla="*/ 309233 h 744820"/>
                <a:gd name="connsiteX21" fmla="*/ 761446 w 901100"/>
                <a:gd name="connsiteY21" fmla="*/ 379060 h 744820"/>
                <a:gd name="connsiteX22" fmla="*/ 874499 w 901100"/>
                <a:gd name="connsiteY22" fmla="*/ 349134 h 744820"/>
                <a:gd name="connsiteX23" fmla="*/ 901100 w 901100"/>
                <a:gd name="connsiteY23" fmla="*/ 462187 h 744820"/>
                <a:gd name="connsiteX24" fmla="*/ 894449 w 901100"/>
                <a:gd name="connsiteY24" fmla="*/ 568590 h 744820"/>
                <a:gd name="connsiteX25" fmla="*/ 841248 w 901100"/>
                <a:gd name="connsiteY25" fmla="*/ 645067 h 744820"/>
                <a:gd name="connsiteX26" fmla="*/ 814647 w 901100"/>
                <a:gd name="connsiteY26" fmla="*/ 628442 h 744820"/>
                <a:gd name="connsiteX27" fmla="*/ 764771 w 901100"/>
                <a:gd name="connsiteY27" fmla="*/ 635092 h 744820"/>
                <a:gd name="connsiteX28" fmla="*/ 724870 w 901100"/>
                <a:gd name="connsiteY28" fmla="*/ 744820 h 744820"/>
                <a:gd name="connsiteX29" fmla="*/ 645068 w 901100"/>
                <a:gd name="connsiteY29" fmla="*/ 741495 h 744820"/>
                <a:gd name="connsiteX30" fmla="*/ 631767 w 901100"/>
                <a:gd name="connsiteY30" fmla="*/ 701594 h 744820"/>
                <a:gd name="connsiteX31" fmla="*/ 498764 w 901100"/>
                <a:gd name="connsiteY31" fmla="*/ 728195 h 744820"/>
                <a:gd name="connsiteX32" fmla="*/ 512064 w 901100"/>
                <a:gd name="connsiteY32" fmla="*/ 684969 h 744820"/>
                <a:gd name="connsiteX33" fmla="*/ 472163 w 901100"/>
                <a:gd name="connsiteY33" fmla="*/ 655043 h 744820"/>
                <a:gd name="connsiteX34" fmla="*/ 428937 w 901100"/>
                <a:gd name="connsiteY34" fmla="*/ 631767 h 744820"/>
                <a:gd name="connsiteX35" fmla="*/ 428937 w 901100"/>
                <a:gd name="connsiteY35" fmla="*/ 565265 h 744820"/>
                <a:gd name="connsiteX36" fmla="*/ 385710 w 901100"/>
                <a:gd name="connsiteY36" fmla="*/ 508739 h 744820"/>
                <a:gd name="connsiteX37" fmla="*/ 305908 w 901100"/>
                <a:gd name="connsiteY37" fmla="*/ 548640 h 744820"/>
                <a:gd name="connsiteX38" fmla="*/ 329184 w 901100"/>
                <a:gd name="connsiteY38" fmla="*/ 598516 h 744820"/>
                <a:gd name="connsiteX39" fmla="*/ 302583 w 901100"/>
                <a:gd name="connsiteY39" fmla="*/ 645067 h 744820"/>
                <a:gd name="connsiteX40" fmla="*/ 262682 w 901100"/>
                <a:gd name="connsiteY40" fmla="*/ 698269 h 744820"/>
                <a:gd name="connsiteX41" fmla="*/ 239406 w 901100"/>
                <a:gd name="connsiteY41" fmla="*/ 681643 h 744820"/>
                <a:gd name="connsiteX42" fmla="*/ 182880 w 901100"/>
                <a:gd name="connsiteY42" fmla="*/ 681643 h 744820"/>
                <a:gd name="connsiteX43" fmla="*/ 152954 w 901100"/>
                <a:gd name="connsiteY43" fmla="*/ 638417 h 744820"/>
                <a:gd name="connsiteX44" fmla="*/ 103078 w 901100"/>
                <a:gd name="connsiteY44" fmla="*/ 645067 h 744820"/>
                <a:gd name="connsiteX45" fmla="*/ 96428 w 901100"/>
                <a:gd name="connsiteY45" fmla="*/ 591866 h 744820"/>
                <a:gd name="connsiteX46" fmla="*/ 0 w 901100"/>
                <a:gd name="connsiteY46" fmla="*/ 478813 h 744820"/>
                <a:gd name="connsiteX47" fmla="*/ 53201 w 901100"/>
                <a:gd name="connsiteY47" fmla="*/ 418961 h 744820"/>
                <a:gd name="connsiteX48" fmla="*/ 101640 w 901100"/>
                <a:gd name="connsiteY48" fmla="*/ 413705 h 744820"/>
                <a:gd name="connsiteX49" fmla="*/ 162929 w 901100"/>
                <a:gd name="connsiteY49" fmla="*/ 379060 h 744820"/>
                <a:gd name="connsiteX50" fmla="*/ 96428 w 901100"/>
                <a:gd name="connsiteY50" fmla="*/ 309233 h 744820"/>
                <a:gd name="connsiteX51" fmla="*/ 202830 w 901100"/>
                <a:gd name="connsiteY51" fmla="*/ 289283 h 744820"/>
                <a:gd name="connsiteX52" fmla="*/ 259357 w 901100"/>
                <a:gd name="connsiteY52" fmla="*/ 152954 h 744820"/>
                <a:gd name="connsiteX53" fmla="*/ 325859 w 901100"/>
                <a:gd name="connsiteY53" fmla="*/ 103078 h 744820"/>
                <a:gd name="connsiteX54" fmla="*/ 379060 w 901100"/>
                <a:gd name="connsiteY54" fmla="*/ 96427 h 744820"/>
                <a:gd name="connsiteX55" fmla="*/ 428937 w 901100"/>
                <a:gd name="connsiteY55" fmla="*/ 39901 h 744820"/>
                <a:gd name="connsiteX56" fmla="*/ 522039 w 901100"/>
                <a:gd name="connsiteY56" fmla="*/ 19950 h 744820"/>
                <a:gd name="connsiteX57" fmla="*/ 615142 w 901100"/>
                <a:gd name="connsiteY57" fmla="*/ 0 h 74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01100" h="744820">
                  <a:moveTo>
                    <a:pt x="841248" y="428937"/>
                  </a:moveTo>
                  <a:lnTo>
                    <a:pt x="834598" y="502089"/>
                  </a:lnTo>
                  <a:lnTo>
                    <a:pt x="824622" y="551965"/>
                  </a:lnTo>
                  <a:lnTo>
                    <a:pt x="861198" y="488788"/>
                  </a:lnTo>
                  <a:lnTo>
                    <a:pt x="841248" y="428937"/>
                  </a:lnTo>
                  <a:close/>
                  <a:moveTo>
                    <a:pt x="545315" y="322534"/>
                  </a:moveTo>
                  <a:lnTo>
                    <a:pt x="548640" y="389035"/>
                  </a:lnTo>
                  <a:lnTo>
                    <a:pt x="512064" y="432262"/>
                  </a:lnTo>
                  <a:lnTo>
                    <a:pt x="568590" y="458862"/>
                  </a:lnTo>
                  <a:lnTo>
                    <a:pt x="588541" y="422286"/>
                  </a:lnTo>
                  <a:lnTo>
                    <a:pt x="608492" y="392361"/>
                  </a:lnTo>
                  <a:lnTo>
                    <a:pt x="611817" y="335834"/>
                  </a:lnTo>
                  <a:lnTo>
                    <a:pt x="545315" y="322534"/>
                  </a:lnTo>
                  <a:close/>
                  <a:moveTo>
                    <a:pt x="615142" y="0"/>
                  </a:moveTo>
                  <a:lnTo>
                    <a:pt x="668343" y="19950"/>
                  </a:lnTo>
                  <a:lnTo>
                    <a:pt x="714894" y="33251"/>
                  </a:lnTo>
                  <a:lnTo>
                    <a:pt x="708244" y="113053"/>
                  </a:lnTo>
                  <a:lnTo>
                    <a:pt x="758121" y="136329"/>
                  </a:lnTo>
                  <a:lnTo>
                    <a:pt x="748145" y="159604"/>
                  </a:lnTo>
                  <a:lnTo>
                    <a:pt x="804672" y="232756"/>
                  </a:lnTo>
                  <a:lnTo>
                    <a:pt x="824622" y="309233"/>
                  </a:lnTo>
                  <a:lnTo>
                    <a:pt x="761446" y="379060"/>
                  </a:lnTo>
                  <a:lnTo>
                    <a:pt x="874499" y="349134"/>
                  </a:lnTo>
                  <a:lnTo>
                    <a:pt x="901100" y="462187"/>
                  </a:lnTo>
                  <a:lnTo>
                    <a:pt x="894449" y="568590"/>
                  </a:lnTo>
                  <a:lnTo>
                    <a:pt x="841248" y="645067"/>
                  </a:lnTo>
                  <a:lnTo>
                    <a:pt x="814647" y="628442"/>
                  </a:lnTo>
                  <a:lnTo>
                    <a:pt x="764771" y="635092"/>
                  </a:lnTo>
                  <a:lnTo>
                    <a:pt x="724870" y="744820"/>
                  </a:lnTo>
                  <a:lnTo>
                    <a:pt x="645068" y="741495"/>
                  </a:lnTo>
                  <a:lnTo>
                    <a:pt x="631767" y="701594"/>
                  </a:lnTo>
                  <a:lnTo>
                    <a:pt x="498764" y="728195"/>
                  </a:lnTo>
                  <a:lnTo>
                    <a:pt x="512064" y="684969"/>
                  </a:lnTo>
                  <a:lnTo>
                    <a:pt x="472163" y="655043"/>
                  </a:lnTo>
                  <a:lnTo>
                    <a:pt x="428937" y="631767"/>
                  </a:lnTo>
                  <a:lnTo>
                    <a:pt x="428937" y="565265"/>
                  </a:lnTo>
                  <a:lnTo>
                    <a:pt x="385710" y="508739"/>
                  </a:lnTo>
                  <a:lnTo>
                    <a:pt x="305908" y="548640"/>
                  </a:lnTo>
                  <a:lnTo>
                    <a:pt x="329184" y="598516"/>
                  </a:lnTo>
                  <a:lnTo>
                    <a:pt x="302583" y="645067"/>
                  </a:lnTo>
                  <a:lnTo>
                    <a:pt x="262682" y="698269"/>
                  </a:lnTo>
                  <a:lnTo>
                    <a:pt x="239406" y="681643"/>
                  </a:lnTo>
                  <a:lnTo>
                    <a:pt x="182880" y="681643"/>
                  </a:lnTo>
                  <a:lnTo>
                    <a:pt x="152954" y="638417"/>
                  </a:lnTo>
                  <a:lnTo>
                    <a:pt x="103078" y="645067"/>
                  </a:lnTo>
                  <a:lnTo>
                    <a:pt x="96428" y="591866"/>
                  </a:lnTo>
                  <a:lnTo>
                    <a:pt x="0" y="478813"/>
                  </a:lnTo>
                  <a:lnTo>
                    <a:pt x="53201" y="418961"/>
                  </a:lnTo>
                  <a:lnTo>
                    <a:pt x="101640" y="413705"/>
                  </a:lnTo>
                  <a:lnTo>
                    <a:pt x="162929" y="379060"/>
                  </a:lnTo>
                  <a:lnTo>
                    <a:pt x="96428" y="309233"/>
                  </a:lnTo>
                  <a:lnTo>
                    <a:pt x="202830" y="289283"/>
                  </a:lnTo>
                  <a:lnTo>
                    <a:pt x="259357" y="152954"/>
                  </a:lnTo>
                  <a:lnTo>
                    <a:pt x="325859" y="103078"/>
                  </a:lnTo>
                  <a:lnTo>
                    <a:pt x="379060" y="96427"/>
                  </a:lnTo>
                  <a:lnTo>
                    <a:pt x="428937" y="39901"/>
                  </a:lnTo>
                  <a:lnTo>
                    <a:pt x="522039" y="19950"/>
                  </a:lnTo>
                  <a:lnTo>
                    <a:pt x="61514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3475038" y="4598988"/>
              <a:ext cx="957262" cy="1289050"/>
            </a:xfrm>
            <a:custGeom>
              <a:avLst/>
              <a:gdLst>
                <a:gd name="connsiteX0" fmla="*/ 927700 w 957626"/>
                <a:gd name="connsiteY0" fmla="*/ 282632 h 1290135"/>
                <a:gd name="connsiteX1" fmla="*/ 854548 w 957626"/>
                <a:gd name="connsiteY1" fmla="*/ 182880 h 1290135"/>
                <a:gd name="connsiteX2" fmla="*/ 881149 w 957626"/>
                <a:gd name="connsiteY2" fmla="*/ 149629 h 1290135"/>
                <a:gd name="connsiteX3" fmla="*/ 837923 w 957626"/>
                <a:gd name="connsiteY3" fmla="*/ 113053 h 1290135"/>
                <a:gd name="connsiteX4" fmla="*/ 771421 w 957626"/>
                <a:gd name="connsiteY4" fmla="*/ 116378 h 1290135"/>
                <a:gd name="connsiteX5" fmla="*/ 751471 w 957626"/>
                <a:gd name="connsiteY5" fmla="*/ 89777 h 1290135"/>
                <a:gd name="connsiteX6" fmla="*/ 764771 w 957626"/>
                <a:gd name="connsiteY6" fmla="*/ 59851 h 1290135"/>
                <a:gd name="connsiteX7" fmla="*/ 694944 w 957626"/>
                <a:gd name="connsiteY7" fmla="*/ 59851 h 1290135"/>
                <a:gd name="connsiteX8" fmla="*/ 691619 w 957626"/>
                <a:gd name="connsiteY8" fmla="*/ 106403 h 1290135"/>
                <a:gd name="connsiteX9" fmla="*/ 625117 w 957626"/>
                <a:gd name="connsiteY9" fmla="*/ 99752 h 1290135"/>
                <a:gd name="connsiteX10" fmla="*/ 591866 w 957626"/>
                <a:gd name="connsiteY10" fmla="*/ 73152 h 1290135"/>
                <a:gd name="connsiteX11" fmla="*/ 535340 w 957626"/>
                <a:gd name="connsiteY11" fmla="*/ 69827 h 1290135"/>
                <a:gd name="connsiteX12" fmla="*/ 545315 w 957626"/>
                <a:gd name="connsiteY12" fmla="*/ 96427 h 1290135"/>
                <a:gd name="connsiteX13" fmla="*/ 472163 w 957626"/>
                <a:gd name="connsiteY13" fmla="*/ 126353 h 1290135"/>
                <a:gd name="connsiteX14" fmla="*/ 485463 w 957626"/>
                <a:gd name="connsiteY14" fmla="*/ 86452 h 1290135"/>
                <a:gd name="connsiteX15" fmla="*/ 485463 w 957626"/>
                <a:gd name="connsiteY15" fmla="*/ 63176 h 1290135"/>
                <a:gd name="connsiteX16" fmla="*/ 435587 w 957626"/>
                <a:gd name="connsiteY16" fmla="*/ 83127 h 1290135"/>
                <a:gd name="connsiteX17" fmla="*/ 435587 w 957626"/>
                <a:gd name="connsiteY17" fmla="*/ 29926 h 1290135"/>
                <a:gd name="connsiteX18" fmla="*/ 365760 w 957626"/>
                <a:gd name="connsiteY18" fmla="*/ 0 h 1290135"/>
                <a:gd name="connsiteX19" fmla="*/ 319209 w 957626"/>
                <a:gd name="connsiteY19" fmla="*/ 9975 h 1290135"/>
                <a:gd name="connsiteX20" fmla="*/ 305908 w 957626"/>
                <a:gd name="connsiteY20" fmla="*/ 63176 h 1290135"/>
                <a:gd name="connsiteX21" fmla="*/ 249382 w 957626"/>
                <a:gd name="connsiteY21" fmla="*/ 69827 h 1290135"/>
                <a:gd name="connsiteX22" fmla="*/ 285958 w 957626"/>
                <a:gd name="connsiteY22" fmla="*/ 116378 h 1290135"/>
                <a:gd name="connsiteX23" fmla="*/ 375735 w 957626"/>
                <a:gd name="connsiteY23" fmla="*/ 209480 h 1290135"/>
                <a:gd name="connsiteX24" fmla="*/ 349135 w 957626"/>
                <a:gd name="connsiteY24" fmla="*/ 262682 h 1290135"/>
                <a:gd name="connsiteX25" fmla="*/ 229431 w 957626"/>
                <a:gd name="connsiteY25" fmla="*/ 355784 h 1290135"/>
                <a:gd name="connsiteX26" fmla="*/ 229431 w 957626"/>
                <a:gd name="connsiteY26" fmla="*/ 412311 h 1290135"/>
                <a:gd name="connsiteX27" fmla="*/ 272657 w 957626"/>
                <a:gd name="connsiteY27" fmla="*/ 428936 h 1290135"/>
                <a:gd name="connsiteX28" fmla="*/ 295933 w 957626"/>
                <a:gd name="connsiteY28" fmla="*/ 375735 h 1290135"/>
                <a:gd name="connsiteX29" fmla="*/ 305908 w 957626"/>
                <a:gd name="connsiteY29" fmla="*/ 415636 h 1290135"/>
                <a:gd name="connsiteX30" fmla="*/ 349135 w 957626"/>
                <a:gd name="connsiteY30" fmla="*/ 422286 h 1290135"/>
                <a:gd name="connsiteX31" fmla="*/ 352460 w 957626"/>
                <a:gd name="connsiteY31" fmla="*/ 359110 h 1290135"/>
                <a:gd name="connsiteX32" fmla="*/ 418961 w 957626"/>
                <a:gd name="connsiteY32" fmla="*/ 319208 h 1290135"/>
                <a:gd name="connsiteX33" fmla="*/ 452212 w 957626"/>
                <a:gd name="connsiteY33" fmla="*/ 369085 h 1290135"/>
                <a:gd name="connsiteX34" fmla="*/ 445562 w 957626"/>
                <a:gd name="connsiteY34" fmla="*/ 412311 h 1290135"/>
                <a:gd name="connsiteX35" fmla="*/ 468838 w 957626"/>
                <a:gd name="connsiteY35" fmla="*/ 462187 h 1290135"/>
                <a:gd name="connsiteX36" fmla="*/ 455537 w 957626"/>
                <a:gd name="connsiteY36" fmla="*/ 505414 h 1290135"/>
                <a:gd name="connsiteX37" fmla="*/ 485463 w 957626"/>
                <a:gd name="connsiteY37" fmla="*/ 575240 h 1290135"/>
                <a:gd name="connsiteX38" fmla="*/ 455537 w 957626"/>
                <a:gd name="connsiteY38" fmla="*/ 671668 h 1290135"/>
                <a:gd name="connsiteX39" fmla="*/ 405661 w 957626"/>
                <a:gd name="connsiteY39" fmla="*/ 738170 h 1290135"/>
                <a:gd name="connsiteX40" fmla="*/ 342484 w 957626"/>
                <a:gd name="connsiteY40" fmla="*/ 751470 h 1290135"/>
                <a:gd name="connsiteX41" fmla="*/ 295933 w 957626"/>
                <a:gd name="connsiteY41" fmla="*/ 794696 h 1290135"/>
                <a:gd name="connsiteX42" fmla="*/ 262682 w 957626"/>
                <a:gd name="connsiteY42" fmla="*/ 778071 h 1290135"/>
                <a:gd name="connsiteX43" fmla="*/ 176230 w 957626"/>
                <a:gd name="connsiteY43" fmla="*/ 837923 h 1290135"/>
                <a:gd name="connsiteX44" fmla="*/ 179555 w 957626"/>
                <a:gd name="connsiteY44" fmla="*/ 854548 h 1290135"/>
                <a:gd name="connsiteX45" fmla="*/ 99753 w 957626"/>
                <a:gd name="connsiteY45" fmla="*/ 854548 h 1290135"/>
                <a:gd name="connsiteX46" fmla="*/ 39901 w 957626"/>
                <a:gd name="connsiteY46" fmla="*/ 907750 h 1290135"/>
                <a:gd name="connsiteX47" fmla="*/ 0 w 957626"/>
                <a:gd name="connsiteY47" fmla="*/ 917725 h 1290135"/>
                <a:gd name="connsiteX48" fmla="*/ 13300 w 957626"/>
                <a:gd name="connsiteY48" fmla="*/ 964276 h 1290135"/>
                <a:gd name="connsiteX49" fmla="*/ 63177 w 957626"/>
                <a:gd name="connsiteY49" fmla="*/ 974251 h 1290135"/>
                <a:gd name="connsiteX50" fmla="*/ 83127 w 957626"/>
                <a:gd name="connsiteY50" fmla="*/ 990877 h 1290135"/>
                <a:gd name="connsiteX51" fmla="*/ 53201 w 957626"/>
                <a:gd name="connsiteY51" fmla="*/ 1034103 h 1290135"/>
                <a:gd name="connsiteX52" fmla="*/ 49876 w 957626"/>
                <a:gd name="connsiteY52" fmla="*/ 1064029 h 1290135"/>
                <a:gd name="connsiteX53" fmla="*/ 109728 w 957626"/>
                <a:gd name="connsiteY53" fmla="*/ 1083979 h 1290135"/>
                <a:gd name="connsiteX54" fmla="*/ 126353 w 957626"/>
                <a:gd name="connsiteY54" fmla="*/ 1133856 h 1290135"/>
                <a:gd name="connsiteX55" fmla="*/ 189530 w 957626"/>
                <a:gd name="connsiteY55" fmla="*/ 1107255 h 1290135"/>
                <a:gd name="connsiteX56" fmla="*/ 262682 w 957626"/>
                <a:gd name="connsiteY56" fmla="*/ 1087304 h 1290135"/>
                <a:gd name="connsiteX57" fmla="*/ 246057 w 957626"/>
                <a:gd name="connsiteY57" fmla="*/ 1047403 h 1290135"/>
                <a:gd name="connsiteX58" fmla="*/ 299258 w 957626"/>
                <a:gd name="connsiteY58" fmla="*/ 1044078 h 1290135"/>
                <a:gd name="connsiteX59" fmla="*/ 332509 w 957626"/>
                <a:gd name="connsiteY59" fmla="*/ 1054054 h 1290135"/>
                <a:gd name="connsiteX60" fmla="*/ 352460 w 957626"/>
                <a:gd name="connsiteY60" fmla="*/ 1087304 h 1290135"/>
                <a:gd name="connsiteX61" fmla="*/ 422287 w 957626"/>
                <a:gd name="connsiteY61" fmla="*/ 1097280 h 1290135"/>
                <a:gd name="connsiteX62" fmla="*/ 372410 w 957626"/>
                <a:gd name="connsiteY62" fmla="*/ 1120555 h 1290135"/>
                <a:gd name="connsiteX63" fmla="*/ 365760 w 957626"/>
                <a:gd name="connsiteY63" fmla="*/ 1180407 h 1290135"/>
                <a:gd name="connsiteX64" fmla="*/ 432262 w 957626"/>
                <a:gd name="connsiteY64" fmla="*/ 1167107 h 1290135"/>
                <a:gd name="connsiteX65" fmla="*/ 538665 w 957626"/>
                <a:gd name="connsiteY65" fmla="*/ 1117230 h 1290135"/>
                <a:gd name="connsiteX66" fmla="*/ 535340 w 957626"/>
                <a:gd name="connsiteY66" fmla="*/ 1173757 h 1290135"/>
                <a:gd name="connsiteX67" fmla="*/ 558615 w 957626"/>
                <a:gd name="connsiteY67" fmla="*/ 1173757 h 1290135"/>
                <a:gd name="connsiteX68" fmla="*/ 558615 w 957626"/>
                <a:gd name="connsiteY68" fmla="*/ 1216983 h 1290135"/>
                <a:gd name="connsiteX69" fmla="*/ 621792 w 957626"/>
                <a:gd name="connsiteY69" fmla="*/ 1250234 h 1290135"/>
                <a:gd name="connsiteX70" fmla="*/ 688294 w 957626"/>
                <a:gd name="connsiteY70" fmla="*/ 1290135 h 1290135"/>
                <a:gd name="connsiteX71" fmla="*/ 774746 w 957626"/>
                <a:gd name="connsiteY71" fmla="*/ 1266859 h 1290135"/>
                <a:gd name="connsiteX72" fmla="*/ 814647 w 957626"/>
                <a:gd name="connsiteY72" fmla="*/ 1210333 h 1290135"/>
                <a:gd name="connsiteX73" fmla="*/ 877824 w 957626"/>
                <a:gd name="connsiteY73" fmla="*/ 1190382 h 1290135"/>
                <a:gd name="connsiteX74" fmla="*/ 911075 w 957626"/>
                <a:gd name="connsiteY74" fmla="*/ 1200358 h 1290135"/>
                <a:gd name="connsiteX75" fmla="*/ 957626 w 957626"/>
                <a:gd name="connsiteY75" fmla="*/ 1143831 h 1290135"/>
                <a:gd name="connsiteX76" fmla="*/ 957626 w 957626"/>
                <a:gd name="connsiteY76" fmla="*/ 1097280 h 1290135"/>
                <a:gd name="connsiteX77" fmla="*/ 957626 w 957626"/>
                <a:gd name="connsiteY77" fmla="*/ 1000852 h 1290135"/>
                <a:gd name="connsiteX78" fmla="*/ 871174 w 957626"/>
                <a:gd name="connsiteY78" fmla="*/ 934350 h 1290135"/>
                <a:gd name="connsiteX79" fmla="*/ 837923 w 957626"/>
                <a:gd name="connsiteY79" fmla="*/ 947651 h 1290135"/>
                <a:gd name="connsiteX80" fmla="*/ 798022 w 957626"/>
                <a:gd name="connsiteY80" fmla="*/ 874499 h 1290135"/>
                <a:gd name="connsiteX81" fmla="*/ 798022 w 957626"/>
                <a:gd name="connsiteY81" fmla="*/ 804672 h 1290135"/>
                <a:gd name="connsiteX82" fmla="*/ 814647 w 957626"/>
                <a:gd name="connsiteY82" fmla="*/ 744820 h 1290135"/>
                <a:gd name="connsiteX83" fmla="*/ 824623 w 957626"/>
                <a:gd name="connsiteY83" fmla="*/ 718219 h 1290135"/>
                <a:gd name="connsiteX84" fmla="*/ 831273 w 957626"/>
                <a:gd name="connsiteY84" fmla="*/ 674993 h 1290135"/>
                <a:gd name="connsiteX85" fmla="*/ 794697 w 957626"/>
                <a:gd name="connsiteY85" fmla="*/ 665018 h 1290135"/>
                <a:gd name="connsiteX86" fmla="*/ 754796 w 957626"/>
                <a:gd name="connsiteY86" fmla="*/ 625117 h 1290135"/>
                <a:gd name="connsiteX87" fmla="*/ 768096 w 957626"/>
                <a:gd name="connsiteY87" fmla="*/ 591866 h 1290135"/>
                <a:gd name="connsiteX88" fmla="*/ 814647 w 957626"/>
                <a:gd name="connsiteY88" fmla="*/ 585216 h 1290135"/>
                <a:gd name="connsiteX89" fmla="*/ 844573 w 957626"/>
                <a:gd name="connsiteY89" fmla="*/ 555290 h 1290135"/>
                <a:gd name="connsiteX90" fmla="*/ 807997 w 957626"/>
                <a:gd name="connsiteY90" fmla="*/ 528689 h 1290135"/>
                <a:gd name="connsiteX91" fmla="*/ 844573 w 957626"/>
                <a:gd name="connsiteY91" fmla="*/ 438912 h 1290135"/>
                <a:gd name="connsiteX92" fmla="*/ 854548 w 957626"/>
                <a:gd name="connsiteY92" fmla="*/ 428936 h 1290135"/>
                <a:gd name="connsiteX93" fmla="*/ 814647 w 957626"/>
                <a:gd name="connsiteY93" fmla="*/ 399011 h 1290135"/>
                <a:gd name="connsiteX94" fmla="*/ 791372 w 957626"/>
                <a:gd name="connsiteY94" fmla="*/ 385710 h 1290135"/>
                <a:gd name="connsiteX95" fmla="*/ 811322 w 957626"/>
                <a:gd name="connsiteY95" fmla="*/ 302583 h 1290135"/>
                <a:gd name="connsiteX96" fmla="*/ 877824 w 957626"/>
                <a:gd name="connsiteY96" fmla="*/ 305908 h 1290135"/>
                <a:gd name="connsiteX97" fmla="*/ 927700 w 957626"/>
                <a:gd name="connsiteY97" fmla="*/ 282632 h 129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957626" h="1290135">
                  <a:moveTo>
                    <a:pt x="927700" y="282632"/>
                  </a:moveTo>
                  <a:lnTo>
                    <a:pt x="854548" y="182880"/>
                  </a:lnTo>
                  <a:lnTo>
                    <a:pt x="881149" y="149629"/>
                  </a:lnTo>
                  <a:lnTo>
                    <a:pt x="837923" y="113053"/>
                  </a:lnTo>
                  <a:lnTo>
                    <a:pt x="771421" y="116378"/>
                  </a:lnTo>
                  <a:lnTo>
                    <a:pt x="751471" y="89777"/>
                  </a:lnTo>
                  <a:lnTo>
                    <a:pt x="764771" y="59851"/>
                  </a:lnTo>
                  <a:lnTo>
                    <a:pt x="694944" y="59851"/>
                  </a:lnTo>
                  <a:lnTo>
                    <a:pt x="691619" y="106403"/>
                  </a:lnTo>
                  <a:lnTo>
                    <a:pt x="625117" y="99752"/>
                  </a:lnTo>
                  <a:lnTo>
                    <a:pt x="591866" y="73152"/>
                  </a:lnTo>
                  <a:lnTo>
                    <a:pt x="535340" y="69827"/>
                  </a:lnTo>
                  <a:lnTo>
                    <a:pt x="545315" y="96427"/>
                  </a:lnTo>
                  <a:lnTo>
                    <a:pt x="472163" y="126353"/>
                  </a:lnTo>
                  <a:lnTo>
                    <a:pt x="485463" y="86452"/>
                  </a:lnTo>
                  <a:lnTo>
                    <a:pt x="485463" y="63176"/>
                  </a:lnTo>
                  <a:lnTo>
                    <a:pt x="435587" y="83127"/>
                  </a:lnTo>
                  <a:lnTo>
                    <a:pt x="435587" y="29926"/>
                  </a:lnTo>
                  <a:lnTo>
                    <a:pt x="365760" y="0"/>
                  </a:lnTo>
                  <a:lnTo>
                    <a:pt x="319209" y="9975"/>
                  </a:lnTo>
                  <a:lnTo>
                    <a:pt x="305908" y="63176"/>
                  </a:lnTo>
                  <a:lnTo>
                    <a:pt x="249382" y="69827"/>
                  </a:lnTo>
                  <a:lnTo>
                    <a:pt x="285958" y="116378"/>
                  </a:lnTo>
                  <a:lnTo>
                    <a:pt x="375735" y="209480"/>
                  </a:lnTo>
                  <a:lnTo>
                    <a:pt x="349135" y="262682"/>
                  </a:lnTo>
                  <a:lnTo>
                    <a:pt x="229431" y="355784"/>
                  </a:lnTo>
                  <a:lnTo>
                    <a:pt x="229431" y="412311"/>
                  </a:lnTo>
                  <a:lnTo>
                    <a:pt x="272657" y="428936"/>
                  </a:lnTo>
                  <a:lnTo>
                    <a:pt x="295933" y="375735"/>
                  </a:lnTo>
                  <a:lnTo>
                    <a:pt x="305908" y="415636"/>
                  </a:lnTo>
                  <a:lnTo>
                    <a:pt x="349135" y="422286"/>
                  </a:lnTo>
                  <a:lnTo>
                    <a:pt x="352460" y="359110"/>
                  </a:lnTo>
                  <a:lnTo>
                    <a:pt x="418961" y="319208"/>
                  </a:lnTo>
                  <a:lnTo>
                    <a:pt x="452212" y="369085"/>
                  </a:lnTo>
                  <a:lnTo>
                    <a:pt x="445562" y="412311"/>
                  </a:lnTo>
                  <a:lnTo>
                    <a:pt x="468838" y="462187"/>
                  </a:lnTo>
                  <a:lnTo>
                    <a:pt x="455537" y="505414"/>
                  </a:lnTo>
                  <a:lnTo>
                    <a:pt x="485463" y="575240"/>
                  </a:lnTo>
                  <a:lnTo>
                    <a:pt x="455537" y="671668"/>
                  </a:lnTo>
                  <a:lnTo>
                    <a:pt x="405661" y="738170"/>
                  </a:lnTo>
                  <a:lnTo>
                    <a:pt x="342484" y="751470"/>
                  </a:lnTo>
                  <a:lnTo>
                    <a:pt x="295933" y="794696"/>
                  </a:lnTo>
                  <a:lnTo>
                    <a:pt x="262682" y="778071"/>
                  </a:lnTo>
                  <a:lnTo>
                    <a:pt x="176230" y="837923"/>
                  </a:lnTo>
                  <a:lnTo>
                    <a:pt x="179555" y="854548"/>
                  </a:lnTo>
                  <a:lnTo>
                    <a:pt x="99753" y="854548"/>
                  </a:lnTo>
                  <a:lnTo>
                    <a:pt x="39901" y="907750"/>
                  </a:lnTo>
                  <a:lnTo>
                    <a:pt x="0" y="917725"/>
                  </a:lnTo>
                  <a:lnTo>
                    <a:pt x="13300" y="964276"/>
                  </a:lnTo>
                  <a:lnTo>
                    <a:pt x="63177" y="974251"/>
                  </a:lnTo>
                  <a:lnTo>
                    <a:pt x="83127" y="990877"/>
                  </a:lnTo>
                  <a:lnTo>
                    <a:pt x="53201" y="1034103"/>
                  </a:lnTo>
                  <a:lnTo>
                    <a:pt x="49876" y="1064029"/>
                  </a:lnTo>
                  <a:lnTo>
                    <a:pt x="109728" y="1083979"/>
                  </a:lnTo>
                  <a:lnTo>
                    <a:pt x="126353" y="1133856"/>
                  </a:lnTo>
                  <a:lnTo>
                    <a:pt x="189530" y="1107255"/>
                  </a:lnTo>
                  <a:lnTo>
                    <a:pt x="262682" y="1087304"/>
                  </a:lnTo>
                  <a:lnTo>
                    <a:pt x="246057" y="1047403"/>
                  </a:lnTo>
                  <a:lnTo>
                    <a:pt x="299258" y="1044078"/>
                  </a:lnTo>
                  <a:lnTo>
                    <a:pt x="332509" y="1054054"/>
                  </a:lnTo>
                  <a:lnTo>
                    <a:pt x="352460" y="1087304"/>
                  </a:lnTo>
                  <a:lnTo>
                    <a:pt x="422287" y="1097280"/>
                  </a:lnTo>
                  <a:lnTo>
                    <a:pt x="372410" y="1120555"/>
                  </a:lnTo>
                  <a:lnTo>
                    <a:pt x="365760" y="1180407"/>
                  </a:lnTo>
                  <a:lnTo>
                    <a:pt x="432262" y="1167107"/>
                  </a:lnTo>
                  <a:lnTo>
                    <a:pt x="538665" y="1117230"/>
                  </a:lnTo>
                  <a:lnTo>
                    <a:pt x="535340" y="1173757"/>
                  </a:lnTo>
                  <a:lnTo>
                    <a:pt x="558615" y="1173757"/>
                  </a:lnTo>
                  <a:lnTo>
                    <a:pt x="558615" y="1216983"/>
                  </a:lnTo>
                  <a:lnTo>
                    <a:pt x="621792" y="1250234"/>
                  </a:lnTo>
                  <a:lnTo>
                    <a:pt x="688294" y="1290135"/>
                  </a:lnTo>
                  <a:lnTo>
                    <a:pt x="774746" y="1266859"/>
                  </a:lnTo>
                  <a:lnTo>
                    <a:pt x="814647" y="1210333"/>
                  </a:lnTo>
                  <a:lnTo>
                    <a:pt x="877824" y="1190382"/>
                  </a:lnTo>
                  <a:lnTo>
                    <a:pt x="911075" y="1200358"/>
                  </a:lnTo>
                  <a:lnTo>
                    <a:pt x="957626" y="1143831"/>
                  </a:lnTo>
                  <a:lnTo>
                    <a:pt x="957626" y="1097280"/>
                  </a:lnTo>
                  <a:lnTo>
                    <a:pt x="957626" y="1000852"/>
                  </a:lnTo>
                  <a:lnTo>
                    <a:pt x="871174" y="934350"/>
                  </a:lnTo>
                  <a:lnTo>
                    <a:pt x="837923" y="947651"/>
                  </a:lnTo>
                  <a:lnTo>
                    <a:pt x="798022" y="874499"/>
                  </a:lnTo>
                  <a:lnTo>
                    <a:pt x="798022" y="804672"/>
                  </a:lnTo>
                  <a:lnTo>
                    <a:pt x="814647" y="744820"/>
                  </a:lnTo>
                  <a:lnTo>
                    <a:pt x="824623" y="718219"/>
                  </a:lnTo>
                  <a:lnTo>
                    <a:pt x="831273" y="674993"/>
                  </a:lnTo>
                  <a:lnTo>
                    <a:pt x="794697" y="665018"/>
                  </a:lnTo>
                  <a:lnTo>
                    <a:pt x="754796" y="625117"/>
                  </a:lnTo>
                  <a:lnTo>
                    <a:pt x="768096" y="591866"/>
                  </a:lnTo>
                  <a:lnTo>
                    <a:pt x="814647" y="585216"/>
                  </a:lnTo>
                  <a:lnTo>
                    <a:pt x="844573" y="555290"/>
                  </a:lnTo>
                  <a:lnTo>
                    <a:pt x="807997" y="528689"/>
                  </a:lnTo>
                  <a:lnTo>
                    <a:pt x="844573" y="438912"/>
                  </a:lnTo>
                  <a:lnTo>
                    <a:pt x="854548" y="428936"/>
                  </a:lnTo>
                  <a:lnTo>
                    <a:pt x="814647" y="399011"/>
                  </a:lnTo>
                  <a:lnTo>
                    <a:pt x="791372" y="385710"/>
                  </a:lnTo>
                  <a:lnTo>
                    <a:pt x="811322" y="302583"/>
                  </a:lnTo>
                  <a:lnTo>
                    <a:pt x="877824" y="305908"/>
                  </a:lnTo>
                  <a:lnTo>
                    <a:pt x="927700" y="2826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298825" y="3081338"/>
              <a:ext cx="2701925" cy="3635375"/>
            </a:xfrm>
            <a:custGeom>
              <a:avLst/>
              <a:gdLst>
                <a:gd name="connsiteX0" fmla="*/ 927041 w 2701062"/>
                <a:gd name="connsiteY0" fmla="*/ 0 h 3004457"/>
                <a:gd name="connsiteX1" fmla="*/ 876475 w 2701062"/>
                <a:gd name="connsiteY1" fmla="*/ 80062 h 3004457"/>
                <a:gd name="connsiteX2" fmla="*/ 804840 w 2701062"/>
                <a:gd name="connsiteY2" fmla="*/ 151697 h 3004457"/>
                <a:gd name="connsiteX3" fmla="*/ 813268 w 2701062"/>
                <a:gd name="connsiteY3" fmla="*/ 282326 h 3004457"/>
                <a:gd name="connsiteX4" fmla="*/ 897545 w 2701062"/>
                <a:gd name="connsiteY4" fmla="*/ 450879 h 3004457"/>
                <a:gd name="connsiteX5" fmla="*/ 943897 w 2701062"/>
                <a:gd name="connsiteY5" fmla="*/ 535155 h 3004457"/>
                <a:gd name="connsiteX6" fmla="*/ 964966 w 2701062"/>
                <a:gd name="connsiteY6" fmla="*/ 564652 h 3004457"/>
                <a:gd name="connsiteX7" fmla="*/ 994463 w 2701062"/>
                <a:gd name="connsiteY7" fmla="*/ 539369 h 3004457"/>
                <a:gd name="connsiteX8" fmla="*/ 1011318 w 2701062"/>
                <a:gd name="connsiteY8" fmla="*/ 484590 h 3004457"/>
                <a:gd name="connsiteX9" fmla="*/ 1057670 w 2701062"/>
                <a:gd name="connsiteY9" fmla="*/ 476162 h 3004457"/>
                <a:gd name="connsiteX10" fmla="*/ 1053456 w 2701062"/>
                <a:gd name="connsiteY10" fmla="*/ 539369 h 3004457"/>
                <a:gd name="connsiteX11" fmla="*/ 1040815 w 2701062"/>
                <a:gd name="connsiteY11" fmla="*/ 573080 h 3004457"/>
                <a:gd name="connsiteX12" fmla="*/ 1049242 w 2701062"/>
                <a:gd name="connsiteY12" fmla="*/ 598363 h 3004457"/>
                <a:gd name="connsiteX13" fmla="*/ 986035 w 2701062"/>
                <a:gd name="connsiteY13" fmla="*/ 615218 h 3004457"/>
                <a:gd name="connsiteX14" fmla="*/ 1011318 w 2701062"/>
                <a:gd name="connsiteY14" fmla="*/ 750061 h 3004457"/>
                <a:gd name="connsiteX15" fmla="*/ 1049242 w 2701062"/>
                <a:gd name="connsiteY15" fmla="*/ 745847 h 3004457"/>
                <a:gd name="connsiteX16" fmla="*/ 1040815 w 2701062"/>
                <a:gd name="connsiteY16" fmla="*/ 809054 h 3004457"/>
                <a:gd name="connsiteX17" fmla="*/ 981821 w 2701062"/>
                <a:gd name="connsiteY17" fmla="*/ 842765 h 3004457"/>
                <a:gd name="connsiteX18" fmla="*/ 931255 w 2701062"/>
                <a:gd name="connsiteY18" fmla="*/ 842765 h 3004457"/>
                <a:gd name="connsiteX19" fmla="*/ 897545 w 2701062"/>
                <a:gd name="connsiteY19" fmla="*/ 905972 h 3004457"/>
                <a:gd name="connsiteX20" fmla="*/ 901758 w 2701062"/>
                <a:gd name="connsiteY20" fmla="*/ 935469 h 3004457"/>
                <a:gd name="connsiteX21" fmla="*/ 948110 w 2701062"/>
                <a:gd name="connsiteY21" fmla="*/ 943896 h 3004457"/>
                <a:gd name="connsiteX22" fmla="*/ 931255 w 2701062"/>
                <a:gd name="connsiteY22" fmla="*/ 981821 h 3004457"/>
                <a:gd name="connsiteX23" fmla="*/ 952324 w 2701062"/>
                <a:gd name="connsiteY23" fmla="*/ 990249 h 3004457"/>
                <a:gd name="connsiteX24" fmla="*/ 1015532 w 2701062"/>
                <a:gd name="connsiteY24" fmla="*/ 994462 h 3004457"/>
                <a:gd name="connsiteX25" fmla="*/ 1040815 w 2701062"/>
                <a:gd name="connsiteY25" fmla="*/ 1032387 h 3004457"/>
                <a:gd name="connsiteX26" fmla="*/ 1036601 w 2701062"/>
                <a:gd name="connsiteY26" fmla="*/ 1070311 h 3004457"/>
                <a:gd name="connsiteX27" fmla="*/ 1104022 w 2701062"/>
                <a:gd name="connsiteY27" fmla="*/ 1171443 h 3004457"/>
                <a:gd name="connsiteX28" fmla="*/ 1053456 w 2701062"/>
                <a:gd name="connsiteY28" fmla="*/ 1196726 h 3004457"/>
                <a:gd name="connsiteX29" fmla="*/ 998676 w 2701062"/>
                <a:gd name="connsiteY29" fmla="*/ 1192512 h 3004457"/>
                <a:gd name="connsiteX30" fmla="*/ 964966 w 2701062"/>
                <a:gd name="connsiteY30" fmla="*/ 1272575 h 3004457"/>
                <a:gd name="connsiteX31" fmla="*/ 1015532 w 2701062"/>
                <a:gd name="connsiteY31" fmla="*/ 1314713 h 3004457"/>
                <a:gd name="connsiteX32" fmla="*/ 994463 w 2701062"/>
                <a:gd name="connsiteY32" fmla="*/ 1411631 h 3004457"/>
                <a:gd name="connsiteX33" fmla="*/ 1019746 w 2701062"/>
                <a:gd name="connsiteY33" fmla="*/ 1445342 h 3004457"/>
                <a:gd name="connsiteX34" fmla="*/ 990249 w 2701062"/>
                <a:gd name="connsiteY34" fmla="*/ 1479052 h 3004457"/>
                <a:gd name="connsiteX35" fmla="*/ 948110 w 2701062"/>
                <a:gd name="connsiteY35" fmla="*/ 1479052 h 3004457"/>
                <a:gd name="connsiteX36" fmla="*/ 939683 w 2701062"/>
                <a:gd name="connsiteY36" fmla="*/ 1516977 h 3004457"/>
                <a:gd name="connsiteX37" fmla="*/ 994463 w 2701062"/>
                <a:gd name="connsiteY37" fmla="*/ 1563329 h 3004457"/>
                <a:gd name="connsiteX38" fmla="*/ 981821 w 2701062"/>
                <a:gd name="connsiteY38" fmla="*/ 1744523 h 3004457"/>
                <a:gd name="connsiteX39" fmla="*/ 1015532 w 2701062"/>
                <a:gd name="connsiteY39" fmla="*/ 1824586 h 3004457"/>
                <a:gd name="connsiteX40" fmla="*/ 1049242 w 2701062"/>
                <a:gd name="connsiteY40" fmla="*/ 1824586 h 3004457"/>
                <a:gd name="connsiteX41" fmla="*/ 1129305 w 2701062"/>
                <a:gd name="connsiteY41" fmla="*/ 1892007 h 3004457"/>
                <a:gd name="connsiteX42" fmla="*/ 1125091 w 2701062"/>
                <a:gd name="connsiteY42" fmla="*/ 2022636 h 3004457"/>
                <a:gd name="connsiteX43" fmla="*/ 1087167 w 2701062"/>
                <a:gd name="connsiteY43" fmla="*/ 2085843 h 3004457"/>
                <a:gd name="connsiteX44" fmla="*/ 1015532 w 2701062"/>
                <a:gd name="connsiteY44" fmla="*/ 2153264 h 3004457"/>
                <a:gd name="connsiteX45" fmla="*/ 1007104 w 2701062"/>
                <a:gd name="connsiteY45" fmla="*/ 2241755 h 3004457"/>
                <a:gd name="connsiteX46" fmla="*/ 922828 w 2701062"/>
                <a:gd name="connsiteY46" fmla="*/ 2254396 h 3004457"/>
                <a:gd name="connsiteX47" fmla="*/ 868048 w 2701062"/>
                <a:gd name="connsiteY47" fmla="*/ 2258610 h 3004457"/>
                <a:gd name="connsiteX48" fmla="*/ 830123 w 2701062"/>
                <a:gd name="connsiteY48" fmla="*/ 2220685 h 3004457"/>
                <a:gd name="connsiteX49" fmla="*/ 577294 w 2701062"/>
                <a:gd name="connsiteY49" fmla="*/ 2241755 h 3004457"/>
                <a:gd name="connsiteX50" fmla="*/ 568866 w 2701062"/>
                <a:gd name="connsiteY50" fmla="*/ 2347100 h 3004457"/>
                <a:gd name="connsiteX51" fmla="*/ 514087 w 2701062"/>
                <a:gd name="connsiteY51" fmla="*/ 2380811 h 3004457"/>
                <a:gd name="connsiteX52" fmla="*/ 484590 w 2701062"/>
                <a:gd name="connsiteY52" fmla="*/ 2347100 h 3004457"/>
                <a:gd name="connsiteX53" fmla="*/ 446665 w 2701062"/>
                <a:gd name="connsiteY53" fmla="*/ 2372383 h 3004457"/>
                <a:gd name="connsiteX54" fmla="*/ 434024 w 2701062"/>
                <a:gd name="connsiteY54" fmla="*/ 2490370 h 3004457"/>
                <a:gd name="connsiteX55" fmla="*/ 328678 w 2701062"/>
                <a:gd name="connsiteY55" fmla="*/ 2616785 h 3004457"/>
                <a:gd name="connsiteX56" fmla="*/ 273899 w 2701062"/>
                <a:gd name="connsiteY56" fmla="*/ 2629426 h 3004457"/>
                <a:gd name="connsiteX57" fmla="*/ 252829 w 2701062"/>
                <a:gd name="connsiteY57" fmla="*/ 2679992 h 3004457"/>
                <a:gd name="connsiteX58" fmla="*/ 202263 w 2701062"/>
                <a:gd name="connsiteY58" fmla="*/ 2760055 h 3004457"/>
                <a:gd name="connsiteX59" fmla="*/ 164339 w 2701062"/>
                <a:gd name="connsiteY59" fmla="*/ 2789552 h 3004457"/>
                <a:gd name="connsiteX60" fmla="*/ 75849 w 2701062"/>
                <a:gd name="connsiteY60" fmla="*/ 2819049 h 3004457"/>
                <a:gd name="connsiteX61" fmla="*/ 12641 w 2701062"/>
                <a:gd name="connsiteY61" fmla="*/ 2852759 h 3004457"/>
                <a:gd name="connsiteX62" fmla="*/ 0 w 2701062"/>
                <a:gd name="connsiteY62" fmla="*/ 2932822 h 3004457"/>
                <a:gd name="connsiteX63" fmla="*/ 63207 w 2701062"/>
                <a:gd name="connsiteY63" fmla="*/ 2928608 h 3004457"/>
                <a:gd name="connsiteX64" fmla="*/ 96918 w 2701062"/>
                <a:gd name="connsiteY64" fmla="*/ 2882256 h 3004457"/>
                <a:gd name="connsiteX65" fmla="*/ 155911 w 2701062"/>
                <a:gd name="connsiteY65" fmla="*/ 2924394 h 3004457"/>
                <a:gd name="connsiteX66" fmla="*/ 164339 w 2701062"/>
                <a:gd name="connsiteY66" fmla="*/ 3004457 h 3004457"/>
                <a:gd name="connsiteX67" fmla="*/ 265471 w 2701062"/>
                <a:gd name="connsiteY67" fmla="*/ 2953891 h 3004457"/>
                <a:gd name="connsiteX68" fmla="*/ 252829 w 2701062"/>
                <a:gd name="connsiteY68" fmla="*/ 2894897 h 3004457"/>
                <a:gd name="connsiteX69" fmla="*/ 307609 w 2701062"/>
                <a:gd name="connsiteY69" fmla="*/ 2852759 h 3004457"/>
                <a:gd name="connsiteX70" fmla="*/ 345534 w 2701062"/>
                <a:gd name="connsiteY70" fmla="*/ 2814835 h 3004457"/>
                <a:gd name="connsiteX71" fmla="*/ 375030 w 2701062"/>
                <a:gd name="connsiteY71" fmla="*/ 2772696 h 3004457"/>
                <a:gd name="connsiteX72" fmla="*/ 497231 w 2701062"/>
                <a:gd name="connsiteY72" fmla="*/ 2781124 h 3004457"/>
                <a:gd name="connsiteX73" fmla="*/ 497231 w 2701062"/>
                <a:gd name="connsiteY73" fmla="*/ 2781124 h 3004457"/>
                <a:gd name="connsiteX74" fmla="*/ 568866 w 2701062"/>
                <a:gd name="connsiteY74" fmla="*/ 2814835 h 3004457"/>
                <a:gd name="connsiteX75" fmla="*/ 589935 w 2701062"/>
                <a:gd name="connsiteY75" fmla="*/ 2793766 h 3004457"/>
                <a:gd name="connsiteX76" fmla="*/ 648929 w 2701062"/>
                <a:gd name="connsiteY76" fmla="*/ 2823262 h 3004457"/>
                <a:gd name="connsiteX77" fmla="*/ 674212 w 2701062"/>
                <a:gd name="connsiteY77" fmla="*/ 2819049 h 3004457"/>
                <a:gd name="connsiteX78" fmla="*/ 720564 w 2701062"/>
                <a:gd name="connsiteY78" fmla="*/ 2882256 h 3004457"/>
                <a:gd name="connsiteX79" fmla="*/ 754275 w 2701062"/>
                <a:gd name="connsiteY79" fmla="*/ 2873828 h 3004457"/>
                <a:gd name="connsiteX80" fmla="*/ 804840 w 2701062"/>
                <a:gd name="connsiteY80" fmla="*/ 2797979 h 3004457"/>
                <a:gd name="connsiteX81" fmla="*/ 842765 w 2701062"/>
                <a:gd name="connsiteY81" fmla="*/ 2764269 h 3004457"/>
                <a:gd name="connsiteX82" fmla="*/ 830123 w 2701062"/>
                <a:gd name="connsiteY82" fmla="*/ 2709489 h 3004457"/>
                <a:gd name="connsiteX83" fmla="*/ 859620 w 2701062"/>
                <a:gd name="connsiteY83" fmla="*/ 2654709 h 3004457"/>
                <a:gd name="connsiteX84" fmla="*/ 918614 w 2701062"/>
                <a:gd name="connsiteY84" fmla="*/ 2604144 h 3004457"/>
                <a:gd name="connsiteX85" fmla="*/ 1011318 w 2701062"/>
                <a:gd name="connsiteY85" fmla="*/ 2587288 h 3004457"/>
                <a:gd name="connsiteX86" fmla="*/ 1078739 w 2701062"/>
                <a:gd name="connsiteY86" fmla="*/ 2574647 h 3004457"/>
                <a:gd name="connsiteX87" fmla="*/ 1163016 w 2701062"/>
                <a:gd name="connsiteY87" fmla="*/ 2646282 h 3004457"/>
                <a:gd name="connsiteX88" fmla="*/ 1222009 w 2701062"/>
                <a:gd name="connsiteY88" fmla="*/ 2679992 h 3004457"/>
                <a:gd name="connsiteX89" fmla="*/ 1226223 w 2701062"/>
                <a:gd name="connsiteY89" fmla="*/ 2633640 h 3004457"/>
                <a:gd name="connsiteX90" fmla="*/ 1243078 w 2701062"/>
                <a:gd name="connsiteY90" fmla="*/ 2625213 h 3004457"/>
                <a:gd name="connsiteX91" fmla="*/ 1344210 w 2701062"/>
                <a:gd name="connsiteY91" fmla="*/ 2646282 h 3004457"/>
                <a:gd name="connsiteX92" fmla="*/ 1398990 w 2701062"/>
                <a:gd name="connsiteY92" fmla="*/ 2654709 h 3004457"/>
                <a:gd name="connsiteX93" fmla="*/ 1436914 w 2701062"/>
                <a:gd name="connsiteY93" fmla="*/ 2583074 h 3004457"/>
                <a:gd name="connsiteX94" fmla="*/ 1495908 w 2701062"/>
                <a:gd name="connsiteY94" fmla="*/ 2574647 h 3004457"/>
                <a:gd name="connsiteX95" fmla="*/ 1597040 w 2701062"/>
                <a:gd name="connsiteY95" fmla="*/ 2629426 h 3004457"/>
                <a:gd name="connsiteX96" fmla="*/ 1656033 w 2701062"/>
                <a:gd name="connsiteY96" fmla="*/ 2650496 h 3004457"/>
                <a:gd name="connsiteX97" fmla="*/ 1719240 w 2701062"/>
                <a:gd name="connsiteY97" fmla="*/ 2591502 h 3004457"/>
                <a:gd name="connsiteX98" fmla="*/ 1715027 w 2701062"/>
                <a:gd name="connsiteY98" fmla="*/ 2519867 h 3004457"/>
                <a:gd name="connsiteX99" fmla="*/ 1833014 w 2701062"/>
                <a:gd name="connsiteY99" fmla="*/ 2570433 h 3004457"/>
                <a:gd name="connsiteX100" fmla="*/ 1862510 w 2701062"/>
                <a:gd name="connsiteY100" fmla="*/ 2519867 h 3004457"/>
                <a:gd name="connsiteX101" fmla="*/ 2018422 w 2701062"/>
                <a:gd name="connsiteY101" fmla="*/ 2498798 h 3004457"/>
                <a:gd name="connsiteX102" fmla="*/ 2186975 w 2701062"/>
                <a:gd name="connsiteY102" fmla="*/ 2557791 h 3004457"/>
                <a:gd name="connsiteX103" fmla="*/ 2254396 w 2701062"/>
                <a:gd name="connsiteY103" fmla="*/ 2473515 h 3004457"/>
                <a:gd name="connsiteX104" fmla="*/ 2338673 w 2701062"/>
                <a:gd name="connsiteY104" fmla="*/ 2473515 h 3004457"/>
                <a:gd name="connsiteX105" fmla="*/ 2380811 w 2701062"/>
                <a:gd name="connsiteY105" fmla="*/ 2418735 h 3004457"/>
                <a:gd name="connsiteX106" fmla="*/ 2456660 w 2701062"/>
                <a:gd name="connsiteY106" fmla="*/ 2422949 h 3004457"/>
                <a:gd name="connsiteX107" fmla="*/ 2469301 w 2701062"/>
                <a:gd name="connsiteY107" fmla="*/ 2342886 h 3004457"/>
                <a:gd name="connsiteX108" fmla="*/ 2595716 w 2701062"/>
                <a:gd name="connsiteY108" fmla="*/ 2275465 h 3004457"/>
                <a:gd name="connsiteX109" fmla="*/ 2595716 w 2701062"/>
                <a:gd name="connsiteY109" fmla="*/ 2174333 h 3004457"/>
                <a:gd name="connsiteX110" fmla="*/ 2616785 w 2701062"/>
                <a:gd name="connsiteY110" fmla="*/ 2136409 h 3004457"/>
                <a:gd name="connsiteX111" fmla="*/ 2591502 w 2701062"/>
                <a:gd name="connsiteY111" fmla="*/ 2111126 h 3004457"/>
                <a:gd name="connsiteX112" fmla="*/ 2515653 w 2701062"/>
                <a:gd name="connsiteY112" fmla="*/ 2111126 h 3004457"/>
                <a:gd name="connsiteX113" fmla="*/ 2460874 w 2701062"/>
                <a:gd name="connsiteY113" fmla="*/ 2123767 h 3004457"/>
                <a:gd name="connsiteX114" fmla="*/ 2435591 w 2701062"/>
                <a:gd name="connsiteY114" fmla="*/ 2136409 h 3004457"/>
                <a:gd name="connsiteX115" fmla="*/ 2397666 w 2701062"/>
                <a:gd name="connsiteY115" fmla="*/ 2085843 h 3004457"/>
                <a:gd name="connsiteX116" fmla="*/ 2347100 w 2701062"/>
                <a:gd name="connsiteY116" fmla="*/ 2060560 h 3004457"/>
                <a:gd name="connsiteX117" fmla="*/ 2410308 w 2701062"/>
                <a:gd name="connsiteY117" fmla="*/ 2022636 h 3004457"/>
                <a:gd name="connsiteX118" fmla="*/ 2439804 w 2701062"/>
                <a:gd name="connsiteY118" fmla="*/ 1875152 h 3004457"/>
                <a:gd name="connsiteX119" fmla="*/ 2481943 w 2701062"/>
                <a:gd name="connsiteY119" fmla="*/ 1908862 h 3004457"/>
                <a:gd name="connsiteX120" fmla="*/ 2532509 w 2701062"/>
                <a:gd name="connsiteY120" fmla="*/ 1837227 h 3004457"/>
                <a:gd name="connsiteX121" fmla="*/ 2545150 w 2701062"/>
                <a:gd name="connsiteY121" fmla="*/ 1799303 h 3004457"/>
                <a:gd name="connsiteX122" fmla="*/ 2633640 w 2701062"/>
                <a:gd name="connsiteY122" fmla="*/ 1685530 h 3004457"/>
                <a:gd name="connsiteX123" fmla="*/ 2650496 w 2701062"/>
                <a:gd name="connsiteY123" fmla="*/ 1592826 h 3004457"/>
                <a:gd name="connsiteX124" fmla="*/ 2696848 w 2701062"/>
                <a:gd name="connsiteY124" fmla="*/ 1516977 h 3004457"/>
                <a:gd name="connsiteX125" fmla="*/ 2701062 w 2701062"/>
                <a:gd name="connsiteY125" fmla="*/ 1310499 h 3004457"/>
                <a:gd name="connsiteX126" fmla="*/ 2503012 w 2701062"/>
                <a:gd name="connsiteY126" fmla="*/ 1175657 h 3004457"/>
                <a:gd name="connsiteX127" fmla="*/ 2237541 w 2701062"/>
                <a:gd name="connsiteY127" fmla="*/ 1146160 h 3004457"/>
                <a:gd name="connsiteX128" fmla="*/ 2161692 w 2701062"/>
                <a:gd name="connsiteY128" fmla="*/ 1234650 h 3004457"/>
                <a:gd name="connsiteX129" fmla="*/ 2123768 w 2701062"/>
                <a:gd name="connsiteY129" fmla="*/ 1226223 h 3004457"/>
                <a:gd name="connsiteX130" fmla="*/ 2111126 w 2701062"/>
                <a:gd name="connsiteY130" fmla="*/ 1175657 h 3004457"/>
                <a:gd name="connsiteX131" fmla="*/ 2203830 w 2701062"/>
                <a:gd name="connsiteY131" fmla="*/ 1078739 h 3004457"/>
                <a:gd name="connsiteX132" fmla="*/ 2178547 w 2701062"/>
                <a:gd name="connsiteY132" fmla="*/ 939683 h 3004457"/>
                <a:gd name="connsiteX133" fmla="*/ 2090057 w 2701062"/>
                <a:gd name="connsiteY133" fmla="*/ 846979 h 3004457"/>
                <a:gd name="connsiteX134" fmla="*/ 2056346 w 2701062"/>
                <a:gd name="connsiteY134" fmla="*/ 817482 h 3004457"/>
                <a:gd name="connsiteX135" fmla="*/ 2127981 w 2701062"/>
                <a:gd name="connsiteY135" fmla="*/ 804840 h 3004457"/>
                <a:gd name="connsiteX136" fmla="*/ 2127981 w 2701062"/>
                <a:gd name="connsiteY136" fmla="*/ 771130 h 3004457"/>
                <a:gd name="connsiteX137" fmla="*/ 2031063 w 2701062"/>
                <a:gd name="connsiteY137" fmla="*/ 644715 h 3004457"/>
                <a:gd name="connsiteX138" fmla="*/ 2022636 w 2701062"/>
                <a:gd name="connsiteY138" fmla="*/ 560438 h 3004457"/>
                <a:gd name="connsiteX139" fmla="*/ 2056346 w 2701062"/>
                <a:gd name="connsiteY139" fmla="*/ 497231 h 3004457"/>
                <a:gd name="connsiteX140" fmla="*/ 2039491 w 2701062"/>
                <a:gd name="connsiteY140" fmla="*/ 463520 h 3004457"/>
                <a:gd name="connsiteX141" fmla="*/ 1967856 w 2701062"/>
                <a:gd name="connsiteY141" fmla="*/ 442451 h 3004457"/>
                <a:gd name="connsiteX142" fmla="*/ 1929932 w 2701062"/>
                <a:gd name="connsiteY142" fmla="*/ 383458 h 3004457"/>
                <a:gd name="connsiteX143" fmla="*/ 1934146 w 2701062"/>
                <a:gd name="connsiteY143" fmla="*/ 324464 h 3004457"/>
                <a:gd name="connsiteX144" fmla="*/ 1727668 w 2701062"/>
                <a:gd name="connsiteY144" fmla="*/ 206477 h 3004457"/>
                <a:gd name="connsiteX145" fmla="*/ 1664461 w 2701062"/>
                <a:gd name="connsiteY145" fmla="*/ 147484 h 3004457"/>
                <a:gd name="connsiteX146" fmla="*/ 1630750 w 2701062"/>
                <a:gd name="connsiteY146" fmla="*/ 117987 h 3004457"/>
                <a:gd name="connsiteX0" fmla="*/ 927041 w 2701062"/>
                <a:gd name="connsiteY0" fmla="*/ 172767 h 3177224"/>
                <a:gd name="connsiteX1" fmla="*/ 876475 w 2701062"/>
                <a:gd name="connsiteY1" fmla="*/ 252829 h 3177224"/>
                <a:gd name="connsiteX2" fmla="*/ 804840 w 2701062"/>
                <a:gd name="connsiteY2" fmla="*/ 324464 h 3177224"/>
                <a:gd name="connsiteX3" fmla="*/ 813268 w 2701062"/>
                <a:gd name="connsiteY3" fmla="*/ 455093 h 3177224"/>
                <a:gd name="connsiteX4" fmla="*/ 897545 w 2701062"/>
                <a:gd name="connsiteY4" fmla="*/ 623646 h 3177224"/>
                <a:gd name="connsiteX5" fmla="*/ 943897 w 2701062"/>
                <a:gd name="connsiteY5" fmla="*/ 707922 h 3177224"/>
                <a:gd name="connsiteX6" fmla="*/ 964966 w 2701062"/>
                <a:gd name="connsiteY6" fmla="*/ 737419 h 3177224"/>
                <a:gd name="connsiteX7" fmla="*/ 994463 w 2701062"/>
                <a:gd name="connsiteY7" fmla="*/ 712136 h 3177224"/>
                <a:gd name="connsiteX8" fmla="*/ 1011318 w 2701062"/>
                <a:gd name="connsiteY8" fmla="*/ 657357 h 3177224"/>
                <a:gd name="connsiteX9" fmla="*/ 1057670 w 2701062"/>
                <a:gd name="connsiteY9" fmla="*/ 648929 h 3177224"/>
                <a:gd name="connsiteX10" fmla="*/ 1053456 w 2701062"/>
                <a:gd name="connsiteY10" fmla="*/ 712136 h 3177224"/>
                <a:gd name="connsiteX11" fmla="*/ 1040815 w 2701062"/>
                <a:gd name="connsiteY11" fmla="*/ 745847 h 3177224"/>
                <a:gd name="connsiteX12" fmla="*/ 1049242 w 2701062"/>
                <a:gd name="connsiteY12" fmla="*/ 771130 h 3177224"/>
                <a:gd name="connsiteX13" fmla="*/ 986035 w 2701062"/>
                <a:gd name="connsiteY13" fmla="*/ 787985 h 3177224"/>
                <a:gd name="connsiteX14" fmla="*/ 1011318 w 2701062"/>
                <a:gd name="connsiteY14" fmla="*/ 922828 h 3177224"/>
                <a:gd name="connsiteX15" fmla="*/ 1049242 w 2701062"/>
                <a:gd name="connsiteY15" fmla="*/ 918614 h 3177224"/>
                <a:gd name="connsiteX16" fmla="*/ 1040815 w 2701062"/>
                <a:gd name="connsiteY16" fmla="*/ 981821 h 3177224"/>
                <a:gd name="connsiteX17" fmla="*/ 981821 w 2701062"/>
                <a:gd name="connsiteY17" fmla="*/ 1015532 h 3177224"/>
                <a:gd name="connsiteX18" fmla="*/ 931255 w 2701062"/>
                <a:gd name="connsiteY18" fmla="*/ 1015532 h 3177224"/>
                <a:gd name="connsiteX19" fmla="*/ 897545 w 2701062"/>
                <a:gd name="connsiteY19" fmla="*/ 1078739 h 3177224"/>
                <a:gd name="connsiteX20" fmla="*/ 901758 w 2701062"/>
                <a:gd name="connsiteY20" fmla="*/ 1108236 h 3177224"/>
                <a:gd name="connsiteX21" fmla="*/ 948110 w 2701062"/>
                <a:gd name="connsiteY21" fmla="*/ 1116663 h 3177224"/>
                <a:gd name="connsiteX22" fmla="*/ 931255 w 2701062"/>
                <a:gd name="connsiteY22" fmla="*/ 1154588 h 3177224"/>
                <a:gd name="connsiteX23" fmla="*/ 952324 w 2701062"/>
                <a:gd name="connsiteY23" fmla="*/ 1163016 h 3177224"/>
                <a:gd name="connsiteX24" fmla="*/ 1015532 w 2701062"/>
                <a:gd name="connsiteY24" fmla="*/ 1167229 h 3177224"/>
                <a:gd name="connsiteX25" fmla="*/ 1040815 w 2701062"/>
                <a:gd name="connsiteY25" fmla="*/ 1205154 h 3177224"/>
                <a:gd name="connsiteX26" fmla="*/ 1036601 w 2701062"/>
                <a:gd name="connsiteY26" fmla="*/ 1243078 h 3177224"/>
                <a:gd name="connsiteX27" fmla="*/ 1104022 w 2701062"/>
                <a:gd name="connsiteY27" fmla="*/ 1344210 h 3177224"/>
                <a:gd name="connsiteX28" fmla="*/ 1053456 w 2701062"/>
                <a:gd name="connsiteY28" fmla="*/ 1369493 h 3177224"/>
                <a:gd name="connsiteX29" fmla="*/ 998676 w 2701062"/>
                <a:gd name="connsiteY29" fmla="*/ 1365279 h 3177224"/>
                <a:gd name="connsiteX30" fmla="*/ 964966 w 2701062"/>
                <a:gd name="connsiteY30" fmla="*/ 1445342 h 3177224"/>
                <a:gd name="connsiteX31" fmla="*/ 1015532 w 2701062"/>
                <a:gd name="connsiteY31" fmla="*/ 1487480 h 3177224"/>
                <a:gd name="connsiteX32" fmla="*/ 994463 w 2701062"/>
                <a:gd name="connsiteY32" fmla="*/ 1584398 h 3177224"/>
                <a:gd name="connsiteX33" fmla="*/ 1019746 w 2701062"/>
                <a:gd name="connsiteY33" fmla="*/ 1618109 h 3177224"/>
                <a:gd name="connsiteX34" fmla="*/ 990249 w 2701062"/>
                <a:gd name="connsiteY34" fmla="*/ 1651819 h 3177224"/>
                <a:gd name="connsiteX35" fmla="*/ 948110 w 2701062"/>
                <a:gd name="connsiteY35" fmla="*/ 1651819 h 3177224"/>
                <a:gd name="connsiteX36" fmla="*/ 939683 w 2701062"/>
                <a:gd name="connsiteY36" fmla="*/ 1689744 h 3177224"/>
                <a:gd name="connsiteX37" fmla="*/ 994463 w 2701062"/>
                <a:gd name="connsiteY37" fmla="*/ 1736096 h 3177224"/>
                <a:gd name="connsiteX38" fmla="*/ 981821 w 2701062"/>
                <a:gd name="connsiteY38" fmla="*/ 1917290 h 3177224"/>
                <a:gd name="connsiteX39" fmla="*/ 1015532 w 2701062"/>
                <a:gd name="connsiteY39" fmla="*/ 1997353 h 3177224"/>
                <a:gd name="connsiteX40" fmla="*/ 1049242 w 2701062"/>
                <a:gd name="connsiteY40" fmla="*/ 1997353 h 3177224"/>
                <a:gd name="connsiteX41" fmla="*/ 1129305 w 2701062"/>
                <a:gd name="connsiteY41" fmla="*/ 2064774 h 3177224"/>
                <a:gd name="connsiteX42" fmla="*/ 1125091 w 2701062"/>
                <a:gd name="connsiteY42" fmla="*/ 2195403 h 3177224"/>
                <a:gd name="connsiteX43" fmla="*/ 1087167 w 2701062"/>
                <a:gd name="connsiteY43" fmla="*/ 2258610 h 3177224"/>
                <a:gd name="connsiteX44" fmla="*/ 1015532 w 2701062"/>
                <a:gd name="connsiteY44" fmla="*/ 2326031 h 3177224"/>
                <a:gd name="connsiteX45" fmla="*/ 1007104 w 2701062"/>
                <a:gd name="connsiteY45" fmla="*/ 2414522 h 3177224"/>
                <a:gd name="connsiteX46" fmla="*/ 922828 w 2701062"/>
                <a:gd name="connsiteY46" fmla="*/ 2427163 h 3177224"/>
                <a:gd name="connsiteX47" fmla="*/ 868048 w 2701062"/>
                <a:gd name="connsiteY47" fmla="*/ 2431377 h 3177224"/>
                <a:gd name="connsiteX48" fmla="*/ 830123 w 2701062"/>
                <a:gd name="connsiteY48" fmla="*/ 2393452 h 3177224"/>
                <a:gd name="connsiteX49" fmla="*/ 577294 w 2701062"/>
                <a:gd name="connsiteY49" fmla="*/ 2414522 h 3177224"/>
                <a:gd name="connsiteX50" fmla="*/ 568866 w 2701062"/>
                <a:gd name="connsiteY50" fmla="*/ 2519867 h 3177224"/>
                <a:gd name="connsiteX51" fmla="*/ 514087 w 2701062"/>
                <a:gd name="connsiteY51" fmla="*/ 2553578 h 3177224"/>
                <a:gd name="connsiteX52" fmla="*/ 484590 w 2701062"/>
                <a:gd name="connsiteY52" fmla="*/ 2519867 h 3177224"/>
                <a:gd name="connsiteX53" fmla="*/ 446665 w 2701062"/>
                <a:gd name="connsiteY53" fmla="*/ 2545150 h 3177224"/>
                <a:gd name="connsiteX54" fmla="*/ 434024 w 2701062"/>
                <a:gd name="connsiteY54" fmla="*/ 2663137 h 3177224"/>
                <a:gd name="connsiteX55" fmla="*/ 328678 w 2701062"/>
                <a:gd name="connsiteY55" fmla="*/ 2789552 h 3177224"/>
                <a:gd name="connsiteX56" fmla="*/ 273899 w 2701062"/>
                <a:gd name="connsiteY56" fmla="*/ 2802193 h 3177224"/>
                <a:gd name="connsiteX57" fmla="*/ 252829 w 2701062"/>
                <a:gd name="connsiteY57" fmla="*/ 2852759 h 3177224"/>
                <a:gd name="connsiteX58" fmla="*/ 202263 w 2701062"/>
                <a:gd name="connsiteY58" fmla="*/ 2932822 h 3177224"/>
                <a:gd name="connsiteX59" fmla="*/ 164339 w 2701062"/>
                <a:gd name="connsiteY59" fmla="*/ 2962319 h 3177224"/>
                <a:gd name="connsiteX60" fmla="*/ 75849 w 2701062"/>
                <a:gd name="connsiteY60" fmla="*/ 2991816 h 3177224"/>
                <a:gd name="connsiteX61" fmla="*/ 12641 w 2701062"/>
                <a:gd name="connsiteY61" fmla="*/ 3025526 h 3177224"/>
                <a:gd name="connsiteX62" fmla="*/ 0 w 2701062"/>
                <a:gd name="connsiteY62" fmla="*/ 3105589 h 3177224"/>
                <a:gd name="connsiteX63" fmla="*/ 63207 w 2701062"/>
                <a:gd name="connsiteY63" fmla="*/ 3101375 h 3177224"/>
                <a:gd name="connsiteX64" fmla="*/ 96918 w 2701062"/>
                <a:gd name="connsiteY64" fmla="*/ 3055023 h 3177224"/>
                <a:gd name="connsiteX65" fmla="*/ 155911 w 2701062"/>
                <a:gd name="connsiteY65" fmla="*/ 3097161 h 3177224"/>
                <a:gd name="connsiteX66" fmla="*/ 164339 w 2701062"/>
                <a:gd name="connsiteY66" fmla="*/ 3177224 h 3177224"/>
                <a:gd name="connsiteX67" fmla="*/ 265471 w 2701062"/>
                <a:gd name="connsiteY67" fmla="*/ 3126658 h 3177224"/>
                <a:gd name="connsiteX68" fmla="*/ 252829 w 2701062"/>
                <a:gd name="connsiteY68" fmla="*/ 3067664 h 3177224"/>
                <a:gd name="connsiteX69" fmla="*/ 307609 w 2701062"/>
                <a:gd name="connsiteY69" fmla="*/ 3025526 h 3177224"/>
                <a:gd name="connsiteX70" fmla="*/ 345534 w 2701062"/>
                <a:gd name="connsiteY70" fmla="*/ 2987602 h 3177224"/>
                <a:gd name="connsiteX71" fmla="*/ 375030 w 2701062"/>
                <a:gd name="connsiteY71" fmla="*/ 2945463 h 3177224"/>
                <a:gd name="connsiteX72" fmla="*/ 497231 w 2701062"/>
                <a:gd name="connsiteY72" fmla="*/ 2953891 h 3177224"/>
                <a:gd name="connsiteX73" fmla="*/ 497231 w 2701062"/>
                <a:gd name="connsiteY73" fmla="*/ 2953891 h 3177224"/>
                <a:gd name="connsiteX74" fmla="*/ 568866 w 2701062"/>
                <a:gd name="connsiteY74" fmla="*/ 2987602 h 3177224"/>
                <a:gd name="connsiteX75" fmla="*/ 589935 w 2701062"/>
                <a:gd name="connsiteY75" fmla="*/ 2966533 h 3177224"/>
                <a:gd name="connsiteX76" fmla="*/ 648929 w 2701062"/>
                <a:gd name="connsiteY76" fmla="*/ 2996029 h 3177224"/>
                <a:gd name="connsiteX77" fmla="*/ 674212 w 2701062"/>
                <a:gd name="connsiteY77" fmla="*/ 2991816 h 3177224"/>
                <a:gd name="connsiteX78" fmla="*/ 720564 w 2701062"/>
                <a:gd name="connsiteY78" fmla="*/ 3055023 h 3177224"/>
                <a:gd name="connsiteX79" fmla="*/ 754275 w 2701062"/>
                <a:gd name="connsiteY79" fmla="*/ 3046595 h 3177224"/>
                <a:gd name="connsiteX80" fmla="*/ 804840 w 2701062"/>
                <a:gd name="connsiteY80" fmla="*/ 2970746 h 3177224"/>
                <a:gd name="connsiteX81" fmla="*/ 842765 w 2701062"/>
                <a:gd name="connsiteY81" fmla="*/ 2937036 h 3177224"/>
                <a:gd name="connsiteX82" fmla="*/ 830123 w 2701062"/>
                <a:gd name="connsiteY82" fmla="*/ 2882256 h 3177224"/>
                <a:gd name="connsiteX83" fmla="*/ 859620 w 2701062"/>
                <a:gd name="connsiteY83" fmla="*/ 2827476 h 3177224"/>
                <a:gd name="connsiteX84" fmla="*/ 918614 w 2701062"/>
                <a:gd name="connsiteY84" fmla="*/ 2776911 h 3177224"/>
                <a:gd name="connsiteX85" fmla="*/ 1011318 w 2701062"/>
                <a:gd name="connsiteY85" fmla="*/ 2760055 h 3177224"/>
                <a:gd name="connsiteX86" fmla="*/ 1078739 w 2701062"/>
                <a:gd name="connsiteY86" fmla="*/ 2747414 h 3177224"/>
                <a:gd name="connsiteX87" fmla="*/ 1163016 w 2701062"/>
                <a:gd name="connsiteY87" fmla="*/ 2819049 h 3177224"/>
                <a:gd name="connsiteX88" fmla="*/ 1222009 w 2701062"/>
                <a:gd name="connsiteY88" fmla="*/ 2852759 h 3177224"/>
                <a:gd name="connsiteX89" fmla="*/ 1226223 w 2701062"/>
                <a:gd name="connsiteY89" fmla="*/ 2806407 h 3177224"/>
                <a:gd name="connsiteX90" fmla="*/ 1243078 w 2701062"/>
                <a:gd name="connsiteY90" fmla="*/ 2797980 h 3177224"/>
                <a:gd name="connsiteX91" fmla="*/ 1344210 w 2701062"/>
                <a:gd name="connsiteY91" fmla="*/ 2819049 h 3177224"/>
                <a:gd name="connsiteX92" fmla="*/ 1398990 w 2701062"/>
                <a:gd name="connsiteY92" fmla="*/ 2827476 h 3177224"/>
                <a:gd name="connsiteX93" fmla="*/ 1436914 w 2701062"/>
                <a:gd name="connsiteY93" fmla="*/ 2755841 h 3177224"/>
                <a:gd name="connsiteX94" fmla="*/ 1495908 w 2701062"/>
                <a:gd name="connsiteY94" fmla="*/ 2747414 h 3177224"/>
                <a:gd name="connsiteX95" fmla="*/ 1597040 w 2701062"/>
                <a:gd name="connsiteY95" fmla="*/ 2802193 h 3177224"/>
                <a:gd name="connsiteX96" fmla="*/ 1656033 w 2701062"/>
                <a:gd name="connsiteY96" fmla="*/ 2823263 h 3177224"/>
                <a:gd name="connsiteX97" fmla="*/ 1719240 w 2701062"/>
                <a:gd name="connsiteY97" fmla="*/ 2764269 h 3177224"/>
                <a:gd name="connsiteX98" fmla="*/ 1715027 w 2701062"/>
                <a:gd name="connsiteY98" fmla="*/ 2692634 h 3177224"/>
                <a:gd name="connsiteX99" fmla="*/ 1833014 w 2701062"/>
                <a:gd name="connsiteY99" fmla="*/ 2743200 h 3177224"/>
                <a:gd name="connsiteX100" fmla="*/ 1862510 w 2701062"/>
                <a:gd name="connsiteY100" fmla="*/ 2692634 h 3177224"/>
                <a:gd name="connsiteX101" fmla="*/ 2018422 w 2701062"/>
                <a:gd name="connsiteY101" fmla="*/ 2671565 h 3177224"/>
                <a:gd name="connsiteX102" fmla="*/ 2186975 w 2701062"/>
                <a:gd name="connsiteY102" fmla="*/ 2730558 h 3177224"/>
                <a:gd name="connsiteX103" fmla="*/ 2254396 w 2701062"/>
                <a:gd name="connsiteY103" fmla="*/ 2646282 h 3177224"/>
                <a:gd name="connsiteX104" fmla="*/ 2338673 w 2701062"/>
                <a:gd name="connsiteY104" fmla="*/ 2646282 h 3177224"/>
                <a:gd name="connsiteX105" fmla="*/ 2380811 w 2701062"/>
                <a:gd name="connsiteY105" fmla="*/ 2591502 h 3177224"/>
                <a:gd name="connsiteX106" fmla="*/ 2456660 w 2701062"/>
                <a:gd name="connsiteY106" fmla="*/ 2595716 h 3177224"/>
                <a:gd name="connsiteX107" fmla="*/ 2469301 w 2701062"/>
                <a:gd name="connsiteY107" fmla="*/ 2515653 h 3177224"/>
                <a:gd name="connsiteX108" fmla="*/ 2595716 w 2701062"/>
                <a:gd name="connsiteY108" fmla="*/ 2448232 h 3177224"/>
                <a:gd name="connsiteX109" fmla="*/ 2595716 w 2701062"/>
                <a:gd name="connsiteY109" fmla="*/ 2347100 h 3177224"/>
                <a:gd name="connsiteX110" fmla="*/ 2616785 w 2701062"/>
                <a:gd name="connsiteY110" fmla="*/ 2309176 h 3177224"/>
                <a:gd name="connsiteX111" fmla="*/ 2591502 w 2701062"/>
                <a:gd name="connsiteY111" fmla="*/ 2283893 h 3177224"/>
                <a:gd name="connsiteX112" fmla="*/ 2515653 w 2701062"/>
                <a:gd name="connsiteY112" fmla="*/ 2283893 h 3177224"/>
                <a:gd name="connsiteX113" fmla="*/ 2460874 w 2701062"/>
                <a:gd name="connsiteY113" fmla="*/ 2296534 h 3177224"/>
                <a:gd name="connsiteX114" fmla="*/ 2435591 w 2701062"/>
                <a:gd name="connsiteY114" fmla="*/ 2309176 h 3177224"/>
                <a:gd name="connsiteX115" fmla="*/ 2397666 w 2701062"/>
                <a:gd name="connsiteY115" fmla="*/ 2258610 h 3177224"/>
                <a:gd name="connsiteX116" fmla="*/ 2347100 w 2701062"/>
                <a:gd name="connsiteY116" fmla="*/ 2233327 h 3177224"/>
                <a:gd name="connsiteX117" fmla="*/ 2410308 w 2701062"/>
                <a:gd name="connsiteY117" fmla="*/ 2195403 h 3177224"/>
                <a:gd name="connsiteX118" fmla="*/ 2439804 w 2701062"/>
                <a:gd name="connsiteY118" fmla="*/ 2047919 h 3177224"/>
                <a:gd name="connsiteX119" fmla="*/ 2481943 w 2701062"/>
                <a:gd name="connsiteY119" fmla="*/ 2081629 h 3177224"/>
                <a:gd name="connsiteX120" fmla="*/ 2532509 w 2701062"/>
                <a:gd name="connsiteY120" fmla="*/ 2009994 h 3177224"/>
                <a:gd name="connsiteX121" fmla="*/ 2545150 w 2701062"/>
                <a:gd name="connsiteY121" fmla="*/ 1972070 h 3177224"/>
                <a:gd name="connsiteX122" fmla="*/ 2633640 w 2701062"/>
                <a:gd name="connsiteY122" fmla="*/ 1858297 h 3177224"/>
                <a:gd name="connsiteX123" fmla="*/ 2650496 w 2701062"/>
                <a:gd name="connsiteY123" fmla="*/ 1765593 h 3177224"/>
                <a:gd name="connsiteX124" fmla="*/ 2696848 w 2701062"/>
                <a:gd name="connsiteY124" fmla="*/ 1689744 h 3177224"/>
                <a:gd name="connsiteX125" fmla="*/ 2701062 w 2701062"/>
                <a:gd name="connsiteY125" fmla="*/ 1483266 h 3177224"/>
                <a:gd name="connsiteX126" fmla="*/ 2503012 w 2701062"/>
                <a:gd name="connsiteY126" fmla="*/ 1348424 h 3177224"/>
                <a:gd name="connsiteX127" fmla="*/ 2237541 w 2701062"/>
                <a:gd name="connsiteY127" fmla="*/ 1318927 h 3177224"/>
                <a:gd name="connsiteX128" fmla="*/ 2161692 w 2701062"/>
                <a:gd name="connsiteY128" fmla="*/ 1407417 h 3177224"/>
                <a:gd name="connsiteX129" fmla="*/ 2123768 w 2701062"/>
                <a:gd name="connsiteY129" fmla="*/ 1398990 h 3177224"/>
                <a:gd name="connsiteX130" fmla="*/ 2111126 w 2701062"/>
                <a:gd name="connsiteY130" fmla="*/ 1348424 h 3177224"/>
                <a:gd name="connsiteX131" fmla="*/ 2203830 w 2701062"/>
                <a:gd name="connsiteY131" fmla="*/ 1251506 h 3177224"/>
                <a:gd name="connsiteX132" fmla="*/ 2178547 w 2701062"/>
                <a:gd name="connsiteY132" fmla="*/ 1112450 h 3177224"/>
                <a:gd name="connsiteX133" fmla="*/ 2090057 w 2701062"/>
                <a:gd name="connsiteY133" fmla="*/ 1019746 h 3177224"/>
                <a:gd name="connsiteX134" fmla="*/ 2056346 w 2701062"/>
                <a:gd name="connsiteY134" fmla="*/ 990249 h 3177224"/>
                <a:gd name="connsiteX135" fmla="*/ 2127981 w 2701062"/>
                <a:gd name="connsiteY135" fmla="*/ 977607 h 3177224"/>
                <a:gd name="connsiteX136" fmla="*/ 2127981 w 2701062"/>
                <a:gd name="connsiteY136" fmla="*/ 943897 h 3177224"/>
                <a:gd name="connsiteX137" fmla="*/ 2031063 w 2701062"/>
                <a:gd name="connsiteY137" fmla="*/ 817482 h 3177224"/>
                <a:gd name="connsiteX138" fmla="*/ 2022636 w 2701062"/>
                <a:gd name="connsiteY138" fmla="*/ 733205 h 3177224"/>
                <a:gd name="connsiteX139" fmla="*/ 2056346 w 2701062"/>
                <a:gd name="connsiteY139" fmla="*/ 669998 h 3177224"/>
                <a:gd name="connsiteX140" fmla="*/ 2039491 w 2701062"/>
                <a:gd name="connsiteY140" fmla="*/ 636287 h 3177224"/>
                <a:gd name="connsiteX141" fmla="*/ 1967856 w 2701062"/>
                <a:gd name="connsiteY141" fmla="*/ 615218 h 3177224"/>
                <a:gd name="connsiteX142" fmla="*/ 1929932 w 2701062"/>
                <a:gd name="connsiteY142" fmla="*/ 556225 h 3177224"/>
                <a:gd name="connsiteX143" fmla="*/ 1934146 w 2701062"/>
                <a:gd name="connsiteY143" fmla="*/ 497231 h 3177224"/>
                <a:gd name="connsiteX144" fmla="*/ 1727668 w 2701062"/>
                <a:gd name="connsiteY144" fmla="*/ 379244 h 3177224"/>
                <a:gd name="connsiteX145" fmla="*/ 1664461 w 2701062"/>
                <a:gd name="connsiteY145" fmla="*/ 320251 h 3177224"/>
                <a:gd name="connsiteX146" fmla="*/ 1563329 w 2701062"/>
                <a:gd name="connsiteY146" fmla="*/ 0 h 3177224"/>
                <a:gd name="connsiteX0" fmla="*/ 1356851 w 2701062"/>
                <a:gd name="connsiteY0" fmla="*/ 0 h 3564895"/>
                <a:gd name="connsiteX1" fmla="*/ 876475 w 2701062"/>
                <a:gd name="connsiteY1" fmla="*/ 640500 h 3564895"/>
                <a:gd name="connsiteX2" fmla="*/ 804840 w 2701062"/>
                <a:gd name="connsiteY2" fmla="*/ 712135 h 3564895"/>
                <a:gd name="connsiteX3" fmla="*/ 813268 w 2701062"/>
                <a:gd name="connsiteY3" fmla="*/ 842764 h 3564895"/>
                <a:gd name="connsiteX4" fmla="*/ 897545 w 2701062"/>
                <a:gd name="connsiteY4" fmla="*/ 1011317 h 3564895"/>
                <a:gd name="connsiteX5" fmla="*/ 943897 w 2701062"/>
                <a:gd name="connsiteY5" fmla="*/ 1095593 h 3564895"/>
                <a:gd name="connsiteX6" fmla="*/ 964966 w 2701062"/>
                <a:gd name="connsiteY6" fmla="*/ 1125090 h 3564895"/>
                <a:gd name="connsiteX7" fmla="*/ 994463 w 2701062"/>
                <a:gd name="connsiteY7" fmla="*/ 1099807 h 3564895"/>
                <a:gd name="connsiteX8" fmla="*/ 1011318 w 2701062"/>
                <a:gd name="connsiteY8" fmla="*/ 1045028 h 3564895"/>
                <a:gd name="connsiteX9" fmla="*/ 1057670 w 2701062"/>
                <a:gd name="connsiteY9" fmla="*/ 1036600 h 3564895"/>
                <a:gd name="connsiteX10" fmla="*/ 1053456 w 2701062"/>
                <a:gd name="connsiteY10" fmla="*/ 1099807 h 3564895"/>
                <a:gd name="connsiteX11" fmla="*/ 1040815 w 2701062"/>
                <a:gd name="connsiteY11" fmla="*/ 1133518 h 3564895"/>
                <a:gd name="connsiteX12" fmla="*/ 1049242 w 2701062"/>
                <a:gd name="connsiteY12" fmla="*/ 1158801 h 3564895"/>
                <a:gd name="connsiteX13" fmla="*/ 986035 w 2701062"/>
                <a:gd name="connsiteY13" fmla="*/ 1175656 h 3564895"/>
                <a:gd name="connsiteX14" fmla="*/ 1011318 w 2701062"/>
                <a:gd name="connsiteY14" fmla="*/ 1310499 h 3564895"/>
                <a:gd name="connsiteX15" fmla="*/ 1049242 w 2701062"/>
                <a:gd name="connsiteY15" fmla="*/ 1306285 h 3564895"/>
                <a:gd name="connsiteX16" fmla="*/ 1040815 w 2701062"/>
                <a:gd name="connsiteY16" fmla="*/ 1369492 h 3564895"/>
                <a:gd name="connsiteX17" fmla="*/ 981821 w 2701062"/>
                <a:gd name="connsiteY17" fmla="*/ 1403203 h 3564895"/>
                <a:gd name="connsiteX18" fmla="*/ 931255 w 2701062"/>
                <a:gd name="connsiteY18" fmla="*/ 1403203 h 3564895"/>
                <a:gd name="connsiteX19" fmla="*/ 897545 w 2701062"/>
                <a:gd name="connsiteY19" fmla="*/ 1466410 h 3564895"/>
                <a:gd name="connsiteX20" fmla="*/ 901758 w 2701062"/>
                <a:gd name="connsiteY20" fmla="*/ 1495907 h 3564895"/>
                <a:gd name="connsiteX21" fmla="*/ 948110 w 2701062"/>
                <a:gd name="connsiteY21" fmla="*/ 1504334 h 3564895"/>
                <a:gd name="connsiteX22" fmla="*/ 931255 w 2701062"/>
                <a:gd name="connsiteY22" fmla="*/ 1542259 h 3564895"/>
                <a:gd name="connsiteX23" fmla="*/ 952324 w 2701062"/>
                <a:gd name="connsiteY23" fmla="*/ 1550687 h 3564895"/>
                <a:gd name="connsiteX24" fmla="*/ 1015532 w 2701062"/>
                <a:gd name="connsiteY24" fmla="*/ 1554900 h 3564895"/>
                <a:gd name="connsiteX25" fmla="*/ 1040815 w 2701062"/>
                <a:gd name="connsiteY25" fmla="*/ 1592825 h 3564895"/>
                <a:gd name="connsiteX26" fmla="*/ 1036601 w 2701062"/>
                <a:gd name="connsiteY26" fmla="*/ 1630749 h 3564895"/>
                <a:gd name="connsiteX27" fmla="*/ 1104022 w 2701062"/>
                <a:gd name="connsiteY27" fmla="*/ 1731881 h 3564895"/>
                <a:gd name="connsiteX28" fmla="*/ 1053456 w 2701062"/>
                <a:gd name="connsiteY28" fmla="*/ 1757164 h 3564895"/>
                <a:gd name="connsiteX29" fmla="*/ 998676 w 2701062"/>
                <a:gd name="connsiteY29" fmla="*/ 1752950 h 3564895"/>
                <a:gd name="connsiteX30" fmla="*/ 964966 w 2701062"/>
                <a:gd name="connsiteY30" fmla="*/ 1833013 h 3564895"/>
                <a:gd name="connsiteX31" fmla="*/ 1015532 w 2701062"/>
                <a:gd name="connsiteY31" fmla="*/ 1875151 h 3564895"/>
                <a:gd name="connsiteX32" fmla="*/ 994463 w 2701062"/>
                <a:gd name="connsiteY32" fmla="*/ 1972069 h 3564895"/>
                <a:gd name="connsiteX33" fmla="*/ 1019746 w 2701062"/>
                <a:gd name="connsiteY33" fmla="*/ 2005780 h 3564895"/>
                <a:gd name="connsiteX34" fmla="*/ 990249 w 2701062"/>
                <a:gd name="connsiteY34" fmla="*/ 2039490 h 3564895"/>
                <a:gd name="connsiteX35" fmla="*/ 948110 w 2701062"/>
                <a:gd name="connsiteY35" fmla="*/ 2039490 h 3564895"/>
                <a:gd name="connsiteX36" fmla="*/ 939683 w 2701062"/>
                <a:gd name="connsiteY36" fmla="*/ 2077415 h 3564895"/>
                <a:gd name="connsiteX37" fmla="*/ 994463 w 2701062"/>
                <a:gd name="connsiteY37" fmla="*/ 2123767 h 3564895"/>
                <a:gd name="connsiteX38" fmla="*/ 981821 w 2701062"/>
                <a:gd name="connsiteY38" fmla="*/ 2304961 h 3564895"/>
                <a:gd name="connsiteX39" fmla="*/ 1015532 w 2701062"/>
                <a:gd name="connsiteY39" fmla="*/ 2385024 h 3564895"/>
                <a:gd name="connsiteX40" fmla="*/ 1049242 w 2701062"/>
                <a:gd name="connsiteY40" fmla="*/ 2385024 h 3564895"/>
                <a:gd name="connsiteX41" fmla="*/ 1129305 w 2701062"/>
                <a:gd name="connsiteY41" fmla="*/ 2452445 h 3564895"/>
                <a:gd name="connsiteX42" fmla="*/ 1125091 w 2701062"/>
                <a:gd name="connsiteY42" fmla="*/ 2583074 h 3564895"/>
                <a:gd name="connsiteX43" fmla="*/ 1087167 w 2701062"/>
                <a:gd name="connsiteY43" fmla="*/ 2646281 h 3564895"/>
                <a:gd name="connsiteX44" fmla="*/ 1015532 w 2701062"/>
                <a:gd name="connsiteY44" fmla="*/ 2713702 h 3564895"/>
                <a:gd name="connsiteX45" fmla="*/ 1007104 w 2701062"/>
                <a:gd name="connsiteY45" fmla="*/ 2802193 h 3564895"/>
                <a:gd name="connsiteX46" fmla="*/ 922828 w 2701062"/>
                <a:gd name="connsiteY46" fmla="*/ 2814834 h 3564895"/>
                <a:gd name="connsiteX47" fmla="*/ 868048 w 2701062"/>
                <a:gd name="connsiteY47" fmla="*/ 2819048 h 3564895"/>
                <a:gd name="connsiteX48" fmla="*/ 830123 w 2701062"/>
                <a:gd name="connsiteY48" fmla="*/ 2781123 h 3564895"/>
                <a:gd name="connsiteX49" fmla="*/ 577294 w 2701062"/>
                <a:gd name="connsiteY49" fmla="*/ 2802193 h 3564895"/>
                <a:gd name="connsiteX50" fmla="*/ 568866 w 2701062"/>
                <a:gd name="connsiteY50" fmla="*/ 2907538 h 3564895"/>
                <a:gd name="connsiteX51" fmla="*/ 514087 w 2701062"/>
                <a:gd name="connsiteY51" fmla="*/ 2941249 h 3564895"/>
                <a:gd name="connsiteX52" fmla="*/ 484590 w 2701062"/>
                <a:gd name="connsiteY52" fmla="*/ 2907538 h 3564895"/>
                <a:gd name="connsiteX53" fmla="*/ 446665 w 2701062"/>
                <a:gd name="connsiteY53" fmla="*/ 2932821 h 3564895"/>
                <a:gd name="connsiteX54" fmla="*/ 434024 w 2701062"/>
                <a:gd name="connsiteY54" fmla="*/ 3050808 h 3564895"/>
                <a:gd name="connsiteX55" fmla="*/ 328678 w 2701062"/>
                <a:gd name="connsiteY55" fmla="*/ 3177223 h 3564895"/>
                <a:gd name="connsiteX56" fmla="*/ 273899 w 2701062"/>
                <a:gd name="connsiteY56" fmla="*/ 3189864 h 3564895"/>
                <a:gd name="connsiteX57" fmla="*/ 252829 w 2701062"/>
                <a:gd name="connsiteY57" fmla="*/ 3240430 h 3564895"/>
                <a:gd name="connsiteX58" fmla="*/ 202263 w 2701062"/>
                <a:gd name="connsiteY58" fmla="*/ 3320493 h 3564895"/>
                <a:gd name="connsiteX59" fmla="*/ 164339 w 2701062"/>
                <a:gd name="connsiteY59" fmla="*/ 3349990 h 3564895"/>
                <a:gd name="connsiteX60" fmla="*/ 75849 w 2701062"/>
                <a:gd name="connsiteY60" fmla="*/ 3379487 h 3564895"/>
                <a:gd name="connsiteX61" fmla="*/ 12641 w 2701062"/>
                <a:gd name="connsiteY61" fmla="*/ 3413197 h 3564895"/>
                <a:gd name="connsiteX62" fmla="*/ 0 w 2701062"/>
                <a:gd name="connsiteY62" fmla="*/ 3493260 h 3564895"/>
                <a:gd name="connsiteX63" fmla="*/ 63207 w 2701062"/>
                <a:gd name="connsiteY63" fmla="*/ 3489046 h 3564895"/>
                <a:gd name="connsiteX64" fmla="*/ 96918 w 2701062"/>
                <a:gd name="connsiteY64" fmla="*/ 3442694 h 3564895"/>
                <a:gd name="connsiteX65" fmla="*/ 155911 w 2701062"/>
                <a:gd name="connsiteY65" fmla="*/ 3484832 h 3564895"/>
                <a:gd name="connsiteX66" fmla="*/ 164339 w 2701062"/>
                <a:gd name="connsiteY66" fmla="*/ 3564895 h 3564895"/>
                <a:gd name="connsiteX67" fmla="*/ 265471 w 2701062"/>
                <a:gd name="connsiteY67" fmla="*/ 3514329 h 3564895"/>
                <a:gd name="connsiteX68" fmla="*/ 252829 w 2701062"/>
                <a:gd name="connsiteY68" fmla="*/ 3455335 h 3564895"/>
                <a:gd name="connsiteX69" fmla="*/ 307609 w 2701062"/>
                <a:gd name="connsiteY69" fmla="*/ 3413197 h 3564895"/>
                <a:gd name="connsiteX70" fmla="*/ 345534 w 2701062"/>
                <a:gd name="connsiteY70" fmla="*/ 3375273 h 3564895"/>
                <a:gd name="connsiteX71" fmla="*/ 375030 w 2701062"/>
                <a:gd name="connsiteY71" fmla="*/ 3333134 h 3564895"/>
                <a:gd name="connsiteX72" fmla="*/ 497231 w 2701062"/>
                <a:gd name="connsiteY72" fmla="*/ 3341562 h 3564895"/>
                <a:gd name="connsiteX73" fmla="*/ 497231 w 2701062"/>
                <a:gd name="connsiteY73" fmla="*/ 3341562 h 3564895"/>
                <a:gd name="connsiteX74" fmla="*/ 568866 w 2701062"/>
                <a:gd name="connsiteY74" fmla="*/ 3375273 h 3564895"/>
                <a:gd name="connsiteX75" fmla="*/ 589935 w 2701062"/>
                <a:gd name="connsiteY75" fmla="*/ 3354204 h 3564895"/>
                <a:gd name="connsiteX76" fmla="*/ 648929 w 2701062"/>
                <a:gd name="connsiteY76" fmla="*/ 3383700 h 3564895"/>
                <a:gd name="connsiteX77" fmla="*/ 674212 w 2701062"/>
                <a:gd name="connsiteY77" fmla="*/ 3379487 h 3564895"/>
                <a:gd name="connsiteX78" fmla="*/ 720564 w 2701062"/>
                <a:gd name="connsiteY78" fmla="*/ 3442694 h 3564895"/>
                <a:gd name="connsiteX79" fmla="*/ 754275 w 2701062"/>
                <a:gd name="connsiteY79" fmla="*/ 3434266 h 3564895"/>
                <a:gd name="connsiteX80" fmla="*/ 804840 w 2701062"/>
                <a:gd name="connsiteY80" fmla="*/ 3358417 h 3564895"/>
                <a:gd name="connsiteX81" fmla="*/ 842765 w 2701062"/>
                <a:gd name="connsiteY81" fmla="*/ 3324707 h 3564895"/>
                <a:gd name="connsiteX82" fmla="*/ 830123 w 2701062"/>
                <a:gd name="connsiteY82" fmla="*/ 3269927 h 3564895"/>
                <a:gd name="connsiteX83" fmla="*/ 859620 w 2701062"/>
                <a:gd name="connsiteY83" fmla="*/ 3215147 h 3564895"/>
                <a:gd name="connsiteX84" fmla="*/ 918614 w 2701062"/>
                <a:gd name="connsiteY84" fmla="*/ 3164582 h 3564895"/>
                <a:gd name="connsiteX85" fmla="*/ 1011318 w 2701062"/>
                <a:gd name="connsiteY85" fmla="*/ 3147726 h 3564895"/>
                <a:gd name="connsiteX86" fmla="*/ 1078739 w 2701062"/>
                <a:gd name="connsiteY86" fmla="*/ 3135085 h 3564895"/>
                <a:gd name="connsiteX87" fmla="*/ 1163016 w 2701062"/>
                <a:gd name="connsiteY87" fmla="*/ 3206720 h 3564895"/>
                <a:gd name="connsiteX88" fmla="*/ 1222009 w 2701062"/>
                <a:gd name="connsiteY88" fmla="*/ 3240430 h 3564895"/>
                <a:gd name="connsiteX89" fmla="*/ 1226223 w 2701062"/>
                <a:gd name="connsiteY89" fmla="*/ 3194078 h 3564895"/>
                <a:gd name="connsiteX90" fmla="*/ 1243078 w 2701062"/>
                <a:gd name="connsiteY90" fmla="*/ 3185651 h 3564895"/>
                <a:gd name="connsiteX91" fmla="*/ 1344210 w 2701062"/>
                <a:gd name="connsiteY91" fmla="*/ 3206720 h 3564895"/>
                <a:gd name="connsiteX92" fmla="*/ 1398990 w 2701062"/>
                <a:gd name="connsiteY92" fmla="*/ 3215147 h 3564895"/>
                <a:gd name="connsiteX93" fmla="*/ 1436914 w 2701062"/>
                <a:gd name="connsiteY93" fmla="*/ 3143512 h 3564895"/>
                <a:gd name="connsiteX94" fmla="*/ 1495908 w 2701062"/>
                <a:gd name="connsiteY94" fmla="*/ 3135085 h 3564895"/>
                <a:gd name="connsiteX95" fmla="*/ 1597040 w 2701062"/>
                <a:gd name="connsiteY95" fmla="*/ 3189864 h 3564895"/>
                <a:gd name="connsiteX96" fmla="*/ 1656033 w 2701062"/>
                <a:gd name="connsiteY96" fmla="*/ 3210934 h 3564895"/>
                <a:gd name="connsiteX97" fmla="*/ 1719240 w 2701062"/>
                <a:gd name="connsiteY97" fmla="*/ 3151940 h 3564895"/>
                <a:gd name="connsiteX98" fmla="*/ 1715027 w 2701062"/>
                <a:gd name="connsiteY98" fmla="*/ 3080305 h 3564895"/>
                <a:gd name="connsiteX99" fmla="*/ 1833014 w 2701062"/>
                <a:gd name="connsiteY99" fmla="*/ 3130871 h 3564895"/>
                <a:gd name="connsiteX100" fmla="*/ 1862510 w 2701062"/>
                <a:gd name="connsiteY100" fmla="*/ 3080305 h 3564895"/>
                <a:gd name="connsiteX101" fmla="*/ 2018422 w 2701062"/>
                <a:gd name="connsiteY101" fmla="*/ 3059236 h 3564895"/>
                <a:gd name="connsiteX102" fmla="*/ 2186975 w 2701062"/>
                <a:gd name="connsiteY102" fmla="*/ 3118229 h 3564895"/>
                <a:gd name="connsiteX103" fmla="*/ 2254396 w 2701062"/>
                <a:gd name="connsiteY103" fmla="*/ 3033953 h 3564895"/>
                <a:gd name="connsiteX104" fmla="*/ 2338673 w 2701062"/>
                <a:gd name="connsiteY104" fmla="*/ 3033953 h 3564895"/>
                <a:gd name="connsiteX105" fmla="*/ 2380811 w 2701062"/>
                <a:gd name="connsiteY105" fmla="*/ 2979173 h 3564895"/>
                <a:gd name="connsiteX106" fmla="*/ 2456660 w 2701062"/>
                <a:gd name="connsiteY106" fmla="*/ 2983387 h 3564895"/>
                <a:gd name="connsiteX107" fmla="*/ 2469301 w 2701062"/>
                <a:gd name="connsiteY107" fmla="*/ 2903324 h 3564895"/>
                <a:gd name="connsiteX108" fmla="*/ 2595716 w 2701062"/>
                <a:gd name="connsiteY108" fmla="*/ 2835903 h 3564895"/>
                <a:gd name="connsiteX109" fmla="*/ 2595716 w 2701062"/>
                <a:gd name="connsiteY109" fmla="*/ 2734771 h 3564895"/>
                <a:gd name="connsiteX110" fmla="*/ 2616785 w 2701062"/>
                <a:gd name="connsiteY110" fmla="*/ 2696847 h 3564895"/>
                <a:gd name="connsiteX111" fmla="*/ 2591502 w 2701062"/>
                <a:gd name="connsiteY111" fmla="*/ 2671564 h 3564895"/>
                <a:gd name="connsiteX112" fmla="*/ 2515653 w 2701062"/>
                <a:gd name="connsiteY112" fmla="*/ 2671564 h 3564895"/>
                <a:gd name="connsiteX113" fmla="*/ 2460874 w 2701062"/>
                <a:gd name="connsiteY113" fmla="*/ 2684205 h 3564895"/>
                <a:gd name="connsiteX114" fmla="*/ 2435591 w 2701062"/>
                <a:gd name="connsiteY114" fmla="*/ 2696847 h 3564895"/>
                <a:gd name="connsiteX115" fmla="*/ 2397666 w 2701062"/>
                <a:gd name="connsiteY115" fmla="*/ 2646281 h 3564895"/>
                <a:gd name="connsiteX116" fmla="*/ 2347100 w 2701062"/>
                <a:gd name="connsiteY116" fmla="*/ 2620998 h 3564895"/>
                <a:gd name="connsiteX117" fmla="*/ 2410308 w 2701062"/>
                <a:gd name="connsiteY117" fmla="*/ 2583074 h 3564895"/>
                <a:gd name="connsiteX118" fmla="*/ 2439804 w 2701062"/>
                <a:gd name="connsiteY118" fmla="*/ 2435590 h 3564895"/>
                <a:gd name="connsiteX119" fmla="*/ 2481943 w 2701062"/>
                <a:gd name="connsiteY119" fmla="*/ 2469300 h 3564895"/>
                <a:gd name="connsiteX120" fmla="*/ 2532509 w 2701062"/>
                <a:gd name="connsiteY120" fmla="*/ 2397665 h 3564895"/>
                <a:gd name="connsiteX121" fmla="*/ 2545150 w 2701062"/>
                <a:gd name="connsiteY121" fmla="*/ 2359741 h 3564895"/>
                <a:gd name="connsiteX122" fmla="*/ 2633640 w 2701062"/>
                <a:gd name="connsiteY122" fmla="*/ 2245968 h 3564895"/>
                <a:gd name="connsiteX123" fmla="*/ 2650496 w 2701062"/>
                <a:gd name="connsiteY123" fmla="*/ 2153264 h 3564895"/>
                <a:gd name="connsiteX124" fmla="*/ 2696848 w 2701062"/>
                <a:gd name="connsiteY124" fmla="*/ 2077415 h 3564895"/>
                <a:gd name="connsiteX125" fmla="*/ 2701062 w 2701062"/>
                <a:gd name="connsiteY125" fmla="*/ 1870937 h 3564895"/>
                <a:gd name="connsiteX126" fmla="*/ 2503012 w 2701062"/>
                <a:gd name="connsiteY126" fmla="*/ 1736095 h 3564895"/>
                <a:gd name="connsiteX127" fmla="*/ 2237541 w 2701062"/>
                <a:gd name="connsiteY127" fmla="*/ 1706598 h 3564895"/>
                <a:gd name="connsiteX128" fmla="*/ 2161692 w 2701062"/>
                <a:gd name="connsiteY128" fmla="*/ 1795088 h 3564895"/>
                <a:gd name="connsiteX129" fmla="*/ 2123768 w 2701062"/>
                <a:gd name="connsiteY129" fmla="*/ 1786661 h 3564895"/>
                <a:gd name="connsiteX130" fmla="*/ 2111126 w 2701062"/>
                <a:gd name="connsiteY130" fmla="*/ 1736095 h 3564895"/>
                <a:gd name="connsiteX131" fmla="*/ 2203830 w 2701062"/>
                <a:gd name="connsiteY131" fmla="*/ 1639177 h 3564895"/>
                <a:gd name="connsiteX132" fmla="*/ 2178547 w 2701062"/>
                <a:gd name="connsiteY132" fmla="*/ 1500121 h 3564895"/>
                <a:gd name="connsiteX133" fmla="*/ 2090057 w 2701062"/>
                <a:gd name="connsiteY133" fmla="*/ 1407417 h 3564895"/>
                <a:gd name="connsiteX134" fmla="*/ 2056346 w 2701062"/>
                <a:gd name="connsiteY134" fmla="*/ 1377920 h 3564895"/>
                <a:gd name="connsiteX135" fmla="*/ 2127981 w 2701062"/>
                <a:gd name="connsiteY135" fmla="*/ 1365278 h 3564895"/>
                <a:gd name="connsiteX136" fmla="*/ 2127981 w 2701062"/>
                <a:gd name="connsiteY136" fmla="*/ 1331568 h 3564895"/>
                <a:gd name="connsiteX137" fmla="*/ 2031063 w 2701062"/>
                <a:gd name="connsiteY137" fmla="*/ 1205153 h 3564895"/>
                <a:gd name="connsiteX138" fmla="*/ 2022636 w 2701062"/>
                <a:gd name="connsiteY138" fmla="*/ 1120876 h 3564895"/>
                <a:gd name="connsiteX139" fmla="*/ 2056346 w 2701062"/>
                <a:gd name="connsiteY139" fmla="*/ 1057669 h 3564895"/>
                <a:gd name="connsiteX140" fmla="*/ 2039491 w 2701062"/>
                <a:gd name="connsiteY140" fmla="*/ 1023958 h 3564895"/>
                <a:gd name="connsiteX141" fmla="*/ 1967856 w 2701062"/>
                <a:gd name="connsiteY141" fmla="*/ 1002889 h 3564895"/>
                <a:gd name="connsiteX142" fmla="*/ 1929932 w 2701062"/>
                <a:gd name="connsiteY142" fmla="*/ 943896 h 3564895"/>
                <a:gd name="connsiteX143" fmla="*/ 1934146 w 2701062"/>
                <a:gd name="connsiteY143" fmla="*/ 884902 h 3564895"/>
                <a:gd name="connsiteX144" fmla="*/ 1727668 w 2701062"/>
                <a:gd name="connsiteY144" fmla="*/ 766915 h 3564895"/>
                <a:gd name="connsiteX145" fmla="*/ 1664461 w 2701062"/>
                <a:gd name="connsiteY145" fmla="*/ 707922 h 3564895"/>
                <a:gd name="connsiteX146" fmla="*/ 1563329 w 2701062"/>
                <a:gd name="connsiteY146" fmla="*/ 387671 h 3564895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356851 w 2701062"/>
                <a:gd name="connsiteY146" fmla="*/ 0 h 3573323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500122 w 2701062"/>
                <a:gd name="connsiteY146" fmla="*/ 307610 h 3573323"/>
                <a:gd name="connsiteX147" fmla="*/ 1356851 w 2701062"/>
                <a:gd name="connsiteY147" fmla="*/ 0 h 3573323"/>
                <a:gd name="connsiteX0" fmla="*/ 1356851 w 2701062"/>
                <a:gd name="connsiteY0" fmla="*/ 8428 h 3573323"/>
                <a:gd name="connsiteX1" fmla="*/ 876475 w 2701062"/>
                <a:gd name="connsiteY1" fmla="*/ 648928 h 3573323"/>
                <a:gd name="connsiteX2" fmla="*/ 804840 w 2701062"/>
                <a:gd name="connsiteY2" fmla="*/ 720563 h 3573323"/>
                <a:gd name="connsiteX3" fmla="*/ 813268 w 2701062"/>
                <a:gd name="connsiteY3" fmla="*/ 851192 h 3573323"/>
                <a:gd name="connsiteX4" fmla="*/ 897545 w 2701062"/>
                <a:gd name="connsiteY4" fmla="*/ 1019745 h 3573323"/>
                <a:gd name="connsiteX5" fmla="*/ 943897 w 2701062"/>
                <a:gd name="connsiteY5" fmla="*/ 1104021 h 3573323"/>
                <a:gd name="connsiteX6" fmla="*/ 964966 w 2701062"/>
                <a:gd name="connsiteY6" fmla="*/ 1133518 h 3573323"/>
                <a:gd name="connsiteX7" fmla="*/ 994463 w 2701062"/>
                <a:gd name="connsiteY7" fmla="*/ 1108235 h 3573323"/>
                <a:gd name="connsiteX8" fmla="*/ 1011318 w 2701062"/>
                <a:gd name="connsiteY8" fmla="*/ 1053456 h 3573323"/>
                <a:gd name="connsiteX9" fmla="*/ 1057670 w 2701062"/>
                <a:gd name="connsiteY9" fmla="*/ 1045028 h 3573323"/>
                <a:gd name="connsiteX10" fmla="*/ 1053456 w 2701062"/>
                <a:gd name="connsiteY10" fmla="*/ 1108235 h 3573323"/>
                <a:gd name="connsiteX11" fmla="*/ 1040815 w 2701062"/>
                <a:gd name="connsiteY11" fmla="*/ 1141946 h 3573323"/>
                <a:gd name="connsiteX12" fmla="*/ 1049242 w 2701062"/>
                <a:gd name="connsiteY12" fmla="*/ 1167229 h 3573323"/>
                <a:gd name="connsiteX13" fmla="*/ 986035 w 2701062"/>
                <a:gd name="connsiteY13" fmla="*/ 1184084 h 3573323"/>
                <a:gd name="connsiteX14" fmla="*/ 1011318 w 2701062"/>
                <a:gd name="connsiteY14" fmla="*/ 1318927 h 3573323"/>
                <a:gd name="connsiteX15" fmla="*/ 1049242 w 2701062"/>
                <a:gd name="connsiteY15" fmla="*/ 1314713 h 3573323"/>
                <a:gd name="connsiteX16" fmla="*/ 1040815 w 2701062"/>
                <a:gd name="connsiteY16" fmla="*/ 1377920 h 3573323"/>
                <a:gd name="connsiteX17" fmla="*/ 981821 w 2701062"/>
                <a:gd name="connsiteY17" fmla="*/ 1411631 h 3573323"/>
                <a:gd name="connsiteX18" fmla="*/ 931255 w 2701062"/>
                <a:gd name="connsiteY18" fmla="*/ 1411631 h 3573323"/>
                <a:gd name="connsiteX19" fmla="*/ 897545 w 2701062"/>
                <a:gd name="connsiteY19" fmla="*/ 1474838 h 3573323"/>
                <a:gd name="connsiteX20" fmla="*/ 901758 w 2701062"/>
                <a:gd name="connsiteY20" fmla="*/ 1504335 h 3573323"/>
                <a:gd name="connsiteX21" fmla="*/ 948110 w 2701062"/>
                <a:gd name="connsiteY21" fmla="*/ 1512762 h 3573323"/>
                <a:gd name="connsiteX22" fmla="*/ 931255 w 2701062"/>
                <a:gd name="connsiteY22" fmla="*/ 1550687 h 3573323"/>
                <a:gd name="connsiteX23" fmla="*/ 952324 w 2701062"/>
                <a:gd name="connsiteY23" fmla="*/ 1559115 h 3573323"/>
                <a:gd name="connsiteX24" fmla="*/ 1015532 w 2701062"/>
                <a:gd name="connsiteY24" fmla="*/ 1563328 h 3573323"/>
                <a:gd name="connsiteX25" fmla="*/ 1040815 w 2701062"/>
                <a:gd name="connsiteY25" fmla="*/ 1601253 h 3573323"/>
                <a:gd name="connsiteX26" fmla="*/ 1036601 w 2701062"/>
                <a:gd name="connsiteY26" fmla="*/ 1639177 h 3573323"/>
                <a:gd name="connsiteX27" fmla="*/ 1104022 w 2701062"/>
                <a:gd name="connsiteY27" fmla="*/ 1740309 h 3573323"/>
                <a:gd name="connsiteX28" fmla="*/ 1053456 w 2701062"/>
                <a:gd name="connsiteY28" fmla="*/ 1765592 h 3573323"/>
                <a:gd name="connsiteX29" fmla="*/ 998676 w 2701062"/>
                <a:gd name="connsiteY29" fmla="*/ 1761378 h 3573323"/>
                <a:gd name="connsiteX30" fmla="*/ 964966 w 2701062"/>
                <a:gd name="connsiteY30" fmla="*/ 1841441 h 3573323"/>
                <a:gd name="connsiteX31" fmla="*/ 1015532 w 2701062"/>
                <a:gd name="connsiteY31" fmla="*/ 1883579 h 3573323"/>
                <a:gd name="connsiteX32" fmla="*/ 994463 w 2701062"/>
                <a:gd name="connsiteY32" fmla="*/ 1980497 h 3573323"/>
                <a:gd name="connsiteX33" fmla="*/ 1019746 w 2701062"/>
                <a:gd name="connsiteY33" fmla="*/ 2014208 h 3573323"/>
                <a:gd name="connsiteX34" fmla="*/ 990249 w 2701062"/>
                <a:gd name="connsiteY34" fmla="*/ 2047918 h 3573323"/>
                <a:gd name="connsiteX35" fmla="*/ 948110 w 2701062"/>
                <a:gd name="connsiteY35" fmla="*/ 2047918 h 3573323"/>
                <a:gd name="connsiteX36" fmla="*/ 939683 w 2701062"/>
                <a:gd name="connsiteY36" fmla="*/ 2085843 h 3573323"/>
                <a:gd name="connsiteX37" fmla="*/ 994463 w 2701062"/>
                <a:gd name="connsiteY37" fmla="*/ 2132195 h 3573323"/>
                <a:gd name="connsiteX38" fmla="*/ 981821 w 2701062"/>
                <a:gd name="connsiteY38" fmla="*/ 2313389 h 3573323"/>
                <a:gd name="connsiteX39" fmla="*/ 1015532 w 2701062"/>
                <a:gd name="connsiteY39" fmla="*/ 2393452 h 3573323"/>
                <a:gd name="connsiteX40" fmla="*/ 1049242 w 2701062"/>
                <a:gd name="connsiteY40" fmla="*/ 2393452 h 3573323"/>
                <a:gd name="connsiteX41" fmla="*/ 1129305 w 2701062"/>
                <a:gd name="connsiteY41" fmla="*/ 2460873 h 3573323"/>
                <a:gd name="connsiteX42" fmla="*/ 1125091 w 2701062"/>
                <a:gd name="connsiteY42" fmla="*/ 2591502 h 3573323"/>
                <a:gd name="connsiteX43" fmla="*/ 1087167 w 2701062"/>
                <a:gd name="connsiteY43" fmla="*/ 2654709 h 3573323"/>
                <a:gd name="connsiteX44" fmla="*/ 1015532 w 2701062"/>
                <a:gd name="connsiteY44" fmla="*/ 2722130 h 3573323"/>
                <a:gd name="connsiteX45" fmla="*/ 1007104 w 2701062"/>
                <a:gd name="connsiteY45" fmla="*/ 2810621 h 3573323"/>
                <a:gd name="connsiteX46" fmla="*/ 922828 w 2701062"/>
                <a:gd name="connsiteY46" fmla="*/ 2823262 h 3573323"/>
                <a:gd name="connsiteX47" fmla="*/ 868048 w 2701062"/>
                <a:gd name="connsiteY47" fmla="*/ 2827476 h 3573323"/>
                <a:gd name="connsiteX48" fmla="*/ 830123 w 2701062"/>
                <a:gd name="connsiteY48" fmla="*/ 2789551 h 3573323"/>
                <a:gd name="connsiteX49" fmla="*/ 577294 w 2701062"/>
                <a:gd name="connsiteY49" fmla="*/ 2810621 h 3573323"/>
                <a:gd name="connsiteX50" fmla="*/ 568866 w 2701062"/>
                <a:gd name="connsiteY50" fmla="*/ 2915966 h 3573323"/>
                <a:gd name="connsiteX51" fmla="*/ 514087 w 2701062"/>
                <a:gd name="connsiteY51" fmla="*/ 2949677 h 3573323"/>
                <a:gd name="connsiteX52" fmla="*/ 484590 w 2701062"/>
                <a:gd name="connsiteY52" fmla="*/ 2915966 h 3573323"/>
                <a:gd name="connsiteX53" fmla="*/ 446665 w 2701062"/>
                <a:gd name="connsiteY53" fmla="*/ 2941249 h 3573323"/>
                <a:gd name="connsiteX54" fmla="*/ 434024 w 2701062"/>
                <a:gd name="connsiteY54" fmla="*/ 3059236 h 3573323"/>
                <a:gd name="connsiteX55" fmla="*/ 328678 w 2701062"/>
                <a:gd name="connsiteY55" fmla="*/ 3185651 h 3573323"/>
                <a:gd name="connsiteX56" fmla="*/ 273899 w 2701062"/>
                <a:gd name="connsiteY56" fmla="*/ 3198292 h 3573323"/>
                <a:gd name="connsiteX57" fmla="*/ 252829 w 2701062"/>
                <a:gd name="connsiteY57" fmla="*/ 3248858 h 3573323"/>
                <a:gd name="connsiteX58" fmla="*/ 202263 w 2701062"/>
                <a:gd name="connsiteY58" fmla="*/ 3328921 h 3573323"/>
                <a:gd name="connsiteX59" fmla="*/ 164339 w 2701062"/>
                <a:gd name="connsiteY59" fmla="*/ 3358418 h 3573323"/>
                <a:gd name="connsiteX60" fmla="*/ 75849 w 2701062"/>
                <a:gd name="connsiteY60" fmla="*/ 3387915 h 3573323"/>
                <a:gd name="connsiteX61" fmla="*/ 12641 w 2701062"/>
                <a:gd name="connsiteY61" fmla="*/ 3421625 h 3573323"/>
                <a:gd name="connsiteX62" fmla="*/ 0 w 2701062"/>
                <a:gd name="connsiteY62" fmla="*/ 3501688 h 3573323"/>
                <a:gd name="connsiteX63" fmla="*/ 63207 w 2701062"/>
                <a:gd name="connsiteY63" fmla="*/ 3497474 h 3573323"/>
                <a:gd name="connsiteX64" fmla="*/ 96918 w 2701062"/>
                <a:gd name="connsiteY64" fmla="*/ 3451122 h 3573323"/>
                <a:gd name="connsiteX65" fmla="*/ 155911 w 2701062"/>
                <a:gd name="connsiteY65" fmla="*/ 3493260 h 3573323"/>
                <a:gd name="connsiteX66" fmla="*/ 164339 w 2701062"/>
                <a:gd name="connsiteY66" fmla="*/ 3573323 h 3573323"/>
                <a:gd name="connsiteX67" fmla="*/ 265471 w 2701062"/>
                <a:gd name="connsiteY67" fmla="*/ 3522757 h 3573323"/>
                <a:gd name="connsiteX68" fmla="*/ 252829 w 2701062"/>
                <a:gd name="connsiteY68" fmla="*/ 3463763 h 3573323"/>
                <a:gd name="connsiteX69" fmla="*/ 307609 w 2701062"/>
                <a:gd name="connsiteY69" fmla="*/ 3421625 h 3573323"/>
                <a:gd name="connsiteX70" fmla="*/ 345534 w 2701062"/>
                <a:gd name="connsiteY70" fmla="*/ 3383701 h 3573323"/>
                <a:gd name="connsiteX71" fmla="*/ 375030 w 2701062"/>
                <a:gd name="connsiteY71" fmla="*/ 3341562 h 3573323"/>
                <a:gd name="connsiteX72" fmla="*/ 497231 w 2701062"/>
                <a:gd name="connsiteY72" fmla="*/ 3349990 h 3573323"/>
                <a:gd name="connsiteX73" fmla="*/ 497231 w 2701062"/>
                <a:gd name="connsiteY73" fmla="*/ 3349990 h 3573323"/>
                <a:gd name="connsiteX74" fmla="*/ 568866 w 2701062"/>
                <a:gd name="connsiteY74" fmla="*/ 3383701 h 3573323"/>
                <a:gd name="connsiteX75" fmla="*/ 589935 w 2701062"/>
                <a:gd name="connsiteY75" fmla="*/ 3362632 h 3573323"/>
                <a:gd name="connsiteX76" fmla="*/ 648929 w 2701062"/>
                <a:gd name="connsiteY76" fmla="*/ 3392128 h 3573323"/>
                <a:gd name="connsiteX77" fmla="*/ 674212 w 2701062"/>
                <a:gd name="connsiteY77" fmla="*/ 3387915 h 3573323"/>
                <a:gd name="connsiteX78" fmla="*/ 720564 w 2701062"/>
                <a:gd name="connsiteY78" fmla="*/ 3451122 h 3573323"/>
                <a:gd name="connsiteX79" fmla="*/ 754275 w 2701062"/>
                <a:gd name="connsiteY79" fmla="*/ 3442694 h 3573323"/>
                <a:gd name="connsiteX80" fmla="*/ 804840 w 2701062"/>
                <a:gd name="connsiteY80" fmla="*/ 3366845 h 3573323"/>
                <a:gd name="connsiteX81" fmla="*/ 842765 w 2701062"/>
                <a:gd name="connsiteY81" fmla="*/ 3333135 h 3573323"/>
                <a:gd name="connsiteX82" fmla="*/ 830123 w 2701062"/>
                <a:gd name="connsiteY82" fmla="*/ 3278355 h 3573323"/>
                <a:gd name="connsiteX83" fmla="*/ 859620 w 2701062"/>
                <a:gd name="connsiteY83" fmla="*/ 3223575 h 3573323"/>
                <a:gd name="connsiteX84" fmla="*/ 918614 w 2701062"/>
                <a:gd name="connsiteY84" fmla="*/ 3173010 h 3573323"/>
                <a:gd name="connsiteX85" fmla="*/ 1011318 w 2701062"/>
                <a:gd name="connsiteY85" fmla="*/ 3156154 h 3573323"/>
                <a:gd name="connsiteX86" fmla="*/ 1078739 w 2701062"/>
                <a:gd name="connsiteY86" fmla="*/ 3143513 h 3573323"/>
                <a:gd name="connsiteX87" fmla="*/ 1163016 w 2701062"/>
                <a:gd name="connsiteY87" fmla="*/ 3215148 h 3573323"/>
                <a:gd name="connsiteX88" fmla="*/ 1222009 w 2701062"/>
                <a:gd name="connsiteY88" fmla="*/ 3248858 h 3573323"/>
                <a:gd name="connsiteX89" fmla="*/ 1226223 w 2701062"/>
                <a:gd name="connsiteY89" fmla="*/ 3202506 h 3573323"/>
                <a:gd name="connsiteX90" fmla="*/ 1243078 w 2701062"/>
                <a:gd name="connsiteY90" fmla="*/ 3194079 h 3573323"/>
                <a:gd name="connsiteX91" fmla="*/ 1344210 w 2701062"/>
                <a:gd name="connsiteY91" fmla="*/ 3215148 h 3573323"/>
                <a:gd name="connsiteX92" fmla="*/ 1398990 w 2701062"/>
                <a:gd name="connsiteY92" fmla="*/ 3223575 h 3573323"/>
                <a:gd name="connsiteX93" fmla="*/ 1436914 w 2701062"/>
                <a:gd name="connsiteY93" fmla="*/ 3151940 h 3573323"/>
                <a:gd name="connsiteX94" fmla="*/ 1495908 w 2701062"/>
                <a:gd name="connsiteY94" fmla="*/ 3143513 h 3573323"/>
                <a:gd name="connsiteX95" fmla="*/ 1597040 w 2701062"/>
                <a:gd name="connsiteY95" fmla="*/ 3198292 h 3573323"/>
                <a:gd name="connsiteX96" fmla="*/ 1656033 w 2701062"/>
                <a:gd name="connsiteY96" fmla="*/ 3219362 h 3573323"/>
                <a:gd name="connsiteX97" fmla="*/ 1719240 w 2701062"/>
                <a:gd name="connsiteY97" fmla="*/ 3160368 h 3573323"/>
                <a:gd name="connsiteX98" fmla="*/ 1715027 w 2701062"/>
                <a:gd name="connsiteY98" fmla="*/ 3088733 h 3573323"/>
                <a:gd name="connsiteX99" fmla="*/ 1833014 w 2701062"/>
                <a:gd name="connsiteY99" fmla="*/ 3139299 h 3573323"/>
                <a:gd name="connsiteX100" fmla="*/ 1862510 w 2701062"/>
                <a:gd name="connsiteY100" fmla="*/ 3088733 h 3573323"/>
                <a:gd name="connsiteX101" fmla="*/ 2018422 w 2701062"/>
                <a:gd name="connsiteY101" fmla="*/ 3067664 h 3573323"/>
                <a:gd name="connsiteX102" fmla="*/ 2186975 w 2701062"/>
                <a:gd name="connsiteY102" fmla="*/ 3126657 h 3573323"/>
                <a:gd name="connsiteX103" fmla="*/ 2254396 w 2701062"/>
                <a:gd name="connsiteY103" fmla="*/ 3042381 h 3573323"/>
                <a:gd name="connsiteX104" fmla="*/ 2338673 w 2701062"/>
                <a:gd name="connsiteY104" fmla="*/ 3042381 h 3573323"/>
                <a:gd name="connsiteX105" fmla="*/ 2380811 w 2701062"/>
                <a:gd name="connsiteY105" fmla="*/ 2987601 h 3573323"/>
                <a:gd name="connsiteX106" fmla="*/ 2456660 w 2701062"/>
                <a:gd name="connsiteY106" fmla="*/ 2991815 h 3573323"/>
                <a:gd name="connsiteX107" fmla="*/ 2469301 w 2701062"/>
                <a:gd name="connsiteY107" fmla="*/ 2911752 h 3573323"/>
                <a:gd name="connsiteX108" fmla="*/ 2595716 w 2701062"/>
                <a:gd name="connsiteY108" fmla="*/ 2844331 h 3573323"/>
                <a:gd name="connsiteX109" fmla="*/ 2595716 w 2701062"/>
                <a:gd name="connsiteY109" fmla="*/ 2743199 h 3573323"/>
                <a:gd name="connsiteX110" fmla="*/ 2616785 w 2701062"/>
                <a:gd name="connsiteY110" fmla="*/ 2705275 h 3573323"/>
                <a:gd name="connsiteX111" fmla="*/ 2591502 w 2701062"/>
                <a:gd name="connsiteY111" fmla="*/ 2679992 h 3573323"/>
                <a:gd name="connsiteX112" fmla="*/ 2515653 w 2701062"/>
                <a:gd name="connsiteY112" fmla="*/ 2679992 h 3573323"/>
                <a:gd name="connsiteX113" fmla="*/ 2460874 w 2701062"/>
                <a:gd name="connsiteY113" fmla="*/ 2692633 h 3573323"/>
                <a:gd name="connsiteX114" fmla="*/ 2435591 w 2701062"/>
                <a:gd name="connsiteY114" fmla="*/ 2705275 h 3573323"/>
                <a:gd name="connsiteX115" fmla="*/ 2397666 w 2701062"/>
                <a:gd name="connsiteY115" fmla="*/ 2654709 h 3573323"/>
                <a:gd name="connsiteX116" fmla="*/ 2347100 w 2701062"/>
                <a:gd name="connsiteY116" fmla="*/ 2629426 h 3573323"/>
                <a:gd name="connsiteX117" fmla="*/ 2410308 w 2701062"/>
                <a:gd name="connsiteY117" fmla="*/ 2591502 h 3573323"/>
                <a:gd name="connsiteX118" fmla="*/ 2439804 w 2701062"/>
                <a:gd name="connsiteY118" fmla="*/ 2444018 h 3573323"/>
                <a:gd name="connsiteX119" fmla="*/ 2481943 w 2701062"/>
                <a:gd name="connsiteY119" fmla="*/ 2477728 h 3573323"/>
                <a:gd name="connsiteX120" fmla="*/ 2532509 w 2701062"/>
                <a:gd name="connsiteY120" fmla="*/ 2406093 h 3573323"/>
                <a:gd name="connsiteX121" fmla="*/ 2545150 w 2701062"/>
                <a:gd name="connsiteY121" fmla="*/ 2368169 h 3573323"/>
                <a:gd name="connsiteX122" fmla="*/ 2633640 w 2701062"/>
                <a:gd name="connsiteY122" fmla="*/ 2254396 h 3573323"/>
                <a:gd name="connsiteX123" fmla="*/ 2650496 w 2701062"/>
                <a:gd name="connsiteY123" fmla="*/ 2161692 h 3573323"/>
                <a:gd name="connsiteX124" fmla="*/ 2696848 w 2701062"/>
                <a:gd name="connsiteY124" fmla="*/ 2085843 h 3573323"/>
                <a:gd name="connsiteX125" fmla="*/ 2701062 w 2701062"/>
                <a:gd name="connsiteY125" fmla="*/ 1879365 h 3573323"/>
                <a:gd name="connsiteX126" fmla="*/ 2503012 w 2701062"/>
                <a:gd name="connsiteY126" fmla="*/ 1744523 h 3573323"/>
                <a:gd name="connsiteX127" fmla="*/ 2237541 w 2701062"/>
                <a:gd name="connsiteY127" fmla="*/ 1715026 h 3573323"/>
                <a:gd name="connsiteX128" fmla="*/ 2161692 w 2701062"/>
                <a:gd name="connsiteY128" fmla="*/ 1803516 h 3573323"/>
                <a:gd name="connsiteX129" fmla="*/ 2123768 w 2701062"/>
                <a:gd name="connsiteY129" fmla="*/ 1795089 h 3573323"/>
                <a:gd name="connsiteX130" fmla="*/ 2111126 w 2701062"/>
                <a:gd name="connsiteY130" fmla="*/ 1744523 h 3573323"/>
                <a:gd name="connsiteX131" fmla="*/ 2203830 w 2701062"/>
                <a:gd name="connsiteY131" fmla="*/ 1647605 h 3573323"/>
                <a:gd name="connsiteX132" fmla="*/ 2178547 w 2701062"/>
                <a:gd name="connsiteY132" fmla="*/ 1508549 h 3573323"/>
                <a:gd name="connsiteX133" fmla="*/ 2090057 w 2701062"/>
                <a:gd name="connsiteY133" fmla="*/ 1415845 h 3573323"/>
                <a:gd name="connsiteX134" fmla="*/ 2056346 w 2701062"/>
                <a:gd name="connsiteY134" fmla="*/ 1386348 h 3573323"/>
                <a:gd name="connsiteX135" fmla="*/ 2127981 w 2701062"/>
                <a:gd name="connsiteY135" fmla="*/ 1373706 h 3573323"/>
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3323"/>
                <a:gd name="connsiteX138" fmla="*/ 2022636 w 2701062"/>
                <a:gd name="connsiteY138" fmla="*/ 1129304 h 3573323"/>
                <a:gd name="connsiteX139" fmla="*/ 2056346 w 2701062"/>
                <a:gd name="connsiteY139" fmla="*/ 1066097 h 3573323"/>
                <a:gd name="connsiteX140" fmla="*/ 2039491 w 2701062"/>
                <a:gd name="connsiteY140" fmla="*/ 1032386 h 3573323"/>
                <a:gd name="connsiteX141" fmla="*/ 1967856 w 2701062"/>
                <a:gd name="connsiteY141" fmla="*/ 1011317 h 3573323"/>
                <a:gd name="connsiteX142" fmla="*/ 1929932 w 2701062"/>
                <a:gd name="connsiteY142" fmla="*/ 952324 h 3573323"/>
                <a:gd name="connsiteX143" fmla="*/ 1934146 w 2701062"/>
                <a:gd name="connsiteY143" fmla="*/ 893330 h 3573323"/>
                <a:gd name="connsiteX144" fmla="*/ 1727668 w 2701062"/>
                <a:gd name="connsiteY144" fmla="*/ 775343 h 3573323"/>
                <a:gd name="connsiteX145" fmla="*/ 1664461 w 2701062"/>
                <a:gd name="connsiteY145" fmla="*/ 716350 h 3573323"/>
                <a:gd name="connsiteX146" fmla="*/ 1516977 w 2701062"/>
                <a:gd name="connsiteY146" fmla="*/ 176981 h 3573323"/>
                <a:gd name="connsiteX147" fmla="*/ 1356851 w 2701062"/>
                <a:gd name="connsiteY147" fmla="*/ 0 h 3573323"/>
                <a:gd name="connsiteX0" fmla="*/ 1356851 w 2701062"/>
                <a:gd name="connsiteY0" fmla="*/ 8428 h 3573323"/>
                <a:gd name="connsiteX1" fmla="*/ 1082953 w 2701062"/>
                <a:gd name="connsiteY1" fmla="*/ 370817 h 3573323"/>
                <a:gd name="connsiteX2" fmla="*/ 876475 w 2701062"/>
                <a:gd name="connsiteY2" fmla="*/ 648928 h 3573323"/>
                <a:gd name="connsiteX3" fmla="*/ 804840 w 2701062"/>
                <a:gd name="connsiteY3" fmla="*/ 720563 h 3573323"/>
                <a:gd name="connsiteX4" fmla="*/ 813268 w 2701062"/>
                <a:gd name="connsiteY4" fmla="*/ 851192 h 3573323"/>
                <a:gd name="connsiteX5" fmla="*/ 897545 w 2701062"/>
                <a:gd name="connsiteY5" fmla="*/ 1019745 h 3573323"/>
                <a:gd name="connsiteX6" fmla="*/ 943897 w 2701062"/>
                <a:gd name="connsiteY6" fmla="*/ 1104021 h 3573323"/>
                <a:gd name="connsiteX7" fmla="*/ 964966 w 2701062"/>
                <a:gd name="connsiteY7" fmla="*/ 1133518 h 3573323"/>
                <a:gd name="connsiteX8" fmla="*/ 994463 w 2701062"/>
                <a:gd name="connsiteY8" fmla="*/ 1108235 h 3573323"/>
                <a:gd name="connsiteX9" fmla="*/ 1011318 w 2701062"/>
                <a:gd name="connsiteY9" fmla="*/ 1053456 h 3573323"/>
                <a:gd name="connsiteX10" fmla="*/ 1057670 w 2701062"/>
                <a:gd name="connsiteY10" fmla="*/ 1045028 h 3573323"/>
                <a:gd name="connsiteX11" fmla="*/ 1053456 w 2701062"/>
                <a:gd name="connsiteY11" fmla="*/ 1108235 h 3573323"/>
                <a:gd name="connsiteX12" fmla="*/ 1040815 w 2701062"/>
                <a:gd name="connsiteY12" fmla="*/ 1141946 h 3573323"/>
                <a:gd name="connsiteX13" fmla="*/ 1049242 w 2701062"/>
                <a:gd name="connsiteY13" fmla="*/ 1167229 h 3573323"/>
                <a:gd name="connsiteX14" fmla="*/ 986035 w 2701062"/>
                <a:gd name="connsiteY14" fmla="*/ 1184084 h 3573323"/>
                <a:gd name="connsiteX15" fmla="*/ 1011318 w 2701062"/>
                <a:gd name="connsiteY15" fmla="*/ 1318927 h 3573323"/>
                <a:gd name="connsiteX16" fmla="*/ 1049242 w 2701062"/>
                <a:gd name="connsiteY16" fmla="*/ 1314713 h 3573323"/>
                <a:gd name="connsiteX17" fmla="*/ 1040815 w 2701062"/>
                <a:gd name="connsiteY17" fmla="*/ 1377920 h 3573323"/>
                <a:gd name="connsiteX18" fmla="*/ 981821 w 2701062"/>
                <a:gd name="connsiteY18" fmla="*/ 1411631 h 3573323"/>
                <a:gd name="connsiteX19" fmla="*/ 931255 w 2701062"/>
                <a:gd name="connsiteY19" fmla="*/ 1411631 h 3573323"/>
                <a:gd name="connsiteX20" fmla="*/ 897545 w 2701062"/>
                <a:gd name="connsiteY20" fmla="*/ 1474838 h 3573323"/>
                <a:gd name="connsiteX21" fmla="*/ 901758 w 2701062"/>
                <a:gd name="connsiteY21" fmla="*/ 1504335 h 3573323"/>
                <a:gd name="connsiteX22" fmla="*/ 948110 w 2701062"/>
                <a:gd name="connsiteY22" fmla="*/ 1512762 h 3573323"/>
                <a:gd name="connsiteX23" fmla="*/ 931255 w 2701062"/>
                <a:gd name="connsiteY23" fmla="*/ 1550687 h 3573323"/>
                <a:gd name="connsiteX24" fmla="*/ 952324 w 2701062"/>
                <a:gd name="connsiteY24" fmla="*/ 1559115 h 3573323"/>
                <a:gd name="connsiteX25" fmla="*/ 1015532 w 2701062"/>
                <a:gd name="connsiteY25" fmla="*/ 1563328 h 3573323"/>
                <a:gd name="connsiteX26" fmla="*/ 1040815 w 2701062"/>
                <a:gd name="connsiteY26" fmla="*/ 1601253 h 3573323"/>
                <a:gd name="connsiteX27" fmla="*/ 1036601 w 2701062"/>
                <a:gd name="connsiteY27" fmla="*/ 1639177 h 3573323"/>
                <a:gd name="connsiteX28" fmla="*/ 1104022 w 2701062"/>
                <a:gd name="connsiteY28" fmla="*/ 1740309 h 3573323"/>
                <a:gd name="connsiteX29" fmla="*/ 1053456 w 2701062"/>
                <a:gd name="connsiteY29" fmla="*/ 1765592 h 3573323"/>
                <a:gd name="connsiteX30" fmla="*/ 998676 w 2701062"/>
                <a:gd name="connsiteY30" fmla="*/ 1761378 h 3573323"/>
                <a:gd name="connsiteX31" fmla="*/ 964966 w 2701062"/>
                <a:gd name="connsiteY31" fmla="*/ 1841441 h 3573323"/>
                <a:gd name="connsiteX32" fmla="*/ 1015532 w 2701062"/>
                <a:gd name="connsiteY32" fmla="*/ 1883579 h 3573323"/>
                <a:gd name="connsiteX33" fmla="*/ 994463 w 2701062"/>
                <a:gd name="connsiteY33" fmla="*/ 1980497 h 3573323"/>
                <a:gd name="connsiteX34" fmla="*/ 1019746 w 2701062"/>
                <a:gd name="connsiteY34" fmla="*/ 2014208 h 3573323"/>
                <a:gd name="connsiteX35" fmla="*/ 990249 w 2701062"/>
                <a:gd name="connsiteY35" fmla="*/ 2047918 h 3573323"/>
                <a:gd name="connsiteX36" fmla="*/ 948110 w 2701062"/>
                <a:gd name="connsiteY36" fmla="*/ 2047918 h 3573323"/>
                <a:gd name="connsiteX37" fmla="*/ 939683 w 2701062"/>
                <a:gd name="connsiteY37" fmla="*/ 2085843 h 3573323"/>
                <a:gd name="connsiteX38" fmla="*/ 994463 w 2701062"/>
                <a:gd name="connsiteY38" fmla="*/ 2132195 h 3573323"/>
                <a:gd name="connsiteX39" fmla="*/ 981821 w 2701062"/>
                <a:gd name="connsiteY39" fmla="*/ 2313389 h 3573323"/>
                <a:gd name="connsiteX40" fmla="*/ 1015532 w 2701062"/>
                <a:gd name="connsiteY40" fmla="*/ 2393452 h 3573323"/>
                <a:gd name="connsiteX41" fmla="*/ 1049242 w 2701062"/>
                <a:gd name="connsiteY41" fmla="*/ 2393452 h 3573323"/>
                <a:gd name="connsiteX42" fmla="*/ 1129305 w 2701062"/>
                <a:gd name="connsiteY42" fmla="*/ 2460873 h 3573323"/>
                <a:gd name="connsiteX43" fmla="*/ 1125091 w 2701062"/>
                <a:gd name="connsiteY43" fmla="*/ 2591502 h 3573323"/>
                <a:gd name="connsiteX44" fmla="*/ 1087167 w 2701062"/>
                <a:gd name="connsiteY44" fmla="*/ 2654709 h 3573323"/>
                <a:gd name="connsiteX45" fmla="*/ 1015532 w 2701062"/>
                <a:gd name="connsiteY45" fmla="*/ 2722130 h 3573323"/>
                <a:gd name="connsiteX46" fmla="*/ 1007104 w 2701062"/>
                <a:gd name="connsiteY46" fmla="*/ 2810621 h 3573323"/>
                <a:gd name="connsiteX47" fmla="*/ 922828 w 2701062"/>
                <a:gd name="connsiteY47" fmla="*/ 2823262 h 3573323"/>
                <a:gd name="connsiteX48" fmla="*/ 868048 w 2701062"/>
                <a:gd name="connsiteY48" fmla="*/ 2827476 h 3573323"/>
                <a:gd name="connsiteX49" fmla="*/ 830123 w 2701062"/>
                <a:gd name="connsiteY49" fmla="*/ 2789551 h 3573323"/>
                <a:gd name="connsiteX50" fmla="*/ 577294 w 2701062"/>
                <a:gd name="connsiteY50" fmla="*/ 2810621 h 3573323"/>
                <a:gd name="connsiteX51" fmla="*/ 568866 w 2701062"/>
                <a:gd name="connsiteY51" fmla="*/ 2915966 h 3573323"/>
                <a:gd name="connsiteX52" fmla="*/ 514087 w 2701062"/>
                <a:gd name="connsiteY52" fmla="*/ 2949677 h 3573323"/>
                <a:gd name="connsiteX53" fmla="*/ 484590 w 2701062"/>
                <a:gd name="connsiteY53" fmla="*/ 2915966 h 3573323"/>
                <a:gd name="connsiteX54" fmla="*/ 446665 w 2701062"/>
                <a:gd name="connsiteY54" fmla="*/ 2941249 h 3573323"/>
                <a:gd name="connsiteX55" fmla="*/ 434024 w 2701062"/>
                <a:gd name="connsiteY55" fmla="*/ 3059236 h 3573323"/>
                <a:gd name="connsiteX56" fmla="*/ 328678 w 2701062"/>
                <a:gd name="connsiteY56" fmla="*/ 3185651 h 3573323"/>
                <a:gd name="connsiteX57" fmla="*/ 273899 w 2701062"/>
                <a:gd name="connsiteY57" fmla="*/ 3198292 h 3573323"/>
                <a:gd name="connsiteX58" fmla="*/ 252829 w 2701062"/>
                <a:gd name="connsiteY58" fmla="*/ 3248858 h 3573323"/>
                <a:gd name="connsiteX59" fmla="*/ 202263 w 2701062"/>
                <a:gd name="connsiteY59" fmla="*/ 3328921 h 3573323"/>
                <a:gd name="connsiteX60" fmla="*/ 164339 w 2701062"/>
                <a:gd name="connsiteY60" fmla="*/ 3358418 h 3573323"/>
                <a:gd name="connsiteX61" fmla="*/ 75849 w 2701062"/>
                <a:gd name="connsiteY61" fmla="*/ 3387915 h 3573323"/>
                <a:gd name="connsiteX62" fmla="*/ 12641 w 2701062"/>
                <a:gd name="connsiteY62" fmla="*/ 3421625 h 3573323"/>
                <a:gd name="connsiteX63" fmla="*/ 0 w 2701062"/>
                <a:gd name="connsiteY63" fmla="*/ 3501688 h 3573323"/>
                <a:gd name="connsiteX64" fmla="*/ 63207 w 2701062"/>
                <a:gd name="connsiteY64" fmla="*/ 3497474 h 3573323"/>
                <a:gd name="connsiteX65" fmla="*/ 96918 w 2701062"/>
                <a:gd name="connsiteY65" fmla="*/ 3451122 h 3573323"/>
                <a:gd name="connsiteX66" fmla="*/ 155911 w 2701062"/>
                <a:gd name="connsiteY66" fmla="*/ 3493260 h 3573323"/>
                <a:gd name="connsiteX67" fmla="*/ 164339 w 2701062"/>
                <a:gd name="connsiteY67" fmla="*/ 3573323 h 3573323"/>
                <a:gd name="connsiteX68" fmla="*/ 265471 w 2701062"/>
                <a:gd name="connsiteY68" fmla="*/ 3522757 h 3573323"/>
                <a:gd name="connsiteX69" fmla="*/ 252829 w 2701062"/>
                <a:gd name="connsiteY69" fmla="*/ 3463763 h 3573323"/>
                <a:gd name="connsiteX70" fmla="*/ 307609 w 2701062"/>
                <a:gd name="connsiteY70" fmla="*/ 3421625 h 3573323"/>
                <a:gd name="connsiteX71" fmla="*/ 345534 w 2701062"/>
                <a:gd name="connsiteY71" fmla="*/ 3383701 h 3573323"/>
                <a:gd name="connsiteX72" fmla="*/ 375030 w 2701062"/>
                <a:gd name="connsiteY72" fmla="*/ 3341562 h 3573323"/>
                <a:gd name="connsiteX73" fmla="*/ 497231 w 2701062"/>
                <a:gd name="connsiteY73" fmla="*/ 3349990 h 3573323"/>
                <a:gd name="connsiteX74" fmla="*/ 497231 w 2701062"/>
                <a:gd name="connsiteY74" fmla="*/ 3349990 h 3573323"/>
                <a:gd name="connsiteX75" fmla="*/ 568866 w 2701062"/>
                <a:gd name="connsiteY75" fmla="*/ 3383701 h 3573323"/>
                <a:gd name="connsiteX76" fmla="*/ 589935 w 2701062"/>
                <a:gd name="connsiteY76" fmla="*/ 3362632 h 3573323"/>
                <a:gd name="connsiteX77" fmla="*/ 648929 w 2701062"/>
                <a:gd name="connsiteY77" fmla="*/ 3392128 h 3573323"/>
                <a:gd name="connsiteX78" fmla="*/ 674212 w 2701062"/>
                <a:gd name="connsiteY78" fmla="*/ 3387915 h 3573323"/>
                <a:gd name="connsiteX79" fmla="*/ 720564 w 2701062"/>
                <a:gd name="connsiteY79" fmla="*/ 3451122 h 3573323"/>
                <a:gd name="connsiteX80" fmla="*/ 754275 w 2701062"/>
                <a:gd name="connsiteY80" fmla="*/ 3442694 h 3573323"/>
                <a:gd name="connsiteX81" fmla="*/ 804840 w 2701062"/>
                <a:gd name="connsiteY81" fmla="*/ 3366845 h 3573323"/>
                <a:gd name="connsiteX82" fmla="*/ 842765 w 2701062"/>
                <a:gd name="connsiteY82" fmla="*/ 3333135 h 3573323"/>
                <a:gd name="connsiteX83" fmla="*/ 830123 w 2701062"/>
                <a:gd name="connsiteY83" fmla="*/ 3278355 h 3573323"/>
                <a:gd name="connsiteX84" fmla="*/ 859620 w 2701062"/>
                <a:gd name="connsiteY84" fmla="*/ 3223575 h 3573323"/>
                <a:gd name="connsiteX85" fmla="*/ 918614 w 2701062"/>
                <a:gd name="connsiteY85" fmla="*/ 3173010 h 3573323"/>
                <a:gd name="connsiteX86" fmla="*/ 1011318 w 2701062"/>
                <a:gd name="connsiteY86" fmla="*/ 3156154 h 3573323"/>
                <a:gd name="connsiteX87" fmla="*/ 1078739 w 2701062"/>
                <a:gd name="connsiteY87" fmla="*/ 3143513 h 3573323"/>
                <a:gd name="connsiteX88" fmla="*/ 1163016 w 2701062"/>
                <a:gd name="connsiteY88" fmla="*/ 3215148 h 3573323"/>
                <a:gd name="connsiteX89" fmla="*/ 1222009 w 2701062"/>
                <a:gd name="connsiteY89" fmla="*/ 3248858 h 3573323"/>
                <a:gd name="connsiteX90" fmla="*/ 1226223 w 2701062"/>
                <a:gd name="connsiteY90" fmla="*/ 3202506 h 3573323"/>
                <a:gd name="connsiteX91" fmla="*/ 1243078 w 2701062"/>
                <a:gd name="connsiteY91" fmla="*/ 3194079 h 3573323"/>
                <a:gd name="connsiteX92" fmla="*/ 1344210 w 2701062"/>
                <a:gd name="connsiteY92" fmla="*/ 3215148 h 3573323"/>
                <a:gd name="connsiteX93" fmla="*/ 1398990 w 2701062"/>
                <a:gd name="connsiteY93" fmla="*/ 3223575 h 3573323"/>
                <a:gd name="connsiteX94" fmla="*/ 1436914 w 2701062"/>
                <a:gd name="connsiteY94" fmla="*/ 3151940 h 3573323"/>
                <a:gd name="connsiteX95" fmla="*/ 1495908 w 2701062"/>
                <a:gd name="connsiteY95" fmla="*/ 3143513 h 3573323"/>
                <a:gd name="connsiteX96" fmla="*/ 1597040 w 2701062"/>
                <a:gd name="connsiteY96" fmla="*/ 3198292 h 3573323"/>
                <a:gd name="connsiteX97" fmla="*/ 1656033 w 2701062"/>
                <a:gd name="connsiteY97" fmla="*/ 3219362 h 3573323"/>
                <a:gd name="connsiteX98" fmla="*/ 1719240 w 2701062"/>
                <a:gd name="connsiteY98" fmla="*/ 3160368 h 3573323"/>
                <a:gd name="connsiteX99" fmla="*/ 1715027 w 2701062"/>
                <a:gd name="connsiteY99" fmla="*/ 3088733 h 3573323"/>
                <a:gd name="connsiteX100" fmla="*/ 1833014 w 2701062"/>
                <a:gd name="connsiteY100" fmla="*/ 3139299 h 3573323"/>
                <a:gd name="connsiteX101" fmla="*/ 1862510 w 2701062"/>
                <a:gd name="connsiteY101" fmla="*/ 3088733 h 3573323"/>
                <a:gd name="connsiteX102" fmla="*/ 2018422 w 2701062"/>
                <a:gd name="connsiteY102" fmla="*/ 3067664 h 3573323"/>
                <a:gd name="connsiteX103" fmla="*/ 2186975 w 2701062"/>
                <a:gd name="connsiteY103" fmla="*/ 3126657 h 3573323"/>
                <a:gd name="connsiteX104" fmla="*/ 2254396 w 2701062"/>
                <a:gd name="connsiteY104" fmla="*/ 3042381 h 3573323"/>
                <a:gd name="connsiteX105" fmla="*/ 2338673 w 2701062"/>
                <a:gd name="connsiteY105" fmla="*/ 3042381 h 3573323"/>
                <a:gd name="connsiteX106" fmla="*/ 2380811 w 2701062"/>
                <a:gd name="connsiteY106" fmla="*/ 2987601 h 3573323"/>
                <a:gd name="connsiteX107" fmla="*/ 2456660 w 2701062"/>
                <a:gd name="connsiteY107" fmla="*/ 2991815 h 3573323"/>
                <a:gd name="connsiteX108" fmla="*/ 2469301 w 2701062"/>
                <a:gd name="connsiteY108" fmla="*/ 2911752 h 3573323"/>
                <a:gd name="connsiteX109" fmla="*/ 2595716 w 2701062"/>
                <a:gd name="connsiteY109" fmla="*/ 2844331 h 3573323"/>
                <a:gd name="connsiteX110" fmla="*/ 2595716 w 2701062"/>
                <a:gd name="connsiteY110" fmla="*/ 2743199 h 3573323"/>
                <a:gd name="connsiteX111" fmla="*/ 2616785 w 2701062"/>
                <a:gd name="connsiteY111" fmla="*/ 2705275 h 3573323"/>
                <a:gd name="connsiteX112" fmla="*/ 2591502 w 2701062"/>
                <a:gd name="connsiteY112" fmla="*/ 2679992 h 3573323"/>
                <a:gd name="connsiteX113" fmla="*/ 2515653 w 2701062"/>
                <a:gd name="connsiteY113" fmla="*/ 2679992 h 3573323"/>
                <a:gd name="connsiteX114" fmla="*/ 2460874 w 2701062"/>
                <a:gd name="connsiteY114" fmla="*/ 2692633 h 3573323"/>
                <a:gd name="connsiteX115" fmla="*/ 2435591 w 2701062"/>
                <a:gd name="connsiteY115" fmla="*/ 2705275 h 3573323"/>
                <a:gd name="connsiteX116" fmla="*/ 2397666 w 2701062"/>
                <a:gd name="connsiteY116" fmla="*/ 2654709 h 3573323"/>
                <a:gd name="connsiteX117" fmla="*/ 2347100 w 2701062"/>
                <a:gd name="connsiteY117" fmla="*/ 2629426 h 3573323"/>
                <a:gd name="connsiteX118" fmla="*/ 2410308 w 2701062"/>
                <a:gd name="connsiteY118" fmla="*/ 2591502 h 3573323"/>
                <a:gd name="connsiteX119" fmla="*/ 2439804 w 2701062"/>
                <a:gd name="connsiteY119" fmla="*/ 2444018 h 3573323"/>
                <a:gd name="connsiteX120" fmla="*/ 2481943 w 2701062"/>
                <a:gd name="connsiteY120" fmla="*/ 2477728 h 3573323"/>
                <a:gd name="connsiteX121" fmla="*/ 2532509 w 2701062"/>
                <a:gd name="connsiteY121" fmla="*/ 2406093 h 3573323"/>
                <a:gd name="connsiteX122" fmla="*/ 2545150 w 2701062"/>
                <a:gd name="connsiteY122" fmla="*/ 2368169 h 3573323"/>
                <a:gd name="connsiteX123" fmla="*/ 2633640 w 2701062"/>
                <a:gd name="connsiteY123" fmla="*/ 2254396 h 3573323"/>
                <a:gd name="connsiteX124" fmla="*/ 2650496 w 2701062"/>
                <a:gd name="connsiteY124" fmla="*/ 2161692 h 3573323"/>
                <a:gd name="connsiteX125" fmla="*/ 2696848 w 2701062"/>
                <a:gd name="connsiteY125" fmla="*/ 2085843 h 3573323"/>
                <a:gd name="connsiteX126" fmla="*/ 2701062 w 2701062"/>
                <a:gd name="connsiteY126" fmla="*/ 1879365 h 3573323"/>
                <a:gd name="connsiteX127" fmla="*/ 2503012 w 2701062"/>
                <a:gd name="connsiteY127" fmla="*/ 1744523 h 3573323"/>
                <a:gd name="connsiteX128" fmla="*/ 2237541 w 2701062"/>
                <a:gd name="connsiteY128" fmla="*/ 1715026 h 3573323"/>
                <a:gd name="connsiteX129" fmla="*/ 2161692 w 2701062"/>
                <a:gd name="connsiteY129" fmla="*/ 1803516 h 3573323"/>
                <a:gd name="connsiteX130" fmla="*/ 2123768 w 2701062"/>
                <a:gd name="connsiteY130" fmla="*/ 1795089 h 3573323"/>
                <a:gd name="connsiteX131" fmla="*/ 2111126 w 2701062"/>
                <a:gd name="connsiteY131" fmla="*/ 1744523 h 3573323"/>
                <a:gd name="connsiteX132" fmla="*/ 2203830 w 2701062"/>
                <a:gd name="connsiteY132" fmla="*/ 1647605 h 3573323"/>
                <a:gd name="connsiteX133" fmla="*/ 2178547 w 2701062"/>
                <a:gd name="connsiteY133" fmla="*/ 1508549 h 3573323"/>
                <a:gd name="connsiteX134" fmla="*/ 2090057 w 2701062"/>
                <a:gd name="connsiteY134" fmla="*/ 1415845 h 3573323"/>
                <a:gd name="connsiteX135" fmla="*/ 2056346 w 2701062"/>
                <a:gd name="connsiteY135" fmla="*/ 1386348 h 3573323"/>
                <a:gd name="connsiteX136" fmla="*/ 2127981 w 2701062"/>
                <a:gd name="connsiteY136" fmla="*/ 1373706 h 3573323"/>
                <a:gd name="connsiteX137" fmla="*/ 2127981 w 2701062"/>
                <a:gd name="connsiteY137" fmla="*/ 1339996 h 3573323"/>
                <a:gd name="connsiteX138" fmla="*/ 2031063 w 2701062"/>
                <a:gd name="connsiteY138" fmla="*/ 1213581 h 3573323"/>
                <a:gd name="connsiteX139" fmla="*/ 2022636 w 2701062"/>
                <a:gd name="connsiteY139" fmla="*/ 1129304 h 3573323"/>
                <a:gd name="connsiteX140" fmla="*/ 2056346 w 2701062"/>
                <a:gd name="connsiteY140" fmla="*/ 1066097 h 3573323"/>
                <a:gd name="connsiteX141" fmla="*/ 2039491 w 2701062"/>
                <a:gd name="connsiteY141" fmla="*/ 1032386 h 3573323"/>
                <a:gd name="connsiteX142" fmla="*/ 1967856 w 2701062"/>
                <a:gd name="connsiteY142" fmla="*/ 1011317 h 3573323"/>
                <a:gd name="connsiteX143" fmla="*/ 1929932 w 2701062"/>
                <a:gd name="connsiteY143" fmla="*/ 952324 h 3573323"/>
                <a:gd name="connsiteX144" fmla="*/ 1934146 w 2701062"/>
                <a:gd name="connsiteY144" fmla="*/ 893330 h 3573323"/>
                <a:gd name="connsiteX145" fmla="*/ 1727668 w 2701062"/>
                <a:gd name="connsiteY145" fmla="*/ 775343 h 3573323"/>
                <a:gd name="connsiteX146" fmla="*/ 1664461 w 2701062"/>
                <a:gd name="connsiteY146" fmla="*/ 716350 h 3573323"/>
                <a:gd name="connsiteX147" fmla="*/ 1516977 w 2701062"/>
                <a:gd name="connsiteY147" fmla="*/ 176981 h 3573323"/>
                <a:gd name="connsiteX148" fmla="*/ 1356851 w 2701062"/>
                <a:gd name="connsiteY148" fmla="*/ 0 h 3573323"/>
                <a:gd name="connsiteX0" fmla="*/ 1356851 w 2701062"/>
                <a:gd name="connsiteY0" fmla="*/ 8428 h 3573323"/>
                <a:gd name="connsiteX1" fmla="*/ 1141946 w 2701062"/>
                <a:gd name="connsiteY1" fmla="*/ 391886 h 3573323"/>
                <a:gd name="connsiteX2" fmla="*/ 876475 w 2701062"/>
                <a:gd name="connsiteY2" fmla="*/ 648928 h 3573323"/>
                <a:gd name="connsiteX3" fmla="*/ 804840 w 2701062"/>
                <a:gd name="connsiteY3" fmla="*/ 720563 h 3573323"/>
                <a:gd name="connsiteX4" fmla="*/ 813268 w 2701062"/>
                <a:gd name="connsiteY4" fmla="*/ 851192 h 3573323"/>
                <a:gd name="connsiteX5" fmla="*/ 897545 w 2701062"/>
                <a:gd name="connsiteY5" fmla="*/ 1019745 h 3573323"/>
                <a:gd name="connsiteX6" fmla="*/ 943897 w 2701062"/>
                <a:gd name="connsiteY6" fmla="*/ 1104021 h 3573323"/>
                <a:gd name="connsiteX7" fmla="*/ 964966 w 2701062"/>
                <a:gd name="connsiteY7" fmla="*/ 1133518 h 3573323"/>
                <a:gd name="connsiteX8" fmla="*/ 994463 w 2701062"/>
                <a:gd name="connsiteY8" fmla="*/ 1108235 h 3573323"/>
                <a:gd name="connsiteX9" fmla="*/ 1011318 w 2701062"/>
                <a:gd name="connsiteY9" fmla="*/ 1053456 h 3573323"/>
                <a:gd name="connsiteX10" fmla="*/ 1057670 w 2701062"/>
                <a:gd name="connsiteY10" fmla="*/ 1045028 h 3573323"/>
                <a:gd name="connsiteX11" fmla="*/ 1053456 w 2701062"/>
                <a:gd name="connsiteY11" fmla="*/ 1108235 h 3573323"/>
                <a:gd name="connsiteX12" fmla="*/ 1040815 w 2701062"/>
                <a:gd name="connsiteY12" fmla="*/ 1141946 h 3573323"/>
                <a:gd name="connsiteX13" fmla="*/ 1049242 w 2701062"/>
                <a:gd name="connsiteY13" fmla="*/ 1167229 h 3573323"/>
                <a:gd name="connsiteX14" fmla="*/ 986035 w 2701062"/>
                <a:gd name="connsiteY14" fmla="*/ 1184084 h 3573323"/>
                <a:gd name="connsiteX15" fmla="*/ 1011318 w 2701062"/>
                <a:gd name="connsiteY15" fmla="*/ 1318927 h 3573323"/>
                <a:gd name="connsiteX16" fmla="*/ 1049242 w 2701062"/>
                <a:gd name="connsiteY16" fmla="*/ 1314713 h 3573323"/>
                <a:gd name="connsiteX17" fmla="*/ 1040815 w 2701062"/>
                <a:gd name="connsiteY17" fmla="*/ 1377920 h 3573323"/>
                <a:gd name="connsiteX18" fmla="*/ 981821 w 2701062"/>
                <a:gd name="connsiteY18" fmla="*/ 1411631 h 3573323"/>
                <a:gd name="connsiteX19" fmla="*/ 931255 w 2701062"/>
                <a:gd name="connsiteY19" fmla="*/ 1411631 h 3573323"/>
                <a:gd name="connsiteX20" fmla="*/ 897545 w 2701062"/>
                <a:gd name="connsiteY20" fmla="*/ 1474838 h 3573323"/>
                <a:gd name="connsiteX21" fmla="*/ 901758 w 2701062"/>
                <a:gd name="connsiteY21" fmla="*/ 1504335 h 3573323"/>
                <a:gd name="connsiteX22" fmla="*/ 948110 w 2701062"/>
                <a:gd name="connsiteY22" fmla="*/ 1512762 h 3573323"/>
                <a:gd name="connsiteX23" fmla="*/ 931255 w 2701062"/>
                <a:gd name="connsiteY23" fmla="*/ 1550687 h 3573323"/>
                <a:gd name="connsiteX24" fmla="*/ 952324 w 2701062"/>
                <a:gd name="connsiteY24" fmla="*/ 1559115 h 3573323"/>
                <a:gd name="connsiteX25" fmla="*/ 1015532 w 2701062"/>
                <a:gd name="connsiteY25" fmla="*/ 1563328 h 3573323"/>
                <a:gd name="connsiteX26" fmla="*/ 1040815 w 2701062"/>
                <a:gd name="connsiteY26" fmla="*/ 1601253 h 3573323"/>
                <a:gd name="connsiteX27" fmla="*/ 1036601 w 2701062"/>
                <a:gd name="connsiteY27" fmla="*/ 1639177 h 3573323"/>
                <a:gd name="connsiteX28" fmla="*/ 1104022 w 2701062"/>
                <a:gd name="connsiteY28" fmla="*/ 1740309 h 3573323"/>
                <a:gd name="connsiteX29" fmla="*/ 1053456 w 2701062"/>
                <a:gd name="connsiteY29" fmla="*/ 1765592 h 3573323"/>
                <a:gd name="connsiteX30" fmla="*/ 998676 w 2701062"/>
                <a:gd name="connsiteY30" fmla="*/ 1761378 h 3573323"/>
                <a:gd name="connsiteX31" fmla="*/ 964966 w 2701062"/>
                <a:gd name="connsiteY31" fmla="*/ 1841441 h 3573323"/>
                <a:gd name="connsiteX32" fmla="*/ 1015532 w 2701062"/>
                <a:gd name="connsiteY32" fmla="*/ 1883579 h 3573323"/>
                <a:gd name="connsiteX33" fmla="*/ 994463 w 2701062"/>
                <a:gd name="connsiteY33" fmla="*/ 1980497 h 3573323"/>
                <a:gd name="connsiteX34" fmla="*/ 1019746 w 2701062"/>
                <a:gd name="connsiteY34" fmla="*/ 2014208 h 3573323"/>
                <a:gd name="connsiteX35" fmla="*/ 990249 w 2701062"/>
                <a:gd name="connsiteY35" fmla="*/ 2047918 h 3573323"/>
                <a:gd name="connsiteX36" fmla="*/ 948110 w 2701062"/>
                <a:gd name="connsiteY36" fmla="*/ 2047918 h 3573323"/>
                <a:gd name="connsiteX37" fmla="*/ 939683 w 2701062"/>
                <a:gd name="connsiteY37" fmla="*/ 2085843 h 3573323"/>
                <a:gd name="connsiteX38" fmla="*/ 994463 w 2701062"/>
                <a:gd name="connsiteY38" fmla="*/ 2132195 h 3573323"/>
                <a:gd name="connsiteX39" fmla="*/ 981821 w 2701062"/>
                <a:gd name="connsiteY39" fmla="*/ 2313389 h 3573323"/>
                <a:gd name="connsiteX40" fmla="*/ 1015532 w 2701062"/>
                <a:gd name="connsiteY40" fmla="*/ 2393452 h 3573323"/>
                <a:gd name="connsiteX41" fmla="*/ 1049242 w 2701062"/>
                <a:gd name="connsiteY41" fmla="*/ 2393452 h 3573323"/>
                <a:gd name="connsiteX42" fmla="*/ 1129305 w 2701062"/>
                <a:gd name="connsiteY42" fmla="*/ 2460873 h 3573323"/>
                <a:gd name="connsiteX43" fmla="*/ 1125091 w 2701062"/>
                <a:gd name="connsiteY43" fmla="*/ 2591502 h 3573323"/>
                <a:gd name="connsiteX44" fmla="*/ 1087167 w 2701062"/>
                <a:gd name="connsiteY44" fmla="*/ 2654709 h 3573323"/>
                <a:gd name="connsiteX45" fmla="*/ 1015532 w 2701062"/>
                <a:gd name="connsiteY45" fmla="*/ 2722130 h 3573323"/>
                <a:gd name="connsiteX46" fmla="*/ 1007104 w 2701062"/>
                <a:gd name="connsiteY46" fmla="*/ 2810621 h 3573323"/>
                <a:gd name="connsiteX47" fmla="*/ 922828 w 2701062"/>
                <a:gd name="connsiteY47" fmla="*/ 2823262 h 3573323"/>
                <a:gd name="connsiteX48" fmla="*/ 868048 w 2701062"/>
                <a:gd name="connsiteY48" fmla="*/ 2827476 h 3573323"/>
                <a:gd name="connsiteX49" fmla="*/ 830123 w 2701062"/>
                <a:gd name="connsiteY49" fmla="*/ 2789551 h 3573323"/>
                <a:gd name="connsiteX50" fmla="*/ 577294 w 2701062"/>
                <a:gd name="connsiteY50" fmla="*/ 2810621 h 3573323"/>
                <a:gd name="connsiteX51" fmla="*/ 568866 w 2701062"/>
                <a:gd name="connsiteY51" fmla="*/ 2915966 h 3573323"/>
                <a:gd name="connsiteX52" fmla="*/ 514087 w 2701062"/>
                <a:gd name="connsiteY52" fmla="*/ 2949677 h 3573323"/>
                <a:gd name="connsiteX53" fmla="*/ 484590 w 2701062"/>
                <a:gd name="connsiteY53" fmla="*/ 2915966 h 3573323"/>
                <a:gd name="connsiteX54" fmla="*/ 446665 w 2701062"/>
                <a:gd name="connsiteY54" fmla="*/ 2941249 h 3573323"/>
                <a:gd name="connsiteX55" fmla="*/ 434024 w 2701062"/>
                <a:gd name="connsiteY55" fmla="*/ 3059236 h 3573323"/>
                <a:gd name="connsiteX56" fmla="*/ 328678 w 2701062"/>
                <a:gd name="connsiteY56" fmla="*/ 3185651 h 3573323"/>
                <a:gd name="connsiteX57" fmla="*/ 273899 w 2701062"/>
                <a:gd name="connsiteY57" fmla="*/ 3198292 h 3573323"/>
                <a:gd name="connsiteX58" fmla="*/ 252829 w 2701062"/>
                <a:gd name="connsiteY58" fmla="*/ 3248858 h 3573323"/>
                <a:gd name="connsiteX59" fmla="*/ 202263 w 2701062"/>
                <a:gd name="connsiteY59" fmla="*/ 3328921 h 3573323"/>
                <a:gd name="connsiteX60" fmla="*/ 164339 w 2701062"/>
                <a:gd name="connsiteY60" fmla="*/ 3358418 h 3573323"/>
                <a:gd name="connsiteX61" fmla="*/ 75849 w 2701062"/>
                <a:gd name="connsiteY61" fmla="*/ 3387915 h 3573323"/>
                <a:gd name="connsiteX62" fmla="*/ 12641 w 2701062"/>
                <a:gd name="connsiteY62" fmla="*/ 3421625 h 3573323"/>
                <a:gd name="connsiteX63" fmla="*/ 0 w 2701062"/>
                <a:gd name="connsiteY63" fmla="*/ 3501688 h 3573323"/>
                <a:gd name="connsiteX64" fmla="*/ 63207 w 2701062"/>
                <a:gd name="connsiteY64" fmla="*/ 3497474 h 3573323"/>
                <a:gd name="connsiteX65" fmla="*/ 96918 w 2701062"/>
                <a:gd name="connsiteY65" fmla="*/ 3451122 h 3573323"/>
                <a:gd name="connsiteX66" fmla="*/ 155911 w 2701062"/>
                <a:gd name="connsiteY66" fmla="*/ 3493260 h 3573323"/>
                <a:gd name="connsiteX67" fmla="*/ 164339 w 2701062"/>
                <a:gd name="connsiteY67" fmla="*/ 3573323 h 3573323"/>
                <a:gd name="connsiteX68" fmla="*/ 265471 w 2701062"/>
                <a:gd name="connsiteY68" fmla="*/ 3522757 h 3573323"/>
                <a:gd name="connsiteX69" fmla="*/ 252829 w 2701062"/>
                <a:gd name="connsiteY69" fmla="*/ 3463763 h 3573323"/>
                <a:gd name="connsiteX70" fmla="*/ 307609 w 2701062"/>
                <a:gd name="connsiteY70" fmla="*/ 3421625 h 3573323"/>
                <a:gd name="connsiteX71" fmla="*/ 345534 w 2701062"/>
                <a:gd name="connsiteY71" fmla="*/ 3383701 h 3573323"/>
                <a:gd name="connsiteX72" fmla="*/ 375030 w 2701062"/>
                <a:gd name="connsiteY72" fmla="*/ 3341562 h 3573323"/>
                <a:gd name="connsiteX73" fmla="*/ 497231 w 2701062"/>
                <a:gd name="connsiteY73" fmla="*/ 3349990 h 3573323"/>
                <a:gd name="connsiteX74" fmla="*/ 497231 w 2701062"/>
                <a:gd name="connsiteY74" fmla="*/ 3349990 h 3573323"/>
                <a:gd name="connsiteX75" fmla="*/ 568866 w 2701062"/>
                <a:gd name="connsiteY75" fmla="*/ 3383701 h 3573323"/>
                <a:gd name="connsiteX76" fmla="*/ 589935 w 2701062"/>
                <a:gd name="connsiteY76" fmla="*/ 3362632 h 3573323"/>
                <a:gd name="connsiteX77" fmla="*/ 648929 w 2701062"/>
                <a:gd name="connsiteY77" fmla="*/ 3392128 h 3573323"/>
                <a:gd name="connsiteX78" fmla="*/ 674212 w 2701062"/>
                <a:gd name="connsiteY78" fmla="*/ 3387915 h 3573323"/>
                <a:gd name="connsiteX79" fmla="*/ 720564 w 2701062"/>
                <a:gd name="connsiteY79" fmla="*/ 3451122 h 3573323"/>
                <a:gd name="connsiteX80" fmla="*/ 754275 w 2701062"/>
                <a:gd name="connsiteY80" fmla="*/ 3442694 h 3573323"/>
                <a:gd name="connsiteX81" fmla="*/ 804840 w 2701062"/>
                <a:gd name="connsiteY81" fmla="*/ 3366845 h 3573323"/>
                <a:gd name="connsiteX82" fmla="*/ 842765 w 2701062"/>
                <a:gd name="connsiteY82" fmla="*/ 3333135 h 3573323"/>
                <a:gd name="connsiteX83" fmla="*/ 830123 w 2701062"/>
                <a:gd name="connsiteY83" fmla="*/ 3278355 h 3573323"/>
                <a:gd name="connsiteX84" fmla="*/ 859620 w 2701062"/>
                <a:gd name="connsiteY84" fmla="*/ 3223575 h 3573323"/>
                <a:gd name="connsiteX85" fmla="*/ 918614 w 2701062"/>
                <a:gd name="connsiteY85" fmla="*/ 3173010 h 3573323"/>
                <a:gd name="connsiteX86" fmla="*/ 1011318 w 2701062"/>
                <a:gd name="connsiteY86" fmla="*/ 3156154 h 3573323"/>
                <a:gd name="connsiteX87" fmla="*/ 1078739 w 2701062"/>
                <a:gd name="connsiteY87" fmla="*/ 3143513 h 3573323"/>
                <a:gd name="connsiteX88" fmla="*/ 1163016 w 2701062"/>
                <a:gd name="connsiteY88" fmla="*/ 3215148 h 3573323"/>
                <a:gd name="connsiteX89" fmla="*/ 1222009 w 2701062"/>
                <a:gd name="connsiteY89" fmla="*/ 3248858 h 3573323"/>
                <a:gd name="connsiteX90" fmla="*/ 1226223 w 2701062"/>
                <a:gd name="connsiteY90" fmla="*/ 3202506 h 3573323"/>
                <a:gd name="connsiteX91" fmla="*/ 1243078 w 2701062"/>
                <a:gd name="connsiteY91" fmla="*/ 3194079 h 3573323"/>
                <a:gd name="connsiteX92" fmla="*/ 1344210 w 2701062"/>
                <a:gd name="connsiteY92" fmla="*/ 3215148 h 3573323"/>
                <a:gd name="connsiteX93" fmla="*/ 1398990 w 2701062"/>
                <a:gd name="connsiteY93" fmla="*/ 3223575 h 3573323"/>
                <a:gd name="connsiteX94" fmla="*/ 1436914 w 2701062"/>
                <a:gd name="connsiteY94" fmla="*/ 3151940 h 3573323"/>
                <a:gd name="connsiteX95" fmla="*/ 1495908 w 2701062"/>
                <a:gd name="connsiteY95" fmla="*/ 3143513 h 3573323"/>
                <a:gd name="connsiteX96" fmla="*/ 1597040 w 2701062"/>
                <a:gd name="connsiteY96" fmla="*/ 3198292 h 3573323"/>
                <a:gd name="connsiteX97" fmla="*/ 1656033 w 2701062"/>
                <a:gd name="connsiteY97" fmla="*/ 3219362 h 3573323"/>
                <a:gd name="connsiteX98" fmla="*/ 1719240 w 2701062"/>
                <a:gd name="connsiteY98" fmla="*/ 3160368 h 3573323"/>
                <a:gd name="connsiteX99" fmla="*/ 1715027 w 2701062"/>
                <a:gd name="connsiteY99" fmla="*/ 3088733 h 3573323"/>
                <a:gd name="connsiteX100" fmla="*/ 1833014 w 2701062"/>
                <a:gd name="connsiteY100" fmla="*/ 3139299 h 3573323"/>
                <a:gd name="connsiteX101" fmla="*/ 1862510 w 2701062"/>
                <a:gd name="connsiteY101" fmla="*/ 3088733 h 3573323"/>
                <a:gd name="connsiteX102" fmla="*/ 2018422 w 2701062"/>
                <a:gd name="connsiteY102" fmla="*/ 3067664 h 3573323"/>
                <a:gd name="connsiteX103" fmla="*/ 2186975 w 2701062"/>
                <a:gd name="connsiteY103" fmla="*/ 3126657 h 3573323"/>
                <a:gd name="connsiteX104" fmla="*/ 2254396 w 2701062"/>
                <a:gd name="connsiteY104" fmla="*/ 3042381 h 3573323"/>
                <a:gd name="connsiteX105" fmla="*/ 2338673 w 2701062"/>
                <a:gd name="connsiteY105" fmla="*/ 3042381 h 3573323"/>
                <a:gd name="connsiteX106" fmla="*/ 2380811 w 2701062"/>
                <a:gd name="connsiteY106" fmla="*/ 2987601 h 3573323"/>
                <a:gd name="connsiteX107" fmla="*/ 2456660 w 2701062"/>
                <a:gd name="connsiteY107" fmla="*/ 2991815 h 3573323"/>
                <a:gd name="connsiteX108" fmla="*/ 2469301 w 2701062"/>
                <a:gd name="connsiteY108" fmla="*/ 2911752 h 3573323"/>
                <a:gd name="connsiteX109" fmla="*/ 2595716 w 2701062"/>
                <a:gd name="connsiteY109" fmla="*/ 2844331 h 3573323"/>
                <a:gd name="connsiteX110" fmla="*/ 2595716 w 2701062"/>
                <a:gd name="connsiteY110" fmla="*/ 2743199 h 3573323"/>
                <a:gd name="connsiteX111" fmla="*/ 2616785 w 2701062"/>
                <a:gd name="connsiteY111" fmla="*/ 2705275 h 3573323"/>
                <a:gd name="connsiteX112" fmla="*/ 2591502 w 2701062"/>
                <a:gd name="connsiteY112" fmla="*/ 2679992 h 3573323"/>
                <a:gd name="connsiteX113" fmla="*/ 2515653 w 2701062"/>
                <a:gd name="connsiteY113" fmla="*/ 2679992 h 3573323"/>
                <a:gd name="connsiteX114" fmla="*/ 2460874 w 2701062"/>
                <a:gd name="connsiteY114" fmla="*/ 2692633 h 3573323"/>
                <a:gd name="connsiteX115" fmla="*/ 2435591 w 2701062"/>
                <a:gd name="connsiteY115" fmla="*/ 2705275 h 3573323"/>
                <a:gd name="connsiteX116" fmla="*/ 2397666 w 2701062"/>
                <a:gd name="connsiteY116" fmla="*/ 2654709 h 3573323"/>
                <a:gd name="connsiteX117" fmla="*/ 2347100 w 2701062"/>
                <a:gd name="connsiteY117" fmla="*/ 2629426 h 3573323"/>
                <a:gd name="connsiteX118" fmla="*/ 2410308 w 2701062"/>
                <a:gd name="connsiteY118" fmla="*/ 2591502 h 3573323"/>
                <a:gd name="connsiteX119" fmla="*/ 2439804 w 2701062"/>
                <a:gd name="connsiteY119" fmla="*/ 2444018 h 3573323"/>
                <a:gd name="connsiteX120" fmla="*/ 2481943 w 2701062"/>
                <a:gd name="connsiteY120" fmla="*/ 2477728 h 3573323"/>
                <a:gd name="connsiteX121" fmla="*/ 2532509 w 2701062"/>
                <a:gd name="connsiteY121" fmla="*/ 2406093 h 3573323"/>
                <a:gd name="connsiteX122" fmla="*/ 2545150 w 2701062"/>
                <a:gd name="connsiteY122" fmla="*/ 2368169 h 3573323"/>
                <a:gd name="connsiteX123" fmla="*/ 2633640 w 2701062"/>
                <a:gd name="connsiteY123" fmla="*/ 2254396 h 3573323"/>
                <a:gd name="connsiteX124" fmla="*/ 2650496 w 2701062"/>
                <a:gd name="connsiteY124" fmla="*/ 2161692 h 3573323"/>
                <a:gd name="connsiteX125" fmla="*/ 2696848 w 2701062"/>
                <a:gd name="connsiteY125" fmla="*/ 2085843 h 3573323"/>
                <a:gd name="connsiteX126" fmla="*/ 2701062 w 2701062"/>
                <a:gd name="connsiteY126" fmla="*/ 1879365 h 3573323"/>
                <a:gd name="connsiteX127" fmla="*/ 2503012 w 2701062"/>
                <a:gd name="connsiteY127" fmla="*/ 1744523 h 3573323"/>
                <a:gd name="connsiteX128" fmla="*/ 2237541 w 2701062"/>
                <a:gd name="connsiteY128" fmla="*/ 1715026 h 3573323"/>
                <a:gd name="connsiteX129" fmla="*/ 2161692 w 2701062"/>
                <a:gd name="connsiteY129" fmla="*/ 1803516 h 3573323"/>
                <a:gd name="connsiteX130" fmla="*/ 2123768 w 2701062"/>
                <a:gd name="connsiteY130" fmla="*/ 1795089 h 3573323"/>
                <a:gd name="connsiteX131" fmla="*/ 2111126 w 2701062"/>
                <a:gd name="connsiteY131" fmla="*/ 1744523 h 3573323"/>
                <a:gd name="connsiteX132" fmla="*/ 2203830 w 2701062"/>
                <a:gd name="connsiteY132" fmla="*/ 1647605 h 3573323"/>
                <a:gd name="connsiteX133" fmla="*/ 2178547 w 2701062"/>
                <a:gd name="connsiteY133" fmla="*/ 1508549 h 3573323"/>
                <a:gd name="connsiteX134" fmla="*/ 2090057 w 2701062"/>
                <a:gd name="connsiteY134" fmla="*/ 1415845 h 3573323"/>
                <a:gd name="connsiteX135" fmla="*/ 2056346 w 2701062"/>
                <a:gd name="connsiteY135" fmla="*/ 1386348 h 3573323"/>
                <a:gd name="connsiteX136" fmla="*/ 2127981 w 2701062"/>
                <a:gd name="connsiteY136" fmla="*/ 1373706 h 3573323"/>
                <a:gd name="connsiteX137" fmla="*/ 2127981 w 2701062"/>
                <a:gd name="connsiteY137" fmla="*/ 1339996 h 3573323"/>
                <a:gd name="connsiteX138" fmla="*/ 2031063 w 2701062"/>
                <a:gd name="connsiteY138" fmla="*/ 1213581 h 3573323"/>
                <a:gd name="connsiteX139" fmla="*/ 2022636 w 2701062"/>
                <a:gd name="connsiteY139" fmla="*/ 1129304 h 3573323"/>
                <a:gd name="connsiteX140" fmla="*/ 2056346 w 2701062"/>
                <a:gd name="connsiteY140" fmla="*/ 1066097 h 3573323"/>
                <a:gd name="connsiteX141" fmla="*/ 2039491 w 2701062"/>
                <a:gd name="connsiteY141" fmla="*/ 1032386 h 3573323"/>
                <a:gd name="connsiteX142" fmla="*/ 1967856 w 2701062"/>
                <a:gd name="connsiteY142" fmla="*/ 1011317 h 3573323"/>
                <a:gd name="connsiteX143" fmla="*/ 1929932 w 2701062"/>
                <a:gd name="connsiteY143" fmla="*/ 952324 h 3573323"/>
                <a:gd name="connsiteX144" fmla="*/ 1934146 w 2701062"/>
                <a:gd name="connsiteY144" fmla="*/ 893330 h 3573323"/>
                <a:gd name="connsiteX145" fmla="*/ 1727668 w 2701062"/>
                <a:gd name="connsiteY145" fmla="*/ 775343 h 3573323"/>
                <a:gd name="connsiteX146" fmla="*/ 1664461 w 2701062"/>
                <a:gd name="connsiteY146" fmla="*/ 716350 h 3573323"/>
                <a:gd name="connsiteX147" fmla="*/ 1516977 w 2701062"/>
                <a:gd name="connsiteY147" fmla="*/ 176981 h 3573323"/>
                <a:gd name="connsiteX148" fmla="*/ 1356851 w 2701062"/>
                <a:gd name="connsiteY148" fmla="*/ 0 h 3573323"/>
                <a:gd name="connsiteX0" fmla="*/ 1356851 w 2701062"/>
                <a:gd name="connsiteY0" fmla="*/ 8428 h 3573323"/>
                <a:gd name="connsiteX1" fmla="*/ 1230437 w 2701062"/>
                <a:gd name="connsiteY1" fmla="*/ 210692 h 3573323"/>
                <a:gd name="connsiteX2" fmla="*/ 1141946 w 2701062"/>
                <a:gd name="connsiteY2" fmla="*/ 391886 h 3573323"/>
                <a:gd name="connsiteX3" fmla="*/ 876475 w 2701062"/>
                <a:gd name="connsiteY3" fmla="*/ 648928 h 3573323"/>
                <a:gd name="connsiteX4" fmla="*/ 804840 w 2701062"/>
                <a:gd name="connsiteY4" fmla="*/ 720563 h 3573323"/>
                <a:gd name="connsiteX5" fmla="*/ 813268 w 2701062"/>
                <a:gd name="connsiteY5" fmla="*/ 851192 h 3573323"/>
                <a:gd name="connsiteX6" fmla="*/ 897545 w 2701062"/>
                <a:gd name="connsiteY6" fmla="*/ 1019745 h 3573323"/>
                <a:gd name="connsiteX7" fmla="*/ 943897 w 2701062"/>
                <a:gd name="connsiteY7" fmla="*/ 1104021 h 3573323"/>
                <a:gd name="connsiteX8" fmla="*/ 964966 w 2701062"/>
                <a:gd name="connsiteY8" fmla="*/ 1133518 h 3573323"/>
                <a:gd name="connsiteX9" fmla="*/ 994463 w 2701062"/>
                <a:gd name="connsiteY9" fmla="*/ 1108235 h 3573323"/>
                <a:gd name="connsiteX10" fmla="*/ 1011318 w 2701062"/>
                <a:gd name="connsiteY10" fmla="*/ 1053456 h 3573323"/>
                <a:gd name="connsiteX11" fmla="*/ 1057670 w 2701062"/>
                <a:gd name="connsiteY11" fmla="*/ 1045028 h 3573323"/>
                <a:gd name="connsiteX12" fmla="*/ 1053456 w 2701062"/>
                <a:gd name="connsiteY12" fmla="*/ 1108235 h 3573323"/>
                <a:gd name="connsiteX13" fmla="*/ 1040815 w 2701062"/>
                <a:gd name="connsiteY13" fmla="*/ 1141946 h 3573323"/>
                <a:gd name="connsiteX14" fmla="*/ 1049242 w 2701062"/>
                <a:gd name="connsiteY14" fmla="*/ 1167229 h 3573323"/>
                <a:gd name="connsiteX15" fmla="*/ 986035 w 2701062"/>
                <a:gd name="connsiteY15" fmla="*/ 1184084 h 3573323"/>
                <a:gd name="connsiteX16" fmla="*/ 1011318 w 2701062"/>
                <a:gd name="connsiteY16" fmla="*/ 1318927 h 3573323"/>
                <a:gd name="connsiteX17" fmla="*/ 1049242 w 2701062"/>
                <a:gd name="connsiteY17" fmla="*/ 1314713 h 3573323"/>
                <a:gd name="connsiteX18" fmla="*/ 1040815 w 2701062"/>
                <a:gd name="connsiteY18" fmla="*/ 1377920 h 3573323"/>
                <a:gd name="connsiteX19" fmla="*/ 981821 w 2701062"/>
                <a:gd name="connsiteY19" fmla="*/ 1411631 h 3573323"/>
                <a:gd name="connsiteX20" fmla="*/ 931255 w 2701062"/>
                <a:gd name="connsiteY20" fmla="*/ 1411631 h 3573323"/>
                <a:gd name="connsiteX21" fmla="*/ 897545 w 2701062"/>
                <a:gd name="connsiteY21" fmla="*/ 1474838 h 3573323"/>
                <a:gd name="connsiteX22" fmla="*/ 901758 w 2701062"/>
                <a:gd name="connsiteY22" fmla="*/ 1504335 h 3573323"/>
                <a:gd name="connsiteX23" fmla="*/ 948110 w 2701062"/>
                <a:gd name="connsiteY23" fmla="*/ 1512762 h 3573323"/>
                <a:gd name="connsiteX24" fmla="*/ 931255 w 2701062"/>
                <a:gd name="connsiteY24" fmla="*/ 1550687 h 3573323"/>
                <a:gd name="connsiteX25" fmla="*/ 952324 w 2701062"/>
                <a:gd name="connsiteY25" fmla="*/ 1559115 h 3573323"/>
                <a:gd name="connsiteX26" fmla="*/ 1015532 w 2701062"/>
                <a:gd name="connsiteY26" fmla="*/ 1563328 h 3573323"/>
                <a:gd name="connsiteX27" fmla="*/ 1040815 w 2701062"/>
                <a:gd name="connsiteY27" fmla="*/ 1601253 h 3573323"/>
                <a:gd name="connsiteX28" fmla="*/ 1036601 w 2701062"/>
                <a:gd name="connsiteY28" fmla="*/ 1639177 h 3573323"/>
                <a:gd name="connsiteX29" fmla="*/ 1104022 w 2701062"/>
                <a:gd name="connsiteY29" fmla="*/ 1740309 h 3573323"/>
                <a:gd name="connsiteX30" fmla="*/ 1053456 w 2701062"/>
                <a:gd name="connsiteY30" fmla="*/ 1765592 h 3573323"/>
                <a:gd name="connsiteX31" fmla="*/ 998676 w 2701062"/>
                <a:gd name="connsiteY31" fmla="*/ 1761378 h 3573323"/>
                <a:gd name="connsiteX32" fmla="*/ 964966 w 2701062"/>
                <a:gd name="connsiteY32" fmla="*/ 1841441 h 3573323"/>
                <a:gd name="connsiteX33" fmla="*/ 1015532 w 2701062"/>
                <a:gd name="connsiteY33" fmla="*/ 1883579 h 3573323"/>
                <a:gd name="connsiteX34" fmla="*/ 994463 w 2701062"/>
                <a:gd name="connsiteY34" fmla="*/ 1980497 h 3573323"/>
                <a:gd name="connsiteX35" fmla="*/ 1019746 w 2701062"/>
                <a:gd name="connsiteY35" fmla="*/ 2014208 h 3573323"/>
                <a:gd name="connsiteX36" fmla="*/ 990249 w 2701062"/>
                <a:gd name="connsiteY36" fmla="*/ 2047918 h 3573323"/>
                <a:gd name="connsiteX37" fmla="*/ 948110 w 2701062"/>
                <a:gd name="connsiteY37" fmla="*/ 2047918 h 3573323"/>
                <a:gd name="connsiteX38" fmla="*/ 939683 w 2701062"/>
                <a:gd name="connsiteY38" fmla="*/ 2085843 h 3573323"/>
                <a:gd name="connsiteX39" fmla="*/ 994463 w 2701062"/>
                <a:gd name="connsiteY39" fmla="*/ 2132195 h 3573323"/>
                <a:gd name="connsiteX40" fmla="*/ 981821 w 2701062"/>
                <a:gd name="connsiteY40" fmla="*/ 2313389 h 3573323"/>
                <a:gd name="connsiteX41" fmla="*/ 1015532 w 2701062"/>
                <a:gd name="connsiteY41" fmla="*/ 2393452 h 3573323"/>
                <a:gd name="connsiteX42" fmla="*/ 1049242 w 2701062"/>
                <a:gd name="connsiteY42" fmla="*/ 2393452 h 3573323"/>
                <a:gd name="connsiteX43" fmla="*/ 1129305 w 2701062"/>
                <a:gd name="connsiteY43" fmla="*/ 2460873 h 3573323"/>
                <a:gd name="connsiteX44" fmla="*/ 1125091 w 2701062"/>
                <a:gd name="connsiteY44" fmla="*/ 2591502 h 3573323"/>
                <a:gd name="connsiteX45" fmla="*/ 1087167 w 2701062"/>
                <a:gd name="connsiteY45" fmla="*/ 2654709 h 3573323"/>
                <a:gd name="connsiteX46" fmla="*/ 1015532 w 2701062"/>
                <a:gd name="connsiteY46" fmla="*/ 2722130 h 3573323"/>
                <a:gd name="connsiteX47" fmla="*/ 1007104 w 2701062"/>
                <a:gd name="connsiteY47" fmla="*/ 2810621 h 3573323"/>
                <a:gd name="connsiteX48" fmla="*/ 922828 w 2701062"/>
                <a:gd name="connsiteY48" fmla="*/ 2823262 h 3573323"/>
                <a:gd name="connsiteX49" fmla="*/ 868048 w 2701062"/>
                <a:gd name="connsiteY49" fmla="*/ 2827476 h 3573323"/>
                <a:gd name="connsiteX50" fmla="*/ 830123 w 2701062"/>
                <a:gd name="connsiteY50" fmla="*/ 2789551 h 3573323"/>
                <a:gd name="connsiteX51" fmla="*/ 577294 w 2701062"/>
                <a:gd name="connsiteY51" fmla="*/ 2810621 h 3573323"/>
                <a:gd name="connsiteX52" fmla="*/ 568866 w 2701062"/>
                <a:gd name="connsiteY52" fmla="*/ 2915966 h 3573323"/>
                <a:gd name="connsiteX53" fmla="*/ 514087 w 2701062"/>
                <a:gd name="connsiteY53" fmla="*/ 2949677 h 3573323"/>
                <a:gd name="connsiteX54" fmla="*/ 484590 w 2701062"/>
                <a:gd name="connsiteY54" fmla="*/ 2915966 h 3573323"/>
                <a:gd name="connsiteX55" fmla="*/ 446665 w 2701062"/>
                <a:gd name="connsiteY55" fmla="*/ 2941249 h 3573323"/>
                <a:gd name="connsiteX56" fmla="*/ 434024 w 2701062"/>
                <a:gd name="connsiteY56" fmla="*/ 3059236 h 3573323"/>
                <a:gd name="connsiteX57" fmla="*/ 328678 w 2701062"/>
                <a:gd name="connsiteY57" fmla="*/ 3185651 h 3573323"/>
                <a:gd name="connsiteX58" fmla="*/ 273899 w 2701062"/>
                <a:gd name="connsiteY58" fmla="*/ 3198292 h 3573323"/>
                <a:gd name="connsiteX59" fmla="*/ 252829 w 2701062"/>
                <a:gd name="connsiteY59" fmla="*/ 3248858 h 3573323"/>
                <a:gd name="connsiteX60" fmla="*/ 202263 w 2701062"/>
                <a:gd name="connsiteY60" fmla="*/ 3328921 h 3573323"/>
                <a:gd name="connsiteX61" fmla="*/ 164339 w 2701062"/>
                <a:gd name="connsiteY61" fmla="*/ 3358418 h 3573323"/>
                <a:gd name="connsiteX62" fmla="*/ 75849 w 2701062"/>
                <a:gd name="connsiteY62" fmla="*/ 3387915 h 3573323"/>
                <a:gd name="connsiteX63" fmla="*/ 12641 w 2701062"/>
                <a:gd name="connsiteY63" fmla="*/ 3421625 h 3573323"/>
                <a:gd name="connsiteX64" fmla="*/ 0 w 2701062"/>
                <a:gd name="connsiteY64" fmla="*/ 3501688 h 3573323"/>
                <a:gd name="connsiteX65" fmla="*/ 63207 w 2701062"/>
                <a:gd name="connsiteY65" fmla="*/ 3497474 h 3573323"/>
                <a:gd name="connsiteX66" fmla="*/ 96918 w 2701062"/>
                <a:gd name="connsiteY66" fmla="*/ 3451122 h 3573323"/>
                <a:gd name="connsiteX67" fmla="*/ 155911 w 2701062"/>
                <a:gd name="connsiteY67" fmla="*/ 3493260 h 3573323"/>
                <a:gd name="connsiteX68" fmla="*/ 164339 w 2701062"/>
                <a:gd name="connsiteY68" fmla="*/ 3573323 h 3573323"/>
                <a:gd name="connsiteX69" fmla="*/ 265471 w 2701062"/>
                <a:gd name="connsiteY69" fmla="*/ 3522757 h 3573323"/>
                <a:gd name="connsiteX70" fmla="*/ 252829 w 2701062"/>
                <a:gd name="connsiteY70" fmla="*/ 3463763 h 3573323"/>
                <a:gd name="connsiteX71" fmla="*/ 307609 w 2701062"/>
                <a:gd name="connsiteY71" fmla="*/ 3421625 h 3573323"/>
                <a:gd name="connsiteX72" fmla="*/ 345534 w 2701062"/>
                <a:gd name="connsiteY72" fmla="*/ 3383701 h 3573323"/>
                <a:gd name="connsiteX73" fmla="*/ 375030 w 2701062"/>
                <a:gd name="connsiteY73" fmla="*/ 3341562 h 3573323"/>
                <a:gd name="connsiteX74" fmla="*/ 497231 w 2701062"/>
                <a:gd name="connsiteY74" fmla="*/ 3349990 h 3573323"/>
                <a:gd name="connsiteX75" fmla="*/ 497231 w 2701062"/>
                <a:gd name="connsiteY75" fmla="*/ 3349990 h 3573323"/>
                <a:gd name="connsiteX76" fmla="*/ 568866 w 2701062"/>
                <a:gd name="connsiteY76" fmla="*/ 3383701 h 3573323"/>
                <a:gd name="connsiteX77" fmla="*/ 589935 w 2701062"/>
                <a:gd name="connsiteY77" fmla="*/ 3362632 h 3573323"/>
                <a:gd name="connsiteX78" fmla="*/ 648929 w 2701062"/>
                <a:gd name="connsiteY78" fmla="*/ 3392128 h 3573323"/>
                <a:gd name="connsiteX79" fmla="*/ 674212 w 2701062"/>
                <a:gd name="connsiteY79" fmla="*/ 3387915 h 3573323"/>
                <a:gd name="connsiteX80" fmla="*/ 720564 w 2701062"/>
                <a:gd name="connsiteY80" fmla="*/ 3451122 h 3573323"/>
                <a:gd name="connsiteX81" fmla="*/ 754275 w 2701062"/>
                <a:gd name="connsiteY81" fmla="*/ 3442694 h 3573323"/>
                <a:gd name="connsiteX82" fmla="*/ 804840 w 2701062"/>
                <a:gd name="connsiteY82" fmla="*/ 3366845 h 3573323"/>
                <a:gd name="connsiteX83" fmla="*/ 842765 w 2701062"/>
                <a:gd name="connsiteY83" fmla="*/ 3333135 h 3573323"/>
                <a:gd name="connsiteX84" fmla="*/ 830123 w 2701062"/>
                <a:gd name="connsiteY84" fmla="*/ 3278355 h 3573323"/>
                <a:gd name="connsiteX85" fmla="*/ 859620 w 2701062"/>
                <a:gd name="connsiteY85" fmla="*/ 3223575 h 3573323"/>
                <a:gd name="connsiteX86" fmla="*/ 918614 w 2701062"/>
                <a:gd name="connsiteY86" fmla="*/ 3173010 h 3573323"/>
                <a:gd name="connsiteX87" fmla="*/ 1011318 w 2701062"/>
                <a:gd name="connsiteY87" fmla="*/ 3156154 h 3573323"/>
                <a:gd name="connsiteX88" fmla="*/ 1078739 w 2701062"/>
                <a:gd name="connsiteY88" fmla="*/ 3143513 h 3573323"/>
                <a:gd name="connsiteX89" fmla="*/ 1163016 w 2701062"/>
                <a:gd name="connsiteY89" fmla="*/ 3215148 h 3573323"/>
                <a:gd name="connsiteX90" fmla="*/ 1222009 w 2701062"/>
                <a:gd name="connsiteY90" fmla="*/ 3248858 h 3573323"/>
                <a:gd name="connsiteX91" fmla="*/ 1226223 w 2701062"/>
                <a:gd name="connsiteY91" fmla="*/ 3202506 h 3573323"/>
                <a:gd name="connsiteX92" fmla="*/ 1243078 w 2701062"/>
                <a:gd name="connsiteY92" fmla="*/ 3194079 h 3573323"/>
                <a:gd name="connsiteX93" fmla="*/ 1344210 w 2701062"/>
                <a:gd name="connsiteY93" fmla="*/ 3215148 h 3573323"/>
                <a:gd name="connsiteX94" fmla="*/ 1398990 w 2701062"/>
                <a:gd name="connsiteY94" fmla="*/ 3223575 h 3573323"/>
                <a:gd name="connsiteX95" fmla="*/ 1436914 w 2701062"/>
                <a:gd name="connsiteY95" fmla="*/ 3151940 h 3573323"/>
                <a:gd name="connsiteX96" fmla="*/ 1495908 w 2701062"/>
                <a:gd name="connsiteY96" fmla="*/ 3143513 h 3573323"/>
                <a:gd name="connsiteX97" fmla="*/ 1597040 w 2701062"/>
                <a:gd name="connsiteY97" fmla="*/ 3198292 h 3573323"/>
                <a:gd name="connsiteX98" fmla="*/ 1656033 w 2701062"/>
                <a:gd name="connsiteY98" fmla="*/ 3219362 h 3573323"/>
                <a:gd name="connsiteX99" fmla="*/ 1719240 w 2701062"/>
                <a:gd name="connsiteY99" fmla="*/ 3160368 h 3573323"/>
                <a:gd name="connsiteX100" fmla="*/ 1715027 w 2701062"/>
                <a:gd name="connsiteY100" fmla="*/ 3088733 h 3573323"/>
                <a:gd name="connsiteX101" fmla="*/ 1833014 w 2701062"/>
                <a:gd name="connsiteY101" fmla="*/ 3139299 h 3573323"/>
                <a:gd name="connsiteX102" fmla="*/ 1862510 w 2701062"/>
                <a:gd name="connsiteY102" fmla="*/ 3088733 h 3573323"/>
                <a:gd name="connsiteX103" fmla="*/ 2018422 w 2701062"/>
                <a:gd name="connsiteY103" fmla="*/ 3067664 h 3573323"/>
                <a:gd name="connsiteX104" fmla="*/ 2186975 w 2701062"/>
                <a:gd name="connsiteY104" fmla="*/ 3126657 h 3573323"/>
                <a:gd name="connsiteX105" fmla="*/ 2254396 w 2701062"/>
                <a:gd name="connsiteY105" fmla="*/ 3042381 h 3573323"/>
                <a:gd name="connsiteX106" fmla="*/ 2338673 w 2701062"/>
                <a:gd name="connsiteY106" fmla="*/ 3042381 h 3573323"/>
                <a:gd name="connsiteX107" fmla="*/ 2380811 w 2701062"/>
                <a:gd name="connsiteY107" fmla="*/ 2987601 h 3573323"/>
                <a:gd name="connsiteX108" fmla="*/ 2456660 w 2701062"/>
                <a:gd name="connsiteY108" fmla="*/ 2991815 h 3573323"/>
                <a:gd name="connsiteX109" fmla="*/ 2469301 w 2701062"/>
                <a:gd name="connsiteY109" fmla="*/ 2911752 h 3573323"/>
                <a:gd name="connsiteX110" fmla="*/ 2595716 w 2701062"/>
                <a:gd name="connsiteY110" fmla="*/ 2844331 h 3573323"/>
                <a:gd name="connsiteX111" fmla="*/ 2595716 w 2701062"/>
                <a:gd name="connsiteY111" fmla="*/ 2743199 h 3573323"/>
                <a:gd name="connsiteX112" fmla="*/ 2616785 w 2701062"/>
                <a:gd name="connsiteY112" fmla="*/ 2705275 h 3573323"/>
                <a:gd name="connsiteX113" fmla="*/ 2591502 w 2701062"/>
                <a:gd name="connsiteY113" fmla="*/ 2679992 h 3573323"/>
                <a:gd name="connsiteX114" fmla="*/ 2515653 w 2701062"/>
                <a:gd name="connsiteY114" fmla="*/ 2679992 h 3573323"/>
                <a:gd name="connsiteX115" fmla="*/ 2460874 w 2701062"/>
                <a:gd name="connsiteY115" fmla="*/ 2692633 h 3573323"/>
                <a:gd name="connsiteX116" fmla="*/ 2435591 w 2701062"/>
                <a:gd name="connsiteY116" fmla="*/ 2705275 h 3573323"/>
                <a:gd name="connsiteX117" fmla="*/ 2397666 w 2701062"/>
                <a:gd name="connsiteY117" fmla="*/ 2654709 h 3573323"/>
                <a:gd name="connsiteX118" fmla="*/ 2347100 w 2701062"/>
                <a:gd name="connsiteY118" fmla="*/ 2629426 h 3573323"/>
                <a:gd name="connsiteX119" fmla="*/ 2410308 w 2701062"/>
                <a:gd name="connsiteY119" fmla="*/ 2591502 h 3573323"/>
                <a:gd name="connsiteX120" fmla="*/ 2439804 w 2701062"/>
                <a:gd name="connsiteY120" fmla="*/ 2444018 h 3573323"/>
                <a:gd name="connsiteX121" fmla="*/ 2481943 w 2701062"/>
                <a:gd name="connsiteY121" fmla="*/ 2477728 h 3573323"/>
                <a:gd name="connsiteX122" fmla="*/ 2532509 w 2701062"/>
                <a:gd name="connsiteY122" fmla="*/ 2406093 h 3573323"/>
                <a:gd name="connsiteX123" fmla="*/ 2545150 w 2701062"/>
                <a:gd name="connsiteY123" fmla="*/ 2368169 h 3573323"/>
                <a:gd name="connsiteX124" fmla="*/ 2633640 w 2701062"/>
                <a:gd name="connsiteY124" fmla="*/ 2254396 h 3573323"/>
                <a:gd name="connsiteX125" fmla="*/ 2650496 w 2701062"/>
                <a:gd name="connsiteY125" fmla="*/ 2161692 h 3573323"/>
                <a:gd name="connsiteX126" fmla="*/ 2696848 w 2701062"/>
                <a:gd name="connsiteY126" fmla="*/ 2085843 h 3573323"/>
                <a:gd name="connsiteX127" fmla="*/ 2701062 w 2701062"/>
                <a:gd name="connsiteY127" fmla="*/ 1879365 h 3573323"/>
                <a:gd name="connsiteX128" fmla="*/ 2503012 w 2701062"/>
                <a:gd name="connsiteY128" fmla="*/ 1744523 h 3573323"/>
                <a:gd name="connsiteX129" fmla="*/ 2237541 w 2701062"/>
                <a:gd name="connsiteY129" fmla="*/ 1715026 h 3573323"/>
                <a:gd name="connsiteX130" fmla="*/ 2161692 w 2701062"/>
                <a:gd name="connsiteY130" fmla="*/ 1803516 h 3573323"/>
                <a:gd name="connsiteX131" fmla="*/ 2123768 w 2701062"/>
                <a:gd name="connsiteY131" fmla="*/ 1795089 h 3573323"/>
                <a:gd name="connsiteX132" fmla="*/ 2111126 w 2701062"/>
                <a:gd name="connsiteY132" fmla="*/ 1744523 h 3573323"/>
                <a:gd name="connsiteX133" fmla="*/ 2203830 w 2701062"/>
                <a:gd name="connsiteY133" fmla="*/ 1647605 h 3573323"/>
                <a:gd name="connsiteX134" fmla="*/ 2178547 w 2701062"/>
                <a:gd name="connsiteY134" fmla="*/ 1508549 h 3573323"/>
                <a:gd name="connsiteX135" fmla="*/ 2090057 w 2701062"/>
                <a:gd name="connsiteY135" fmla="*/ 1415845 h 3573323"/>
                <a:gd name="connsiteX136" fmla="*/ 2056346 w 2701062"/>
                <a:gd name="connsiteY136" fmla="*/ 1386348 h 3573323"/>
                <a:gd name="connsiteX137" fmla="*/ 2127981 w 2701062"/>
                <a:gd name="connsiteY137" fmla="*/ 1373706 h 3573323"/>
                <a:gd name="connsiteX138" fmla="*/ 2127981 w 2701062"/>
                <a:gd name="connsiteY138" fmla="*/ 1339996 h 3573323"/>
                <a:gd name="connsiteX139" fmla="*/ 2031063 w 2701062"/>
                <a:gd name="connsiteY139" fmla="*/ 1213581 h 3573323"/>
                <a:gd name="connsiteX140" fmla="*/ 2022636 w 2701062"/>
                <a:gd name="connsiteY140" fmla="*/ 1129304 h 3573323"/>
                <a:gd name="connsiteX141" fmla="*/ 2056346 w 2701062"/>
                <a:gd name="connsiteY141" fmla="*/ 1066097 h 3573323"/>
                <a:gd name="connsiteX142" fmla="*/ 2039491 w 2701062"/>
                <a:gd name="connsiteY142" fmla="*/ 1032386 h 3573323"/>
                <a:gd name="connsiteX143" fmla="*/ 1967856 w 2701062"/>
                <a:gd name="connsiteY143" fmla="*/ 1011317 h 3573323"/>
                <a:gd name="connsiteX144" fmla="*/ 1929932 w 2701062"/>
                <a:gd name="connsiteY144" fmla="*/ 952324 h 3573323"/>
                <a:gd name="connsiteX145" fmla="*/ 1934146 w 2701062"/>
                <a:gd name="connsiteY145" fmla="*/ 893330 h 3573323"/>
                <a:gd name="connsiteX146" fmla="*/ 1727668 w 2701062"/>
                <a:gd name="connsiteY146" fmla="*/ 775343 h 3573323"/>
                <a:gd name="connsiteX147" fmla="*/ 1664461 w 2701062"/>
                <a:gd name="connsiteY147" fmla="*/ 716350 h 3573323"/>
                <a:gd name="connsiteX148" fmla="*/ 1516977 w 2701062"/>
                <a:gd name="connsiteY148" fmla="*/ 176981 h 3573323"/>
                <a:gd name="connsiteX149" fmla="*/ 1356851 w 2701062"/>
                <a:gd name="connsiteY149" fmla="*/ 0 h 3573323"/>
                <a:gd name="connsiteX0" fmla="*/ 1356851 w 2701062"/>
                <a:gd name="connsiteY0" fmla="*/ 8428 h 3573323"/>
                <a:gd name="connsiteX1" fmla="*/ 1281002 w 2701062"/>
                <a:gd name="connsiteY1" fmla="*/ 257044 h 3573323"/>
                <a:gd name="connsiteX2" fmla="*/ 1141946 w 2701062"/>
                <a:gd name="connsiteY2" fmla="*/ 391886 h 3573323"/>
                <a:gd name="connsiteX3" fmla="*/ 876475 w 2701062"/>
                <a:gd name="connsiteY3" fmla="*/ 648928 h 3573323"/>
                <a:gd name="connsiteX4" fmla="*/ 804840 w 2701062"/>
                <a:gd name="connsiteY4" fmla="*/ 720563 h 3573323"/>
                <a:gd name="connsiteX5" fmla="*/ 813268 w 2701062"/>
                <a:gd name="connsiteY5" fmla="*/ 851192 h 3573323"/>
                <a:gd name="connsiteX6" fmla="*/ 897545 w 2701062"/>
                <a:gd name="connsiteY6" fmla="*/ 1019745 h 3573323"/>
                <a:gd name="connsiteX7" fmla="*/ 943897 w 2701062"/>
                <a:gd name="connsiteY7" fmla="*/ 1104021 h 3573323"/>
                <a:gd name="connsiteX8" fmla="*/ 964966 w 2701062"/>
                <a:gd name="connsiteY8" fmla="*/ 1133518 h 3573323"/>
                <a:gd name="connsiteX9" fmla="*/ 994463 w 2701062"/>
                <a:gd name="connsiteY9" fmla="*/ 1108235 h 3573323"/>
                <a:gd name="connsiteX10" fmla="*/ 1011318 w 2701062"/>
                <a:gd name="connsiteY10" fmla="*/ 1053456 h 3573323"/>
                <a:gd name="connsiteX11" fmla="*/ 1057670 w 2701062"/>
                <a:gd name="connsiteY11" fmla="*/ 1045028 h 3573323"/>
                <a:gd name="connsiteX12" fmla="*/ 1053456 w 2701062"/>
                <a:gd name="connsiteY12" fmla="*/ 1108235 h 3573323"/>
                <a:gd name="connsiteX13" fmla="*/ 1040815 w 2701062"/>
                <a:gd name="connsiteY13" fmla="*/ 1141946 h 3573323"/>
                <a:gd name="connsiteX14" fmla="*/ 1049242 w 2701062"/>
                <a:gd name="connsiteY14" fmla="*/ 1167229 h 3573323"/>
                <a:gd name="connsiteX15" fmla="*/ 986035 w 2701062"/>
                <a:gd name="connsiteY15" fmla="*/ 1184084 h 3573323"/>
                <a:gd name="connsiteX16" fmla="*/ 1011318 w 2701062"/>
                <a:gd name="connsiteY16" fmla="*/ 1318927 h 3573323"/>
                <a:gd name="connsiteX17" fmla="*/ 1049242 w 2701062"/>
                <a:gd name="connsiteY17" fmla="*/ 1314713 h 3573323"/>
                <a:gd name="connsiteX18" fmla="*/ 1040815 w 2701062"/>
                <a:gd name="connsiteY18" fmla="*/ 1377920 h 3573323"/>
                <a:gd name="connsiteX19" fmla="*/ 981821 w 2701062"/>
                <a:gd name="connsiteY19" fmla="*/ 1411631 h 3573323"/>
                <a:gd name="connsiteX20" fmla="*/ 931255 w 2701062"/>
                <a:gd name="connsiteY20" fmla="*/ 1411631 h 3573323"/>
                <a:gd name="connsiteX21" fmla="*/ 897545 w 2701062"/>
                <a:gd name="connsiteY21" fmla="*/ 1474838 h 3573323"/>
                <a:gd name="connsiteX22" fmla="*/ 901758 w 2701062"/>
                <a:gd name="connsiteY22" fmla="*/ 1504335 h 3573323"/>
                <a:gd name="connsiteX23" fmla="*/ 948110 w 2701062"/>
                <a:gd name="connsiteY23" fmla="*/ 1512762 h 3573323"/>
                <a:gd name="connsiteX24" fmla="*/ 931255 w 2701062"/>
                <a:gd name="connsiteY24" fmla="*/ 1550687 h 3573323"/>
                <a:gd name="connsiteX25" fmla="*/ 952324 w 2701062"/>
                <a:gd name="connsiteY25" fmla="*/ 1559115 h 3573323"/>
                <a:gd name="connsiteX26" fmla="*/ 1015532 w 2701062"/>
                <a:gd name="connsiteY26" fmla="*/ 1563328 h 3573323"/>
                <a:gd name="connsiteX27" fmla="*/ 1040815 w 2701062"/>
                <a:gd name="connsiteY27" fmla="*/ 1601253 h 3573323"/>
                <a:gd name="connsiteX28" fmla="*/ 1036601 w 2701062"/>
                <a:gd name="connsiteY28" fmla="*/ 1639177 h 3573323"/>
                <a:gd name="connsiteX29" fmla="*/ 1104022 w 2701062"/>
                <a:gd name="connsiteY29" fmla="*/ 1740309 h 3573323"/>
                <a:gd name="connsiteX30" fmla="*/ 1053456 w 2701062"/>
                <a:gd name="connsiteY30" fmla="*/ 1765592 h 3573323"/>
                <a:gd name="connsiteX31" fmla="*/ 998676 w 2701062"/>
                <a:gd name="connsiteY31" fmla="*/ 1761378 h 3573323"/>
                <a:gd name="connsiteX32" fmla="*/ 964966 w 2701062"/>
                <a:gd name="connsiteY32" fmla="*/ 1841441 h 3573323"/>
                <a:gd name="connsiteX33" fmla="*/ 1015532 w 2701062"/>
                <a:gd name="connsiteY33" fmla="*/ 1883579 h 3573323"/>
                <a:gd name="connsiteX34" fmla="*/ 994463 w 2701062"/>
                <a:gd name="connsiteY34" fmla="*/ 1980497 h 3573323"/>
                <a:gd name="connsiteX35" fmla="*/ 1019746 w 2701062"/>
                <a:gd name="connsiteY35" fmla="*/ 2014208 h 3573323"/>
                <a:gd name="connsiteX36" fmla="*/ 990249 w 2701062"/>
                <a:gd name="connsiteY36" fmla="*/ 2047918 h 3573323"/>
                <a:gd name="connsiteX37" fmla="*/ 948110 w 2701062"/>
                <a:gd name="connsiteY37" fmla="*/ 2047918 h 3573323"/>
                <a:gd name="connsiteX38" fmla="*/ 939683 w 2701062"/>
                <a:gd name="connsiteY38" fmla="*/ 2085843 h 3573323"/>
                <a:gd name="connsiteX39" fmla="*/ 994463 w 2701062"/>
                <a:gd name="connsiteY39" fmla="*/ 2132195 h 3573323"/>
                <a:gd name="connsiteX40" fmla="*/ 981821 w 2701062"/>
                <a:gd name="connsiteY40" fmla="*/ 2313389 h 3573323"/>
                <a:gd name="connsiteX41" fmla="*/ 1015532 w 2701062"/>
                <a:gd name="connsiteY41" fmla="*/ 2393452 h 3573323"/>
                <a:gd name="connsiteX42" fmla="*/ 1049242 w 2701062"/>
                <a:gd name="connsiteY42" fmla="*/ 2393452 h 3573323"/>
                <a:gd name="connsiteX43" fmla="*/ 1129305 w 2701062"/>
                <a:gd name="connsiteY43" fmla="*/ 2460873 h 3573323"/>
                <a:gd name="connsiteX44" fmla="*/ 1125091 w 2701062"/>
                <a:gd name="connsiteY44" fmla="*/ 2591502 h 3573323"/>
                <a:gd name="connsiteX45" fmla="*/ 1087167 w 2701062"/>
                <a:gd name="connsiteY45" fmla="*/ 2654709 h 3573323"/>
                <a:gd name="connsiteX46" fmla="*/ 1015532 w 2701062"/>
                <a:gd name="connsiteY46" fmla="*/ 2722130 h 3573323"/>
                <a:gd name="connsiteX47" fmla="*/ 1007104 w 2701062"/>
                <a:gd name="connsiteY47" fmla="*/ 2810621 h 3573323"/>
                <a:gd name="connsiteX48" fmla="*/ 922828 w 2701062"/>
                <a:gd name="connsiteY48" fmla="*/ 2823262 h 3573323"/>
                <a:gd name="connsiteX49" fmla="*/ 868048 w 2701062"/>
                <a:gd name="connsiteY49" fmla="*/ 2827476 h 3573323"/>
                <a:gd name="connsiteX50" fmla="*/ 830123 w 2701062"/>
                <a:gd name="connsiteY50" fmla="*/ 2789551 h 3573323"/>
                <a:gd name="connsiteX51" fmla="*/ 577294 w 2701062"/>
                <a:gd name="connsiteY51" fmla="*/ 2810621 h 3573323"/>
                <a:gd name="connsiteX52" fmla="*/ 568866 w 2701062"/>
                <a:gd name="connsiteY52" fmla="*/ 2915966 h 3573323"/>
                <a:gd name="connsiteX53" fmla="*/ 514087 w 2701062"/>
                <a:gd name="connsiteY53" fmla="*/ 2949677 h 3573323"/>
                <a:gd name="connsiteX54" fmla="*/ 484590 w 2701062"/>
                <a:gd name="connsiteY54" fmla="*/ 2915966 h 3573323"/>
                <a:gd name="connsiteX55" fmla="*/ 446665 w 2701062"/>
                <a:gd name="connsiteY55" fmla="*/ 2941249 h 3573323"/>
                <a:gd name="connsiteX56" fmla="*/ 434024 w 2701062"/>
                <a:gd name="connsiteY56" fmla="*/ 3059236 h 3573323"/>
                <a:gd name="connsiteX57" fmla="*/ 328678 w 2701062"/>
                <a:gd name="connsiteY57" fmla="*/ 3185651 h 3573323"/>
                <a:gd name="connsiteX58" fmla="*/ 273899 w 2701062"/>
                <a:gd name="connsiteY58" fmla="*/ 3198292 h 3573323"/>
                <a:gd name="connsiteX59" fmla="*/ 252829 w 2701062"/>
                <a:gd name="connsiteY59" fmla="*/ 3248858 h 3573323"/>
                <a:gd name="connsiteX60" fmla="*/ 202263 w 2701062"/>
                <a:gd name="connsiteY60" fmla="*/ 3328921 h 3573323"/>
                <a:gd name="connsiteX61" fmla="*/ 164339 w 2701062"/>
                <a:gd name="connsiteY61" fmla="*/ 3358418 h 3573323"/>
                <a:gd name="connsiteX62" fmla="*/ 75849 w 2701062"/>
                <a:gd name="connsiteY62" fmla="*/ 3387915 h 3573323"/>
                <a:gd name="connsiteX63" fmla="*/ 12641 w 2701062"/>
                <a:gd name="connsiteY63" fmla="*/ 3421625 h 3573323"/>
                <a:gd name="connsiteX64" fmla="*/ 0 w 2701062"/>
                <a:gd name="connsiteY64" fmla="*/ 3501688 h 3573323"/>
                <a:gd name="connsiteX65" fmla="*/ 63207 w 2701062"/>
                <a:gd name="connsiteY65" fmla="*/ 3497474 h 3573323"/>
                <a:gd name="connsiteX66" fmla="*/ 96918 w 2701062"/>
                <a:gd name="connsiteY66" fmla="*/ 3451122 h 3573323"/>
                <a:gd name="connsiteX67" fmla="*/ 155911 w 2701062"/>
                <a:gd name="connsiteY67" fmla="*/ 3493260 h 3573323"/>
                <a:gd name="connsiteX68" fmla="*/ 164339 w 2701062"/>
                <a:gd name="connsiteY68" fmla="*/ 3573323 h 3573323"/>
                <a:gd name="connsiteX69" fmla="*/ 265471 w 2701062"/>
                <a:gd name="connsiteY69" fmla="*/ 3522757 h 3573323"/>
                <a:gd name="connsiteX70" fmla="*/ 252829 w 2701062"/>
                <a:gd name="connsiteY70" fmla="*/ 3463763 h 3573323"/>
                <a:gd name="connsiteX71" fmla="*/ 307609 w 2701062"/>
                <a:gd name="connsiteY71" fmla="*/ 3421625 h 3573323"/>
                <a:gd name="connsiteX72" fmla="*/ 345534 w 2701062"/>
                <a:gd name="connsiteY72" fmla="*/ 3383701 h 3573323"/>
                <a:gd name="connsiteX73" fmla="*/ 375030 w 2701062"/>
                <a:gd name="connsiteY73" fmla="*/ 3341562 h 3573323"/>
                <a:gd name="connsiteX74" fmla="*/ 497231 w 2701062"/>
                <a:gd name="connsiteY74" fmla="*/ 3349990 h 3573323"/>
                <a:gd name="connsiteX75" fmla="*/ 497231 w 2701062"/>
                <a:gd name="connsiteY75" fmla="*/ 3349990 h 3573323"/>
                <a:gd name="connsiteX76" fmla="*/ 568866 w 2701062"/>
                <a:gd name="connsiteY76" fmla="*/ 3383701 h 3573323"/>
                <a:gd name="connsiteX77" fmla="*/ 589935 w 2701062"/>
                <a:gd name="connsiteY77" fmla="*/ 3362632 h 3573323"/>
                <a:gd name="connsiteX78" fmla="*/ 648929 w 2701062"/>
                <a:gd name="connsiteY78" fmla="*/ 3392128 h 3573323"/>
                <a:gd name="connsiteX79" fmla="*/ 674212 w 2701062"/>
                <a:gd name="connsiteY79" fmla="*/ 3387915 h 3573323"/>
                <a:gd name="connsiteX80" fmla="*/ 720564 w 2701062"/>
                <a:gd name="connsiteY80" fmla="*/ 3451122 h 3573323"/>
                <a:gd name="connsiteX81" fmla="*/ 754275 w 2701062"/>
                <a:gd name="connsiteY81" fmla="*/ 3442694 h 3573323"/>
                <a:gd name="connsiteX82" fmla="*/ 804840 w 2701062"/>
                <a:gd name="connsiteY82" fmla="*/ 3366845 h 3573323"/>
                <a:gd name="connsiteX83" fmla="*/ 842765 w 2701062"/>
                <a:gd name="connsiteY83" fmla="*/ 3333135 h 3573323"/>
                <a:gd name="connsiteX84" fmla="*/ 830123 w 2701062"/>
                <a:gd name="connsiteY84" fmla="*/ 3278355 h 3573323"/>
                <a:gd name="connsiteX85" fmla="*/ 859620 w 2701062"/>
                <a:gd name="connsiteY85" fmla="*/ 3223575 h 3573323"/>
                <a:gd name="connsiteX86" fmla="*/ 918614 w 2701062"/>
                <a:gd name="connsiteY86" fmla="*/ 3173010 h 3573323"/>
                <a:gd name="connsiteX87" fmla="*/ 1011318 w 2701062"/>
                <a:gd name="connsiteY87" fmla="*/ 3156154 h 3573323"/>
                <a:gd name="connsiteX88" fmla="*/ 1078739 w 2701062"/>
                <a:gd name="connsiteY88" fmla="*/ 3143513 h 3573323"/>
                <a:gd name="connsiteX89" fmla="*/ 1163016 w 2701062"/>
                <a:gd name="connsiteY89" fmla="*/ 3215148 h 3573323"/>
                <a:gd name="connsiteX90" fmla="*/ 1222009 w 2701062"/>
                <a:gd name="connsiteY90" fmla="*/ 3248858 h 3573323"/>
                <a:gd name="connsiteX91" fmla="*/ 1226223 w 2701062"/>
                <a:gd name="connsiteY91" fmla="*/ 3202506 h 3573323"/>
                <a:gd name="connsiteX92" fmla="*/ 1243078 w 2701062"/>
                <a:gd name="connsiteY92" fmla="*/ 3194079 h 3573323"/>
                <a:gd name="connsiteX93" fmla="*/ 1344210 w 2701062"/>
                <a:gd name="connsiteY93" fmla="*/ 3215148 h 3573323"/>
                <a:gd name="connsiteX94" fmla="*/ 1398990 w 2701062"/>
                <a:gd name="connsiteY94" fmla="*/ 3223575 h 3573323"/>
                <a:gd name="connsiteX95" fmla="*/ 1436914 w 2701062"/>
                <a:gd name="connsiteY95" fmla="*/ 3151940 h 3573323"/>
                <a:gd name="connsiteX96" fmla="*/ 1495908 w 2701062"/>
                <a:gd name="connsiteY96" fmla="*/ 3143513 h 3573323"/>
                <a:gd name="connsiteX97" fmla="*/ 1597040 w 2701062"/>
                <a:gd name="connsiteY97" fmla="*/ 3198292 h 3573323"/>
                <a:gd name="connsiteX98" fmla="*/ 1656033 w 2701062"/>
                <a:gd name="connsiteY98" fmla="*/ 3219362 h 3573323"/>
                <a:gd name="connsiteX99" fmla="*/ 1719240 w 2701062"/>
                <a:gd name="connsiteY99" fmla="*/ 3160368 h 3573323"/>
                <a:gd name="connsiteX100" fmla="*/ 1715027 w 2701062"/>
                <a:gd name="connsiteY100" fmla="*/ 3088733 h 3573323"/>
                <a:gd name="connsiteX101" fmla="*/ 1833014 w 2701062"/>
                <a:gd name="connsiteY101" fmla="*/ 3139299 h 3573323"/>
                <a:gd name="connsiteX102" fmla="*/ 1862510 w 2701062"/>
                <a:gd name="connsiteY102" fmla="*/ 3088733 h 3573323"/>
                <a:gd name="connsiteX103" fmla="*/ 2018422 w 2701062"/>
                <a:gd name="connsiteY103" fmla="*/ 3067664 h 3573323"/>
                <a:gd name="connsiteX104" fmla="*/ 2186975 w 2701062"/>
                <a:gd name="connsiteY104" fmla="*/ 3126657 h 3573323"/>
                <a:gd name="connsiteX105" fmla="*/ 2254396 w 2701062"/>
                <a:gd name="connsiteY105" fmla="*/ 3042381 h 3573323"/>
                <a:gd name="connsiteX106" fmla="*/ 2338673 w 2701062"/>
                <a:gd name="connsiteY106" fmla="*/ 3042381 h 3573323"/>
                <a:gd name="connsiteX107" fmla="*/ 2380811 w 2701062"/>
                <a:gd name="connsiteY107" fmla="*/ 2987601 h 3573323"/>
                <a:gd name="connsiteX108" fmla="*/ 2456660 w 2701062"/>
                <a:gd name="connsiteY108" fmla="*/ 2991815 h 3573323"/>
                <a:gd name="connsiteX109" fmla="*/ 2469301 w 2701062"/>
                <a:gd name="connsiteY109" fmla="*/ 2911752 h 3573323"/>
                <a:gd name="connsiteX110" fmla="*/ 2595716 w 2701062"/>
                <a:gd name="connsiteY110" fmla="*/ 2844331 h 3573323"/>
                <a:gd name="connsiteX111" fmla="*/ 2595716 w 2701062"/>
                <a:gd name="connsiteY111" fmla="*/ 2743199 h 3573323"/>
                <a:gd name="connsiteX112" fmla="*/ 2616785 w 2701062"/>
                <a:gd name="connsiteY112" fmla="*/ 2705275 h 3573323"/>
                <a:gd name="connsiteX113" fmla="*/ 2591502 w 2701062"/>
                <a:gd name="connsiteY113" fmla="*/ 2679992 h 3573323"/>
                <a:gd name="connsiteX114" fmla="*/ 2515653 w 2701062"/>
                <a:gd name="connsiteY114" fmla="*/ 2679992 h 3573323"/>
                <a:gd name="connsiteX115" fmla="*/ 2460874 w 2701062"/>
                <a:gd name="connsiteY115" fmla="*/ 2692633 h 3573323"/>
                <a:gd name="connsiteX116" fmla="*/ 2435591 w 2701062"/>
                <a:gd name="connsiteY116" fmla="*/ 2705275 h 3573323"/>
                <a:gd name="connsiteX117" fmla="*/ 2397666 w 2701062"/>
                <a:gd name="connsiteY117" fmla="*/ 2654709 h 3573323"/>
                <a:gd name="connsiteX118" fmla="*/ 2347100 w 2701062"/>
                <a:gd name="connsiteY118" fmla="*/ 2629426 h 3573323"/>
                <a:gd name="connsiteX119" fmla="*/ 2410308 w 2701062"/>
                <a:gd name="connsiteY119" fmla="*/ 2591502 h 3573323"/>
                <a:gd name="connsiteX120" fmla="*/ 2439804 w 2701062"/>
                <a:gd name="connsiteY120" fmla="*/ 2444018 h 3573323"/>
                <a:gd name="connsiteX121" fmla="*/ 2481943 w 2701062"/>
                <a:gd name="connsiteY121" fmla="*/ 2477728 h 3573323"/>
                <a:gd name="connsiteX122" fmla="*/ 2532509 w 2701062"/>
                <a:gd name="connsiteY122" fmla="*/ 2406093 h 3573323"/>
                <a:gd name="connsiteX123" fmla="*/ 2545150 w 2701062"/>
                <a:gd name="connsiteY123" fmla="*/ 2368169 h 3573323"/>
                <a:gd name="connsiteX124" fmla="*/ 2633640 w 2701062"/>
                <a:gd name="connsiteY124" fmla="*/ 2254396 h 3573323"/>
                <a:gd name="connsiteX125" fmla="*/ 2650496 w 2701062"/>
                <a:gd name="connsiteY125" fmla="*/ 2161692 h 3573323"/>
                <a:gd name="connsiteX126" fmla="*/ 2696848 w 2701062"/>
                <a:gd name="connsiteY126" fmla="*/ 2085843 h 3573323"/>
                <a:gd name="connsiteX127" fmla="*/ 2701062 w 2701062"/>
                <a:gd name="connsiteY127" fmla="*/ 1879365 h 3573323"/>
                <a:gd name="connsiteX128" fmla="*/ 2503012 w 2701062"/>
                <a:gd name="connsiteY128" fmla="*/ 1744523 h 3573323"/>
                <a:gd name="connsiteX129" fmla="*/ 2237541 w 2701062"/>
                <a:gd name="connsiteY129" fmla="*/ 1715026 h 3573323"/>
                <a:gd name="connsiteX130" fmla="*/ 2161692 w 2701062"/>
                <a:gd name="connsiteY130" fmla="*/ 1803516 h 3573323"/>
                <a:gd name="connsiteX131" fmla="*/ 2123768 w 2701062"/>
                <a:gd name="connsiteY131" fmla="*/ 1795089 h 3573323"/>
                <a:gd name="connsiteX132" fmla="*/ 2111126 w 2701062"/>
                <a:gd name="connsiteY132" fmla="*/ 1744523 h 3573323"/>
                <a:gd name="connsiteX133" fmla="*/ 2203830 w 2701062"/>
                <a:gd name="connsiteY133" fmla="*/ 1647605 h 3573323"/>
                <a:gd name="connsiteX134" fmla="*/ 2178547 w 2701062"/>
                <a:gd name="connsiteY134" fmla="*/ 1508549 h 3573323"/>
                <a:gd name="connsiteX135" fmla="*/ 2090057 w 2701062"/>
                <a:gd name="connsiteY135" fmla="*/ 1415845 h 3573323"/>
                <a:gd name="connsiteX136" fmla="*/ 2056346 w 2701062"/>
                <a:gd name="connsiteY136" fmla="*/ 1386348 h 3573323"/>
                <a:gd name="connsiteX137" fmla="*/ 2127981 w 2701062"/>
                <a:gd name="connsiteY137" fmla="*/ 1373706 h 3573323"/>
                <a:gd name="connsiteX138" fmla="*/ 2127981 w 2701062"/>
                <a:gd name="connsiteY138" fmla="*/ 1339996 h 3573323"/>
                <a:gd name="connsiteX139" fmla="*/ 2031063 w 2701062"/>
                <a:gd name="connsiteY139" fmla="*/ 1213581 h 3573323"/>
                <a:gd name="connsiteX140" fmla="*/ 2022636 w 2701062"/>
                <a:gd name="connsiteY140" fmla="*/ 1129304 h 3573323"/>
                <a:gd name="connsiteX141" fmla="*/ 2056346 w 2701062"/>
                <a:gd name="connsiteY141" fmla="*/ 1066097 h 3573323"/>
                <a:gd name="connsiteX142" fmla="*/ 2039491 w 2701062"/>
                <a:gd name="connsiteY142" fmla="*/ 1032386 h 3573323"/>
                <a:gd name="connsiteX143" fmla="*/ 1967856 w 2701062"/>
                <a:gd name="connsiteY143" fmla="*/ 1011317 h 3573323"/>
                <a:gd name="connsiteX144" fmla="*/ 1929932 w 2701062"/>
                <a:gd name="connsiteY144" fmla="*/ 952324 h 3573323"/>
                <a:gd name="connsiteX145" fmla="*/ 1934146 w 2701062"/>
                <a:gd name="connsiteY145" fmla="*/ 893330 h 3573323"/>
                <a:gd name="connsiteX146" fmla="*/ 1727668 w 2701062"/>
                <a:gd name="connsiteY146" fmla="*/ 775343 h 3573323"/>
                <a:gd name="connsiteX147" fmla="*/ 1664461 w 2701062"/>
                <a:gd name="connsiteY147" fmla="*/ 716350 h 3573323"/>
                <a:gd name="connsiteX148" fmla="*/ 1516977 w 2701062"/>
                <a:gd name="connsiteY148" fmla="*/ 176981 h 3573323"/>
                <a:gd name="connsiteX149" fmla="*/ 1356851 w 2701062"/>
                <a:gd name="connsiteY149" fmla="*/ 0 h 3573323"/>
                <a:gd name="connsiteX0" fmla="*/ 1356851 w 2701062"/>
                <a:gd name="connsiteY0" fmla="*/ 8428 h 3573323"/>
                <a:gd name="connsiteX1" fmla="*/ 1323141 w 2701062"/>
                <a:gd name="connsiteY1" fmla="*/ 101132 h 3573323"/>
                <a:gd name="connsiteX2" fmla="*/ 1281002 w 2701062"/>
                <a:gd name="connsiteY2" fmla="*/ 257044 h 3573323"/>
                <a:gd name="connsiteX3" fmla="*/ 1141946 w 2701062"/>
                <a:gd name="connsiteY3" fmla="*/ 391886 h 3573323"/>
                <a:gd name="connsiteX4" fmla="*/ 876475 w 2701062"/>
                <a:gd name="connsiteY4" fmla="*/ 648928 h 3573323"/>
                <a:gd name="connsiteX5" fmla="*/ 804840 w 2701062"/>
                <a:gd name="connsiteY5" fmla="*/ 720563 h 3573323"/>
                <a:gd name="connsiteX6" fmla="*/ 813268 w 2701062"/>
                <a:gd name="connsiteY6" fmla="*/ 851192 h 3573323"/>
                <a:gd name="connsiteX7" fmla="*/ 897545 w 2701062"/>
                <a:gd name="connsiteY7" fmla="*/ 1019745 h 3573323"/>
                <a:gd name="connsiteX8" fmla="*/ 943897 w 2701062"/>
                <a:gd name="connsiteY8" fmla="*/ 1104021 h 3573323"/>
                <a:gd name="connsiteX9" fmla="*/ 964966 w 2701062"/>
                <a:gd name="connsiteY9" fmla="*/ 1133518 h 3573323"/>
                <a:gd name="connsiteX10" fmla="*/ 994463 w 2701062"/>
                <a:gd name="connsiteY10" fmla="*/ 1108235 h 3573323"/>
                <a:gd name="connsiteX11" fmla="*/ 1011318 w 2701062"/>
                <a:gd name="connsiteY11" fmla="*/ 1053456 h 3573323"/>
                <a:gd name="connsiteX12" fmla="*/ 1057670 w 2701062"/>
                <a:gd name="connsiteY12" fmla="*/ 1045028 h 3573323"/>
                <a:gd name="connsiteX13" fmla="*/ 1053456 w 2701062"/>
                <a:gd name="connsiteY13" fmla="*/ 1108235 h 3573323"/>
                <a:gd name="connsiteX14" fmla="*/ 1040815 w 2701062"/>
                <a:gd name="connsiteY14" fmla="*/ 1141946 h 3573323"/>
                <a:gd name="connsiteX15" fmla="*/ 1049242 w 2701062"/>
                <a:gd name="connsiteY15" fmla="*/ 1167229 h 3573323"/>
                <a:gd name="connsiteX16" fmla="*/ 986035 w 2701062"/>
                <a:gd name="connsiteY16" fmla="*/ 1184084 h 3573323"/>
                <a:gd name="connsiteX17" fmla="*/ 1011318 w 2701062"/>
                <a:gd name="connsiteY17" fmla="*/ 1318927 h 3573323"/>
                <a:gd name="connsiteX18" fmla="*/ 1049242 w 2701062"/>
                <a:gd name="connsiteY18" fmla="*/ 1314713 h 3573323"/>
                <a:gd name="connsiteX19" fmla="*/ 1040815 w 2701062"/>
                <a:gd name="connsiteY19" fmla="*/ 1377920 h 3573323"/>
                <a:gd name="connsiteX20" fmla="*/ 981821 w 2701062"/>
                <a:gd name="connsiteY20" fmla="*/ 1411631 h 3573323"/>
                <a:gd name="connsiteX21" fmla="*/ 931255 w 2701062"/>
                <a:gd name="connsiteY21" fmla="*/ 1411631 h 3573323"/>
                <a:gd name="connsiteX22" fmla="*/ 897545 w 2701062"/>
                <a:gd name="connsiteY22" fmla="*/ 1474838 h 3573323"/>
                <a:gd name="connsiteX23" fmla="*/ 901758 w 2701062"/>
                <a:gd name="connsiteY23" fmla="*/ 1504335 h 3573323"/>
                <a:gd name="connsiteX24" fmla="*/ 948110 w 2701062"/>
                <a:gd name="connsiteY24" fmla="*/ 1512762 h 3573323"/>
                <a:gd name="connsiteX25" fmla="*/ 931255 w 2701062"/>
                <a:gd name="connsiteY25" fmla="*/ 1550687 h 3573323"/>
                <a:gd name="connsiteX26" fmla="*/ 952324 w 2701062"/>
                <a:gd name="connsiteY26" fmla="*/ 1559115 h 3573323"/>
                <a:gd name="connsiteX27" fmla="*/ 1015532 w 2701062"/>
                <a:gd name="connsiteY27" fmla="*/ 1563328 h 3573323"/>
                <a:gd name="connsiteX28" fmla="*/ 1040815 w 2701062"/>
                <a:gd name="connsiteY28" fmla="*/ 1601253 h 3573323"/>
                <a:gd name="connsiteX29" fmla="*/ 1036601 w 2701062"/>
                <a:gd name="connsiteY29" fmla="*/ 1639177 h 3573323"/>
                <a:gd name="connsiteX30" fmla="*/ 1104022 w 2701062"/>
                <a:gd name="connsiteY30" fmla="*/ 1740309 h 3573323"/>
                <a:gd name="connsiteX31" fmla="*/ 1053456 w 2701062"/>
                <a:gd name="connsiteY31" fmla="*/ 1765592 h 3573323"/>
                <a:gd name="connsiteX32" fmla="*/ 998676 w 2701062"/>
                <a:gd name="connsiteY32" fmla="*/ 1761378 h 3573323"/>
                <a:gd name="connsiteX33" fmla="*/ 964966 w 2701062"/>
                <a:gd name="connsiteY33" fmla="*/ 1841441 h 3573323"/>
                <a:gd name="connsiteX34" fmla="*/ 1015532 w 2701062"/>
                <a:gd name="connsiteY34" fmla="*/ 1883579 h 3573323"/>
                <a:gd name="connsiteX35" fmla="*/ 994463 w 2701062"/>
                <a:gd name="connsiteY35" fmla="*/ 1980497 h 3573323"/>
                <a:gd name="connsiteX36" fmla="*/ 1019746 w 2701062"/>
                <a:gd name="connsiteY36" fmla="*/ 2014208 h 3573323"/>
                <a:gd name="connsiteX37" fmla="*/ 990249 w 2701062"/>
                <a:gd name="connsiteY37" fmla="*/ 2047918 h 3573323"/>
                <a:gd name="connsiteX38" fmla="*/ 948110 w 2701062"/>
                <a:gd name="connsiteY38" fmla="*/ 2047918 h 3573323"/>
                <a:gd name="connsiteX39" fmla="*/ 939683 w 2701062"/>
                <a:gd name="connsiteY39" fmla="*/ 2085843 h 3573323"/>
                <a:gd name="connsiteX40" fmla="*/ 994463 w 2701062"/>
                <a:gd name="connsiteY40" fmla="*/ 2132195 h 3573323"/>
                <a:gd name="connsiteX41" fmla="*/ 981821 w 2701062"/>
                <a:gd name="connsiteY41" fmla="*/ 2313389 h 3573323"/>
                <a:gd name="connsiteX42" fmla="*/ 1015532 w 2701062"/>
                <a:gd name="connsiteY42" fmla="*/ 2393452 h 3573323"/>
                <a:gd name="connsiteX43" fmla="*/ 1049242 w 2701062"/>
                <a:gd name="connsiteY43" fmla="*/ 2393452 h 3573323"/>
                <a:gd name="connsiteX44" fmla="*/ 1129305 w 2701062"/>
                <a:gd name="connsiteY44" fmla="*/ 2460873 h 3573323"/>
                <a:gd name="connsiteX45" fmla="*/ 1125091 w 2701062"/>
                <a:gd name="connsiteY45" fmla="*/ 2591502 h 3573323"/>
                <a:gd name="connsiteX46" fmla="*/ 1087167 w 2701062"/>
                <a:gd name="connsiteY46" fmla="*/ 2654709 h 3573323"/>
                <a:gd name="connsiteX47" fmla="*/ 1015532 w 2701062"/>
                <a:gd name="connsiteY47" fmla="*/ 2722130 h 3573323"/>
                <a:gd name="connsiteX48" fmla="*/ 1007104 w 2701062"/>
                <a:gd name="connsiteY48" fmla="*/ 2810621 h 3573323"/>
                <a:gd name="connsiteX49" fmla="*/ 922828 w 2701062"/>
                <a:gd name="connsiteY49" fmla="*/ 2823262 h 3573323"/>
                <a:gd name="connsiteX50" fmla="*/ 868048 w 2701062"/>
                <a:gd name="connsiteY50" fmla="*/ 2827476 h 3573323"/>
                <a:gd name="connsiteX51" fmla="*/ 830123 w 2701062"/>
                <a:gd name="connsiteY51" fmla="*/ 2789551 h 3573323"/>
                <a:gd name="connsiteX52" fmla="*/ 577294 w 2701062"/>
                <a:gd name="connsiteY52" fmla="*/ 2810621 h 3573323"/>
                <a:gd name="connsiteX53" fmla="*/ 568866 w 2701062"/>
                <a:gd name="connsiteY53" fmla="*/ 2915966 h 3573323"/>
                <a:gd name="connsiteX54" fmla="*/ 514087 w 2701062"/>
                <a:gd name="connsiteY54" fmla="*/ 2949677 h 3573323"/>
                <a:gd name="connsiteX55" fmla="*/ 484590 w 2701062"/>
                <a:gd name="connsiteY55" fmla="*/ 2915966 h 3573323"/>
                <a:gd name="connsiteX56" fmla="*/ 446665 w 2701062"/>
                <a:gd name="connsiteY56" fmla="*/ 2941249 h 3573323"/>
                <a:gd name="connsiteX57" fmla="*/ 434024 w 2701062"/>
                <a:gd name="connsiteY57" fmla="*/ 3059236 h 3573323"/>
                <a:gd name="connsiteX58" fmla="*/ 328678 w 2701062"/>
                <a:gd name="connsiteY58" fmla="*/ 3185651 h 3573323"/>
                <a:gd name="connsiteX59" fmla="*/ 273899 w 2701062"/>
                <a:gd name="connsiteY59" fmla="*/ 3198292 h 3573323"/>
                <a:gd name="connsiteX60" fmla="*/ 252829 w 2701062"/>
                <a:gd name="connsiteY60" fmla="*/ 3248858 h 3573323"/>
                <a:gd name="connsiteX61" fmla="*/ 202263 w 2701062"/>
                <a:gd name="connsiteY61" fmla="*/ 3328921 h 3573323"/>
                <a:gd name="connsiteX62" fmla="*/ 164339 w 2701062"/>
                <a:gd name="connsiteY62" fmla="*/ 3358418 h 3573323"/>
                <a:gd name="connsiteX63" fmla="*/ 75849 w 2701062"/>
                <a:gd name="connsiteY63" fmla="*/ 3387915 h 3573323"/>
                <a:gd name="connsiteX64" fmla="*/ 12641 w 2701062"/>
                <a:gd name="connsiteY64" fmla="*/ 3421625 h 3573323"/>
                <a:gd name="connsiteX65" fmla="*/ 0 w 2701062"/>
                <a:gd name="connsiteY65" fmla="*/ 3501688 h 3573323"/>
                <a:gd name="connsiteX66" fmla="*/ 63207 w 2701062"/>
                <a:gd name="connsiteY66" fmla="*/ 3497474 h 3573323"/>
                <a:gd name="connsiteX67" fmla="*/ 96918 w 2701062"/>
                <a:gd name="connsiteY67" fmla="*/ 3451122 h 3573323"/>
                <a:gd name="connsiteX68" fmla="*/ 155911 w 2701062"/>
                <a:gd name="connsiteY68" fmla="*/ 3493260 h 3573323"/>
                <a:gd name="connsiteX69" fmla="*/ 164339 w 2701062"/>
                <a:gd name="connsiteY69" fmla="*/ 3573323 h 3573323"/>
                <a:gd name="connsiteX70" fmla="*/ 265471 w 2701062"/>
                <a:gd name="connsiteY70" fmla="*/ 3522757 h 3573323"/>
                <a:gd name="connsiteX71" fmla="*/ 252829 w 2701062"/>
                <a:gd name="connsiteY71" fmla="*/ 3463763 h 3573323"/>
                <a:gd name="connsiteX72" fmla="*/ 307609 w 2701062"/>
                <a:gd name="connsiteY72" fmla="*/ 3421625 h 3573323"/>
                <a:gd name="connsiteX73" fmla="*/ 345534 w 2701062"/>
                <a:gd name="connsiteY73" fmla="*/ 3383701 h 3573323"/>
                <a:gd name="connsiteX74" fmla="*/ 375030 w 2701062"/>
                <a:gd name="connsiteY74" fmla="*/ 3341562 h 3573323"/>
                <a:gd name="connsiteX75" fmla="*/ 497231 w 2701062"/>
                <a:gd name="connsiteY75" fmla="*/ 3349990 h 3573323"/>
                <a:gd name="connsiteX76" fmla="*/ 497231 w 2701062"/>
                <a:gd name="connsiteY76" fmla="*/ 3349990 h 3573323"/>
                <a:gd name="connsiteX77" fmla="*/ 568866 w 2701062"/>
                <a:gd name="connsiteY77" fmla="*/ 3383701 h 3573323"/>
                <a:gd name="connsiteX78" fmla="*/ 589935 w 2701062"/>
                <a:gd name="connsiteY78" fmla="*/ 3362632 h 3573323"/>
                <a:gd name="connsiteX79" fmla="*/ 648929 w 2701062"/>
                <a:gd name="connsiteY79" fmla="*/ 3392128 h 3573323"/>
                <a:gd name="connsiteX80" fmla="*/ 674212 w 2701062"/>
                <a:gd name="connsiteY80" fmla="*/ 3387915 h 3573323"/>
                <a:gd name="connsiteX81" fmla="*/ 720564 w 2701062"/>
                <a:gd name="connsiteY81" fmla="*/ 3451122 h 3573323"/>
                <a:gd name="connsiteX82" fmla="*/ 754275 w 2701062"/>
                <a:gd name="connsiteY82" fmla="*/ 3442694 h 3573323"/>
                <a:gd name="connsiteX83" fmla="*/ 804840 w 2701062"/>
                <a:gd name="connsiteY83" fmla="*/ 3366845 h 3573323"/>
                <a:gd name="connsiteX84" fmla="*/ 842765 w 2701062"/>
                <a:gd name="connsiteY84" fmla="*/ 3333135 h 3573323"/>
                <a:gd name="connsiteX85" fmla="*/ 830123 w 2701062"/>
                <a:gd name="connsiteY85" fmla="*/ 3278355 h 3573323"/>
                <a:gd name="connsiteX86" fmla="*/ 859620 w 2701062"/>
                <a:gd name="connsiteY86" fmla="*/ 3223575 h 3573323"/>
                <a:gd name="connsiteX87" fmla="*/ 918614 w 2701062"/>
                <a:gd name="connsiteY87" fmla="*/ 3173010 h 3573323"/>
                <a:gd name="connsiteX88" fmla="*/ 1011318 w 2701062"/>
                <a:gd name="connsiteY88" fmla="*/ 3156154 h 3573323"/>
                <a:gd name="connsiteX89" fmla="*/ 1078739 w 2701062"/>
                <a:gd name="connsiteY89" fmla="*/ 3143513 h 3573323"/>
                <a:gd name="connsiteX90" fmla="*/ 1163016 w 2701062"/>
                <a:gd name="connsiteY90" fmla="*/ 3215148 h 3573323"/>
                <a:gd name="connsiteX91" fmla="*/ 1222009 w 2701062"/>
                <a:gd name="connsiteY91" fmla="*/ 3248858 h 3573323"/>
                <a:gd name="connsiteX92" fmla="*/ 1226223 w 2701062"/>
                <a:gd name="connsiteY92" fmla="*/ 3202506 h 3573323"/>
                <a:gd name="connsiteX93" fmla="*/ 1243078 w 2701062"/>
                <a:gd name="connsiteY93" fmla="*/ 3194079 h 3573323"/>
                <a:gd name="connsiteX94" fmla="*/ 1344210 w 2701062"/>
                <a:gd name="connsiteY94" fmla="*/ 3215148 h 3573323"/>
                <a:gd name="connsiteX95" fmla="*/ 1398990 w 2701062"/>
                <a:gd name="connsiteY95" fmla="*/ 3223575 h 3573323"/>
                <a:gd name="connsiteX96" fmla="*/ 1436914 w 2701062"/>
                <a:gd name="connsiteY96" fmla="*/ 3151940 h 3573323"/>
                <a:gd name="connsiteX97" fmla="*/ 1495908 w 2701062"/>
                <a:gd name="connsiteY97" fmla="*/ 3143513 h 3573323"/>
                <a:gd name="connsiteX98" fmla="*/ 1597040 w 2701062"/>
                <a:gd name="connsiteY98" fmla="*/ 3198292 h 3573323"/>
                <a:gd name="connsiteX99" fmla="*/ 1656033 w 2701062"/>
                <a:gd name="connsiteY99" fmla="*/ 3219362 h 3573323"/>
                <a:gd name="connsiteX100" fmla="*/ 1719240 w 2701062"/>
                <a:gd name="connsiteY100" fmla="*/ 3160368 h 3573323"/>
                <a:gd name="connsiteX101" fmla="*/ 1715027 w 2701062"/>
                <a:gd name="connsiteY101" fmla="*/ 3088733 h 3573323"/>
                <a:gd name="connsiteX102" fmla="*/ 1833014 w 2701062"/>
                <a:gd name="connsiteY102" fmla="*/ 3139299 h 3573323"/>
                <a:gd name="connsiteX103" fmla="*/ 1862510 w 2701062"/>
                <a:gd name="connsiteY103" fmla="*/ 3088733 h 3573323"/>
                <a:gd name="connsiteX104" fmla="*/ 2018422 w 2701062"/>
                <a:gd name="connsiteY104" fmla="*/ 3067664 h 3573323"/>
                <a:gd name="connsiteX105" fmla="*/ 2186975 w 2701062"/>
                <a:gd name="connsiteY105" fmla="*/ 3126657 h 3573323"/>
                <a:gd name="connsiteX106" fmla="*/ 2254396 w 2701062"/>
                <a:gd name="connsiteY106" fmla="*/ 3042381 h 3573323"/>
                <a:gd name="connsiteX107" fmla="*/ 2338673 w 2701062"/>
                <a:gd name="connsiteY107" fmla="*/ 3042381 h 3573323"/>
                <a:gd name="connsiteX108" fmla="*/ 2380811 w 2701062"/>
                <a:gd name="connsiteY108" fmla="*/ 2987601 h 3573323"/>
                <a:gd name="connsiteX109" fmla="*/ 2456660 w 2701062"/>
                <a:gd name="connsiteY109" fmla="*/ 2991815 h 3573323"/>
                <a:gd name="connsiteX110" fmla="*/ 2469301 w 2701062"/>
                <a:gd name="connsiteY110" fmla="*/ 2911752 h 3573323"/>
                <a:gd name="connsiteX111" fmla="*/ 2595716 w 2701062"/>
                <a:gd name="connsiteY111" fmla="*/ 2844331 h 3573323"/>
                <a:gd name="connsiteX112" fmla="*/ 2595716 w 2701062"/>
                <a:gd name="connsiteY112" fmla="*/ 2743199 h 3573323"/>
                <a:gd name="connsiteX113" fmla="*/ 2616785 w 2701062"/>
                <a:gd name="connsiteY113" fmla="*/ 2705275 h 3573323"/>
                <a:gd name="connsiteX114" fmla="*/ 2591502 w 2701062"/>
                <a:gd name="connsiteY114" fmla="*/ 2679992 h 3573323"/>
                <a:gd name="connsiteX115" fmla="*/ 2515653 w 2701062"/>
                <a:gd name="connsiteY115" fmla="*/ 2679992 h 3573323"/>
                <a:gd name="connsiteX116" fmla="*/ 2460874 w 2701062"/>
                <a:gd name="connsiteY116" fmla="*/ 2692633 h 3573323"/>
                <a:gd name="connsiteX117" fmla="*/ 2435591 w 2701062"/>
                <a:gd name="connsiteY117" fmla="*/ 2705275 h 3573323"/>
                <a:gd name="connsiteX118" fmla="*/ 2397666 w 2701062"/>
                <a:gd name="connsiteY118" fmla="*/ 2654709 h 3573323"/>
                <a:gd name="connsiteX119" fmla="*/ 2347100 w 2701062"/>
                <a:gd name="connsiteY119" fmla="*/ 2629426 h 3573323"/>
                <a:gd name="connsiteX120" fmla="*/ 2410308 w 2701062"/>
                <a:gd name="connsiteY120" fmla="*/ 2591502 h 3573323"/>
                <a:gd name="connsiteX121" fmla="*/ 2439804 w 2701062"/>
                <a:gd name="connsiteY121" fmla="*/ 2444018 h 3573323"/>
                <a:gd name="connsiteX122" fmla="*/ 2481943 w 2701062"/>
                <a:gd name="connsiteY122" fmla="*/ 2477728 h 3573323"/>
                <a:gd name="connsiteX123" fmla="*/ 2532509 w 2701062"/>
                <a:gd name="connsiteY123" fmla="*/ 2406093 h 3573323"/>
                <a:gd name="connsiteX124" fmla="*/ 2545150 w 2701062"/>
                <a:gd name="connsiteY124" fmla="*/ 2368169 h 3573323"/>
                <a:gd name="connsiteX125" fmla="*/ 2633640 w 2701062"/>
                <a:gd name="connsiteY125" fmla="*/ 2254396 h 3573323"/>
                <a:gd name="connsiteX126" fmla="*/ 2650496 w 2701062"/>
                <a:gd name="connsiteY126" fmla="*/ 2161692 h 3573323"/>
                <a:gd name="connsiteX127" fmla="*/ 2696848 w 2701062"/>
                <a:gd name="connsiteY127" fmla="*/ 2085843 h 3573323"/>
                <a:gd name="connsiteX128" fmla="*/ 2701062 w 2701062"/>
                <a:gd name="connsiteY128" fmla="*/ 1879365 h 3573323"/>
                <a:gd name="connsiteX129" fmla="*/ 2503012 w 2701062"/>
                <a:gd name="connsiteY129" fmla="*/ 1744523 h 3573323"/>
                <a:gd name="connsiteX130" fmla="*/ 2237541 w 2701062"/>
                <a:gd name="connsiteY130" fmla="*/ 1715026 h 3573323"/>
                <a:gd name="connsiteX131" fmla="*/ 2161692 w 2701062"/>
                <a:gd name="connsiteY131" fmla="*/ 1803516 h 3573323"/>
                <a:gd name="connsiteX132" fmla="*/ 2123768 w 2701062"/>
                <a:gd name="connsiteY132" fmla="*/ 1795089 h 3573323"/>
                <a:gd name="connsiteX133" fmla="*/ 2111126 w 2701062"/>
                <a:gd name="connsiteY133" fmla="*/ 1744523 h 3573323"/>
                <a:gd name="connsiteX134" fmla="*/ 2203830 w 2701062"/>
                <a:gd name="connsiteY134" fmla="*/ 1647605 h 3573323"/>
                <a:gd name="connsiteX135" fmla="*/ 2178547 w 2701062"/>
                <a:gd name="connsiteY135" fmla="*/ 1508549 h 3573323"/>
                <a:gd name="connsiteX136" fmla="*/ 2090057 w 2701062"/>
                <a:gd name="connsiteY136" fmla="*/ 1415845 h 3573323"/>
                <a:gd name="connsiteX137" fmla="*/ 2056346 w 2701062"/>
                <a:gd name="connsiteY137" fmla="*/ 1386348 h 3573323"/>
                <a:gd name="connsiteX138" fmla="*/ 2127981 w 2701062"/>
                <a:gd name="connsiteY138" fmla="*/ 1373706 h 3573323"/>
                <a:gd name="connsiteX139" fmla="*/ 2127981 w 2701062"/>
                <a:gd name="connsiteY139" fmla="*/ 1339996 h 3573323"/>
                <a:gd name="connsiteX140" fmla="*/ 2031063 w 2701062"/>
                <a:gd name="connsiteY140" fmla="*/ 1213581 h 3573323"/>
                <a:gd name="connsiteX141" fmla="*/ 2022636 w 2701062"/>
                <a:gd name="connsiteY141" fmla="*/ 1129304 h 3573323"/>
                <a:gd name="connsiteX142" fmla="*/ 2056346 w 2701062"/>
                <a:gd name="connsiteY142" fmla="*/ 1066097 h 3573323"/>
                <a:gd name="connsiteX143" fmla="*/ 2039491 w 2701062"/>
                <a:gd name="connsiteY143" fmla="*/ 1032386 h 3573323"/>
                <a:gd name="connsiteX144" fmla="*/ 1967856 w 2701062"/>
                <a:gd name="connsiteY144" fmla="*/ 1011317 h 3573323"/>
                <a:gd name="connsiteX145" fmla="*/ 1929932 w 2701062"/>
                <a:gd name="connsiteY145" fmla="*/ 952324 h 3573323"/>
                <a:gd name="connsiteX146" fmla="*/ 1934146 w 2701062"/>
                <a:gd name="connsiteY146" fmla="*/ 893330 h 3573323"/>
                <a:gd name="connsiteX147" fmla="*/ 1727668 w 2701062"/>
                <a:gd name="connsiteY147" fmla="*/ 775343 h 3573323"/>
                <a:gd name="connsiteX148" fmla="*/ 1664461 w 2701062"/>
                <a:gd name="connsiteY148" fmla="*/ 716350 h 3573323"/>
                <a:gd name="connsiteX149" fmla="*/ 1516977 w 2701062"/>
                <a:gd name="connsiteY149" fmla="*/ 176981 h 3573323"/>
                <a:gd name="connsiteX150" fmla="*/ 1356851 w 2701062"/>
                <a:gd name="connsiteY150" fmla="*/ 0 h 3573323"/>
                <a:gd name="connsiteX0" fmla="*/ 1356851 w 2701062"/>
                <a:gd name="connsiteY0" fmla="*/ 8428 h 3573323"/>
                <a:gd name="connsiteX1" fmla="*/ 1264148 w 2701062"/>
                <a:gd name="connsiteY1" fmla="*/ 117987 h 3573323"/>
                <a:gd name="connsiteX2" fmla="*/ 1281002 w 2701062"/>
                <a:gd name="connsiteY2" fmla="*/ 257044 h 3573323"/>
                <a:gd name="connsiteX3" fmla="*/ 1141946 w 2701062"/>
                <a:gd name="connsiteY3" fmla="*/ 391886 h 3573323"/>
                <a:gd name="connsiteX4" fmla="*/ 876475 w 2701062"/>
                <a:gd name="connsiteY4" fmla="*/ 648928 h 3573323"/>
                <a:gd name="connsiteX5" fmla="*/ 804840 w 2701062"/>
                <a:gd name="connsiteY5" fmla="*/ 720563 h 3573323"/>
                <a:gd name="connsiteX6" fmla="*/ 813268 w 2701062"/>
                <a:gd name="connsiteY6" fmla="*/ 851192 h 3573323"/>
                <a:gd name="connsiteX7" fmla="*/ 897545 w 2701062"/>
                <a:gd name="connsiteY7" fmla="*/ 1019745 h 3573323"/>
                <a:gd name="connsiteX8" fmla="*/ 943897 w 2701062"/>
                <a:gd name="connsiteY8" fmla="*/ 1104021 h 3573323"/>
                <a:gd name="connsiteX9" fmla="*/ 964966 w 2701062"/>
                <a:gd name="connsiteY9" fmla="*/ 1133518 h 3573323"/>
                <a:gd name="connsiteX10" fmla="*/ 994463 w 2701062"/>
                <a:gd name="connsiteY10" fmla="*/ 1108235 h 3573323"/>
                <a:gd name="connsiteX11" fmla="*/ 1011318 w 2701062"/>
                <a:gd name="connsiteY11" fmla="*/ 1053456 h 3573323"/>
                <a:gd name="connsiteX12" fmla="*/ 1057670 w 2701062"/>
                <a:gd name="connsiteY12" fmla="*/ 1045028 h 3573323"/>
                <a:gd name="connsiteX13" fmla="*/ 1053456 w 2701062"/>
                <a:gd name="connsiteY13" fmla="*/ 1108235 h 3573323"/>
                <a:gd name="connsiteX14" fmla="*/ 1040815 w 2701062"/>
                <a:gd name="connsiteY14" fmla="*/ 1141946 h 3573323"/>
                <a:gd name="connsiteX15" fmla="*/ 1049242 w 2701062"/>
                <a:gd name="connsiteY15" fmla="*/ 1167229 h 3573323"/>
                <a:gd name="connsiteX16" fmla="*/ 986035 w 2701062"/>
                <a:gd name="connsiteY16" fmla="*/ 1184084 h 3573323"/>
                <a:gd name="connsiteX17" fmla="*/ 1011318 w 2701062"/>
                <a:gd name="connsiteY17" fmla="*/ 1318927 h 3573323"/>
                <a:gd name="connsiteX18" fmla="*/ 1049242 w 2701062"/>
                <a:gd name="connsiteY18" fmla="*/ 1314713 h 3573323"/>
                <a:gd name="connsiteX19" fmla="*/ 1040815 w 2701062"/>
                <a:gd name="connsiteY19" fmla="*/ 1377920 h 3573323"/>
                <a:gd name="connsiteX20" fmla="*/ 981821 w 2701062"/>
                <a:gd name="connsiteY20" fmla="*/ 1411631 h 3573323"/>
                <a:gd name="connsiteX21" fmla="*/ 931255 w 2701062"/>
                <a:gd name="connsiteY21" fmla="*/ 1411631 h 3573323"/>
                <a:gd name="connsiteX22" fmla="*/ 897545 w 2701062"/>
                <a:gd name="connsiteY22" fmla="*/ 1474838 h 3573323"/>
                <a:gd name="connsiteX23" fmla="*/ 901758 w 2701062"/>
                <a:gd name="connsiteY23" fmla="*/ 1504335 h 3573323"/>
                <a:gd name="connsiteX24" fmla="*/ 948110 w 2701062"/>
                <a:gd name="connsiteY24" fmla="*/ 1512762 h 3573323"/>
                <a:gd name="connsiteX25" fmla="*/ 931255 w 2701062"/>
                <a:gd name="connsiteY25" fmla="*/ 1550687 h 3573323"/>
                <a:gd name="connsiteX26" fmla="*/ 952324 w 2701062"/>
                <a:gd name="connsiteY26" fmla="*/ 1559115 h 3573323"/>
                <a:gd name="connsiteX27" fmla="*/ 1015532 w 2701062"/>
                <a:gd name="connsiteY27" fmla="*/ 1563328 h 3573323"/>
                <a:gd name="connsiteX28" fmla="*/ 1040815 w 2701062"/>
                <a:gd name="connsiteY28" fmla="*/ 1601253 h 3573323"/>
                <a:gd name="connsiteX29" fmla="*/ 1036601 w 2701062"/>
                <a:gd name="connsiteY29" fmla="*/ 1639177 h 3573323"/>
                <a:gd name="connsiteX30" fmla="*/ 1104022 w 2701062"/>
                <a:gd name="connsiteY30" fmla="*/ 1740309 h 3573323"/>
                <a:gd name="connsiteX31" fmla="*/ 1053456 w 2701062"/>
                <a:gd name="connsiteY31" fmla="*/ 1765592 h 3573323"/>
                <a:gd name="connsiteX32" fmla="*/ 998676 w 2701062"/>
                <a:gd name="connsiteY32" fmla="*/ 1761378 h 3573323"/>
                <a:gd name="connsiteX33" fmla="*/ 964966 w 2701062"/>
                <a:gd name="connsiteY33" fmla="*/ 1841441 h 3573323"/>
                <a:gd name="connsiteX34" fmla="*/ 1015532 w 2701062"/>
                <a:gd name="connsiteY34" fmla="*/ 1883579 h 3573323"/>
                <a:gd name="connsiteX35" fmla="*/ 994463 w 2701062"/>
                <a:gd name="connsiteY35" fmla="*/ 1980497 h 3573323"/>
                <a:gd name="connsiteX36" fmla="*/ 1019746 w 2701062"/>
                <a:gd name="connsiteY36" fmla="*/ 2014208 h 3573323"/>
                <a:gd name="connsiteX37" fmla="*/ 990249 w 2701062"/>
                <a:gd name="connsiteY37" fmla="*/ 2047918 h 3573323"/>
                <a:gd name="connsiteX38" fmla="*/ 948110 w 2701062"/>
                <a:gd name="connsiteY38" fmla="*/ 2047918 h 3573323"/>
                <a:gd name="connsiteX39" fmla="*/ 939683 w 2701062"/>
                <a:gd name="connsiteY39" fmla="*/ 2085843 h 3573323"/>
                <a:gd name="connsiteX40" fmla="*/ 994463 w 2701062"/>
                <a:gd name="connsiteY40" fmla="*/ 2132195 h 3573323"/>
                <a:gd name="connsiteX41" fmla="*/ 981821 w 2701062"/>
                <a:gd name="connsiteY41" fmla="*/ 2313389 h 3573323"/>
                <a:gd name="connsiteX42" fmla="*/ 1015532 w 2701062"/>
                <a:gd name="connsiteY42" fmla="*/ 2393452 h 3573323"/>
                <a:gd name="connsiteX43" fmla="*/ 1049242 w 2701062"/>
                <a:gd name="connsiteY43" fmla="*/ 2393452 h 3573323"/>
                <a:gd name="connsiteX44" fmla="*/ 1129305 w 2701062"/>
                <a:gd name="connsiteY44" fmla="*/ 2460873 h 3573323"/>
                <a:gd name="connsiteX45" fmla="*/ 1125091 w 2701062"/>
                <a:gd name="connsiteY45" fmla="*/ 2591502 h 3573323"/>
                <a:gd name="connsiteX46" fmla="*/ 1087167 w 2701062"/>
                <a:gd name="connsiteY46" fmla="*/ 2654709 h 3573323"/>
                <a:gd name="connsiteX47" fmla="*/ 1015532 w 2701062"/>
                <a:gd name="connsiteY47" fmla="*/ 2722130 h 3573323"/>
                <a:gd name="connsiteX48" fmla="*/ 1007104 w 2701062"/>
                <a:gd name="connsiteY48" fmla="*/ 2810621 h 3573323"/>
                <a:gd name="connsiteX49" fmla="*/ 922828 w 2701062"/>
                <a:gd name="connsiteY49" fmla="*/ 2823262 h 3573323"/>
                <a:gd name="connsiteX50" fmla="*/ 868048 w 2701062"/>
                <a:gd name="connsiteY50" fmla="*/ 2827476 h 3573323"/>
                <a:gd name="connsiteX51" fmla="*/ 830123 w 2701062"/>
                <a:gd name="connsiteY51" fmla="*/ 2789551 h 3573323"/>
                <a:gd name="connsiteX52" fmla="*/ 577294 w 2701062"/>
                <a:gd name="connsiteY52" fmla="*/ 2810621 h 3573323"/>
                <a:gd name="connsiteX53" fmla="*/ 568866 w 2701062"/>
                <a:gd name="connsiteY53" fmla="*/ 2915966 h 3573323"/>
                <a:gd name="connsiteX54" fmla="*/ 514087 w 2701062"/>
                <a:gd name="connsiteY54" fmla="*/ 2949677 h 3573323"/>
                <a:gd name="connsiteX55" fmla="*/ 484590 w 2701062"/>
                <a:gd name="connsiteY55" fmla="*/ 2915966 h 3573323"/>
                <a:gd name="connsiteX56" fmla="*/ 446665 w 2701062"/>
                <a:gd name="connsiteY56" fmla="*/ 2941249 h 3573323"/>
                <a:gd name="connsiteX57" fmla="*/ 434024 w 2701062"/>
                <a:gd name="connsiteY57" fmla="*/ 3059236 h 3573323"/>
                <a:gd name="connsiteX58" fmla="*/ 328678 w 2701062"/>
                <a:gd name="connsiteY58" fmla="*/ 3185651 h 3573323"/>
                <a:gd name="connsiteX59" fmla="*/ 273899 w 2701062"/>
                <a:gd name="connsiteY59" fmla="*/ 3198292 h 3573323"/>
                <a:gd name="connsiteX60" fmla="*/ 252829 w 2701062"/>
                <a:gd name="connsiteY60" fmla="*/ 3248858 h 3573323"/>
                <a:gd name="connsiteX61" fmla="*/ 202263 w 2701062"/>
                <a:gd name="connsiteY61" fmla="*/ 3328921 h 3573323"/>
                <a:gd name="connsiteX62" fmla="*/ 164339 w 2701062"/>
                <a:gd name="connsiteY62" fmla="*/ 3358418 h 3573323"/>
                <a:gd name="connsiteX63" fmla="*/ 75849 w 2701062"/>
                <a:gd name="connsiteY63" fmla="*/ 3387915 h 3573323"/>
                <a:gd name="connsiteX64" fmla="*/ 12641 w 2701062"/>
                <a:gd name="connsiteY64" fmla="*/ 3421625 h 3573323"/>
                <a:gd name="connsiteX65" fmla="*/ 0 w 2701062"/>
                <a:gd name="connsiteY65" fmla="*/ 3501688 h 3573323"/>
                <a:gd name="connsiteX66" fmla="*/ 63207 w 2701062"/>
                <a:gd name="connsiteY66" fmla="*/ 3497474 h 3573323"/>
                <a:gd name="connsiteX67" fmla="*/ 96918 w 2701062"/>
                <a:gd name="connsiteY67" fmla="*/ 3451122 h 3573323"/>
                <a:gd name="connsiteX68" fmla="*/ 155911 w 2701062"/>
                <a:gd name="connsiteY68" fmla="*/ 3493260 h 3573323"/>
                <a:gd name="connsiteX69" fmla="*/ 164339 w 2701062"/>
                <a:gd name="connsiteY69" fmla="*/ 3573323 h 3573323"/>
                <a:gd name="connsiteX70" fmla="*/ 265471 w 2701062"/>
                <a:gd name="connsiteY70" fmla="*/ 3522757 h 3573323"/>
                <a:gd name="connsiteX71" fmla="*/ 252829 w 2701062"/>
                <a:gd name="connsiteY71" fmla="*/ 3463763 h 3573323"/>
                <a:gd name="connsiteX72" fmla="*/ 307609 w 2701062"/>
                <a:gd name="connsiteY72" fmla="*/ 3421625 h 3573323"/>
                <a:gd name="connsiteX73" fmla="*/ 345534 w 2701062"/>
                <a:gd name="connsiteY73" fmla="*/ 3383701 h 3573323"/>
                <a:gd name="connsiteX74" fmla="*/ 375030 w 2701062"/>
                <a:gd name="connsiteY74" fmla="*/ 3341562 h 3573323"/>
                <a:gd name="connsiteX75" fmla="*/ 497231 w 2701062"/>
                <a:gd name="connsiteY75" fmla="*/ 3349990 h 3573323"/>
                <a:gd name="connsiteX76" fmla="*/ 497231 w 2701062"/>
                <a:gd name="connsiteY76" fmla="*/ 3349990 h 3573323"/>
                <a:gd name="connsiteX77" fmla="*/ 568866 w 2701062"/>
                <a:gd name="connsiteY77" fmla="*/ 3383701 h 3573323"/>
                <a:gd name="connsiteX78" fmla="*/ 589935 w 2701062"/>
                <a:gd name="connsiteY78" fmla="*/ 3362632 h 3573323"/>
                <a:gd name="connsiteX79" fmla="*/ 648929 w 2701062"/>
                <a:gd name="connsiteY79" fmla="*/ 3392128 h 3573323"/>
                <a:gd name="connsiteX80" fmla="*/ 674212 w 2701062"/>
                <a:gd name="connsiteY80" fmla="*/ 3387915 h 3573323"/>
                <a:gd name="connsiteX81" fmla="*/ 720564 w 2701062"/>
                <a:gd name="connsiteY81" fmla="*/ 3451122 h 3573323"/>
                <a:gd name="connsiteX82" fmla="*/ 754275 w 2701062"/>
                <a:gd name="connsiteY82" fmla="*/ 3442694 h 3573323"/>
                <a:gd name="connsiteX83" fmla="*/ 804840 w 2701062"/>
                <a:gd name="connsiteY83" fmla="*/ 3366845 h 3573323"/>
                <a:gd name="connsiteX84" fmla="*/ 842765 w 2701062"/>
                <a:gd name="connsiteY84" fmla="*/ 3333135 h 3573323"/>
                <a:gd name="connsiteX85" fmla="*/ 830123 w 2701062"/>
                <a:gd name="connsiteY85" fmla="*/ 3278355 h 3573323"/>
                <a:gd name="connsiteX86" fmla="*/ 859620 w 2701062"/>
                <a:gd name="connsiteY86" fmla="*/ 3223575 h 3573323"/>
                <a:gd name="connsiteX87" fmla="*/ 918614 w 2701062"/>
                <a:gd name="connsiteY87" fmla="*/ 3173010 h 3573323"/>
                <a:gd name="connsiteX88" fmla="*/ 1011318 w 2701062"/>
                <a:gd name="connsiteY88" fmla="*/ 3156154 h 3573323"/>
                <a:gd name="connsiteX89" fmla="*/ 1078739 w 2701062"/>
                <a:gd name="connsiteY89" fmla="*/ 3143513 h 3573323"/>
                <a:gd name="connsiteX90" fmla="*/ 1163016 w 2701062"/>
                <a:gd name="connsiteY90" fmla="*/ 3215148 h 3573323"/>
                <a:gd name="connsiteX91" fmla="*/ 1222009 w 2701062"/>
                <a:gd name="connsiteY91" fmla="*/ 3248858 h 3573323"/>
                <a:gd name="connsiteX92" fmla="*/ 1226223 w 2701062"/>
                <a:gd name="connsiteY92" fmla="*/ 3202506 h 3573323"/>
                <a:gd name="connsiteX93" fmla="*/ 1243078 w 2701062"/>
                <a:gd name="connsiteY93" fmla="*/ 3194079 h 3573323"/>
                <a:gd name="connsiteX94" fmla="*/ 1344210 w 2701062"/>
                <a:gd name="connsiteY94" fmla="*/ 3215148 h 3573323"/>
                <a:gd name="connsiteX95" fmla="*/ 1398990 w 2701062"/>
                <a:gd name="connsiteY95" fmla="*/ 3223575 h 3573323"/>
                <a:gd name="connsiteX96" fmla="*/ 1436914 w 2701062"/>
                <a:gd name="connsiteY96" fmla="*/ 3151940 h 3573323"/>
                <a:gd name="connsiteX97" fmla="*/ 1495908 w 2701062"/>
                <a:gd name="connsiteY97" fmla="*/ 3143513 h 3573323"/>
                <a:gd name="connsiteX98" fmla="*/ 1597040 w 2701062"/>
                <a:gd name="connsiteY98" fmla="*/ 3198292 h 3573323"/>
                <a:gd name="connsiteX99" fmla="*/ 1656033 w 2701062"/>
                <a:gd name="connsiteY99" fmla="*/ 3219362 h 3573323"/>
                <a:gd name="connsiteX100" fmla="*/ 1719240 w 2701062"/>
                <a:gd name="connsiteY100" fmla="*/ 3160368 h 3573323"/>
                <a:gd name="connsiteX101" fmla="*/ 1715027 w 2701062"/>
                <a:gd name="connsiteY101" fmla="*/ 3088733 h 3573323"/>
                <a:gd name="connsiteX102" fmla="*/ 1833014 w 2701062"/>
                <a:gd name="connsiteY102" fmla="*/ 3139299 h 3573323"/>
                <a:gd name="connsiteX103" fmla="*/ 1862510 w 2701062"/>
                <a:gd name="connsiteY103" fmla="*/ 3088733 h 3573323"/>
                <a:gd name="connsiteX104" fmla="*/ 2018422 w 2701062"/>
                <a:gd name="connsiteY104" fmla="*/ 3067664 h 3573323"/>
                <a:gd name="connsiteX105" fmla="*/ 2186975 w 2701062"/>
                <a:gd name="connsiteY105" fmla="*/ 3126657 h 3573323"/>
                <a:gd name="connsiteX106" fmla="*/ 2254396 w 2701062"/>
                <a:gd name="connsiteY106" fmla="*/ 3042381 h 3573323"/>
                <a:gd name="connsiteX107" fmla="*/ 2338673 w 2701062"/>
                <a:gd name="connsiteY107" fmla="*/ 3042381 h 3573323"/>
                <a:gd name="connsiteX108" fmla="*/ 2380811 w 2701062"/>
                <a:gd name="connsiteY108" fmla="*/ 2987601 h 3573323"/>
                <a:gd name="connsiteX109" fmla="*/ 2456660 w 2701062"/>
                <a:gd name="connsiteY109" fmla="*/ 2991815 h 3573323"/>
                <a:gd name="connsiteX110" fmla="*/ 2469301 w 2701062"/>
                <a:gd name="connsiteY110" fmla="*/ 2911752 h 3573323"/>
                <a:gd name="connsiteX111" fmla="*/ 2595716 w 2701062"/>
                <a:gd name="connsiteY111" fmla="*/ 2844331 h 3573323"/>
                <a:gd name="connsiteX112" fmla="*/ 2595716 w 2701062"/>
                <a:gd name="connsiteY112" fmla="*/ 2743199 h 3573323"/>
                <a:gd name="connsiteX113" fmla="*/ 2616785 w 2701062"/>
                <a:gd name="connsiteY113" fmla="*/ 2705275 h 3573323"/>
                <a:gd name="connsiteX114" fmla="*/ 2591502 w 2701062"/>
                <a:gd name="connsiteY114" fmla="*/ 2679992 h 3573323"/>
                <a:gd name="connsiteX115" fmla="*/ 2515653 w 2701062"/>
                <a:gd name="connsiteY115" fmla="*/ 2679992 h 3573323"/>
                <a:gd name="connsiteX116" fmla="*/ 2460874 w 2701062"/>
                <a:gd name="connsiteY116" fmla="*/ 2692633 h 3573323"/>
                <a:gd name="connsiteX117" fmla="*/ 2435591 w 2701062"/>
                <a:gd name="connsiteY117" fmla="*/ 2705275 h 3573323"/>
                <a:gd name="connsiteX118" fmla="*/ 2397666 w 2701062"/>
                <a:gd name="connsiteY118" fmla="*/ 2654709 h 3573323"/>
                <a:gd name="connsiteX119" fmla="*/ 2347100 w 2701062"/>
                <a:gd name="connsiteY119" fmla="*/ 2629426 h 3573323"/>
                <a:gd name="connsiteX120" fmla="*/ 2410308 w 2701062"/>
                <a:gd name="connsiteY120" fmla="*/ 2591502 h 3573323"/>
                <a:gd name="connsiteX121" fmla="*/ 2439804 w 2701062"/>
                <a:gd name="connsiteY121" fmla="*/ 2444018 h 3573323"/>
                <a:gd name="connsiteX122" fmla="*/ 2481943 w 2701062"/>
                <a:gd name="connsiteY122" fmla="*/ 2477728 h 3573323"/>
                <a:gd name="connsiteX123" fmla="*/ 2532509 w 2701062"/>
                <a:gd name="connsiteY123" fmla="*/ 2406093 h 3573323"/>
                <a:gd name="connsiteX124" fmla="*/ 2545150 w 2701062"/>
                <a:gd name="connsiteY124" fmla="*/ 2368169 h 3573323"/>
                <a:gd name="connsiteX125" fmla="*/ 2633640 w 2701062"/>
                <a:gd name="connsiteY125" fmla="*/ 2254396 h 3573323"/>
                <a:gd name="connsiteX126" fmla="*/ 2650496 w 2701062"/>
                <a:gd name="connsiteY126" fmla="*/ 2161692 h 3573323"/>
                <a:gd name="connsiteX127" fmla="*/ 2696848 w 2701062"/>
                <a:gd name="connsiteY127" fmla="*/ 2085843 h 3573323"/>
                <a:gd name="connsiteX128" fmla="*/ 2701062 w 2701062"/>
                <a:gd name="connsiteY128" fmla="*/ 1879365 h 3573323"/>
                <a:gd name="connsiteX129" fmla="*/ 2503012 w 2701062"/>
                <a:gd name="connsiteY129" fmla="*/ 1744523 h 3573323"/>
                <a:gd name="connsiteX130" fmla="*/ 2237541 w 2701062"/>
                <a:gd name="connsiteY130" fmla="*/ 1715026 h 3573323"/>
                <a:gd name="connsiteX131" fmla="*/ 2161692 w 2701062"/>
                <a:gd name="connsiteY131" fmla="*/ 1803516 h 3573323"/>
                <a:gd name="connsiteX132" fmla="*/ 2123768 w 2701062"/>
                <a:gd name="connsiteY132" fmla="*/ 1795089 h 3573323"/>
                <a:gd name="connsiteX133" fmla="*/ 2111126 w 2701062"/>
                <a:gd name="connsiteY133" fmla="*/ 1744523 h 3573323"/>
                <a:gd name="connsiteX134" fmla="*/ 2203830 w 2701062"/>
                <a:gd name="connsiteY134" fmla="*/ 1647605 h 3573323"/>
                <a:gd name="connsiteX135" fmla="*/ 2178547 w 2701062"/>
                <a:gd name="connsiteY135" fmla="*/ 1508549 h 3573323"/>
                <a:gd name="connsiteX136" fmla="*/ 2090057 w 2701062"/>
                <a:gd name="connsiteY136" fmla="*/ 1415845 h 3573323"/>
                <a:gd name="connsiteX137" fmla="*/ 2056346 w 2701062"/>
                <a:gd name="connsiteY137" fmla="*/ 1386348 h 3573323"/>
                <a:gd name="connsiteX138" fmla="*/ 2127981 w 2701062"/>
                <a:gd name="connsiteY138" fmla="*/ 1373706 h 3573323"/>
                <a:gd name="connsiteX139" fmla="*/ 2127981 w 2701062"/>
                <a:gd name="connsiteY139" fmla="*/ 1339996 h 3573323"/>
                <a:gd name="connsiteX140" fmla="*/ 2031063 w 2701062"/>
                <a:gd name="connsiteY140" fmla="*/ 1213581 h 3573323"/>
                <a:gd name="connsiteX141" fmla="*/ 2022636 w 2701062"/>
                <a:gd name="connsiteY141" fmla="*/ 1129304 h 3573323"/>
                <a:gd name="connsiteX142" fmla="*/ 2056346 w 2701062"/>
                <a:gd name="connsiteY142" fmla="*/ 1066097 h 3573323"/>
                <a:gd name="connsiteX143" fmla="*/ 2039491 w 2701062"/>
                <a:gd name="connsiteY143" fmla="*/ 1032386 h 3573323"/>
                <a:gd name="connsiteX144" fmla="*/ 1967856 w 2701062"/>
                <a:gd name="connsiteY144" fmla="*/ 1011317 h 3573323"/>
                <a:gd name="connsiteX145" fmla="*/ 1929932 w 2701062"/>
                <a:gd name="connsiteY145" fmla="*/ 952324 h 3573323"/>
                <a:gd name="connsiteX146" fmla="*/ 1934146 w 2701062"/>
                <a:gd name="connsiteY146" fmla="*/ 893330 h 3573323"/>
                <a:gd name="connsiteX147" fmla="*/ 1727668 w 2701062"/>
                <a:gd name="connsiteY147" fmla="*/ 775343 h 3573323"/>
                <a:gd name="connsiteX148" fmla="*/ 1664461 w 2701062"/>
                <a:gd name="connsiteY148" fmla="*/ 716350 h 3573323"/>
                <a:gd name="connsiteX149" fmla="*/ 1516977 w 2701062"/>
                <a:gd name="connsiteY149" fmla="*/ 176981 h 3573323"/>
                <a:gd name="connsiteX150" fmla="*/ 1356851 w 2701062"/>
                <a:gd name="connsiteY150" fmla="*/ 0 h 3573323"/>
                <a:gd name="connsiteX0" fmla="*/ 1356851 w 2701062"/>
                <a:gd name="connsiteY0" fmla="*/ 63207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0" fmla="*/ 1382134 w 2701062"/>
                <a:gd name="connsiteY0" fmla="*/ 25282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0" fmla="*/ 1382134 w 2701062"/>
                <a:gd name="connsiteY0" fmla="*/ 25282 h 3628102"/>
                <a:gd name="connsiteX1" fmla="*/ 1264148 w 2701062"/>
                <a:gd name="connsiteY1" fmla="*/ 172766 h 3628102"/>
                <a:gd name="connsiteX2" fmla="*/ 1281002 w 2701062"/>
                <a:gd name="connsiteY2" fmla="*/ 311823 h 3628102"/>
                <a:gd name="connsiteX3" fmla="*/ 1141946 w 2701062"/>
                <a:gd name="connsiteY3" fmla="*/ 446665 h 3628102"/>
                <a:gd name="connsiteX4" fmla="*/ 876475 w 2701062"/>
                <a:gd name="connsiteY4" fmla="*/ 703707 h 3628102"/>
                <a:gd name="connsiteX5" fmla="*/ 804840 w 2701062"/>
                <a:gd name="connsiteY5" fmla="*/ 775342 h 3628102"/>
                <a:gd name="connsiteX6" fmla="*/ 813268 w 2701062"/>
                <a:gd name="connsiteY6" fmla="*/ 905971 h 3628102"/>
                <a:gd name="connsiteX7" fmla="*/ 897545 w 2701062"/>
                <a:gd name="connsiteY7" fmla="*/ 1074524 h 3628102"/>
                <a:gd name="connsiteX8" fmla="*/ 943897 w 2701062"/>
                <a:gd name="connsiteY8" fmla="*/ 1158800 h 3628102"/>
                <a:gd name="connsiteX9" fmla="*/ 964966 w 2701062"/>
                <a:gd name="connsiteY9" fmla="*/ 1188297 h 3628102"/>
                <a:gd name="connsiteX10" fmla="*/ 994463 w 2701062"/>
                <a:gd name="connsiteY10" fmla="*/ 1163014 h 3628102"/>
                <a:gd name="connsiteX11" fmla="*/ 1011318 w 2701062"/>
                <a:gd name="connsiteY11" fmla="*/ 1108235 h 3628102"/>
                <a:gd name="connsiteX12" fmla="*/ 1057670 w 2701062"/>
                <a:gd name="connsiteY12" fmla="*/ 1099807 h 3628102"/>
                <a:gd name="connsiteX13" fmla="*/ 1053456 w 2701062"/>
                <a:gd name="connsiteY13" fmla="*/ 1163014 h 3628102"/>
                <a:gd name="connsiteX14" fmla="*/ 1040815 w 2701062"/>
                <a:gd name="connsiteY14" fmla="*/ 1196725 h 3628102"/>
                <a:gd name="connsiteX15" fmla="*/ 1049242 w 2701062"/>
                <a:gd name="connsiteY15" fmla="*/ 1222008 h 3628102"/>
                <a:gd name="connsiteX16" fmla="*/ 986035 w 2701062"/>
                <a:gd name="connsiteY16" fmla="*/ 1238863 h 3628102"/>
                <a:gd name="connsiteX17" fmla="*/ 1011318 w 2701062"/>
                <a:gd name="connsiteY17" fmla="*/ 1373706 h 3628102"/>
                <a:gd name="connsiteX18" fmla="*/ 1049242 w 2701062"/>
                <a:gd name="connsiteY18" fmla="*/ 1369492 h 3628102"/>
                <a:gd name="connsiteX19" fmla="*/ 1040815 w 2701062"/>
                <a:gd name="connsiteY19" fmla="*/ 1432699 h 3628102"/>
                <a:gd name="connsiteX20" fmla="*/ 981821 w 2701062"/>
                <a:gd name="connsiteY20" fmla="*/ 1466410 h 3628102"/>
                <a:gd name="connsiteX21" fmla="*/ 931255 w 2701062"/>
                <a:gd name="connsiteY21" fmla="*/ 1466410 h 3628102"/>
                <a:gd name="connsiteX22" fmla="*/ 897545 w 2701062"/>
                <a:gd name="connsiteY22" fmla="*/ 1529617 h 3628102"/>
                <a:gd name="connsiteX23" fmla="*/ 901758 w 2701062"/>
                <a:gd name="connsiteY23" fmla="*/ 1559114 h 3628102"/>
                <a:gd name="connsiteX24" fmla="*/ 948110 w 2701062"/>
                <a:gd name="connsiteY24" fmla="*/ 1567541 h 3628102"/>
                <a:gd name="connsiteX25" fmla="*/ 931255 w 2701062"/>
                <a:gd name="connsiteY25" fmla="*/ 1605466 h 3628102"/>
                <a:gd name="connsiteX26" fmla="*/ 952324 w 2701062"/>
                <a:gd name="connsiteY26" fmla="*/ 1613894 h 3628102"/>
                <a:gd name="connsiteX27" fmla="*/ 1015532 w 2701062"/>
                <a:gd name="connsiteY27" fmla="*/ 1618107 h 3628102"/>
                <a:gd name="connsiteX28" fmla="*/ 1040815 w 2701062"/>
                <a:gd name="connsiteY28" fmla="*/ 1656032 h 3628102"/>
                <a:gd name="connsiteX29" fmla="*/ 1036601 w 2701062"/>
                <a:gd name="connsiteY29" fmla="*/ 1693956 h 3628102"/>
                <a:gd name="connsiteX30" fmla="*/ 1104022 w 2701062"/>
                <a:gd name="connsiteY30" fmla="*/ 1795088 h 3628102"/>
                <a:gd name="connsiteX31" fmla="*/ 1053456 w 2701062"/>
                <a:gd name="connsiteY31" fmla="*/ 1820371 h 3628102"/>
                <a:gd name="connsiteX32" fmla="*/ 998676 w 2701062"/>
                <a:gd name="connsiteY32" fmla="*/ 1816157 h 3628102"/>
                <a:gd name="connsiteX33" fmla="*/ 964966 w 2701062"/>
                <a:gd name="connsiteY33" fmla="*/ 1896220 h 3628102"/>
                <a:gd name="connsiteX34" fmla="*/ 1015532 w 2701062"/>
                <a:gd name="connsiteY34" fmla="*/ 1938358 h 3628102"/>
                <a:gd name="connsiteX35" fmla="*/ 994463 w 2701062"/>
                <a:gd name="connsiteY35" fmla="*/ 2035276 h 3628102"/>
                <a:gd name="connsiteX36" fmla="*/ 1019746 w 2701062"/>
                <a:gd name="connsiteY36" fmla="*/ 2068987 h 3628102"/>
                <a:gd name="connsiteX37" fmla="*/ 990249 w 2701062"/>
                <a:gd name="connsiteY37" fmla="*/ 2102697 h 3628102"/>
                <a:gd name="connsiteX38" fmla="*/ 948110 w 2701062"/>
                <a:gd name="connsiteY38" fmla="*/ 2102697 h 3628102"/>
                <a:gd name="connsiteX39" fmla="*/ 939683 w 2701062"/>
                <a:gd name="connsiteY39" fmla="*/ 2140622 h 3628102"/>
                <a:gd name="connsiteX40" fmla="*/ 994463 w 2701062"/>
                <a:gd name="connsiteY40" fmla="*/ 2186974 h 3628102"/>
                <a:gd name="connsiteX41" fmla="*/ 981821 w 2701062"/>
                <a:gd name="connsiteY41" fmla="*/ 2368168 h 3628102"/>
                <a:gd name="connsiteX42" fmla="*/ 1015532 w 2701062"/>
                <a:gd name="connsiteY42" fmla="*/ 2448231 h 3628102"/>
                <a:gd name="connsiteX43" fmla="*/ 1049242 w 2701062"/>
                <a:gd name="connsiteY43" fmla="*/ 2448231 h 3628102"/>
                <a:gd name="connsiteX44" fmla="*/ 1129305 w 2701062"/>
                <a:gd name="connsiteY44" fmla="*/ 2515652 h 3628102"/>
                <a:gd name="connsiteX45" fmla="*/ 1125091 w 2701062"/>
                <a:gd name="connsiteY45" fmla="*/ 2646281 h 3628102"/>
                <a:gd name="connsiteX46" fmla="*/ 1087167 w 2701062"/>
                <a:gd name="connsiteY46" fmla="*/ 2709488 h 3628102"/>
                <a:gd name="connsiteX47" fmla="*/ 1015532 w 2701062"/>
                <a:gd name="connsiteY47" fmla="*/ 2776909 h 3628102"/>
                <a:gd name="connsiteX48" fmla="*/ 1007104 w 2701062"/>
                <a:gd name="connsiteY48" fmla="*/ 2865400 h 3628102"/>
                <a:gd name="connsiteX49" fmla="*/ 922828 w 2701062"/>
                <a:gd name="connsiteY49" fmla="*/ 2878041 h 3628102"/>
                <a:gd name="connsiteX50" fmla="*/ 868048 w 2701062"/>
                <a:gd name="connsiteY50" fmla="*/ 2882255 h 3628102"/>
                <a:gd name="connsiteX51" fmla="*/ 830123 w 2701062"/>
                <a:gd name="connsiteY51" fmla="*/ 2844330 h 3628102"/>
                <a:gd name="connsiteX52" fmla="*/ 577294 w 2701062"/>
                <a:gd name="connsiteY52" fmla="*/ 2865400 h 3628102"/>
                <a:gd name="connsiteX53" fmla="*/ 568866 w 2701062"/>
                <a:gd name="connsiteY53" fmla="*/ 2970745 h 3628102"/>
                <a:gd name="connsiteX54" fmla="*/ 514087 w 2701062"/>
                <a:gd name="connsiteY54" fmla="*/ 3004456 h 3628102"/>
                <a:gd name="connsiteX55" fmla="*/ 484590 w 2701062"/>
                <a:gd name="connsiteY55" fmla="*/ 2970745 h 3628102"/>
                <a:gd name="connsiteX56" fmla="*/ 446665 w 2701062"/>
                <a:gd name="connsiteY56" fmla="*/ 2996028 h 3628102"/>
                <a:gd name="connsiteX57" fmla="*/ 434024 w 2701062"/>
                <a:gd name="connsiteY57" fmla="*/ 3114015 h 3628102"/>
                <a:gd name="connsiteX58" fmla="*/ 328678 w 2701062"/>
                <a:gd name="connsiteY58" fmla="*/ 3240430 h 3628102"/>
                <a:gd name="connsiteX59" fmla="*/ 273899 w 2701062"/>
                <a:gd name="connsiteY59" fmla="*/ 3253071 h 3628102"/>
                <a:gd name="connsiteX60" fmla="*/ 252829 w 2701062"/>
                <a:gd name="connsiteY60" fmla="*/ 3303637 h 3628102"/>
                <a:gd name="connsiteX61" fmla="*/ 202263 w 2701062"/>
                <a:gd name="connsiteY61" fmla="*/ 3383700 h 3628102"/>
                <a:gd name="connsiteX62" fmla="*/ 164339 w 2701062"/>
                <a:gd name="connsiteY62" fmla="*/ 3413197 h 3628102"/>
                <a:gd name="connsiteX63" fmla="*/ 75849 w 2701062"/>
                <a:gd name="connsiteY63" fmla="*/ 3442694 h 3628102"/>
                <a:gd name="connsiteX64" fmla="*/ 12641 w 2701062"/>
                <a:gd name="connsiteY64" fmla="*/ 3476404 h 3628102"/>
                <a:gd name="connsiteX65" fmla="*/ 0 w 2701062"/>
                <a:gd name="connsiteY65" fmla="*/ 3556467 h 3628102"/>
                <a:gd name="connsiteX66" fmla="*/ 63207 w 2701062"/>
                <a:gd name="connsiteY66" fmla="*/ 3552253 h 3628102"/>
                <a:gd name="connsiteX67" fmla="*/ 96918 w 2701062"/>
                <a:gd name="connsiteY67" fmla="*/ 3505901 h 3628102"/>
                <a:gd name="connsiteX68" fmla="*/ 155911 w 2701062"/>
                <a:gd name="connsiteY68" fmla="*/ 3548039 h 3628102"/>
                <a:gd name="connsiteX69" fmla="*/ 164339 w 2701062"/>
                <a:gd name="connsiteY69" fmla="*/ 3628102 h 3628102"/>
                <a:gd name="connsiteX70" fmla="*/ 265471 w 2701062"/>
                <a:gd name="connsiteY70" fmla="*/ 3577536 h 3628102"/>
                <a:gd name="connsiteX71" fmla="*/ 252829 w 2701062"/>
                <a:gd name="connsiteY71" fmla="*/ 3518542 h 3628102"/>
                <a:gd name="connsiteX72" fmla="*/ 307609 w 2701062"/>
                <a:gd name="connsiteY72" fmla="*/ 3476404 h 3628102"/>
                <a:gd name="connsiteX73" fmla="*/ 345534 w 2701062"/>
                <a:gd name="connsiteY73" fmla="*/ 3438480 h 3628102"/>
                <a:gd name="connsiteX74" fmla="*/ 375030 w 2701062"/>
                <a:gd name="connsiteY74" fmla="*/ 3396341 h 3628102"/>
                <a:gd name="connsiteX75" fmla="*/ 497231 w 2701062"/>
                <a:gd name="connsiteY75" fmla="*/ 3404769 h 3628102"/>
                <a:gd name="connsiteX76" fmla="*/ 497231 w 2701062"/>
                <a:gd name="connsiteY76" fmla="*/ 3404769 h 3628102"/>
                <a:gd name="connsiteX77" fmla="*/ 568866 w 2701062"/>
                <a:gd name="connsiteY77" fmla="*/ 3438480 h 3628102"/>
                <a:gd name="connsiteX78" fmla="*/ 589935 w 2701062"/>
                <a:gd name="connsiteY78" fmla="*/ 3417411 h 3628102"/>
                <a:gd name="connsiteX79" fmla="*/ 648929 w 2701062"/>
                <a:gd name="connsiteY79" fmla="*/ 3446907 h 3628102"/>
                <a:gd name="connsiteX80" fmla="*/ 674212 w 2701062"/>
                <a:gd name="connsiteY80" fmla="*/ 3442694 h 3628102"/>
                <a:gd name="connsiteX81" fmla="*/ 720564 w 2701062"/>
                <a:gd name="connsiteY81" fmla="*/ 3505901 h 3628102"/>
                <a:gd name="connsiteX82" fmla="*/ 754275 w 2701062"/>
                <a:gd name="connsiteY82" fmla="*/ 3497473 h 3628102"/>
                <a:gd name="connsiteX83" fmla="*/ 804840 w 2701062"/>
                <a:gd name="connsiteY83" fmla="*/ 3421624 h 3628102"/>
                <a:gd name="connsiteX84" fmla="*/ 842765 w 2701062"/>
                <a:gd name="connsiteY84" fmla="*/ 3387914 h 3628102"/>
                <a:gd name="connsiteX85" fmla="*/ 830123 w 2701062"/>
                <a:gd name="connsiteY85" fmla="*/ 3333134 h 3628102"/>
                <a:gd name="connsiteX86" fmla="*/ 859620 w 2701062"/>
                <a:gd name="connsiteY86" fmla="*/ 3278354 h 3628102"/>
                <a:gd name="connsiteX87" fmla="*/ 918614 w 2701062"/>
                <a:gd name="connsiteY87" fmla="*/ 3227789 h 3628102"/>
                <a:gd name="connsiteX88" fmla="*/ 1011318 w 2701062"/>
                <a:gd name="connsiteY88" fmla="*/ 3210933 h 3628102"/>
                <a:gd name="connsiteX89" fmla="*/ 1078739 w 2701062"/>
                <a:gd name="connsiteY89" fmla="*/ 3198292 h 3628102"/>
                <a:gd name="connsiteX90" fmla="*/ 1163016 w 2701062"/>
                <a:gd name="connsiteY90" fmla="*/ 3269927 h 3628102"/>
                <a:gd name="connsiteX91" fmla="*/ 1222009 w 2701062"/>
                <a:gd name="connsiteY91" fmla="*/ 3303637 h 3628102"/>
                <a:gd name="connsiteX92" fmla="*/ 1226223 w 2701062"/>
                <a:gd name="connsiteY92" fmla="*/ 3257285 h 3628102"/>
                <a:gd name="connsiteX93" fmla="*/ 1243078 w 2701062"/>
                <a:gd name="connsiteY93" fmla="*/ 3248858 h 3628102"/>
                <a:gd name="connsiteX94" fmla="*/ 1344210 w 2701062"/>
                <a:gd name="connsiteY94" fmla="*/ 3269927 h 3628102"/>
                <a:gd name="connsiteX95" fmla="*/ 1398990 w 2701062"/>
                <a:gd name="connsiteY95" fmla="*/ 3278354 h 3628102"/>
                <a:gd name="connsiteX96" fmla="*/ 1436914 w 2701062"/>
                <a:gd name="connsiteY96" fmla="*/ 3206719 h 3628102"/>
                <a:gd name="connsiteX97" fmla="*/ 1495908 w 2701062"/>
                <a:gd name="connsiteY97" fmla="*/ 3198292 h 3628102"/>
                <a:gd name="connsiteX98" fmla="*/ 1597040 w 2701062"/>
                <a:gd name="connsiteY98" fmla="*/ 3253071 h 3628102"/>
                <a:gd name="connsiteX99" fmla="*/ 1656033 w 2701062"/>
                <a:gd name="connsiteY99" fmla="*/ 3274141 h 3628102"/>
                <a:gd name="connsiteX100" fmla="*/ 1719240 w 2701062"/>
                <a:gd name="connsiteY100" fmla="*/ 3215147 h 3628102"/>
                <a:gd name="connsiteX101" fmla="*/ 1715027 w 2701062"/>
                <a:gd name="connsiteY101" fmla="*/ 3143512 h 3628102"/>
                <a:gd name="connsiteX102" fmla="*/ 1833014 w 2701062"/>
                <a:gd name="connsiteY102" fmla="*/ 3194078 h 3628102"/>
                <a:gd name="connsiteX103" fmla="*/ 1862510 w 2701062"/>
                <a:gd name="connsiteY103" fmla="*/ 3143512 h 3628102"/>
                <a:gd name="connsiteX104" fmla="*/ 2018422 w 2701062"/>
                <a:gd name="connsiteY104" fmla="*/ 3122443 h 3628102"/>
                <a:gd name="connsiteX105" fmla="*/ 2186975 w 2701062"/>
                <a:gd name="connsiteY105" fmla="*/ 3181436 h 3628102"/>
                <a:gd name="connsiteX106" fmla="*/ 2254396 w 2701062"/>
                <a:gd name="connsiteY106" fmla="*/ 3097160 h 3628102"/>
                <a:gd name="connsiteX107" fmla="*/ 2338673 w 2701062"/>
                <a:gd name="connsiteY107" fmla="*/ 3097160 h 3628102"/>
                <a:gd name="connsiteX108" fmla="*/ 2380811 w 2701062"/>
                <a:gd name="connsiteY108" fmla="*/ 3042380 h 3628102"/>
                <a:gd name="connsiteX109" fmla="*/ 2456660 w 2701062"/>
                <a:gd name="connsiteY109" fmla="*/ 3046594 h 3628102"/>
                <a:gd name="connsiteX110" fmla="*/ 2469301 w 2701062"/>
                <a:gd name="connsiteY110" fmla="*/ 2966531 h 3628102"/>
                <a:gd name="connsiteX111" fmla="*/ 2595716 w 2701062"/>
                <a:gd name="connsiteY111" fmla="*/ 2899110 h 3628102"/>
                <a:gd name="connsiteX112" fmla="*/ 2595716 w 2701062"/>
                <a:gd name="connsiteY112" fmla="*/ 2797978 h 3628102"/>
                <a:gd name="connsiteX113" fmla="*/ 2616785 w 2701062"/>
                <a:gd name="connsiteY113" fmla="*/ 2760054 h 3628102"/>
                <a:gd name="connsiteX114" fmla="*/ 2591502 w 2701062"/>
                <a:gd name="connsiteY114" fmla="*/ 2734771 h 3628102"/>
                <a:gd name="connsiteX115" fmla="*/ 2515653 w 2701062"/>
                <a:gd name="connsiteY115" fmla="*/ 2734771 h 3628102"/>
                <a:gd name="connsiteX116" fmla="*/ 2460874 w 2701062"/>
                <a:gd name="connsiteY116" fmla="*/ 2747412 h 3628102"/>
                <a:gd name="connsiteX117" fmla="*/ 2435591 w 2701062"/>
                <a:gd name="connsiteY117" fmla="*/ 2760054 h 3628102"/>
                <a:gd name="connsiteX118" fmla="*/ 2397666 w 2701062"/>
                <a:gd name="connsiteY118" fmla="*/ 2709488 h 3628102"/>
                <a:gd name="connsiteX119" fmla="*/ 2347100 w 2701062"/>
                <a:gd name="connsiteY119" fmla="*/ 2684205 h 3628102"/>
                <a:gd name="connsiteX120" fmla="*/ 2410308 w 2701062"/>
                <a:gd name="connsiteY120" fmla="*/ 2646281 h 3628102"/>
                <a:gd name="connsiteX121" fmla="*/ 2439804 w 2701062"/>
                <a:gd name="connsiteY121" fmla="*/ 2498797 h 3628102"/>
                <a:gd name="connsiteX122" fmla="*/ 2481943 w 2701062"/>
                <a:gd name="connsiteY122" fmla="*/ 2532507 h 3628102"/>
                <a:gd name="connsiteX123" fmla="*/ 2532509 w 2701062"/>
                <a:gd name="connsiteY123" fmla="*/ 2460872 h 3628102"/>
                <a:gd name="connsiteX124" fmla="*/ 2545150 w 2701062"/>
                <a:gd name="connsiteY124" fmla="*/ 2422948 h 3628102"/>
                <a:gd name="connsiteX125" fmla="*/ 2633640 w 2701062"/>
                <a:gd name="connsiteY125" fmla="*/ 2309175 h 3628102"/>
                <a:gd name="connsiteX126" fmla="*/ 2650496 w 2701062"/>
                <a:gd name="connsiteY126" fmla="*/ 2216471 h 3628102"/>
                <a:gd name="connsiteX127" fmla="*/ 2696848 w 2701062"/>
                <a:gd name="connsiteY127" fmla="*/ 2140622 h 3628102"/>
                <a:gd name="connsiteX128" fmla="*/ 2701062 w 2701062"/>
                <a:gd name="connsiteY128" fmla="*/ 1934144 h 3628102"/>
                <a:gd name="connsiteX129" fmla="*/ 2503012 w 2701062"/>
                <a:gd name="connsiteY129" fmla="*/ 1799302 h 3628102"/>
                <a:gd name="connsiteX130" fmla="*/ 2237541 w 2701062"/>
                <a:gd name="connsiteY130" fmla="*/ 1769805 h 3628102"/>
                <a:gd name="connsiteX131" fmla="*/ 2161692 w 2701062"/>
                <a:gd name="connsiteY131" fmla="*/ 1858295 h 3628102"/>
                <a:gd name="connsiteX132" fmla="*/ 2123768 w 2701062"/>
                <a:gd name="connsiteY132" fmla="*/ 1849868 h 3628102"/>
                <a:gd name="connsiteX133" fmla="*/ 2111126 w 2701062"/>
                <a:gd name="connsiteY133" fmla="*/ 1799302 h 3628102"/>
                <a:gd name="connsiteX134" fmla="*/ 2203830 w 2701062"/>
                <a:gd name="connsiteY134" fmla="*/ 1702384 h 3628102"/>
                <a:gd name="connsiteX135" fmla="*/ 2178547 w 2701062"/>
                <a:gd name="connsiteY135" fmla="*/ 1563328 h 3628102"/>
                <a:gd name="connsiteX136" fmla="*/ 2090057 w 2701062"/>
                <a:gd name="connsiteY136" fmla="*/ 1470624 h 3628102"/>
                <a:gd name="connsiteX137" fmla="*/ 2056346 w 2701062"/>
                <a:gd name="connsiteY137" fmla="*/ 1441127 h 3628102"/>
                <a:gd name="connsiteX138" fmla="*/ 2127981 w 2701062"/>
                <a:gd name="connsiteY138" fmla="*/ 1428485 h 3628102"/>
                <a:gd name="connsiteX139" fmla="*/ 2127981 w 2701062"/>
                <a:gd name="connsiteY139" fmla="*/ 1394775 h 3628102"/>
                <a:gd name="connsiteX140" fmla="*/ 2031063 w 2701062"/>
                <a:gd name="connsiteY140" fmla="*/ 1268360 h 3628102"/>
                <a:gd name="connsiteX141" fmla="*/ 2022636 w 2701062"/>
                <a:gd name="connsiteY141" fmla="*/ 1184083 h 3628102"/>
                <a:gd name="connsiteX142" fmla="*/ 2056346 w 2701062"/>
                <a:gd name="connsiteY142" fmla="*/ 1120876 h 3628102"/>
                <a:gd name="connsiteX143" fmla="*/ 2039491 w 2701062"/>
                <a:gd name="connsiteY143" fmla="*/ 1087165 h 3628102"/>
                <a:gd name="connsiteX144" fmla="*/ 1967856 w 2701062"/>
                <a:gd name="connsiteY144" fmla="*/ 1066096 h 3628102"/>
                <a:gd name="connsiteX145" fmla="*/ 1929932 w 2701062"/>
                <a:gd name="connsiteY145" fmla="*/ 1007103 h 3628102"/>
                <a:gd name="connsiteX146" fmla="*/ 1934146 w 2701062"/>
                <a:gd name="connsiteY146" fmla="*/ 948109 h 3628102"/>
                <a:gd name="connsiteX147" fmla="*/ 1727668 w 2701062"/>
                <a:gd name="connsiteY147" fmla="*/ 830122 h 3628102"/>
                <a:gd name="connsiteX148" fmla="*/ 1664461 w 2701062"/>
                <a:gd name="connsiteY148" fmla="*/ 771129 h 3628102"/>
                <a:gd name="connsiteX149" fmla="*/ 1516977 w 2701062"/>
                <a:gd name="connsiteY149" fmla="*/ 231760 h 3628102"/>
                <a:gd name="connsiteX150" fmla="*/ 1285216 w 2701062"/>
                <a:gd name="connsiteY150" fmla="*/ 0 h 3628102"/>
                <a:gd name="connsiteX151" fmla="*/ 1382134 w 2701062"/>
                <a:gd name="connsiteY151" fmla="*/ 25282 h 3628102"/>
                <a:gd name="connsiteX0" fmla="*/ 1382134 w 2701062"/>
                <a:gd name="connsiteY0" fmla="*/ 12640 h 3615460"/>
                <a:gd name="connsiteX1" fmla="*/ 1264148 w 2701062"/>
                <a:gd name="connsiteY1" fmla="*/ 160124 h 3615460"/>
                <a:gd name="connsiteX2" fmla="*/ 1281002 w 2701062"/>
                <a:gd name="connsiteY2" fmla="*/ 299181 h 3615460"/>
                <a:gd name="connsiteX3" fmla="*/ 1141946 w 2701062"/>
                <a:gd name="connsiteY3" fmla="*/ 434023 h 3615460"/>
                <a:gd name="connsiteX4" fmla="*/ 876475 w 2701062"/>
                <a:gd name="connsiteY4" fmla="*/ 691065 h 3615460"/>
                <a:gd name="connsiteX5" fmla="*/ 804840 w 2701062"/>
                <a:gd name="connsiteY5" fmla="*/ 762700 h 3615460"/>
                <a:gd name="connsiteX6" fmla="*/ 813268 w 2701062"/>
                <a:gd name="connsiteY6" fmla="*/ 893329 h 3615460"/>
                <a:gd name="connsiteX7" fmla="*/ 897545 w 2701062"/>
                <a:gd name="connsiteY7" fmla="*/ 1061882 h 3615460"/>
                <a:gd name="connsiteX8" fmla="*/ 943897 w 2701062"/>
                <a:gd name="connsiteY8" fmla="*/ 1146158 h 3615460"/>
                <a:gd name="connsiteX9" fmla="*/ 964966 w 2701062"/>
                <a:gd name="connsiteY9" fmla="*/ 1175655 h 3615460"/>
                <a:gd name="connsiteX10" fmla="*/ 994463 w 2701062"/>
                <a:gd name="connsiteY10" fmla="*/ 1150372 h 3615460"/>
                <a:gd name="connsiteX11" fmla="*/ 1011318 w 2701062"/>
                <a:gd name="connsiteY11" fmla="*/ 1095593 h 3615460"/>
                <a:gd name="connsiteX12" fmla="*/ 1057670 w 2701062"/>
                <a:gd name="connsiteY12" fmla="*/ 1087165 h 3615460"/>
                <a:gd name="connsiteX13" fmla="*/ 1053456 w 2701062"/>
                <a:gd name="connsiteY13" fmla="*/ 1150372 h 3615460"/>
                <a:gd name="connsiteX14" fmla="*/ 1040815 w 2701062"/>
                <a:gd name="connsiteY14" fmla="*/ 1184083 h 3615460"/>
                <a:gd name="connsiteX15" fmla="*/ 1049242 w 2701062"/>
                <a:gd name="connsiteY15" fmla="*/ 1209366 h 3615460"/>
                <a:gd name="connsiteX16" fmla="*/ 986035 w 2701062"/>
                <a:gd name="connsiteY16" fmla="*/ 1226221 h 3615460"/>
                <a:gd name="connsiteX17" fmla="*/ 1011318 w 2701062"/>
                <a:gd name="connsiteY17" fmla="*/ 1361064 h 3615460"/>
                <a:gd name="connsiteX18" fmla="*/ 1049242 w 2701062"/>
                <a:gd name="connsiteY18" fmla="*/ 1356850 h 3615460"/>
                <a:gd name="connsiteX19" fmla="*/ 1040815 w 2701062"/>
                <a:gd name="connsiteY19" fmla="*/ 1420057 h 3615460"/>
                <a:gd name="connsiteX20" fmla="*/ 981821 w 2701062"/>
                <a:gd name="connsiteY20" fmla="*/ 1453768 h 3615460"/>
                <a:gd name="connsiteX21" fmla="*/ 931255 w 2701062"/>
                <a:gd name="connsiteY21" fmla="*/ 1453768 h 3615460"/>
                <a:gd name="connsiteX22" fmla="*/ 897545 w 2701062"/>
                <a:gd name="connsiteY22" fmla="*/ 1516975 h 3615460"/>
                <a:gd name="connsiteX23" fmla="*/ 901758 w 2701062"/>
                <a:gd name="connsiteY23" fmla="*/ 1546472 h 3615460"/>
                <a:gd name="connsiteX24" fmla="*/ 948110 w 2701062"/>
                <a:gd name="connsiteY24" fmla="*/ 1554899 h 3615460"/>
                <a:gd name="connsiteX25" fmla="*/ 931255 w 2701062"/>
                <a:gd name="connsiteY25" fmla="*/ 1592824 h 3615460"/>
                <a:gd name="connsiteX26" fmla="*/ 952324 w 2701062"/>
                <a:gd name="connsiteY26" fmla="*/ 1601252 h 3615460"/>
                <a:gd name="connsiteX27" fmla="*/ 1015532 w 2701062"/>
                <a:gd name="connsiteY27" fmla="*/ 1605465 h 3615460"/>
                <a:gd name="connsiteX28" fmla="*/ 1040815 w 2701062"/>
                <a:gd name="connsiteY28" fmla="*/ 1643390 h 3615460"/>
                <a:gd name="connsiteX29" fmla="*/ 1036601 w 2701062"/>
                <a:gd name="connsiteY29" fmla="*/ 1681314 h 3615460"/>
                <a:gd name="connsiteX30" fmla="*/ 1104022 w 2701062"/>
                <a:gd name="connsiteY30" fmla="*/ 1782446 h 3615460"/>
                <a:gd name="connsiteX31" fmla="*/ 1053456 w 2701062"/>
                <a:gd name="connsiteY31" fmla="*/ 1807729 h 3615460"/>
                <a:gd name="connsiteX32" fmla="*/ 998676 w 2701062"/>
                <a:gd name="connsiteY32" fmla="*/ 1803515 h 3615460"/>
                <a:gd name="connsiteX33" fmla="*/ 964966 w 2701062"/>
                <a:gd name="connsiteY33" fmla="*/ 1883578 h 3615460"/>
                <a:gd name="connsiteX34" fmla="*/ 1015532 w 2701062"/>
                <a:gd name="connsiteY34" fmla="*/ 1925716 h 3615460"/>
                <a:gd name="connsiteX35" fmla="*/ 994463 w 2701062"/>
                <a:gd name="connsiteY35" fmla="*/ 2022634 h 3615460"/>
                <a:gd name="connsiteX36" fmla="*/ 1019746 w 2701062"/>
                <a:gd name="connsiteY36" fmla="*/ 2056345 h 3615460"/>
                <a:gd name="connsiteX37" fmla="*/ 990249 w 2701062"/>
                <a:gd name="connsiteY37" fmla="*/ 2090055 h 3615460"/>
                <a:gd name="connsiteX38" fmla="*/ 948110 w 2701062"/>
                <a:gd name="connsiteY38" fmla="*/ 2090055 h 3615460"/>
                <a:gd name="connsiteX39" fmla="*/ 939683 w 2701062"/>
                <a:gd name="connsiteY39" fmla="*/ 2127980 h 3615460"/>
                <a:gd name="connsiteX40" fmla="*/ 994463 w 2701062"/>
                <a:gd name="connsiteY40" fmla="*/ 2174332 h 3615460"/>
                <a:gd name="connsiteX41" fmla="*/ 981821 w 2701062"/>
                <a:gd name="connsiteY41" fmla="*/ 2355526 h 3615460"/>
                <a:gd name="connsiteX42" fmla="*/ 1015532 w 2701062"/>
                <a:gd name="connsiteY42" fmla="*/ 2435589 h 3615460"/>
                <a:gd name="connsiteX43" fmla="*/ 1049242 w 2701062"/>
                <a:gd name="connsiteY43" fmla="*/ 2435589 h 3615460"/>
                <a:gd name="connsiteX44" fmla="*/ 1129305 w 2701062"/>
                <a:gd name="connsiteY44" fmla="*/ 2503010 h 3615460"/>
                <a:gd name="connsiteX45" fmla="*/ 1125091 w 2701062"/>
                <a:gd name="connsiteY45" fmla="*/ 2633639 h 3615460"/>
                <a:gd name="connsiteX46" fmla="*/ 1087167 w 2701062"/>
                <a:gd name="connsiteY46" fmla="*/ 2696846 h 3615460"/>
                <a:gd name="connsiteX47" fmla="*/ 1015532 w 2701062"/>
                <a:gd name="connsiteY47" fmla="*/ 2764267 h 3615460"/>
                <a:gd name="connsiteX48" fmla="*/ 1007104 w 2701062"/>
                <a:gd name="connsiteY48" fmla="*/ 2852758 h 3615460"/>
                <a:gd name="connsiteX49" fmla="*/ 922828 w 2701062"/>
                <a:gd name="connsiteY49" fmla="*/ 2865399 h 3615460"/>
                <a:gd name="connsiteX50" fmla="*/ 868048 w 2701062"/>
                <a:gd name="connsiteY50" fmla="*/ 2869613 h 3615460"/>
                <a:gd name="connsiteX51" fmla="*/ 830123 w 2701062"/>
                <a:gd name="connsiteY51" fmla="*/ 2831688 h 3615460"/>
                <a:gd name="connsiteX52" fmla="*/ 577294 w 2701062"/>
                <a:gd name="connsiteY52" fmla="*/ 2852758 h 3615460"/>
                <a:gd name="connsiteX53" fmla="*/ 568866 w 2701062"/>
                <a:gd name="connsiteY53" fmla="*/ 2958103 h 3615460"/>
                <a:gd name="connsiteX54" fmla="*/ 514087 w 2701062"/>
                <a:gd name="connsiteY54" fmla="*/ 2991814 h 3615460"/>
                <a:gd name="connsiteX55" fmla="*/ 484590 w 2701062"/>
                <a:gd name="connsiteY55" fmla="*/ 2958103 h 3615460"/>
                <a:gd name="connsiteX56" fmla="*/ 446665 w 2701062"/>
                <a:gd name="connsiteY56" fmla="*/ 2983386 h 3615460"/>
                <a:gd name="connsiteX57" fmla="*/ 434024 w 2701062"/>
                <a:gd name="connsiteY57" fmla="*/ 3101373 h 3615460"/>
                <a:gd name="connsiteX58" fmla="*/ 328678 w 2701062"/>
                <a:gd name="connsiteY58" fmla="*/ 3227788 h 3615460"/>
                <a:gd name="connsiteX59" fmla="*/ 273899 w 2701062"/>
                <a:gd name="connsiteY59" fmla="*/ 3240429 h 3615460"/>
                <a:gd name="connsiteX60" fmla="*/ 252829 w 2701062"/>
                <a:gd name="connsiteY60" fmla="*/ 3290995 h 3615460"/>
                <a:gd name="connsiteX61" fmla="*/ 202263 w 2701062"/>
                <a:gd name="connsiteY61" fmla="*/ 3371058 h 3615460"/>
                <a:gd name="connsiteX62" fmla="*/ 164339 w 2701062"/>
                <a:gd name="connsiteY62" fmla="*/ 3400555 h 3615460"/>
                <a:gd name="connsiteX63" fmla="*/ 75849 w 2701062"/>
                <a:gd name="connsiteY63" fmla="*/ 3430052 h 3615460"/>
                <a:gd name="connsiteX64" fmla="*/ 12641 w 2701062"/>
                <a:gd name="connsiteY64" fmla="*/ 3463762 h 3615460"/>
                <a:gd name="connsiteX65" fmla="*/ 0 w 2701062"/>
                <a:gd name="connsiteY65" fmla="*/ 3543825 h 3615460"/>
                <a:gd name="connsiteX66" fmla="*/ 63207 w 2701062"/>
                <a:gd name="connsiteY66" fmla="*/ 3539611 h 3615460"/>
                <a:gd name="connsiteX67" fmla="*/ 96918 w 2701062"/>
                <a:gd name="connsiteY67" fmla="*/ 3493259 h 3615460"/>
                <a:gd name="connsiteX68" fmla="*/ 155911 w 2701062"/>
                <a:gd name="connsiteY68" fmla="*/ 3535397 h 3615460"/>
                <a:gd name="connsiteX69" fmla="*/ 164339 w 2701062"/>
                <a:gd name="connsiteY69" fmla="*/ 3615460 h 3615460"/>
                <a:gd name="connsiteX70" fmla="*/ 265471 w 2701062"/>
                <a:gd name="connsiteY70" fmla="*/ 3564894 h 3615460"/>
                <a:gd name="connsiteX71" fmla="*/ 252829 w 2701062"/>
                <a:gd name="connsiteY71" fmla="*/ 3505900 h 3615460"/>
                <a:gd name="connsiteX72" fmla="*/ 307609 w 2701062"/>
                <a:gd name="connsiteY72" fmla="*/ 3463762 h 3615460"/>
                <a:gd name="connsiteX73" fmla="*/ 345534 w 2701062"/>
                <a:gd name="connsiteY73" fmla="*/ 3425838 h 3615460"/>
                <a:gd name="connsiteX74" fmla="*/ 375030 w 2701062"/>
                <a:gd name="connsiteY74" fmla="*/ 3383699 h 3615460"/>
                <a:gd name="connsiteX75" fmla="*/ 497231 w 2701062"/>
                <a:gd name="connsiteY75" fmla="*/ 3392127 h 3615460"/>
                <a:gd name="connsiteX76" fmla="*/ 497231 w 2701062"/>
                <a:gd name="connsiteY76" fmla="*/ 3392127 h 3615460"/>
                <a:gd name="connsiteX77" fmla="*/ 568866 w 2701062"/>
                <a:gd name="connsiteY77" fmla="*/ 3425838 h 3615460"/>
                <a:gd name="connsiteX78" fmla="*/ 589935 w 2701062"/>
                <a:gd name="connsiteY78" fmla="*/ 3404769 h 3615460"/>
                <a:gd name="connsiteX79" fmla="*/ 648929 w 2701062"/>
                <a:gd name="connsiteY79" fmla="*/ 3434265 h 3615460"/>
                <a:gd name="connsiteX80" fmla="*/ 674212 w 2701062"/>
                <a:gd name="connsiteY80" fmla="*/ 3430052 h 3615460"/>
                <a:gd name="connsiteX81" fmla="*/ 720564 w 2701062"/>
                <a:gd name="connsiteY81" fmla="*/ 3493259 h 3615460"/>
                <a:gd name="connsiteX82" fmla="*/ 754275 w 2701062"/>
                <a:gd name="connsiteY82" fmla="*/ 3484831 h 3615460"/>
                <a:gd name="connsiteX83" fmla="*/ 804840 w 2701062"/>
                <a:gd name="connsiteY83" fmla="*/ 3408982 h 3615460"/>
                <a:gd name="connsiteX84" fmla="*/ 842765 w 2701062"/>
                <a:gd name="connsiteY84" fmla="*/ 3375272 h 3615460"/>
                <a:gd name="connsiteX85" fmla="*/ 830123 w 2701062"/>
                <a:gd name="connsiteY85" fmla="*/ 3320492 h 3615460"/>
                <a:gd name="connsiteX86" fmla="*/ 859620 w 2701062"/>
                <a:gd name="connsiteY86" fmla="*/ 3265712 h 3615460"/>
                <a:gd name="connsiteX87" fmla="*/ 918614 w 2701062"/>
                <a:gd name="connsiteY87" fmla="*/ 3215147 h 3615460"/>
                <a:gd name="connsiteX88" fmla="*/ 1011318 w 2701062"/>
                <a:gd name="connsiteY88" fmla="*/ 3198291 h 3615460"/>
                <a:gd name="connsiteX89" fmla="*/ 1078739 w 2701062"/>
                <a:gd name="connsiteY89" fmla="*/ 3185650 h 3615460"/>
                <a:gd name="connsiteX90" fmla="*/ 1163016 w 2701062"/>
                <a:gd name="connsiteY90" fmla="*/ 3257285 h 3615460"/>
                <a:gd name="connsiteX91" fmla="*/ 1222009 w 2701062"/>
                <a:gd name="connsiteY91" fmla="*/ 3290995 h 3615460"/>
                <a:gd name="connsiteX92" fmla="*/ 1226223 w 2701062"/>
                <a:gd name="connsiteY92" fmla="*/ 3244643 h 3615460"/>
                <a:gd name="connsiteX93" fmla="*/ 1243078 w 2701062"/>
                <a:gd name="connsiteY93" fmla="*/ 3236216 h 3615460"/>
                <a:gd name="connsiteX94" fmla="*/ 1344210 w 2701062"/>
                <a:gd name="connsiteY94" fmla="*/ 3257285 h 3615460"/>
                <a:gd name="connsiteX95" fmla="*/ 1398990 w 2701062"/>
                <a:gd name="connsiteY95" fmla="*/ 3265712 h 3615460"/>
                <a:gd name="connsiteX96" fmla="*/ 1436914 w 2701062"/>
                <a:gd name="connsiteY96" fmla="*/ 3194077 h 3615460"/>
                <a:gd name="connsiteX97" fmla="*/ 1495908 w 2701062"/>
                <a:gd name="connsiteY97" fmla="*/ 3185650 h 3615460"/>
                <a:gd name="connsiteX98" fmla="*/ 1597040 w 2701062"/>
                <a:gd name="connsiteY98" fmla="*/ 3240429 h 3615460"/>
                <a:gd name="connsiteX99" fmla="*/ 1656033 w 2701062"/>
                <a:gd name="connsiteY99" fmla="*/ 3261499 h 3615460"/>
                <a:gd name="connsiteX100" fmla="*/ 1719240 w 2701062"/>
                <a:gd name="connsiteY100" fmla="*/ 3202505 h 3615460"/>
                <a:gd name="connsiteX101" fmla="*/ 1715027 w 2701062"/>
                <a:gd name="connsiteY101" fmla="*/ 3130870 h 3615460"/>
                <a:gd name="connsiteX102" fmla="*/ 1833014 w 2701062"/>
                <a:gd name="connsiteY102" fmla="*/ 3181436 h 3615460"/>
                <a:gd name="connsiteX103" fmla="*/ 1862510 w 2701062"/>
                <a:gd name="connsiteY103" fmla="*/ 3130870 h 3615460"/>
                <a:gd name="connsiteX104" fmla="*/ 2018422 w 2701062"/>
                <a:gd name="connsiteY104" fmla="*/ 3109801 h 3615460"/>
                <a:gd name="connsiteX105" fmla="*/ 2186975 w 2701062"/>
                <a:gd name="connsiteY105" fmla="*/ 3168794 h 3615460"/>
                <a:gd name="connsiteX106" fmla="*/ 2254396 w 2701062"/>
                <a:gd name="connsiteY106" fmla="*/ 3084518 h 3615460"/>
                <a:gd name="connsiteX107" fmla="*/ 2338673 w 2701062"/>
                <a:gd name="connsiteY107" fmla="*/ 3084518 h 3615460"/>
                <a:gd name="connsiteX108" fmla="*/ 2380811 w 2701062"/>
                <a:gd name="connsiteY108" fmla="*/ 3029738 h 3615460"/>
                <a:gd name="connsiteX109" fmla="*/ 2456660 w 2701062"/>
                <a:gd name="connsiteY109" fmla="*/ 3033952 h 3615460"/>
                <a:gd name="connsiteX110" fmla="*/ 2469301 w 2701062"/>
                <a:gd name="connsiteY110" fmla="*/ 2953889 h 3615460"/>
                <a:gd name="connsiteX111" fmla="*/ 2595716 w 2701062"/>
                <a:gd name="connsiteY111" fmla="*/ 2886468 h 3615460"/>
                <a:gd name="connsiteX112" fmla="*/ 2595716 w 2701062"/>
                <a:gd name="connsiteY112" fmla="*/ 2785336 h 3615460"/>
                <a:gd name="connsiteX113" fmla="*/ 2616785 w 2701062"/>
                <a:gd name="connsiteY113" fmla="*/ 2747412 h 3615460"/>
                <a:gd name="connsiteX114" fmla="*/ 2591502 w 2701062"/>
                <a:gd name="connsiteY114" fmla="*/ 2722129 h 3615460"/>
                <a:gd name="connsiteX115" fmla="*/ 2515653 w 2701062"/>
                <a:gd name="connsiteY115" fmla="*/ 2722129 h 3615460"/>
                <a:gd name="connsiteX116" fmla="*/ 2460874 w 2701062"/>
                <a:gd name="connsiteY116" fmla="*/ 2734770 h 3615460"/>
                <a:gd name="connsiteX117" fmla="*/ 2435591 w 2701062"/>
                <a:gd name="connsiteY117" fmla="*/ 2747412 h 3615460"/>
                <a:gd name="connsiteX118" fmla="*/ 2397666 w 2701062"/>
                <a:gd name="connsiteY118" fmla="*/ 2696846 h 3615460"/>
                <a:gd name="connsiteX119" fmla="*/ 2347100 w 2701062"/>
                <a:gd name="connsiteY119" fmla="*/ 2671563 h 3615460"/>
                <a:gd name="connsiteX120" fmla="*/ 2410308 w 2701062"/>
                <a:gd name="connsiteY120" fmla="*/ 2633639 h 3615460"/>
                <a:gd name="connsiteX121" fmla="*/ 2439804 w 2701062"/>
                <a:gd name="connsiteY121" fmla="*/ 2486155 h 3615460"/>
                <a:gd name="connsiteX122" fmla="*/ 2481943 w 2701062"/>
                <a:gd name="connsiteY122" fmla="*/ 2519865 h 3615460"/>
                <a:gd name="connsiteX123" fmla="*/ 2532509 w 2701062"/>
                <a:gd name="connsiteY123" fmla="*/ 2448230 h 3615460"/>
                <a:gd name="connsiteX124" fmla="*/ 2545150 w 2701062"/>
                <a:gd name="connsiteY124" fmla="*/ 2410306 h 3615460"/>
                <a:gd name="connsiteX125" fmla="*/ 2633640 w 2701062"/>
                <a:gd name="connsiteY125" fmla="*/ 2296533 h 3615460"/>
                <a:gd name="connsiteX126" fmla="*/ 2650496 w 2701062"/>
                <a:gd name="connsiteY126" fmla="*/ 2203829 h 3615460"/>
                <a:gd name="connsiteX127" fmla="*/ 2696848 w 2701062"/>
                <a:gd name="connsiteY127" fmla="*/ 2127980 h 3615460"/>
                <a:gd name="connsiteX128" fmla="*/ 2701062 w 2701062"/>
                <a:gd name="connsiteY128" fmla="*/ 1921502 h 3615460"/>
                <a:gd name="connsiteX129" fmla="*/ 2503012 w 2701062"/>
                <a:gd name="connsiteY129" fmla="*/ 1786660 h 3615460"/>
                <a:gd name="connsiteX130" fmla="*/ 2237541 w 2701062"/>
                <a:gd name="connsiteY130" fmla="*/ 1757163 h 3615460"/>
                <a:gd name="connsiteX131" fmla="*/ 2161692 w 2701062"/>
                <a:gd name="connsiteY131" fmla="*/ 1845653 h 3615460"/>
                <a:gd name="connsiteX132" fmla="*/ 2123768 w 2701062"/>
                <a:gd name="connsiteY132" fmla="*/ 1837226 h 3615460"/>
                <a:gd name="connsiteX133" fmla="*/ 2111126 w 2701062"/>
                <a:gd name="connsiteY133" fmla="*/ 1786660 h 3615460"/>
                <a:gd name="connsiteX134" fmla="*/ 2203830 w 2701062"/>
                <a:gd name="connsiteY134" fmla="*/ 1689742 h 3615460"/>
                <a:gd name="connsiteX135" fmla="*/ 2178547 w 2701062"/>
                <a:gd name="connsiteY135" fmla="*/ 1550686 h 3615460"/>
                <a:gd name="connsiteX136" fmla="*/ 2090057 w 2701062"/>
                <a:gd name="connsiteY136" fmla="*/ 1457982 h 3615460"/>
                <a:gd name="connsiteX137" fmla="*/ 2056346 w 2701062"/>
                <a:gd name="connsiteY137" fmla="*/ 1428485 h 3615460"/>
                <a:gd name="connsiteX138" fmla="*/ 2127981 w 2701062"/>
                <a:gd name="connsiteY138" fmla="*/ 1415843 h 3615460"/>
                <a:gd name="connsiteX139" fmla="*/ 2127981 w 2701062"/>
                <a:gd name="connsiteY139" fmla="*/ 1382133 h 3615460"/>
                <a:gd name="connsiteX140" fmla="*/ 2031063 w 2701062"/>
                <a:gd name="connsiteY140" fmla="*/ 1255718 h 3615460"/>
                <a:gd name="connsiteX141" fmla="*/ 2022636 w 2701062"/>
                <a:gd name="connsiteY141" fmla="*/ 1171441 h 3615460"/>
                <a:gd name="connsiteX142" fmla="*/ 2056346 w 2701062"/>
                <a:gd name="connsiteY142" fmla="*/ 1108234 h 3615460"/>
                <a:gd name="connsiteX143" fmla="*/ 2039491 w 2701062"/>
                <a:gd name="connsiteY143" fmla="*/ 1074523 h 3615460"/>
                <a:gd name="connsiteX144" fmla="*/ 1967856 w 2701062"/>
                <a:gd name="connsiteY144" fmla="*/ 1053454 h 3615460"/>
                <a:gd name="connsiteX145" fmla="*/ 1929932 w 2701062"/>
                <a:gd name="connsiteY145" fmla="*/ 994461 h 3615460"/>
                <a:gd name="connsiteX146" fmla="*/ 1934146 w 2701062"/>
                <a:gd name="connsiteY146" fmla="*/ 935467 h 3615460"/>
                <a:gd name="connsiteX147" fmla="*/ 1727668 w 2701062"/>
                <a:gd name="connsiteY147" fmla="*/ 817480 h 3615460"/>
                <a:gd name="connsiteX148" fmla="*/ 1664461 w 2701062"/>
                <a:gd name="connsiteY148" fmla="*/ 758487 h 3615460"/>
                <a:gd name="connsiteX149" fmla="*/ 1516977 w 2701062"/>
                <a:gd name="connsiteY149" fmla="*/ 219118 h 3615460"/>
                <a:gd name="connsiteX150" fmla="*/ 1436914 w 2701062"/>
                <a:gd name="connsiteY150" fmla="*/ 0 h 3615460"/>
                <a:gd name="connsiteX151" fmla="*/ 1382134 w 2701062"/>
                <a:gd name="connsiteY151" fmla="*/ 12640 h 3615460"/>
                <a:gd name="connsiteX0" fmla="*/ 1327354 w 2701062"/>
                <a:gd name="connsiteY0" fmla="*/ 75848 h 3615460"/>
                <a:gd name="connsiteX1" fmla="*/ 1264148 w 2701062"/>
                <a:gd name="connsiteY1" fmla="*/ 160124 h 3615460"/>
                <a:gd name="connsiteX2" fmla="*/ 1281002 w 2701062"/>
                <a:gd name="connsiteY2" fmla="*/ 299181 h 3615460"/>
                <a:gd name="connsiteX3" fmla="*/ 1141946 w 2701062"/>
                <a:gd name="connsiteY3" fmla="*/ 434023 h 3615460"/>
                <a:gd name="connsiteX4" fmla="*/ 876475 w 2701062"/>
                <a:gd name="connsiteY4" fmla="*/ 691065 h 3615460"/>
                <a:gd name="connsiteX5" fmla="*/ 804840 w 2701062"/>
                <a:gd name="connsiteY5" fmla="*/ 762700 h 3615460"/>
                <a:gd name="connsiteX6" fmla="*/ 813268 w 2701062"/>
                <a:gd name="connsiteY6" fmla="*/ 893329 h 3615460"/>
                <a:gd name="connsiteX7" fmla="*/ 897545 w 2701062"/>
                <a:gd name="connsiteY7" fmla="*/ 1061882 h 3615460"/>
                <a:gd name="connsiteX8" fmla="*/ 943897 w 2701062"/>
                <a:gd name="connsiteY8" fmla="*/ 1146158 h 3615460"/>
                <a:gd name="connsiteX9" fmla="*/ 964966 w 2701062"/>
                <a:gd name="connsiteY9" fmla="*/ 1175655 h 3615460"/>
                <a:gd name="connsiteX10" fmla="*/ 994463 w 2701062"/>
                <a:gd name="connsiteY10" fmla="*/ 1150372 h 3615460"/>
                <a:gd name="connsiteX11" fmla="*/ 1011318 w 2701062"/>
                <a:gd name="connsiteY11" fmla="*/ 1095593 h 3615460"/>
                <a:gd name="connsiteX12" fmla="*/ 1057670 w 2701062"/>
                <a:gd name="connsiteY12" fmla="*/ 1087165 h 3615460"/>
                <a:gd name="connsiteX13" fmla="*/ 1053456 w 2701062"/>
                <a:gd name="connsiteY13" fmla="*/ 1150372 h 3615460"/>
                <a:gd name="connsiteX14" fmla="*/ 1040815 w 2701062"/>
                <a:gd name="connsiteY14" fmla="*/ 1184083 h 3615460"/>
                <a:gd name="connsiteX15" fmla="*/ 1049242 w 2701062"/>
                <a:gd name="connsiteY15" fmla="*/ 1209366 h 3615460"/>
                <a:gd name="connsiteX16" fmla="*/ 986035 w 2701062"/>
                <a:gd name="connsiteY16" fmla="*/ 1226221 h 3615460"/>
                <a:gd name="connsiteX17" fmla="*/ 1011318 w 2701062"/>
                <a:gd name="connsiteY17" fmla="*/ 1361064 h 3615460"/>
                <a:gd name="connsiteX18" fmla="*/ 1049242 w 2701062"/>
                <a:gd name="connsiteY18" fmla="*/ 1356850 h 3615460"/>
                <a:gd name="connsiteX19" fmla="*/ 1040815 w 2701062"/>
                <a:gd name="connsiteY19" fmla="*/ 1420057 h 3615460"/>
                <a:gd name="connsiteX20" fmla="*/ 981821 w 2701062"/>
                <a:gd name="connsiteY20" fmla="*/ 1453768 h 3615460"/>
                <a:gd name="connsiteX21" fmla="*/ 931255 w 2701062"/>
                <a:gd name="connsiteY21" fmla="*/ 1453768 h 3615460"/>
                <a:gd name="connsiteX22" fmla="*/ 897545 w 2701062"/>
                <a:gd name="connsiteY22" fmla="*/ 1516975 h 3615460"/>
                <a:gd name="connsiteX23" fmla="*/ 901758 w 2701062"/>
                <a:gd name="connsiteY23" fmla="*/ 1546472 h 3615460"/>
                <a:gd name="connsiteX24" fmla="*/ 948110 w 2701062"/>
                <a:gd name="connsiteY24" fmla="*/ 1554899 h 3615460"/>
                <a:gd name="connsiteX25" fmla="*/ 931255 w 2701062"/>
                <a:gd name="connsiteY25" fmla="*/ 1592824 h 3615460"/>
                <a:gd name="connsiteX26" fmla="*/ 952324 w 2701062"/>
                <a:gd name="connsiteY26" fmla="*/ 1601252 h 3615460"/>
                <a:gd name="connsiteX27" fmla="*/ 1015532 w 2701062"/>
                <a:gd name="connsiteY27" fmla="*/ 1605465 h 3615460"/>
                <a:gd name="connsiteX28" fmla="*/ 1040815 w 2701062"/>
                <a:gd name="connsiteY28" fmla="*/ 1643390 h 3615460"/>
                <a:gd name="connsiteX29" fmla="*/ 1036601 w 2701062"/>
                <a:gd name="connsiteY29" fmla="*/ 1681314 h 3615460"/>
                <a:gd name="connsiteX30" fmla="*/ 1104022 w 2701062"/>
                <a:gd name="connsiteY30" fmla="*/ 1782446 h 3615460"/>
                <a:gd name="connsiteX31" fmla="*/ 1053456 w 2701062"/>
                <a:gd name="connsiteY31" fmla="*/ 1807729 h 3615460"/>
                <a:gd name="connsiteX32" fmla="*/ 998676 w 2701062"/>
                <a:gd name="connsiteY32" fmla="*/ 1803515 h 3615460"/>
                <a:gd name="connsiteX33" fmla="*/ 964966 w 2701062"/>
                <a:gd name="connsiteY33" fmla="*/ 1883578 h 3615460"/>
                <a:gd name="connsiteX34" fmla="*/ 1015532 w 2701062"/>
                <a:gd name="connsiteY34" fmla="*/ 1925716 h 3615460"/>
                <a:gd name="connsiteX35" fmla="*/ 994463 w 2701062"/>
                <a:gd name="connsiteY35" fmla="*/ 2022634 h 3615460"/>
                <a:gd name="connsiteX36" fmla="*/ 1019746 w 2701062"/>
                <a:gd name="connsiteY36" fmla="*/ 2056345 h 3615460"/>
                <a:gd name="connsiteX37" fmla="*/ 990249 w 2701062"/>
                <a:gd name="connsiteY37" fmla="*/ 2090055 h 3615460"/>
                <a:gd name="connsiteX38" fmla="*/ 948110 w 2701062"/>
                <a:gd name="connsiteY38" fmla="*/ 2090055 h 3615460"/>
                <a:gd name="connsiteX39" fmla="*/ 939683 w 2701062"/>
                <a:gd name="connsiteY39" fmla="*/ 2127980 h 3615460"/>
                <a:gd name="connsiteX40" fmla="*/ 994463 w 2701062"/>
                <a:gd name="connsiteY40" fmla="*/ 2174332 h 3615460"/>
                <a:gd name="connsiteX41" fmla="*/ 981821 w 2701062"/>
                <a:gd name="connsiteY41" fmla="*/ 2355526 h 3615460"/>
                <a:gd name="connsiteX42" fmla="*/ 1015532 w 2701062"/>
                <a:gd name="connsiteY42" fmla="*/ 2435589 h 3615460"/>
                <a:gd name="connsiteX43" fmla="*/ 1049242 w 2701062"/>
                <a:gd name="connsiteY43" fmla="*/ 2435589 h 3615460"/>
                <a:gd name="connsiteX44" fmla="*/ 1129305 w 2701062"/>
                <a:gd name="connsiteY44" fmla="*/ 2503010 h 3615460"/>
                <a:gd name="connsiteX45" fmla="*/ 1125091 w 2701062"/>
                <a:gd name="connsiteY45" fmla="*/ 2633639 h 3615460"/>
                <a:gd name="connsiteX46" fmla="*/ 1087167 w 2701062"/>
                <a:gd name="connsiteY46" fmla="*/ 2696846 h 3615460"/>
                <a:gd name="connsiteX47" fmla="*/ 1015532 w 2701062"/>
                <a:gd name="connsiteY47" fmla="*/ 2764267 h 3615460"/>
                <a:gd name="connsiteX48" fmla="*/ 1007104 w 2701062"/>
                <a:gd name="connsiteY48" fmla="*/ 2852758 h 3615460"/>
                <a:gd name="connsiteX49" fmla="*/ 922828 w 2701062"/>
                <a:gd name="connsiteY49" fmla="*/ 2865399 h 3615460"/>
                <a:gd name="connsiteX50" fmla="*/ 868048 w 2701062"/>
                <a:gd name="connsiteY50" fmla="*/ 2869613 h 3615460"/>
                <a:gd name="connsiteX51" fmla="*/ 830123 w 2701062"/>
                <a:gd name="connsiteY51" fmla="*/ 2831688 h 3615460"/>
                <a:gd name="connsiteX52" fmla="*/ 577294 w 2701062"/>
                <a:gd name="connsiteY52" fmla="*/ 2852758 h 3615460"/>
                <a:gd name="connsiteX53" fmla="*/ 568866 w 2701062"/>
                <a:gd name="connsiteY53" fmla="*/ 2958103 h 3615460"/>
                <a:gd name="connsiteX54" fmla="*/ 514087 w 2701062"/>
                <a:gd name="connsiteY54" fmla="*/ 2991814 h 3615460"/>
                <a:gd name="connsiteX55" fmla="*/ 484590 w 2701062"/>
                <a:gd name="connsiteY55" fmla="*/ 2958103 h 3615460"/>
                <a:gd name="connsiteX56" fmla="*/ 446665 w 2701062"/>
                <a:gd name="connsiteY56" fmla="*/ 2983386 h 3615460"/>
                <a:gd name="connsiteX57" fmla="*/ 434024 w 2701062"/>
                <a:gd name="connsiteY57" fmla="*/ 3101373 h 3615460"/>
                <a:gd name="connsiteX58" fmla="*/ 328678 w 2701062"/>
                <a:gd name="connsiteY58" fmla="*/ 3227788 h 3615460"/>
                <a:gd name="connsiteX59" fmla="*/ 273899 w 2701062"/>
                <a:gd name="connsiteY59" fmla="*/ 3240429 h 3615460"/>
                <a:gd name="connsiteX60" fmla="*/ 252829 w 2701062"/>
                <a:gd name="connsiteY60" fmla="*/ 3290995 h 3615460"/>
                <a:gd name="connsiteX61" fmla="*/ 202263 w 2701062"/>
                <a:gd name="connsiteY61" fmla="*/ 3371058 h 3615460"/>
                <a:gd name="connsiteX62" fmla="*/ 164339 w 2701062"/>
                <a:gd name="connsiteY62" fmla="*/ 3400555 h 3615460"/>
                <a:gd name="connsiteX63" fmla="*/ 75849 w 2701062"/>
                <a:gd name="connsiteY63" fmla="*/ 3430052 h 3615460"/>
                <a:gd name="connsiteX64" fmla="*/ 12641 w 2701062"/>
                <a:gd name="connsiteY64" fmla="*/ 3463762 h 3615460"/>
                <a:gd name="connsiteX65" fmla="*/ 0 w 2701062"/>
                <a:gd name="connsiteY65" fmla="*/ 3543825 h 3615460"/>
                <a:gd name="connsiteX66" fmla="*/ 63207 w 2701062"/>
                <a:gd name="connsiteY66" fmla="*/ 3539611 h 3615460"/>
                <a:gd name="connsiteX67" fmla="*/ 96918 w 2701062"/>
                <a:gd name="connsiteY67" fmla="*/ 3493259 h 3615460"/>
                <a:gd name="connsiteX68" fmla="*/ 155911 w 2701062"/>
                <a:gd name="connsiteY68" fmla="*/ 3535397 h 3615460"/>
                <a:gd name="connsiteX69" fmla="*/ 164339 w 2701062"/>
                <a:gd name="connsiteY69" fmla="*/ 3615460 h 3615460"/>
                <a:gd name="connsiteX70" fmla="*/ 265471 w 2701062"/>
                <a:gd name="connsiteY70" fmla="*/ 3564894 h 3615460"/>
                <a:gd name="connsiteX71" fmla="*/ 252829 w 2701062"/>
                <a:gd name="connsiteY71" fmla="*/ 3505900 h 3615460"/>
                <a:gd name="connsiteX72" fmla="*/ 307609 w 2701062"/>
                <a:gd name="connsiteY72" fmla="*/ 3463762 h 3615460"/>
                <a:gd name="connsiteX73" fmla="*/ 345534 w 2701062"/>
                <a:gd name="connsiteY73" fmla="*/ 3425838 h 3615460"/>
                <a:gd name="connsiteX74" fmla="*/ 375030 w 2701062"/>
                <a:gd name="connsiteY74" fmla="*/ 3383699 h 3615460"/>
                <a:gd name="connsiteX75" fmla="*/ 497231 w 2701062"/>
                <a:gd name="connsiteY75" fmla="*/ 3392127 h 3615460"/>
                <a:gd name="connsiteX76" fmla="*/ 497231 w 2701062"/>
                <a:gd name="connsiteY76" fmla="*/ 3392127 h 3615460"/>
                <a:gd name="connsiteX77" fmla="*/ 568866 w 2701062"/>
                <a:gd name="connsiteY77" fmla="*/ 3425838 h 3615460"/>
                <a:gd name="connsiteX78" fmla="*/ 589935 w 2701062"/>
                <a:gd name="connsiteY78" fmla="*/ 3404769 h 3615460"/>
                <a:gd name="connsiteX79" fmla="*/ 648929 w 2701062"/>
                <a:gd name="connsiteY79" fmla="*/ 3434265 h 3615460"/>
                <a:gd name="connsiteX80" fmla="*/ 674212 w 2701062"/>
                <a:gd name="connsiteY80" fmla="*/ 3430052 h 3615460"/>
                <a:gd name="connsiteX81" fmla="*/ 720564 w 2701062"/>
                <a:gd name="connsiteY81" fmla="*/ 3493259 h 3615460"/>
                <a:gd name="connsiteX82" fmla="*/ 754275 w 2701062"/>
                <a:gd name="connsiteY82" fmla="*/ 3484831 h 3615460"/>
                <a:gd name="connsiteX83" fmla="*/ 804840 w 2701062"/>
                <a:gd name="connsiteY83" fmla="*/ 3408982 h 3615460"/>
                <a:gd name="connsiteX84" fmla="*/ 842765 w 2701062"/>
                <a:gd name="connsiteY84" fmla="*/ 3375272 h 3615460"/>
                <a:gd name="connsiteX85" fmla="*/ 830123 w 2701062"/>
                <a:gd name="connsiteY85" fmla="*/ 3320492 h 3615460"/>
                <a:gd name="connsiteX86" fmla="*/ 859620 w 2701062"/>
                <a:gd name="connsiteY86" fmla="*/ 3265712 h 3615460"/>
                <a:gd name="connsiteX87" fmla="*/ 918614 w 2701062"/>
                <a:gd name="connsiteY87" fmla="*/ 3215147 h 3615460"/>
                <a:gd name="connsiteX88" fmla="*/ 1011318 w 2701062"/>
                <a:gd name="connsiteY88" fmla="*/ 3198291 h 3615460"/>
                <a:gd name="connsiteX89" fmla="*/ 1078739 w 2701062"/>
                <a:gd name="connsiteY89" fmla="*/ 3185650 h 3615460"/>
                <a:gd name="connsiteX90" fmla="*/ 1163016 w 2701062"/>
                <a:gd name="connsiteY90" fmla="*/ 3257285 h 3615460"/>
                <a:gd name="connsiteX91" fmla="*/ 1222009 w 2701062"/>
                <a:gd name="connsiteY91" fmla="*/ 3290995 h 3615460"/>
                <a:gd name="connsiteX92" fmla="*/ 1226223 w 2701062"/>
                <a:gd name="connsiteY92" fmla="*/ 3244643 h 3615460"/>
                <a:gd name="connsiteX93" fmla="*/ 1243078 w 2701062"/>
                <a:gd name="connsiteY93" fmla="*/ 3236216 h 3615460"/>
                <a:gd name="connsiteX94" fmla="*/ 1344210 w 2701062"/>
                <a:gd name="connsiteY94" fmla="*/ 3257285 h 3615460"/>
                <a:gd name="connsiteX95" fmla="*/ 1398990 w 2701062"/>
                <a:gd name="connsiteY95" fmla="*/ 3265712 h 3615460"/>
                <a:gd name="connsiteX96" fmla="*/ 1436914 w 2701062"/>
                <a:gd name="connsiteY96" fmla="*/ 3194077 h 3615460"/>
                <a:gd name="connsiteX97" fmla="*/ 1495908 w 2701062"/>
                <a:gd name="connsiteY97" fmla="*/ 3185650 h 3615460"/>
                <a:gd name="connsiteX98" fmla="*/ 1597040 w 2701062"/>
                <a:gd name="connsiteY98" fmla="*/ 3240429 h 3615460"/>
                <a:gd name="connsiteX99" fmla="*/ 1656033 w 2701062"/>
                <a:gd name="connsiteY99" fmla="*/ 3261499 h 3615460"/>
                <a:gd name="connsiteX100" fmla="*/ 1719240 w 2701062"/>
                <a:gd name="connsiteY100" fmla="*/ 3202505 h 3615460"/>
                <a:gd name="connsiteX101" fmla="*/ 1715027 w 2701062"/>
                <a:gd name="connsiteY101" fmla="*/ 3130870 h 3615460"/>
                <a:gd name="connsiteX102" fmla="*/ 1833014 w 2701062"/>
                <a:gd name="connsiteY102" fmla="*/ 3181436 h 3615460"/>
                <a:gd name="connsiteX103" fmla="*/ 1862510 w 2701062"/>
                <a:gd name="connsiteY103" fmla="*/ 3130870 h 3615460"/>
                <a:gd name="connsiteX104" fmla="*/ 2018422 w 2701062"/>
                <a:gd name="connsiteY104" fmla="*/ 3109801 h 3615460"/>
                <a:gd name="connsiteX105" fmla="*/ 2186975 w 2701062"/>
                <a:gd name="connsiteY105" fmla="*/ 3168794 h 3615460"/>
                <a:gd name="connsiteX106" fmla="*/ 2254396 w 2701062"/>
                <a:gd name="connsiteY106" fmla="*/ 3084518 h 3615460"/>
                <a:gd name="connsiteX107" fmla="*/ 2338673 w 2701062"/>
                <a:gd name="connsiteY107" fmla="*/ 3084518 h 3615460"/>
                <a:gd name="connsiteX108" fmla="*/ 2380811 w 2701062"/>
                <a:gd name="connsiteY108" fmla="*/ 3029738 h 3615460"/>
                <a:gd name="connsiteX109" fmla="*/ 2456660 w 2701062"/>
                <a:gd name="connsiteY109" fmla="*/ 3033952 h 3615460"/>
                <a:gd name="connsiteX110" fmla="*/ 2469301 w 2701062"/>
                <a:gd name="connsiteY110" fmla="*/ 2953889 h 3615460"/>
                <a:gd name="connsiteX111" fmla="*/ 2595716 w 2701062"/>
                <a:gd name="connsiteY111" fmla="*/ 2886468 h 3615460"/>
                <a:gd name="connsiteX112" fmla="*/ 2595716 w 2701062"/>
                <a:gd name="connsiteY112" fmla="*/ 2785336 h 3615460"/>
                <a:gd name="connsiteX113" fmla="*/ 2616785 w 2701062"/>
                <a:gd name="connsiteY113" fmla="*/ 2747412 h 3615460"/>
                <a:gd name="connsiteX114" fmla="*/ 2591502 w 2701062"/>
                <a:gd name="connsiteY114" fmla="*/ 2722129 h 3615460"/>
                <a:gd name="connsiteX115" fmla="*/ 2515653 w 2701062"/>
                <a:gd name="connsiteY115" fmla="*/ 2722129 h 3615460"/>
                <a:gd name="connsiteX116" fmla="*/ 2460874 w 2701062"/>
                <a:gd name="connsiteY116" fmla="*/ 2734770 h 3615460"/>
                <a:gd name="connsiteX117" fmla="*/ 2435591 w 2701062"/>
                <a:gd name="connsiteY117" fmla="*/ 2747412 h 3615460"/>
                <a:gd name="connsiteX118" fmla="*/ 2397666 w 2701062"/>
                <a:gd name="connsiteY118" fmla="*/ 2696846 h 3615460"/>
                <a:gd name="connsiteX119" fmla="*/ 2347100 w 2701062"/>
                <a:gd name="connsiteY119" fmla="*/ 2671563 h 3615460"/>
                <a:gd name="connsiteX120" fmla="*/ 2410308 w 2701062"/>
                <a:gd name="connsiteY120" fmla="*/ 2633639 h 3615460"/>
                <a:gd name="connsiteX121" fmla="*/ 2439804 w 2701062"/>
                <a:gd name="connsiteY121" fmla="*/ 2486155 h 3615460"/>
                <a:gd name="connsiteX122" fmla="*/ 2481943 w 2701062"/>
                <a:gd name="connsiteY122" fmla="*/ 2519865 h 3615460"/>
                <a:gd name="connsiteX123" fmla="*/ 2532509 w 2701062"/>
                <a:gd name="connsiteY123" fmla="*/ 2448230 h 3615460"/>
                <a:gd name="connsiteX124" fmla="*/ 2545150 w 2701062"/>
                <a:gd name="connsiteY124" fmla="*/ 2410306 h 3615460"/>
                <a:gd name="connsiteX125" fmla="*/ 2633640 w 2701062"/>
                <a:gd name="connsiteY125" fmla="*/ 2296533 h 3615460"/>
                <a:gd name="connsiteX126" fmla="*/ 2650496 w 2701062"/>
                <a:gd name="connsiteY126" fmla="*/ 2203829 h 3615460"/>
                <a:gd name="connsiteX127" fmla="*/ 2696848 w 2701062"/>
                <a:gd name="connsiteY127" fmla="*/ 2127980 h 3615460"/>
                <a:gd name="connsiteX128" fmla="*/ 2701062 w 2701062"/>
                <a:gd name="connsiteY128" fmla="*/ 1921502 h 3615460"/>
                <a:gd name="connsiteX129" fmla="*/ 2503012 w 2701062"/>
                <a:gd name="connsiteY129" fmla="*/ 1786660 h 3615460"/>
                <a:gd name="connsiteX130" fmla="*/ 2237541 w 2701062"/>
                <a:gd name="connsiteY130" fmla="*/ 1757163 h 3615460"/>
                <a:gd name="connsiteX131" fmla="*/ 2161692 w 2701062"/>
                <a:gd name="connsiteY131" fmla="*/ 1845653 h 3615460"/>
                <a:gd name="connsiteX132" fmla="*/ 2123768 w 2701062"/>
                <a:gd name="connsiteY132" fmla="*/ 1837226 h 3615460"/>
                <a:gd name="connsiteX133" fmla="*/ 2111126 w 2701062"/>
                <a:gd name="connsiteY133" fmla="*/ 1786660 h 3615460"/>
                <a:gd name="connsiteX134" fmla="*/ 2203830 w 2701062"/>
                <a:gd name="connsiteY134" fmla="*/ 1689742 h 3615460"/>
                <a:gd name="connsiteX135" fmla="*/ 2178547 w 2701062"/>
                <a:gd name="connsiteY135" fmla="*/ 1550686 h 3615460"/>
                <a:gd name="connsiteX136" fmla="*/ 2090057 w 2701062"/>
                <a:gd name="connsiteY136" fmla="*/ 1457982 h 3615460"/>
                <a:gd name="connsiteX137" fmla="*/ 2056346 w 2701062"/>
                <a:gd name="connsiteY137" fmla="*/ 1428485 h 3615460"/>
                <a:gd name="connsiteX138" fmla="*/ 2127981 w 2701062"/>
                <a:gd name="connsiteY138" fmla="*/ 1415843 h 3615460"/>
                <a:gd name="connsiteX139" fmla="*/ 2127981 w 2701062"/>
                <a:gd name="connsiteY139" fmla="*/ 1382133 h 3615460"/>
                <a:gd name="connsiteX140" fmla="*/ 2031063 w 2701062"/>
                <a:gd name="connsiteY140" fmla="*/ 1255718 h 3615460"/>
                <a:gd name="connsiteX141" fmla="*/ 2022636 w 2701062"/>
                <a:gd name="connsiteY141" fmla="*/ 1171441 h 3615460"/>
                <a:gd name="connsiteX142" fmla="*/ 2056346 w 2701062"/>
                <a:gd name="connsiteY142" fmla="*/ 1108234 h 3615460"/>
                <a:gd name="connsiteX143" fmla="*/ 2039491 w 2701062"/>
                <a:gd name="connsiteY143" fmla="*/ 1074523 h 3615460"/>
                <a:gd name="connsiteX144" fmla="*/ 1967856 w 2701062"/>
                <a:gd name="connsiteY144" fmla="*/ 1053454 h 3615460"/>
                <a:gd name="connsiteX145" fmla="*/ 1929932 w 2701062"/>
                <a:gd name="connsiteY145" fmla="*/ 994461 h 3615460"/>
                <a:gd name="connsiteX146" fmla="*/ 1934146 w 2701062"/>
                <a:gd name="connsiteY146" fmla="*/ 935467 h 3615460"/>
                <a:gd name="connsiteX147" fmla="*/ 1727668 w 2701062"/>
                <a:gd name="connsiteY147" fmla="*/ 817480 h 3615460"/>
                <a:gd name="connsiteX148" fmla="*/ 1664461 w 2701062"/>
                <a:gd name="connsiteY148" fmla="*/ 758487 h 3615460"/>
                <a:gd name="connsiteX149" fmla="*/ 1516977 w 2701062"/>
                <a:gd name="connsiteY149" fmla="*/ 219118 h 3615460"/>
                <a:gd name="connsiteX150" fmla="*/ 1436914 w 2701062"/>
                <a:gd name="connsiteY150" fmla="*/ 0 h 3615460"/>
                <a:gd name="connsiteX151" fmla="*/ 1327354 w 2701062"/>
                <a:gd name="connsiteY151" fmla="*/ 75848 h 3615460"/>
                <a:gd name="connsiteX0" fmla="*/ 1327354 w 2701062"/>
                <a:gd name="connsiteY0" fmla="*/ 0 h 3539612"/>
                <a:gd name="connsiteX1" fmla="*/ 1264148 w 2701062"/>
                <a:gd name="connsiteY1" fmla="*/ 84276 h 3539612"/>
                <a:gd name="connsiteX2" fmla="*/ 1281002 w 2701062"/>
                <a:gd name="connsiteY2" fmla="*/ 223333 h 3539612"/>
                <a:gd name="connsiteX3" fmla="*/ 1141946 w 2701062"/>
                <a:gd name="connsiteY3" fmla="*/ 358175 h 3539612"/>
                <a:gd name="connsiteX4" fmla="*/ 876475 w 2701062"/>
                <a:gd name="connsiteY4" fmla="*/ 615217 h 3539612"/>
                <a:gd name="connsiteX5" fmla="*/ 804840 w 2701062"/>
                <a:gd name="connsiteY5" fmla="*/ 686852 h 3539612"/>
                <a:gd name="connsiteX6" fmla="*/ 813268 w 2701062"/>
                <a:gd name="connsiteY6" fmla="*/ 817481 h 3539612"/>
                <a:gd name="connsiteX7" fmla="*/ 897545 w 2701062"/>
                <a:gd name="connsiteY7" fmla="*/ 986034 h 3539612"/>
                <a:gd name="connsiteX8" fmla="*/ 943897 w 2701062"/>
                <a:gd name="connsiteY8" fmla="*/ 1070310 h 3539612"/>
                <a:gd name="connsiteX9" fmla="*/ 964966 w 2701062"/>
                <a:gd name="connsiteY9" fmla="*/ 1099807 h 3539612"/>
                <a:gd name="connsiteX10" fmla="*/ 994463 w 2701062"/>
                <a:gd name="connsiteY10" fmla="*/ 1074524 h 3539612"/>
                <a:gd name="connsiteX11" fmla="*/ 1011318 w 2701062"/>
                <a:gd name="connsiteY11" fmla="*/ 1019745 h 3539612"/>
                <a:gd name="connsiteX12" fmla="*/ 1057670 w 2701062"/>
                <a:gd name="connsiteY12" fmla="*/ 1011317 h 3539612"/>
                <a:gd name="connsiteX13" fmla="*/ 1053456 w 2701062"/>
                <a:gd name="connsiteY13" fmla="*/ 1074524 h 3539612"/>
                <a:gd name="connsiteX14" fmla="*/ 1040815 w 2701062"/>
                <a:gd name="connsiteY14" fmla="*/ 1108235 h 3539612"/>
                <a:gd name="connsiteX15" fmla="*/ 1049242 w 2701062"/>
                <a:gd name="connsiteY15" fmla="*/ 1133518 h 3539612"/>
                <a:gd name="connsiteX16" fmla="*/ 986035 w 2701062"/>
                <a:gd name="connsiteY16" fmla="*/ 1150373 h 3539612"/>
                <a:gd name="connsiteX17" fmla="*/ 1011318 w 2701062"/>
                <a:gd name="connsiteY17" fmla="*/ 1285216 h 3539612"/>
                <a:gd name="connsiteX18" fmla="*/ 1049242 w 2701062"/>
                <a:gd name="connsiteY18" fmla="*/ 1281002 h 3539612"/>
                <a:gd name="connsiteX19" fmla="*/ 1040815 w 2701062"/>
                <a:gd name="connsiteY19" fmla="*/ 1344209 h 3539612"/>
                <a:gd name="connsiteX20" fmla="*/ 981821 w 2701062"/>
                <a:gd name="connsiteY20" fmla="*/ 1377920 h 3539612"/>
                <a:gd name="connsiteX21" fmla="*/ 931255 w 2701062"/>
                <a:gd name="connsiteY21" fmla="*/ 1377920 h 3539612"/>
                <a:gd name="connsiteX22" fmla="*/ 897545 w 2701062"/>
                <a:gd name="connsiteY22" fmla="*/ 1441127 h 3539612"/>
                <a:gd name="connsiteX23" fmla="*/ 901758 w 2701062"/>
                <a:gd name="connsiteY23" fmla="*/ 1470624 h 3539612"/>
                <a:gd name="connsiteX24" fmla="*/ 948110 w 2701062"/>
                <a:gd name="connsiteY24" fmla="*/ 1479051 h 3539612"/>
                <a:gd name="connsiteX25" fmla="*/ 931255 w 2701062"/>
                <a:gd name="connsiteY25" fmla="*/ 1516976 h 3539612"/>
                <a:gd name="connsiteX26" fmla="*/ 952324 w 2701062"/>
                <a:gd name="connsiteY26" fmla="*/ 1525404 h 3539612"/>
                <a:gd name="connsiteX27" fmla="*/ 1015532 w 2701062"/>
                <a:gd name="connsiteY27" fmla="*/ 1529617 h 3539612"/>
                <a:gd name="connsiteX28" fmla="*/ 1040815 w 2701062"/>
                <a:gd name="connsiteY28" fmla="*/ 1567542 h 3539612"/>
                <a:gd name="connsiteX29" fmla="*/ 1036601 w 2701062"/>
                <a:gd name="connsiteY29" fmla="*/ 1605466 h 3539612"/>
                <a:gd name="connsiteX30" fmla="*/ 1104022 w 2701062"/>
                <a:gd name="connsiteY30" fmla="*/ 1706598 h 3539612"/>
                <a:gd name="connsiteX31" fmla="*/ 1053456 w 2701062"/>
                <a:gd name="connsiteY31" fmla="*/ 1731881 h 3539612"/>
                <a:gd name="connsiteX32" fmla="*/ 998676 w 2701062"/>
                <a:gd name="connsiteY32" fmla="*/ 1727667 h 3539612"/>
                <a:gd name="connsiteX33" fmla="*/ 964966 w 2701062"/>
                <a:gd name="connsiteY33" fmla="*/ 1807730 h 3539612"/>
                <a:gd name="connsiteX34" fmla="*/ 1015532 w 2701062"/>
                <a:gd name="connsiteY34" fmla="*/ 1849868 h 3539612"/>
                <a:gd name="connsiteX35" fmla="*/ 994463 w 2701062"/>
                <a:gd name="connsiteY35" fmla="*/ 1946786 h 3539612"/>
                <a:gd name="connsiteX36" fmla="*/ 1019746 w 2701062"/>
                <a:gd name="connsiteY36" fmla="*/ 1980497 h 3539612"/>
                <a:gd name="connsiteX37" fmla="*/ 990249 w 2701062"/>
                <a:gd name="connsiteY37" fmla="*/ 2014207 h 3539612"/>
                <a:gd name="connsiteX38" fmla="*/ 948110 w 2701062"/>
                <a:gd name="connsiteY38" fmla="*/ 2014207 h 3539612"/>
                <a:gd name="connsiteX39" fmla="*/ 939683 w 2701062"/>
                <a:gd name="connsiteY39" fmla="*/ 2052132 h 3539612"/>
                <a:gd name="connsiteX40" fmla="*/ 994463 w 2701062"/>
                <a:gd name="connsiteY40" fmla="*/ 2098484 h 3539612"/>
                <a:gd name="connsiteX41" fmla="*/ 981821 w 2701062"/>
                <a:gd name="connsiteY41" fmla="*/ 2279678 h 3539612"/>
                <a:gd name="connsiteX42" fmla="*/ 1015532 w 2701062"/>
                <a:gd name="connsiteY42" fmla="*/ 2359741 h 3539612"/>
                <a:gd name="connsiteX43" fmla="*/ 1049242 w 2701062"/>
                <a:gd name="connsiteY43" fmla="*/ 2359741 h 3539612"/>
                <a:gd name="connsiteX44" fmla="*/ 1129305 w 2701062"/>
                <a:gd name="connsiteY44" fmla="*/ 2427162 h 3539612"/>
                <a:gd name="connsiteX45" fmla="*/ 1125091 w 2701062"/>
                <a:gd name="connsiteY45" fmla="*/ 2557791 h 3539612"/>
                <a:gd name="connsiteX46" fmla="*/ 1087167 w 2701062"/>
                <a:gd name="connsiteY46" fmla="*/ 2620998 h 3539612"/>
                <a:gd name="connsiteX47" fmla="*/ 1015532 w 2701062"/>
                <a:gd name="connsiteY47" fmla="*/ 2688419 h 3539612"/>
                <a:gd name="connsiteX48" fmla="*/ 1007104 w 2701062"/>
                <a:gd name="connsiteY48" fmla="*/ 2776910 h 3539612"/>
                <a:gd name="connsiteX49" fmla="*/ 922828 w 2701062"/>
                <a:gd name="connsiteY49" fmla="*/ 2789551 h 3539612"/>
                <a:gd name="connsiteX50" fmla="*/ 868048 w 2701062"/>
                <a:gd name="connsiteY50" fmla="*/ 2793765 h 3539612"/>
                <a:gd name="connsiteX51" fmla="*/ 830123 w 2701062"/>
                <a:gd name="connsiteY51" fmla="*/ 2755840 h 3539612"/>
                <a:gd name="connsiteX52" fmla="*/ 577294 w 2701062"/>
                <a:gd name="connsiteY52" fmla="*/ 2776910 h 3539612"/>
                <a:gd name="connsiteX53" fmla="*/ 568866 w 2701062"/>
                <a:gd name="connsiteY53" fmla="*/ 2882255 h 3539612"/>
                <a:gd name="connsiteX54" fmla="*/ 514087 w 2701062"/>
                <a:gd name="connsiteY54" fmla="*/ 2915966 h 3539612"/>
                <a:gd name="connsiteX55" fmla="*/ 484590 w 2701062"/>
                <a:gd name="connsiteY55" fmla="*/ 2882255 h 3539612"/>
                <a:gd name="connsiteX56" fmla="*/ 446665 w 2701062"/>
                <a:gd name="connsiteY56" fmla="*/ 2907538 h 3539612"/>
                <a:gd name="connsiteX57" fmla="*/ 434024 w 2701062"/>
                <a:gd name="connsiteY57" fmla="*/ 3025525 h 3539612"/>
                <a:gd name="connsiteX58" fmla="*/ 328678 w 2701062"/>
                <a:gd name="connsiteY58" fmla="*/ 3151940 h 3539612"/>
                <a:gd name="connsiteX59" fmla="*/ 273899 w 2701062"/>
                <a:gd name="connsiteY59" fmla="*/ 3164581 h 3539612"/>
                <a:gd name="connsiteX60" fmla="*/ 252829 w 2701062"/>
                <a:gd name="connsiteY60" fmla="*/ 3215147 h 3539612"/>
                <a:gd name="connsiteX61" fmla="*/ 202263 w 2701062"/>
                <a:gd name="connsiteY61" fmla="*/ 3295210 h 3539612"/>
                <a:gd name="connsiteX62" fmla="*/ 164339 w 2701062"/>
                <a:gd name="connsiteY62" fmla="*/ 3324707 h 3539612"/>
                <a:gd name="connsiteX63" fmla="*/ 75849 w 2701062"/>
                <a:gd name="connsiteY63" fmla="*/ 3354204 h 3539612"/>
                <a:gd name="connsiteX64" fmla="*/ 12641 w 2701062"/>
                <a:gd name="connsiteY64" fmla="*/ 3387914 h 3539612"/>
                <a:gd name="connsiteX65" fmla="*/ 0 w 2701062"/>
                <a:gd name="connsiteY65" fmla="*/ 3467977 h 3539612"/>
                <a:gd name="connsiteX66" fmla="*/ 63207 w 2701062"/>
                <a:gd name="connsiteY66" fmla="*/ 3463763 h 3539612"/>
                <a:gd name="connsiteX67" fmla="*/ 96918 w 2701062"/>
                <a:gd name="connsiteY67" fmla="*/ 3417411 h 3539612"/>
                <a:gd name="connsiteX68" fmla="*/ 155911 w 2701062"/>
                <a:gd name="connsiteY68" fmla="*/ 3459549 h 3539612"/>
                <a:gd name="connsiteX69" fmla="*/ 164339 w 2701062"/>
                <a:gd name="connsiteY69" fmla="*/ 3539612 h 3539612"/>
                <a:gd name="connsiteX70" fmla="*/ 265471 w 2701062"/>
                <a:gd name="connsiteY70" fmla="*/ 3489046 h 3539612"/>
                <a:gd name="connsiteX71" fmla="*/ 252829 w 2701062"/>
                <a:gd name="connsiteY71" fmla="*/ 3430052 h 3539612"/>
                <a:gd name="connsiteX72" fmla="*/ 307609 w 2701062"/>
                <a:gd name="connsiteY72" fmla="*/ 3387914 h 3539612"/>
                <a:gd name="connsiteX73" fmla="*/ 345534 w 2701062"/>
                <a:gd name="connsiteY73" fmla="*/ 3349990 h 3539612"/>
                <a:gd name="connsiteX74" fmla="*/ 375030 w 2701062"/>
                <a:gd name="connsiteY74" fmla="*/ 3307851 h 3539612"/>
                <a:gd name="connsiteX75" fmla="*/ 497231 w 2701062"/>
                <a:gd name="connsiteY75" fmla="*/ 3316279 h 3539612"/>
                <a:gd name="connsiteX76" fmla="*/ 497231 w 2701062"/>
                <a:gd name="connsiteY76" fmla="*/ 3316279 h 3539612"/>
                <a:gd name="connsiteX77" fmla="*/ 568866 w 2701062"/>
                <a:gd name="connsiteY77" fmla="*/ 3349990 h 3539612"/>
                <a:gd name="connsiteX78" fmla="*/ 589935 w 2701062"/>
                <a:gd name="connsiteY78" fmla="*/ 3328921 h 3539612"/>
                <a:gd name="connsiteX79" fmla="*/ 648929 w 2701062"/>
                <a:gd name="connsiteY79" fmla="*/ 3358417 h 3539612"/>
                <a:gd name="connsiteX80" fmla="*/ 674212 w 2701062"/>
                <a:gd name="connsiteY80" fmla="*/ 3354204 h 3539612"/>
                <a:gd name="connsiteX81" fmla="*/ 720564 w 2701062"/>
                <a:gd name="connsiteY81" fmla="*/ 3417411 h 3539612"/>
                <a:gd name="connsiteX82" fmla="*/ 754275 w 2701062"/>
                <a:gd name="connsiteY82" fmla="*/ 3408983 h 3539612"/>
                <a:gd name="connsiteX83" fmla="*/ 804840 w 2701062"/>
                <a:gd name="connsiteY83" fmla="*/ 3333134 h 3539612"/>
                <a:gd name="connsiteX84" fmla="*/ 842765 w 2701062"/>
                <a:gd name="connsiteY84" fmla="*/ 3299424 h 3539612"/>
                <a:gd name="connsiteX85" fmla="*/ 830123 w 2701062"/>
                <a:gd name="connsiteY85" fmla="*/ 3244644 h 3539612"/>
                <a:gd name="connsiteX86" fmla="*/ 859620 w 2701062"/>
                <a:gd name="connsiteY86" fmla="*/ 3189864 h 3539612"/>
                <a:gd name="connsiteX87" fmla="*/ 918614 w 2701062"/>
                <a:gd name="connsiteY87" fmla="*/ 3139299 h 3539612"/>
                <a:gd name="connsiteX88" fmla="*/ 1011318 w 2701062"/>
                <a:gd name="connsiteY88" fmla="*/ 3122443 h 3539612"/>
                <a:gd name="connsiteX89" fmla="*/ 1078739 w 2701062"/>
                <a:gd name="connsiteY89" fmla="*/ 3109802 h 3539612"/>
                <a:gd name="connsiteX90" fmla="*/ 1163016 w 2701062"/>
                <a:gd name="connsiteY90" fmla="*/ 3181437 h 3539612"/>
                <a:gd name="connsiteX91" fmla="*/ 1222009 w 2701062"/>
                <a:gd name="connsiteY91" fmla="*/ 3215147 h 3539612"/>
                <a:gd name="connsiteX92" fmla="*/ 1226223 w 2701062"/>
                <a:gd name="connsiteY92" fmla="*/ 3168795 h 3539612"/>
                <a:gd name="connsiteX93" fmla="*/ 1243078 w 2701062"/>
                <a:gd name="connsiteY93" fmla="*/ 3160368 h 3539612"/>
                <a:gd name="connsiteX94" fmla="*/ 1344210 w 2701062"/>
                <a:gd name="connsiteY94" fmla="*/ 3181437 h 3539612"/>
                <a:gd name="connsiteX95" fmla="*/ 1398990 w 2701062"/>
                <a:gd name="connsiteY95" fmla="*/ 3189864 h 3539612"/>
                <a:gd name="connsiteX96" fmla="*/ 1436914 w 2701062"/>
                <a:gd name="connsiteY96" fmla="*/ 3118229 h 3539612"/>
                <a:gd name="connsiteX97" fmla="*/ 1495908 w 2701062"/>
                <a:gd name="connsiteY97" fmla="*/ 3109802 h 3539612"/>
                <a:gd name="connsiteX98" fmla="*/ 1597040 w 2701062"/>
                <a:gd name="connsiteY98" fmla="*/ 3164581 h 3539612"/>
                <a:gd name="connsiteX99" fmla="*/ 1656033 w 2701062"/>
                <a:gd name="connsiteY99" fmla="*/ 3185651 h 3539612"/>
                <a:gd name="connsiteX100" fmla="*/ 1719240 w 2701062"/>
                <a:gd name="connsiteY100" fmla="*/ 3126657 h 3539612"/>
                <a:gd name="connsiteX101" fmla="*/ 1715027 w 2701062"/>
                <a:gd name="connsiteY101" fmla="*/ 3055022 h 3539612"/>
                <a:gd name="connsiteX102" fmla="*/ 1833014 w 2701062"/>
                <a:gd name="connsiteY102" fmla="*/ 3105588 h 3539612"/>
                <a:gd name="connsiteX103" fmla="*/ 1862510 w 2701062"/>
                <a:gd name="connsiteY103" fmla="*/ 3055022 h 3539612"/>
                <a:gd name="connsiteX104" fmla="*/ 2018422 w 2701062"/>
                <a:gd name="connsiteY104" fmla="*/ 3033953 h 3539612"/>
                <a:gd name="connsiteX105" fmla="*/ 2186975 w 2701062"/>
                <a:gd name="connsiteY105" fmla="*/ 3092946 h 3539612"/>
                <a:gd name="connsiteX106" fmla="*/ 2254396 w 2701062"/>
                <a:gd name="connsiteY106" fmla="*/ 3008670 h 3539612"/>
                <a:gd name="connsiteX107" fmla="*/ 2338673 w 2701062"/>
                <a:gd name="connsiteY107" fmla="*/ 3008670 h 3539612"/>
                <a:gd name="connsiteX108" fmla="*/ 2380811 w 2701062"/>
                <a:gd name="connsiteY108" fmla="*/ 2953890 h 3539612"/>
                <a:gd name="connsiteX109" fmla="*/ 2456660 w 2701062"/>
                <a:gd name="connsiteY109" fmla="*/ 2958104 h 3539612"/>
                <a:gd name="connsiteX110" fmla="*/ 2469301 w 2701062"/>
                <a:gd name="connsiteY110" fmla="*/ 2878041 h 3539612"/>
                <a:gd name="connsiteX111" fmla="*/ 2595716 w 2701062"/>
                <a:gd name="connsiteY111" fmla="*/ 2810620 h 3539612"/>
                <a:gd name="connsiteX112" fmla="*/ 2595716 w 2701062"/>
                <a:gd name="connsiteY112" fmla="*/ 2709488 h 3539612"/>
                <a:gd name="connsiteX113" fmla="*/ 2616785 w 2701062"/>
                <a:gd name="connsiteY113" fmla="*/ 2671564 h 3539612"/>
                <a:gd name="connsiteX114" fmla="*/ 2591502 w 2701062"/>
                <a:gd name="connsiteY114" fmla="*/ 2646281 h 3539612"/>
                <a:gd name="connsiteX115" fmla="*/ 2515653 w 2701062"/>
                <a:gd name="connsiteY115" fmla="*/ 2646281 h 3539612"/>
                <a:gd name="connsiteX116" fmla="*/ 2460874 w 2701062"/>
                <a:gd name="connsiteY116" fmla="*/ 2658922 h 3539612"/>
                <a:gd name="connsiteX117" fmla="*/ 2435591 w 2701062"/>
                <a:gd name="connsiteY117" fmla="*/ 2671564 h 3539612"/>
                <a:gd name="connsiteX118" fmla="*/ 2397666 w 2701062"/>
                <a:gd name="connsiteY118" fmla="*/ 2620998 h 3539612"/>
                <a:gd name="connsiteX119" fmla="*/ 2347100 w 2701062"/>
                <a:gd name="connsiteY119" fmla="*/ 2595715 h 3539612"/>
                <a:gd name="connsiteX120" fmla="*/ 2410308 w 2701062"/>
                <a:gd name="connsiteY120" fmla="*/ 2557791 h 3539612"/>
                <a:gd name="connsiteX121" fmla="*/ 2439804 w 2701062"/>
                <a:gd name="connsiteY121" fmla="*/ 2410307 h 3539612"/>
                <a:gd name="connsiteX122" fmla="*/ 2481943 w 2701062"/>
                <a:gd name="connsiteY122" fmla="*/ 2444017 h 3539612"/>
                <a:gd name="connsiteX123" fmla="*/ 2532509 w 2701062"/>
                <a:gd name="connsiteY123" fmla="*/ 2372382 h 3539612"/>
                <a:gd name="connsiteX124" fmla="*/ 2545150 w 2701062"/>
                <a:gd name="connsiteY124" fmla="*/ 2334458 h 3539612"/>
                <a:gd name="connsiteX125" fmla="*/ 2633640 w 2701062"/>
                <a:gd name="connsiteY125" fmla="*/ 2220685 h 3539612"/>
                <a:gd name="connsiteX126" fmla="*/ 2650496 w 2701062"/>
                <a:gd name="connsiteY126" fmla="*/ 2127981 h 3539612"/>
                <a:gd name="connsiteX127" fmla="*/ 2696848 w 2701062"/>
                <a:gd name="connsiteY127" fmla="*/ 2052132 h 3539612"/>
                <a:gd name="connsiteX128" fmla="*/ 2701062 w 2701062"/>
                <a:gd name="connsiteY128" fmla="*/ 1845654 h 3539612"/>
                <a:gd name="connsiteX129" fmla="*/ 2503012 w 2701062"/>
                <a:gd name="connsiteY129" fmla="*/ 1710812 h 3539612"/>
                <a:gd name="connsiteX130" fmla="*/ 2237541 w 2701062"/>
                <a:gd name="connsiteY130" fmla="*/ 1681315 h 3539612"/>
                <a:gd name="connsiteX131" fmla="*/ 2161692 w 2701062"/>
                <a:gd name="connsiteY131" fmla="*/ 1769805 h 3539612"/>
                <a:gd name="connsiteX132" fmla="*/ 2123768 w 2701062"/>
                <a:gd name="connsiteY132" fmla="*/ 1761378 h 3539612"/>
                <a:gd name="connsiteX133" fmla="*/ 2111126 w 2701062"/>
                <a:gd name="connsiteY133" fmla="*/ 1710812 h 3539612"/>
                <a:gd name="connsiteX134" fmla="*/ 2203830 w 2701062"/>
                <a:gd name="connsiteY134" fmla="*/ 1613894 h 3539612"/>
                <a:gd name="connsiteX135" fmla="*/ 2178547 w 2701062"/>
                <a:gd name="connsiteY135" fmla="*/ 1474838 h 3539612"/>
                <a:gd name="connsiteX136" fmla="*/ 2090057 w 2701062"/>
                <a:gd name="connsiteY136" fmla="*/ 1382134 h 3539612"/>
                <a:gd name="connsiteX137" fmla="*/ 2056346 w 2701062"/>
                <a:gd name="connsiteY137" fmla="*/ 1352637 h 3539612"/>
                <a:gd name="connsiteX138" fmla="*/ 2127981 w 2701062"/>
                <a:gd name="connsiteY138" fmla="*/ 1339995 h 3539612"/>
                <a:gd name="connsiteX139" fmla="*/ 2127981 w 2701062"/>
                <a:gd name="connsiteY139" fmla="*/ 1306285 h 3539612"/>
                <a:gd name="connsiteX140" fmla="*/ 2031063 w 2701062"/>
                <a:gd name="connsiteY140" fmla="*/ 1179870 h 3539612"/>
                <a:gd name="connsiteX141" fmla="*/ 2022636 w 2701062"/>
                <a:gd name="connsiteY141" fmla="*/ 1095593 h 3539612"/>
                <a:gd name="connsiteX142" fmla="*/ 2056346 w 2701062"/>
                <a:gd name="connsiteY142" fmla="*/ 1032386 h 3539612"/>
                <a:gd name="connsiteX143" fmla="*/ 2039491 w 2701062"/>
                <a:gd name="connsiteY143" fmla="*/ 998675 h 3539612"/>
                <a:gd name="connsiteX144" fmla="*/ 1967856 w 2701062"/>
                <a:gd name="connsiteY144" fmla="*/ 977606 h 3539612"/>
                <a:gd name="connsiteX145" fmla="*/ 1929932 w 2701062"/>
                <a:gd name="connsiteY145" fmla="*/ 918613 h 3539612"/>
                <a:gd name="connsiteX146" fmla="*/ 1934146 w 2701062"/>
                <a:gd name="connsiteY146" fmla="*/ 859619 h 3539612"/>
                <a:gd name="connsiteX147" fmla="*/ 1727668 w 2701062"/>
                <a:gd name="connsiteY147" fmla="*/ 741632 h 3539612"/>
                <a:gd name="connsiteX148" fmla="*/ 1664461 w 2701062"/>
                <a:gd name="connsiteY148" fmla="*/ 682639 h 3539612"/>
                <a:gd name="connsiteX149" fmla="*/ 1516977 w 2701062"/>
                <a:gd name="connsiteY149" fmla="*/ 143270 h 3539612"/>
                <a:gd name="connsiteX150" fmla="*/ 1407417 w 2701062"/>
                <a:gd name="connsiteY150" fmla="*/ 25284 h 3539612"/>
                <a:gd name="connsiteX151" fmla="*/ 1327354 w 2701062"/>
                <a:gd name="connsiteY151" fmla="*/ 0 h 3539612"/>
                <a:gd name="connsiteX0" fmla="*/ 1327354 w 2701062"/>
                <a:gd name="connsiteY0" fmla="*/ 0 h 3539612"/>
                <a:gd name="connsiteX1" fmla="*/ 1365279 w 2701062"/>
                <a:gd name="connsiteY1" fmla="*/ 8428 h 3539612"/>
                <a:gd name="connsiteX2" fmla="*/ 1264148 w 2701062"/>
                <a:gd name="connsiteY2" fmla="*/ 84276 h 3539612"/>
                <a:gd name="connsiteX3" fmla="*/ 1281002 w 2701062"/>
                <a:gd name="connsiteY3" fmla="*/ 223333 h 3539612"/>
                <a:gd name="connsiteX4" fmla="*/ 1141946 w 2701062"/>
                <a:gd name="connsiteY4" fmla="*/ 358175 h 3539612"/>
                <a:gd name="connsiteX5" fmla="*/ 876475 w 2701062"/>
                <a:gd name="connsiteY5" fmla="*/ 615217 h 3539612"/>
                <a:gd name="connsiteX6" fmla="*/ 804840 w 2701062"/>
                <a:gd name="connsiteY6" fmla="*/ 686852 h 3539612"/>
                <a:gd name="connsiteX7" fmla="*/ 813268 w 2701062"/>
                <a:gd name="connsiteY7" fmla="*/ 817481 h 3539612"/>
                <a:gd name="connsiteX8" fmla="*/ 897545 w 2701062"/>
                <a:gd name="connsiteY8" fmla="*/ 986034 h 3539612"/>
                <a:gd name="connsiteX9" fmla="*/ 943897 w 2701062"/>
                <a:gd name="connsiteY9" fmla="*/ 1070310 h 3539612"/>
                <a:gd name="connsiteX10" fmla="*/ 964966 w 2701062"/>
                <a:gd name="connsiteY10" fmla="*/ 1099807 h 3539612"/>
                <a:gd name="connsiteX11" fmla="*/ 994463 w 2701062"/>
                <a:gd name="connsiteY11" fmla="*/ 1074524 h 3539612"/>
                <a:gd name="connsiteX12" fmla="*/ 1011318 w 2701062"/>
                <a:gd name="connsiteY12" fmla="*/ 1019745 h 3539612"/>
                <a:gd name="connsiteX13" fmla="*/ 1057670 w 2701062"/>
                <a:gd name="connsiteY13" fmla="*/ 1011317 h 3539612"/>
                <a:gd name="connsiteX14" fmla="*/ 1053456 w 2701062"/>
                <a:gd name="connsiteY14" fmla="*/ 1074524 h 3539612"/>
                <a:gd name="connsiteX15" fmla="*/ 1040815 w 2701062"/>
                <a:gd name="connsiteY15" fmla="*/ 1108235 h 3539612"/>
                <a:gd name="connsiteX16" fmla="*/ 1049242 w 2701062"/>
                <a:gd name="connsiteY16" fmla="*/ 1133518 h 3539612"/>
                <a:gd name="connsiteX17" fmla="*/ 986035 w 2701062"/>
                <a:gd name="connsiteY17" fmla="*/ 1150373 h 3539612"/>
                <a:gd name="connsiteX18" fmla="*/ 1011318 w 2701062"/>
                <a:gd name="connsiteY18" fmla="*/ 1285216 h 3539612"/>
                <a:gd name="connsiteX19" fmla="*/ 1049242 w 2701062"/>
                <a:gd name="connsiteY19" fmla="*/ 1281002 h 3539612"/>
                <a:gd name="connsiteX20" fmla="*/ 1040815 w 2701062"/>
                <a:gd name="connsiteY20" fmla="*/ 1344209 h 3539612"/>
                <a:gd name="connsiteX21" fmla="*/ 981821 w 2701062"/>
                <a:gd name="connsiteY21" fmla="*/ 1377920 h 3539612"/>
                <a:gd name="connsiteX22" fmla="*/ 931255 w 2701062"/>
                <a:gd name="connsiteY22" fmla="*/ 1377920 h 3539612"/>
                <a:gd name="connsiteX23" fmla="*/ 897545 w 2701062"/>
                <a:gd name="connsiteY23" fmla="*/ 1441127 h 3539612"/>
                <a:gd name="connsiteX24" fmla="*/ 901758 w 2701062"/>
                <a:gd name="connsiteY24" fmla="*/ 1470624 h 3539612"/>
                <a:gd name="connsiteX25" fmla="*/ 948110 w 2701062"/>
                <a:gd name="connsiteY25" fmla="*/ 1479051 h 3539612"/>
                <a:gd name="connsiteX26" fmla="*/ 931255 w 2701062"/>
                <a:gd name="connsiteY26" fmla="*/ 1516976 h 3539612"/>
                <a:gd name="connsiteX27" fmla="*/ 952324 w 2701062"/>
                <a:gd name="connsiteY27" fmla="*/ 1525404 h 3539612"/>
                <a:gd name="connsiteX28" fmla="*/ 1015532 w 2701062"/>
                <a:gd name="connsiteY28" fmla="*/ 1529617 h 3539612"/>
                <a:gd name="connsiteX29" fmla="*/ 1040815 w 2701062"/>
                <a:gd name="connsiteY29" fmla="*/ 1567542 h 3539612"/>
                <a:gd name="connsiteX30" fmla="*/ 1036601 w 2701062"/>
                <a:gd name="connsiteY30" fmla="*/ 1605466 h 3539612"/>
                <a:gd name="connsiteX31" fmla="*/ 1104022 w 2701062"/>
                <a:gd name="connsiteY31" fmla="*/ 1706598 h 3539612"/>
                <a:gd name="connsiteX32" fmla="*/ 1053456 w 2701062"/>
                <a:gd name="connsiteY32" fmla="*/ 1731881 h 3539612"/>
                <a:gd name="connsiteX33" fmla="*/ 998676 w 2701062"/>
                <a:gd name="connsiteY33" fmla="*/ 1727667 h 3539612"/>
                <a:gd name="connsiteX34" fmla="*/ 964966 w 2701062"/>
                <a:gd name="connsiteY34" fmla="*/ 1807730 h 3539612"/>
                <a:gd name="connsiteX35" fmla="*/ 1015532 w 2701062"/>
                <a:gd name="connsiteY35" fmla="*/ 1849868 h 3539612"/>
                <a:gd name="connsiteX36" fmla="*/ 994463 w 2701062"/>
                <a:gd name="connsiteY36" fmla="*/ 1946786 h 3539612"/>
                <a:gd name="connsiteX37" fmla="*/ 1019746 w 2701062"/>
                <a:gd name="connsiteY37" fmla="*/ 1980497 h 3539612"/>
                <a:gd name="connsiteX38" fmla="*/ 990249 w 2701062"/>
                <a:gd name="connsiteY38" fmla="*/ 2014207 h 3539612"/>
                <a:gd name="connsiteX39" fmla="*/ 948110 w 2701062"/>
                <a:gd name="connsiteY39" fmla="*/ 2014207 h 3539612"/>
                <a:gd name="connsiteX40" fmla="*/ 939683 w 2701062"/>
                <a:gd name="connsiteY40" fmla="*/ 2052132 h 3539612"/>
                <a:gd name="connsiteX41" fmla="*/ 994463 w 2701062"/>
                <a:gd name="connsiteY41" fmla="*/ 2098484 h 3539612"/>
                <a:gd name="connsiteX42" fmla="*/ 981821 w 2701062"/>
                <a:gd name="connsiteY42" fmla="*/ 2279678 h 3539612"/>
                <a:gd name="connsiteX43" fmla="*/ 1015532 w 2701062"/>
                <a:gd name="connsiteY43" fmla="*/ 2359741 h 3539612"/>
                <a:gd name="connsiteX44" fmla="*/ 1049242 w 2701062"/>
                <a:gd name="connsiteY44" fmla="*/ 2359741 h 3539612"/>
                <a:gd name="connsiteX45" fmla="*/ 1129305 w 2701062"/>
                <a:gd name="connsiteY45" fmla="*/ 2427162 h 3539612"/>
                <a:gd name="connsiteX46" fmla="*/ 1125091 w 2701062"/>
                <a:gd name="connsiteY46" fmla="*/ 2557791 h 3539612"/>
                <a:gd name="connsiteX47" fmla="*/ 1087167 w 2701062"/>
                <a:gd name="connsiteY47" fmla="*/ 2620998 h 3539612"/>
                <a:gd name="connsiteX48" fmla="*/ 1015532 w 2701062"/>
                <a:gd name="connsiteY48" fmla="*/ 2688419 h 3539612"/>
                <a:gd name="connsiteX49" fmla="*/ 1007104 w 2701062"/>
                <a:gd name="connsiteY49" fmla="*/ 2776910 h 3539612"/>
                <a:gd name="connsiteX50" fmla="*/ 922828 w 2701062"/>
                <a:gd name="connsiteY50" fmla="*/ 2789551 h 3539612"/>
                <a:gd name="connsiteX51" fmla="*/ 868048 w 2701062"/>
                <a:gd name="connsiteY51" fmla="*/ 2793765 h 3539612"/>
                <a:gd name="connsiteX52" fmla="*/ 830123 w 2701062"/>
                <a:gd name="connsiteY52" fmla="*/ 2755840 h 3539612"/>
                <a:gd name="connsiteX53" fmla="*/ 577294 w 2701062"/>
                <a:gd name="connsiteY53" fmla="*/ 2776910 h 3539612"/>
                <a:gd name="connsiteX54" fmla="*/ 568866 w 2701062"/>
                <a:gd name="connsiteY54" fmla="*/ 2882255 h 3539612"/>
                <a:gd name="connsiteX55" fmla="*/ 514087 w 2701062"/>
                <a:gd name="connsiteY55" fmla="*/ 2915966 h 3539612"/>
                <a:gd name="connsiteX56" fmla="*/ 484590 w 2701062"/>
                <a:gd name="connsiteY56" fmla="*/ 2882255 h 3539612"/>
                <a:gd name="connsiteX57" fmla="*/ 446665 w 2701062"/>
                <a:gd name="connsiteY57" fmla="*/ 2907538 h 3539612"/>
                <a:gd name="connsiteX58" fmla="*/ 434024 w 2701062"/>
                <a:gd name="connsiteY58" fmla="*/ 3025525 h 3539612"/>
                <a:gd name="connsiteX59" fmla="*/ 328678 w 2701062"/>
                <a:gd name="connsiteY59" fmla="*/ 3151940 h 3539612"/>
                <a:gd name="connsiteX60" fmla="*/ 273899 w 2701062"/>
                <a:gd name="connsiteY60" fmla="*/ 3164581 h 3539612"/>
                <a:gd name="connsiteX61" fmla="*/ 252829 w 2701062"/>
                <a:gd name="connsiteY61" fmla="*/ 3215147 h 3539612"/>
                <a:gd name="connsiteX62" fmla="*/ 202263 w 2701062"/>
                <a:gd name="connsiteY62" fmla="*/ 3295210 h 3539612"/>
                <a:gd name="connsiteX63" fmla="*/ 164339 w 2701062"/>
                <a:gd name="connsiteY63" fmla="*/ 3324707 h 3539612"/>
                <a:gd name="connsiteX64" fmla="*/ 75849 w 2701062"/>
                <a:gd name="connsiteY64" fmla="*/ 3354204 h 3539612"/>
                <a:gd name="connsiteX65" fmla="*/ 12641 w 2701062"/>
                <a:gd name="connsiteY65" fmla="*/ 3387914 h 3539612"/>
                <a:gd name="connsiteX66" fmla="*/ 0 w 2701062"/>
                <a:gd name="connsiteY66" fmla="*/ 3467977 h 3539612"/>
                <a:gd name="connsiteX67" fmla="*/ 63207 w 2701062"/>
                <a:gd name="connsiteY67" fmla="*/ 3463763 h 3539612"/>
                <a:gd name="connsiteX68" fmla="*/ 96918 w 2701062"/>
                <a:gd name="connsiteY68" fmla="*/ 3417411 h 3539612"/>
                <a:gd name="connsiteX69" fmla="*/ 155911 w 2701062"/>
                <a:gd name="connsiteY69" fmla="*/ 3459549 h 3539612"/>
                <a:gd name="connsiteX70" fmla="*/ 164339 w 2701062"/>
                <a:gd name="connsiteY70" fmla="*/ 3539612 h 3539612"/>
                <a:gd name="connsiteX71" fmla="*/ 265471 w 2701062"/>
                <a:gd name="connsiteY71" fmla="*/ 3489046 h 3539612"/>
                <a:gd name="connsiteX72" fmla="*/ 252829 w 2701062"/>
                <a:gd name="connsiteY72" fmla="*/ 3430052 h 3539612"/>
                <a:gd name="connsiteX73" fmla="*/ 307609 w 2701062"/>
                <a:gd name="connsiteY73" fmla="*/ 3387914 h 3539612"/>
                <a:gd name="connsiteX74" fmla="*/ 345534 w 2701062"/>
                <a:gd name="connsiteY74" fmla="*/ 3349990 h 3539612"/>
                <a:gd name="connsiteX75" fmla="*/ 375030 w 2701062"/>
                <a:gd name="connsiteY75" fmla="*/ 3307851 h 3539612"/>
                <a:gd name="connsiteX76" fmla="*/ 497231 w 2701062"/>
                <a:gd name="connsiteY76" fmla="*/ 3316279 h 3539612"/>
                <a:gd name="connsiteX77" fmla="*/ 497231 w 2701062"/>
                <a:gd name="connsiteY77" fmla="*/ 3316279 h 3539612"/>
                <a:gd name="connsiteX78" fmla="*/ 568866 w 2701062"/>
                <a:gd name="connsiteY78" fmla="*/ 3349990 h 3539612"/>
                <a:gd name="connsiteX79" fmla="*/ 589935 w 2701062"/>
                <a:gd name="connsiteY79" fmla="*/ 3328921 h 3539612"/>
                <a:gd name="connsiteX80" fmla="*/ 648929 w 2701062"/>
                <a:gd name="connsiteY80" fmla="*/ 3358417 h 3539612"/>
                <a:gd name="connsiteX81" fmla="*/ 674212 w 2701062"/>
                <a:gd name="connsiteY81" fmla="*/ 3354204 h 3539612"/>
                <a:gd name="connsiteX82" fmla="*/ 720564 w 2701062"/>
                <a:gd name="connsiteY82" fmla="*/ 3417411 h 3539612"/>
                <a:gd name="connsiteX83" fmla="*/ 754275 w 2701062"/>
                <a:gd name="connsiteY83" fmla="*/ 3408983 h 3539612"/>
                <a:gd name="connsiteX84" fmla="*/ 804840 w 2701062"/>
                <a:gd name="connsiteY84" fmla="*/ 3333134 h 3539612"/>
                <a:gd name="connsiteX85" fmla="*/ 842765 w 2701062"/>
                <a:gd name="connsiteY85" fmla="*/ 3299424 h 3539612"/>
                <a:gd name="connsiteX86" fmla="*/ 830123 w 2701062"/>
                <a:gd name="connsiteY86" fmla="*/ 3244644 h 3539612"/>
                <a:gd name="connsiteX87" fmla="*/ 859620 w 2701062"/>
                <a:gd name="connsiteY87" fmla="*/ 3189864 h 3539612"/>
                <a:gd name="connsiteX88" fmla="*/ 918614 w 2701062"/>
                <a:gd name="connsiteY88" fmla="*/ 3139299 h 3539612"/>
                <a:gd name="connsiteX89" fmla="*/ 1011318 w 2701062"/>
                <a:gd name="connsiteY89" fmla="*/ 3122443 h 3539612"/>
                <a:gd name="connsiteX90" fmla="*/ 1078739 w 2701062"/>
                <a:gd name="connsiteY90" fmla="*/ 3109802 h 3539612"/>
                <a:gd name="connsiteX91" fmla="*/ 1163016 w 2701062"/>
                <a:gd name="connsiteY91" fmla="*/ 3181437 h 3539612"/>
                <a:gd name="connsiteX92" fmla="*/ 1222009 w 2701062"/>
                <a:gd name="connsiteY92" fmla="*/ 3215147 h 3539612"/>
                <a:gd name="connsiteX93" fmla="*/ 1226223 w 2701062"/>
                <a:gd name="connsiteY93" fmla="*/ 3168795 h 3539612"/>
                <a:gd name="connsiteX94" fmla="*/ 1243078 w 2701062"/>
                <a:gd name="connsiteY94" fmla="*/ 3160368 h 3539612"/>
                <a:gd name="connsiteX95" fmla="*/ 1344210 w 2701062"/>
                <a:gd name="connsiteY95" fmla="*/ 3181437 h 3539612"/>
                <a:gd name="connsiteX96" fmla="*/ 1398990 w 2701062"/>
                <a:gd name="connsiteY96" fmla="*/ 3189864 h 3539612"/>
                <a:gd name="connsiteX97" fmla="*/ 1436914 w 2701062"/>
                <a:gd name="connsiteY97" fmla="*/ 3118229 h 3539612"/>
                <a:gd name="connsiteX98" fmla="*/ 1495908 w 2701062"/>
                <a:gd name="connsiteY98" fmla="*/ 3109802 h 3539612"/>
                <a:gd name="connsiteX99" fmla="*/ 1597040 w 2701062"/>
                <a:gd name="connsiteY99" fmla="*/ 3164581 h 3539612"/>
                <a:gd name="connsiteX100" fmla="*/ 1656033 w 2701062"/>
                <a:gd name="connsiteY100" fmla="*/ 3185651 h 3539612"/>
                <a:gd name="connsiteX101" fmla="*/ 1719240 w 2701062"/>
                <a:gd name="connsiteY101" fmla="*/ 3126657 h 3539612"/>
                <a:gd name="connsiteX102" fmla="*/ 1715027 w 2701062"/>
                <a:gd name="connsiteY102" fmla="*/ 3055022 h 3539612"/>
                <a:gd name="connsiteX103" fmla="*/ 1833014 w 2701062"/>
                <a:gd name="connsiteY103" fmla="*/ 3105588 h 3539612"/>
                <a:gd name="connsiteX104" fmla="*/ 1862510 w 2701062"/>
                <a:gd name="connsiteY104" fmla="*/ 3055022 h 3539612"/>
                <a:gd name="connsiteX105" fmla="*/ 2018422 w 2701062"/>
                <a:gd name="connsiteY105" fmla="*/ 3033953 h 3539612"/>
                <a:gd name="connsiteX106" fmla="*/ 2186975 w 2701062"/>
                <a:gd name="connsiteY106" fmla="*/ 3092946 h 3539612"/>
                <a:gd name="connsiteX107" fmla="*/ 2254396 w 2701062"/>
                <a:gd name="connsiteY107" fmla="*/ 3008670 h 3539612"/>
                <a:gd name="connsiteX108" fmla="*/ 2338673 w 2701062"/>
                <a:gd name="connsiteY108" fmla="*/ 3008670 h 3539612"/>
                <a:gd name="connsiteX109" fmla="*/ 2380811 w 2701062"/>
                <a:gd name="connsiteY109" fmla="*/ 2953890 h 3539612"/>
                <a:gd name="connsiteX110" fmla="*/ 2456660 w 2701062"/>
                <a:gd name="connsiteY110" fmla="*/ 2958104 h 3539612"/>
                <a:gd name="connsiteX111" fmla="*/ 2469301 w 2701062"/>
                <a:gd name="connsiteY111" fmla="*/ 2878041 h 3539612"/>
                <a:gd name="connsiteX112" fmla="*/ 2595716 w 2701062"/>
                <a:gd name="connsiteY112" fmla="*/ 2810620 h 3539612"/>
                <a:gd name="connsiteX113" fmla="*/ 2595716 w 2701062"/>
                <a:gd name="connsiteY113" fmla="*/ 2709488 h 3539612"/>
                <a:gd name="connsiteX114" fmla="*/ 2616785 w 2701062"/>
                <a:gd name="connsiteY114" fmla="*/ 2671564 h 3539612"/>
                <a:gd name="connsiteX115" fmla="*/ 2591502 w 2701062"/>
                <a:gd name="connsiteY115" fmla="*/ 2646281 h 3539612"/>
                <a:gd name="connsiteX116" fmla="*/ 2515653 w 2701062"/>
                <a:gd name="connsiteY116" fmla="*/ 2646281 h 3539612"/>
                <a:gd name="connsiteX117" fmla="*/ 2460874 w 2701062"/>
                <a:gd name="connsiteY117" fmla="*/ 2658922 h 3539612"/>
                <a:gd name="connsiteX118" fmla="*/ 2435591 w 2701062"/>
                <a:gd name="connsiteY118" fmla="*/ 2671564 h 3539612"/>
                <a:gd name="connsiteX119" fmla="*/ 2397666 w 2701062"/>
                <a:gd name="connsiteY119" fmla="*/ 2620998 h 3539612"/>
                <a:gd name="connsiteX120" fmla="*/ 2347100 w 2701062"/>
                <a:gd name="connsiteY120" fmla="*/ 2595715 h 3539612"/>
                <a:gd name="connsiteX121" fmla="*/ 2410308 w 2701062"/>
                <a:gd name="connsiteY121" fmla="*/ 2557791 h 3539612"/>
                <a:gd name="connsiteX122" fmla="*/ 2439804 w 2701062"/>
                <a:gd name="connsiteY122" fmla="*/ 2410307 h 3539612"/>
                <a:gd name="connsiteX123" fmla="*/ 2481943 w 2701062"/>
                <a:gd name="connsiteY123" fmla="*/ 2444017 h 3539612"/>
                <a:gd name="connsiteX124" fmla="*/ 2532509 w 2701062"/>
                <a:gd name="connsiteY124" fmla="*/ 2372382 h 3539612"/>
                <a:gd name="connsiteX125" fmla="*/ 2545150 w 2701062"/>
                <a:gd name="connsiteY125" fmla="*/ 2334458 h 3539612"/>
                <a:gd name="connsiteX126" fmla="*/ 2633640 w 2701062"/>
                <a:gd name="connsiteY126" fmla="*/ 2220685 h 3539612"/>
                <a:gd name="connsiteX127" fmla="*/ 2650496 w 2701062"/>
                <a:gd name="connsiteY127" fmla="*/ 2127981 h 3539612"/>
                <a:gd name="connsiteX128" fmla="*/ 2696848 w 2701062"/>
                <a:gd name="connsiteY128" fmla="*/ 2052132 h 3539612"/>
                <a:gd name="connsiteX129" fmla="*/ 2701062 w 2701062"/>
                <a:gd name="connsiteY129" fmla="*/ 1845654 h 3539612"/>
                <a:gd name="connsiteX130" fmla="*/ 2503012 w 2701062"/>
                <a:gd name="connsiteY130" fmla="*/ 1710812 h 3539612"/>
                <a:gd name="connsiteX131" fmla="*/ 2237541 w 2701062"/>
                <a:gd name="connsiteY131" fmla="*/ 1681315 h 3539612"/>
                <a:gd name="connsiteX132" fmla="*/ 2161692 w 2701062"/>
                <a:gd name="connsiteY132" fmla="*/ 1769805 h 3539612"/>
                <a:gd name="connsiteX133" fmla="*/ 2123768 w 2701062"/>
                <a:gd name="connsiteY133" fmla="*/ 1761378 h 3539612"/>
                <a:gd name="connsiteX134" fmla="*/ 2111126 w 2701062"/>
                <a:gd name="connsiteY134" fmla="*/ 1710812 h 3539612"/>
                <a:gd name="connsiteX135" fmla="*/ 2203830 w 2701062"/>
                <a:gd name="connsiteY135" fmla="*/ 1613894 h 3539612"/>
                <a:gd name="connsiteX136" fmla="*/ 2178547 w 2701062"/>
                <a:gd name="connsiteY136" fmla="*/ 1474838 h 3539612"/>
                <a:gd name="connsiteX137" fmla="*/ 2090057 w 2701062"/>
                <a:gd name="connsiteY137" fmla="*/ 1382134 h 3539612"/>
                <a:gd name="connsiteX138" fmla="*/ 2056346 w 2701062"/>
                <a:gd name="connsiteY138" fmla="*/ 1352637 h 3539612"/>
                <a:gd name="connsiteX139" fmla="*/ 2127981 w 2701062"/>
                <a:gd name="connsiteY139" fmla="*/ 1339995 h 3539612"/>
                <a:gd name="connsiteX140" fmla="*/ 2127981 w 2701062"/>
                <a:gd name="connsiteY140" fmla="*/ 1306285 h 3539612"/>
                <a:gd name="connsiteX141" fmla="*/ 2031063 w 2701062"/>
                <a:gd name="connsiteY141" fmla="*/ 1179870 h 3539612"/>
                <a:gd name="connsiteX142" fmla="*/ 2022636 w 2701062"/>
                <a:gd name="connsiteY142" fmla="*/ 1095593 h 3539612"/>
                <a:gd name="connsiteX143" fmla="*/ 2056346 w 2701062"/>
                <a:gd name="connsiteY143" fmla="*/ 1032386 h 3539612"/>
                <a:gd name="connsiteX144" fmla="*/ 2039491 w 2701062"/>
                <a:gd name="connsiteY144" fmla="*/ 998675 h 3539612"/>
                <a:gd name="connsiteX145" fmla="*/ 1967856 w 2701062"/>
                <a:gd name="connsiteY145" fmla="*/ 977606 h 3539612"/>
                <a:gd name="connsiteX146" fmla="*/ 1929932 w 2701062"/>
                <a:gd name="connsiteY146" fmla="*/ 918613 h 3539612"/>
                <a:gd name="connsiteX147" fmla="*/ 1934146 w 2701062"/>
                <a:gd name="connsiteY147" fmla="*/ 859619 h 3539612"/>
                <a:gd name="connsiteX148" fmla="*/ 1727668 w 2701062"/>
                <a:gd name="connsiteY148" fmla="*/ 741632 h 3539612"/>
                <a:gd name="connsiteX149" fmla="*/ 1664461 w 2701062"/>
                <a:gd name="connsiteY149" fmla="*/ 682639 h 3539612"/>
                <a:gd name="connsiteX150" fmla="*/ 1516977 w 2701062"/>
                <a:gd name="connsiteY150" fmla="*/ 143270 h 3539612"/>
                <a:gd name="connsiteX151" fmla="*/ 1407417 w 2701062"/>
                <a:gd name="connsiteY151" fmla="*/ 25284 h 3539612"/>
                <a:gd name="connsiteX152" fmla="*/ 1327354 w 2701062"/>
                <a:gd name="connsiteY152" fmla="*/ 0 h 3539612"/>
                <a:gd name="connsiteX0" fmla="*/ 1327354 w 2701062"/>
                <a:gd name="connsiteY0" fmla="*/ 23107 h 3562719"/>
                <a:gd name="connsiteX1" fmla="*/ 1365279 w 2701062"/>
                <a:gd name="connsiteY1" fmla="*/ 31535 h 3562719"/>
                <a:gd name="connsiteX2" fmla="*/ 1264148 w 2701062"/>
                <a:gd name="connsiteY2" fmla="*/ 107383 h 3562719"/>
                <a:gd name="connsiteX3" fmla="*/ 1281002 w 2701062"/>
                <a:gd name="connsiteY3" fmla="*/ 246440 h 3562719"/>
                <a:gd name="connsiteX4" fmla="*/ 1141946 w 2701062"/>
                <a:gd name="connsiteY4" fmla="*/ 381282 h 3562719"/>
                <a:gd name="connsiteX5" fmla="*/ 876475 w 2701062"/>
                <a:gd name="connsiteY5" fmla="*/ 638324 h 3562719"/>
                <a:gd name="connsiteX6" fmla="*/ 804840 w 2701062"/>
                <a:gd name="connsiteY6" fmla="*/ 709959 h 3562719"/>
                <a:gd name="connsiteX7" fmla="*/ 813268 w 2701062"/>
                <a:gd name="connsiteY7" fmla="*/ 840588 h 3562719"/>
                <a:gd name="connsiteX8" fmla="*/ 897545 w 2701062"/>
                <a:gd name="connsiteY8" fmla="*/ 1009141 h 3562719"/>
                <a:gd name="connsiteX9" fmla="*/ 943897 w 2701062"/>
                <a:gd name="connsiteY9" fmla="*/ 1093417 h 3562719"/>
                <a:gd name="connsiteX10" fmla="*/ 964966 w 2701062"/>
                <a:gd name="connsiteY10" fmla="*/ 1122914 h 3562719"/>
                <a:gd name="connsiteX11" fmla="*/ 994463 w 2701062"/>
                <a:gd name="connsiteY11" fmla="*/ 1097631 h 3562719"/>
                <a:gd name="connsiteX12" fmla="*/ 1011318 w 2701062"/>
                <a:gd name="connsiteY12" fmla="*/ 1042852 h 3562719"/>
                <a:gd name="connsiteX13" fmla="*/ 1057670 w 2701062"/>
                <a:gd name="connsiteY13" fmla="*/ 1034424 h 3562719"/>
                <a:gd name="connsiteX14" fmla="*/ 1053456 w 2701062"/>
                <a:gd name="connsiteY14" fmla="*/ 1097631 h 3562719"/>
                <a:gd name="connsiteX15" fmla="*/ 1040815 w 2701062"/>
                <a:gd name="connsiteY15" fmla="*/ 1131342 h 3562719"/>
                <a:gd name="connsiteX16" fmla="*/ 1049242 w 2701062"/>
                <a:gd name="connsiteY16" fmla="*/ 1156625 h 3562719"/>
                <a:gd name="connsiteX17" fmla="*/ 986035 w 2701062"/>
                <a:gd name="connsiteY17" fmla="*/ 1173480 h 3562719"/>
                <a:gd name="connsiteX18" fmla="*/ 1011318 w 2701062"/>
                <a:gd name="connsiteY18" fmla="*/ 1308323 h 3562719"/>
                <a:gd name="connsiteX19" fmla="*/ 1049242 w 2701062"/>
                <a:gd name="connsiteY19" fmla="*/ 1304109 h 3562719"/>
                <a:gd name="connsiteX20" fmla="*/ 1040815 w 2701062"/>
                <a:gd name="connsiteY20" fmla="*/ 1367316 h 3562719"/>
                <a:gd name="connsiteX21" fmla="*/ 981821 w 2701062"/>
                <a:gd name="connsiteY21" fmla="*/ 1401027 h 3562719"/>
                <a:gd name="connsiteX22" fmla="*/ 931255 w 2701062"/>
                <a:gd name="connsiteY22" fmla="*/ 1401027 h 3562719"/>
                <a:gd name="connsiteX23" fmla="*/ 897545 w 2701062"/>
                <a:gd name="connsiteY23" fmla="*/ 1464234 h 3562719"/>
                <a:gd name="connsiteX24" fmla="*/ 901758 w 2701062"/>
                <a:gd name="connsiteY24" fmla="*/ 1493731 h 3562719"/>
                <a:gd name="connsiteX25" fmla="*/ 948110 w 2701062"/>
                <a:gd name="connsiteY25" fmla="*/ 1502158 h 3562719"/>
                <a:gd name="connsiteX26" fmla="*/ 931255 w 2701062"/>
                <a:gd name="connsiteY26" fmla="*/ 1540083 h 3562719"/>
                <a:gd name="connsiteX27" fmla="*/ 952324 w 2701062"/>
                <a:gd name="connsiteY27" fmla="*/ 1548511 h 3562719"/>
                <a:gd name="connsiteX28" fmla="*/ 1015532 w 2701062"/>
                <a:gd name="connsiteY28" fmla="*/ 1552724 h 3562719"/>
                <a:gd name="connsiteX29" fmla="*/ 1040815 w 2701062"/>
                <a:gd name="connsiteY29" fmla="*/ 1590649 h 3562719"/>
                <a:gd name="connsiteX30" fmla="*/ 1036601 w 2701062"/>
                <a:gd name="connsiteY30" fmla="*/ 1628573 h 3562719"/>
                <a:gd name="connsiteX31" fmla="*/ 1104022 w 2701062"/>
                <a:gd name="connsiteY31" fmla="*/ 1729705 h 3562719"/>
                <a:gd name="connsiteX32" fmla="*/ 1053456 w 2701062"/>
                <a:gd name="connsiteY32" fmla="*/ 1754988 h 3562719"/>
                <a:gd name="connsiteX33" fmla="*/ 998676 w 2701062"/>
                <a:gd name="connsiteY33" fmla="*/ 1750774 h 3562719"/>
                <a:gd name="connsiteX34" fmla="*/ 964966 w 2701062"/>
                <a:gd name="connsiteY34" fmla="*/ 1830837 h 3562719"/>
                <a:gd name="connsiteX35" fmla="*/ 1015532 w 2701062"/>
                <a:gd name="connsiteY35" fmla="*/ 1872975 h 3562719"/>
                <a:gd name="connsiteX36" fmla="*/ 994463 w 2701062"/>
                <a:gd name="connsiteY36" fmla="*/ 1969893 h 3562719"/>
                <a:gd name="connsiteX37" fmla="*/ 1019746 w 2701062"/>
                <a:gd name="connsiteY37" fmla="*/ 2003604 h 3562719"/>
                <a:gd name="connsiteX38" fmla="*/ 990249 w 2701062"/>
                <a:gd name="connsiteY38" fmla="*/ 2037314 h 3562719"/>
                <a:gd name="connsiteX39" fmla="*/ 948110 w 2701062"/>
                <a:gd name="connsiteY39" fmla="*/ 2037314 h 3562719"/>
                <a:gd name="connsiteX40" fmla="*/ 939683 w 2701062"/>
                <a:gd name="connsiteY40" fmla="*/ 2075239 h 3562719"/>
                <a:gd name="connsiteX41" fmla="*/ 994463 w 2701062"/>
                <a:gd name="connsiteY41" fmla="*/ 2121591 h 3562719"/>
                <a:gd name="connsiteX42" fmla="*/ 981821 w 2701062"/>
                <a:gd name="connsiteY42" fmla="*/ 2302785 h 3562719"/>
                <a:gd name="connsiteX43" fmla="*/ 1015532 w 2701062"/>
                <a:gd name="connsiteY43" fmla="*/ 2382848 h 3562719"/>
                <a:gd name="connsiteX44" fmla="*/ 1049242 w 2701062"/>
                <a:gd name="connsiteY44" fmla="*/ 2382848 h 3562719"/>
                <a:gd name="connsiteX45" fmla="*/ 1129305 w 2701062"/>
                <a:gd name="connsiteY45" fmla="*/ 2450269 h 3562719"/>
                <a:gd name="connsiteX46" fmla="*/ 1125091 w 2701062"/>
                <a:gd name="connsiteY46" fmla="*/ 2580898 h 3562719"/>
                <a:gd name="connsiteX47" fmla="*/ 1087167 w 2701062"/>
                <a:gd name="connsiteY47" fmla="*/ 2644105 h 3562719"/>
                <a:gd name="connsiteX48" fmla="*/ 1015532 w 2701062"/>
                <a:gd name="connsiteY48" fmla="*/ 2711526 h 3562719"/>
                <a:gd name="connsiteX49" fmla="*/ 1007104 w 2701062"/>
                <a:gd name="connsiteY49" fmla="*/ 2800017 h 3562719"/>
                <a:gd name="connsiteX50" fmla="*/ 922828 w 2701062"/>
                <a:gd name="connsiteY50" fmla="*/ 2812658 h 3562719"/>
                <a:gd name="connsiteX51" fmla="*/ 868048 w 2701062"/>
                <a:gd name="connsiteY51" fmla="*/ 2816872 h 3562719"/>
                <a:gd name="connsiteX52" fmla="*/ 830123 w 2701062"/>
                <a:gd name="connsiteY52" fmla="*/ 2778947 h 3562719"/>
                <a:gd name="connsiteX53" fmla="*/ 577294 w 2701062"/>
                <a:gd name="connsiteY53" fmla="*/ 2800017 h 3562719"/>
                <a:gd name="connsiteX54" fmla="*/ 568866 w 2701062"/>
                <a:gd name="connsiteY54" fmla="*/ 2905362 h 3562719"/>
                <a:gd name="connsiteX55" fmla="*/ 514087 w 2701062"/>
                <a:gd name="connsiteY55" fmla="*/ 2939073 h 3562719"/>
                <a:gd name="connsiteX56" fmla="*/ 484590 w 2701062"/>
                <a:gd name="connsiteY56" fmla="*/ 2905362 h 3562719"/>
                <a:gd name="connsiteX57" fmla="*/ 446665 w 2701062"/>
                <a:gd name="connsiteY57" fmla="*/ 2930645 h 3562719"/>
                <a:gd name="connsiteX58" fmla="*/ 434024 w 2701062"/>
                <a:gd name="connsiteY58" fmla="*/ 3048632 h 3562719"/>
                <a:gd name="connsiteX59" fmla="*/ 328678 w 2701062"/>
                <a:gd name="connsiteY59" fmla="*/ 3175047 h 3562719"/>
                <a:gd name="connsiteX60" fmla="*/ 273899 w 2701062"/>
                <a:gd name="connsiteY60" fmla="*/ 3187688 h 3562719"/>
                <a:gd name="connsiteX61" fmla="*/ 252829 w 2701062"/>
                <a:gd name="connsiteY61" fmla="*/ 3238254 h 3562719"/>
                <a:gd name="connsiteX62" fmla="*/ 202263 w 2701062"/>
                <a:gd name="connsiteY62" fmla="*/ 3318317 h 3562719"/>
                <a:gd name="connsiteX63" fmla="*/ 164339 w 2701062"/>
                <a:gd name="connsiteY63" fmla="*/ 3347814 h 3562719"/>
                <a:gd name="connsiteX64" fmla="*/ 75849 w 2701062"/>
                <a:gd name="connsiteY64" fmla="*/ 3377311 h 3562719"/>
                <a:gd name="connsiteX65" fmla="*/ 12641 w 2701062"/>
                <a:gd name="connsiteY65" fmla="*/ 3411021 h 3562719"/>
                <a:gd name="connsiteX66" fmla="*/ 0 w 2701062"/>
                <a:gd name="connsiteY66" fmla="*/ 3491084 h 3562719"/>
                <a:gd name="connsiteX67" fmla="*/ 63207 w 2701062"/>
                <a:gd name="connsiteY67" fmla="*/ 3486870 h 3562719"/>
                <a:gd name="connsiteX68" fmla="*/ 96918 w 2701062"/>
                <a:gd name="connsiteY68" fmla="*/ 3440518 h 3562719"/>
                <a:gd name="connsiteX69" fmla="*/ 155911 w 2701062"/>
                <a:gd name="connsiteY69" fmla="*/ 3482656 h 3562719"/>
                <a:gd name="connsiteX70" fmla="*/ 164339 w 2701062"/>
                <a:gd name="connsiteY70" fmla="*/ 3562719 h 3562719"/>
                <a:gd name="connsiteX71" fmla="*/ 265471 w 2701062"/>
                <a:gd name="connsiteY71" fmla="*/ 3512153 h 3562719"/>
                <a:gd name="connsiteX72" fmla="*/ 252829 w 2701062"/>
                <a:gd name="connsiteY72" fmla="*/ 3453159 h 3562719"/>
                <a:gd name="connsiteX73" fmla="*/ 307609 w 2701062"/>
                <a:gd name="connsiteY73" fmla="*/ 3411021 h 3562719"/>
                <a:gd name="connsiteX74" fmla="*/ 345534 w 2701062"/>
                <a:gd name="connsiteY74" fmla="*/ 3373097 h 3562719"/>
                <a:gd name="connsiteX75" fmla="*/ 375030 w 2701062"/>
                <a:gd name="connsiteY75" fmla="*/ 3330958 h 3562719"/>
                <a:gd name="connsiteX76" fmla="*/ 497231 w 2701062"/>
                <a:gd name="connsiteY76" fmla="*/ 3339386 h 3562719"/>
                <a:gd name="connsiteX77" fmla="*/ 497231 w 2701062"/>
                <a:gd name="connsiteY77" fmla="*/ 3339386 h 3562719"/>
                <a:gd name="connsiteX78" fmla="*/ 568866 w 2701062"/>
                <a:gd name="connsiteY78" fmla="*/ 3373097 h 3562719"/>
                <a:gd name="connsiteX79" fmla="*/ 589935 w 2701062"/>
                <a:gd name="connsiteY79" fmla="*/ 3352028 h 3562719"/>
                <a:gd name="connsiteX80" fmla="*/ 648929 w 2701062"/>
                <a:gd name="connsiteY80" fmla="*/ 3381524 h 3562719"/>
                <a:gd name="connsiteX81" fmla="*/ 674212 w 2701062"/>
                <a:gd name="connsiteY81" fmla="*/ 3377311 h 3562719"/>
                <a:gd name="connsiteX82" fmla="*/ 720564 w 2701062"/>
                <a:gd name="connsiteY82" fmla="*/ 3440518 h 3562719"/>
                <a:gd name="connsiteX83" fmla="*/ 754275 w 2701062"/>
                <a:gd name="connsiteY83" fmla="*/ 3432090 h 3562719"/>
                <a:gd name="connsiteX84" fmla="*/ 804840 w 2701062"/>
                <a:gd name="connsiteY84" fmla="*/ 3356241 h 3562719"/>
                <a:gd name="connsiteX85" fmla="*/ 842765 w 2701062"/>
                <a:gd name="connsiteY85" fmla="*/ 3322531 h 3562719"/>
                <a:gd name="connsiteX86" fmla="*/ 830123 w 2701062"/>
                <a:gd name="connsiteY86" fmla="*/ 3267751 h 3562719"/>
                <a:gd name="connsiteX87" fmla="*/ 859620 w 2701062"/>
                <a:gd name="connsiteY87" fmla="*/ 3212971 h 3562719"/>
                <a:gd name="connsiteX88" fmla="*/ 918614 w 2701062"/>
                <a:gd name="connsiteY88" fmla="*/ 3162406 h 3562719"/>
                <a:gd name="connsiteX89" fmla="*/ 1011318 w 2701062"/>
                <a:gd name="connsiteY89" fmla="*/ 3145550 h 3562719"/>
                <a:gd name="connsiteX90" fmla="*/ 1078739 w 2701062"/>
                <a:gd name="connsiteY90" fmla="*/ 3132909 h 3562719"/>
                <a:gd name="connsiteX91" fmla="*/ 1163016 w 2701062"/>
                <a:gd name="connsiteY91" fmla="*/ 3204544 h 3562719"/>
                <a:gd name="connsiteX92" fmla="*/ 1222009 w 2701062"/>
                <a:gd name="connsiteY92" fmla="*/ 3238254 h 3562719"/>
                <a:gd name="connsiteX93" fmla="*/ 1226223 w 2701062"/>
                <a:gd name="connsiteY93" fmla="*/ 3191902 h 3562719"/>
                <a:gd name="connsiteX94" fmla="*/ 1243078 w 2701062"/>
                <a:gd name="connsiteY94" fmla="*/ 3183475 h 3562719"/>
                <a:gd name="connsiteX95" fmla="*/ 1344210 w 2701062"/>
                <a:gd name="connsiteY95" fmla="*/ 3204544 h 3562719"/>
                <a:gd name="connsiteX96" fmla="*/ 1398990 w 2701062"/>
                <a:gd name="connsiteY96" fmla="*/ 3212971 h 3562719"/>
                <a:gd name="connsiteX97" fmla="*/ 1436914 w 2701062"/>
                <a:gd name="connsiteY97" fmla="*/ 3141336 h 3562719"/>
                <a:gd name="connsiteX98" fmla="*/ 1495908 w 2701062"/>
                <a:gd name="connsiteY98" fmla="*/ 3132909 h 3562719"/>
                <a:gd name="connsiteX99" fmla="*/ 1597040 w 2701062"/>
                <a:gd name="connsiteY99" fmla="*/ 3187688 h 3562719"/>
                <a:gd name="connsiteX100" fmla="*/ 1656033 w 2701062"/>
                <a:gd name="connsiteY100" fmla="*/ 3208758 h 3562719"/>
                <a:gd name="connsiteX101" fmla="*/ 1719240 w 2701062"/>
                <a:gd name="connsiteY101" fmla="*/ 3149764 h 3562719"/>
                <a:gd name="connsiteX102" fmla="*/ 1715027 w 2701062"/>
                <a:gd name="connsiteY102" fmla="*/ 3078129 h 3562719"/>
                <a:gd name="connsiteX103" fmla="*/ 1833014 w 2701062"/>
                <a:gd name="connsiteY103" fmla="*/ 3128695 h 3562719"/>
                <a:gd name="connsiteX104" fmla="*/ 1862510 w 2701062"/>
                <a:gd name="connsiteY104" fmla="*/ 3078129 h 3562719"/>
                <a:gd name="connsiteX105" fmla="*/ 2018422 w 2701062"/>
                <a:gd name="connsiteY105" fmla="*/ 3057060 h 3562719"/>
                <a:gd name="connsiteX106" fmla="*/ 2186975 w 2701062"/>
                <a:gd name="connsiteY106" fmla="*/ 3116053 h 3562719"/>
                <a:gd name="connsiteX107" fmla="*/ 2254396 w 2701062"/>
                <a:gd name="connsiteY107" fmla="*/ 3031777 h 3562719"/>
                <a:gd name="connsiteX108" fmla="*/ 2338673 w 2701062"/>
                <a:gd name="connsiteY108" fmla="*/ 3031777 h 3562719"/>
                <a:gd name="connsiteX109" fmla="*/ 2380811 w 2701062"/>
                <a:gd name="connsiteY109" fmla="*/ 2976997 h 3562719"/>
                <a:gd name="connsiteX110" fmla="*/ 2456660 w 2701062"/>
                <a:gd name="connsiteY110" fmla="*/ 2981211 h 3562719"/>
                <a:gd name="connsiteX111" fmla="*/ 2469301 w 2701062"/>
                <a:gd name="connsiteY111" fmla="*/ 2901148 h 3562719"/>
                <a:gd name="connsiteX112" fmla="*/ 2595716 w 2701062"/>
                <a:gd name="connsiteY112" fmla="*/ 2833727 h 3562719"/>
                <a:gd name="connsiteX113" fmla="*/ 2595716 w 2701062"/>
                <a:gd name="connsiteY113" fmla="*/ 2732595 h 3562719"/>
                <a:gd name="connsiteX114" fmla="*/ 2616785 w 2701062"/>
                <a:gd name="connsiteY114" fmla="*/ 2694671 h 3562719"/>
                <a:gd name="connsiteX115" fmla="*/ 2591502 w 2701062"/>
                <a:gd name="connsiteY115" fmla="*/ 2669388 h 3562719"/>
                <a:gd name="connsiteX116" fmla="*/ 2515653 w 2701062"/>
                <a:gd name="connsiteY116" fmla="*/ 2669388 h 3562719"/>
                <a:gd name="connsiteX117" fmla="*/ 2460874 w 2701062"/>
                <a:gd name="connsiteY117" fmla="*/ 2682029 h 3562719"/>
                <a:gd name="connsiteX118" fmla="*/ 2435591 w 2701062"/>
                <a:gd name="connsiteY118" fmla="*/ 2694671 h 3562719"/>
                <a:gd name="connsiteX119" fmla="*/ 2397666 w 2701062"/>
                <a:gd name="connsiteY119" fmla="*/ 2644105 h 3562719"/>
                <a:gd name="connsiteX120" fmla="*/ 2347100 w 2701062"/>
                <a:gd name="connsiteY120" fmla="*/ 2618822 h 3562719"/>
                <a:gd name="connsiteX121" fmla="*/ 2410308 w 2701062"/>
                <a:gd name="connsiteY121" fmla="*/ 2580898 h 3562719"/>
                <a:gd name="connsiteX122" fmla="*/ 2439804 w 2701062"/>
                <a:gd name="connsiteY122" fmla="*/ 2433414 h 3562719"/>
                <a:gd name="connsiteX123" fmla="*/ 2481943 w 2701062"/>
                <a:gd name="connsiteY123" fmla="*/ 2467124 h 3562719"/>
                <a:gd name="connsiteX124" fmla="*/ 2532509 w 2701062"/>
                <a:gd name="connsiteY124" fmla="*/ 2395489 h 3562719"/>
                <a:gd name="connsiteX125" fmla="*/ 2545150 w 2701062"/>
                <a:gd name="connsiteY125" fmla="*/ 2357565 h 3562719"/>
                <a:gd name="connsiteX126" fmla="*/ 2633640 w 2701062"/>
                <a:gd name="connsiteY126" fmla="*/ 2243792 h 3562719"/>
                <a:gd name="connsiteX127" fmla="*/ 2650496 w 2701062"/>
                <a:gd name="connsiteY127" fmla="*/ 2151088 h 3562719"/>
                <a:gd name="connsiteX128" fmla="*/ 2696848 w 2701062"/>
                <a:gd name="connsiteY128" fmla="*/ 2075239 h 3562719"/>
                <a:gd name="connsiteX129" fmla="*/ 2701062 w 2701062"/>
                <a:gd name="connsiteY129" fmla="*/ 1868761 h 3562719"/>
                <a:gd name="connsiteX130" fmla="*/ 2503012 w 2701062"/>
                <a:gd name="connsiteY130" fmla="*/ 1733919 h 3562719"/>
                <a:gd name="connsiteX131" fmla="*/ 2237541 w 2701062"/>
                <a:gd name="connsiteY131" fmla="*/ 1704422 h 3562719"/>
                <a:gd name="connsiteX132" fmla="*/ 2161692 w 2701062"/>
                <a:gd name="connsiteY132" fmla="*/ 1792912 h 3562719"/>
                <a:gd name="connsiteX133" fmla="*/ 2123768 w 2701062"/>
                <a:gd name="connsiteY133" fmla="*/ 1784485 h 3562719"/>
                <a:gd name="connsiteX134" fmla="*/ 2111126 w 2701062"/>
                <a:gd name="connsiteY134" fmla="*/ 1733919 h 3562719"/>
                <a:gd name="connsiteX135" fmla="*/ 2203830 w 2701062"/>
                <a:gd name="connsiteY135" fmla="*/ 1637001 h 3562719"/>
                <a:gd name="connsiteX136" fmla="*/ 2178547 w 2701062"/>
                <a:gd name="connsiteY136" fmla="*/ 1497945 h 3562719"/>
                <a:gd name="connsiteX137" fmla="*/ 2090057 w 2701062"/>
                <a:gd name="connsiteY137" fmla="*/ 1405241 h 3562719"/>
                <a:gd name="connsiteX138" fmla="*/ 2056346 w 2701062"/>
                <a:gd name="connsiteY138" fmla="*/ 1375744 h 3562719"/>
                <a:gd name="connsiteX139" fmla="*/ 2127981 w 2701062"/>
                <a:gd name="connsiteY139" fmla="*/ 1363102 h 3562719"/>
                <a:gd name="connsiteX140" fmla="*/ 2127981 w 2701062"/>
                <a:gd name="connsiteY140" fmla="*/ 1329392 h 3562719"/>
                <a:gd name="connsiteX141" fmla="*/ 2031063 w 2701062"/>
                <a:gd name="connsiteY141" fmla="*/ 1202977 h 3562719"/>
                <a:gd name="connsiteX142" fmla="*/ 2022636 w 2701062"/>
                <a:gd name="connsiteY142" fmla="*/ 1118700 h 3562719"/>
                <a:gd name="connsiteX143" fmla="*/ 2056346 w 2701062"/>
                <a:gd name="connsiteY143" fmla="*/ 1055493 h 3562719"/>
                <a:gd name="connsiteX144" fmla="*/ 2039491 w 2701062"/>
                <a:gd name="connsiteY144" fmla="*/ 1021782 h 3562719"/>
                <a:gd name="connsiteX145" fmla="*/ 1967856 w 2701062"/>
                <a:gd name="connsiteY145" fmla="*/ 1000713 h 3562719"/>
                <a:gd name="connsiteX146" fmla="*/ 1929932 w 2701062"/>
                <a:gd name="connsiteY146" fmla="*/ 941720 h 3562719"/>
                <a:gd name="connsiteX147" fmla="*/ 1934146 w 2701062"/>
                <a:gd name="connsiteY147" fmla="*/ 882726 h 3562719"/>
                <a:gd name="connsiteX148" fmla="*/ 1727668 w 2701062"/>
                <a:gd name="connsiteY148" fmla="*/ 764739 h 3562719"/>
                <a:gd name="connsiteX149" fmla="*/ 1664461 w 2701062"/>
                <a:gd name="connsiteY149" fmla="*/ 705746 h 3562719"/>
                <a:gd name="connsiteX150" fmla="*/ 1516977 w 2701062"/>
                <a:gd name="connsiteY150" fmla="*/ 166377 h 3562719"/>
                <a:gd name="connsiteX151" fmla="*/ 1407417 w 2701062"/>
                <a:gd name="connsiteY151" fmla="*/ 48391 h 3562719"/>
                <a:gd name="connsiteX152" fmla="*/ 1327354 w 2701062"/>
                <a:gd name="connsiteY152" fmla="*/ 23107 h 3562719"/>
                <a:gd name="connsiteX0" fmla="*/ 1327354 w 2701062"/>
                <a:gd name="connsiteY0" fmla="*/ 80063 h 3619675"/>
                <a:gd name="connsiteX1" fmla="*/ 1344210 w 2701062"/>
                <a:gd name="connsiteY1" fmla="*/ 0 h 3619675"/>
                <a:gd name="connsiteX2" fmla="*/ 1264148 w 2701062"/>
                <a:gd name="connsiteY2" fmla="*/ 164339 h 3619675"/>
                <a:gd name="connsiteX3" fmla="*/ 1281002 w 2701062"/>
                <a:gd name="connsiteY3" fmla="*/ 303396 h 3619675"/>
                <a:gd name="connsiteX4" fmla="*/ 1141946 w 2701062"/>
                <a:gd name="connsiteY4" fmla="*/ 438238 h 3619675"/>
                <a:gd name="connsiteX5" fmla="*/ 876475 w 2701062"/>
                <a:gd name="connsiteY5" fmla="*/ 695280 h 3619675"/>
                <a:gd name="connsiteX6" fmla="*/ 804840 w 2701062"/>
                <a:gd name="connsiteY6" fmla="*/ 766915 h 3619675"/>
                <a:gd name="connsiteX7" fmla="*/ 813268 w 2701062"/>
                <a:gd name="connsiteY7" fmla="*/ 897544 h 3619675"/>
                <a:gd name="connsiteX8" fmla="*/ 897545 w 2701062"/>
                <a:gd name="connsiteY8" fmla="*/ 1066097 h 3619675"/>
                <a:gd name="connsiteX9" fmla="*/ 943897 w 2701062"/>
                <a:gd name="connsiteY9" fmla="*/ 1150373 h 3619675"/>
                <a:gd name="connsiteX10" fmla="*/ 964966 w 2701062"/>
                <a:gd name="connsiteY10" fmla="*/ 1179870 h 3619675"/>
                <a:gd name="connsiteX11" fmla="*/ 994463 w 2701062"/>
                <a:gd name="connsiteY11" fmla="*/ 1154587 h 3619675"/>
                <a:gd name="connsiteX12" fmla="*/ 1011318 w 2701062"/>
                <a:gd name="connsiteY12" fmla="*/ 1099808 h 3619675"/>
                <a:gd name="connsiteX13" fmla="*/ 1057670 w 2701062"/>
                <a:gd name="connsiteY13" fmla="*/ 1091380 h 3619675"/>
                <a:gd name="connsiteX14" fmla="*/ 1053456 w 2701062"/>
                <a:gd name="connsiteY14" fmla="*/ 1154587 h 3619675"/>
                <a:gd name="connsiteX15" fmla="*/ 1040815 w 2701062"/>
                <a:gd name="connsiteY15" fmla="*/ 1188298 h 3619675"/>
                <a:gd name="connsiteX16" fmla="*/ 1049242 w 2701062"/>
                <a:gd name="connsiteY16" fmla="*/ 1213581 h 3619675"/>
                <a:gd name="connsiteX17" fmla="*/ 986035 w 2701062"/>
                <a:gd name="connsiteY17" fmla="*/ 1230436 h 3619675"/>
                <a:gd name="connsiteX18" fmla="*/ 1011318 w 2701062"/>
                <a:gd name="connsiteY18" fmla="*/ 1365279 h 3619675"/>
                <a:gd name="connsiteX19" fmla="*/ 1049242 w 2701062"/>
                <a:gd name="connsiteY19" fmla="*/ 1361065 h 3619675"/>
                <a:gd name="connsiteX20" fmla="*/ 1040815 w 2701062"/>
                <a:gd name="connsiteY20" fmla="*/ 1424272 h 3619675"/>
                <a:gd name="connsiteX21" fmla="*/ 981821 w 2701062"/>
                <a:gd name="connsiteY21" fmla="*/ 1457983 h 3619675"/>
                <a:gd name="connsiteX22" fmla="*/ 931255 w 2701062"/>
                <a:gd name="connsiteY22" fmla="*/ 1457983 h 3619675"/>
                <a:gd name="connsiteX23" fmla="*/ 897545 w 2701062"/>
                <a:gd name="connsiteY23" fmla="*/ 1521190 h 3619675"/>
                <a:gd name="connsiteX24" fmla="*/ 901758 w 2701062"/>
                <a:gd name="connsiteY24" fmla="*/ 1550687 h 3619675"/>
                <a:gd name="connsiteX25" fmla="*/ 948110 w 2701062"/>
                <a:gd name="connsiteY25" fmla="*/ 1559114 h 3619675"/>
                <a:gd name="connsiteX26" fmla="*/ 931255 w 2701062"/>
                <a:gd name="connsiteY26" fmla="*/ 1597039 h 3619675"/>
                <a:gd name="connsiteX27" fmla="*/ 952324 w 2701062"/>
                <a:gd name="connsiteY27" fmla="*/ 1605467 h 3619675"/>
                <a:gd name="connsiteX28" fmla="*/ 1015532 w 2701062"/>
                <a:gd name="connsiteY28" fmla="*/ 1609680 h 3619675"/>
                <a:gd name="connsiteX29" fmla="*/ 1040815 w 2701062"/>
                <a:gd name="connsiteY29" fmla="*/ 1647605 h 3619675"/>
                <a:gd name="connsiteX30" fmla="*/ 1036601 w 2701062"/>
                <a:gd name="connsiteY30" fmla="*/ 1685529 h 3619675"/>
                <a:gd name="connsiteX31" fmla="*/ 1104022 w 2701062"/>
                <a:gd name="connsiteY31" fmla="*/ 1786661 h 3619675"/>
                <a:gd name="connsiteX32" fmla="*/ 1053456 w 2701062"/>
                <a:gd name="connsiteY32" fmla="*/ 1811944 h 3619675"/>
                <a:gd name="connsiteX33" fmla="*/ 998676 w 2701062"/>
                <a:gd name="connsiteY33" fmla="*/ 1807730 h 3619675"/>
                <a:gd name="connsiteX34" fmla="*/ 964966 w 2701062"/>
                <a:gd name="connsiteY34" fmla="*/ 1887793 h 3619675"/>
                <a:gd name="connsiteX35" fmla="*/ 1015532 w 2701062"/>
                <a:gd name="connsiteY35" fmla="*/ 1929931 h 3619675"/>
                <a:gd name="connsiteX36" fmla="*/ 994463 w 2701062"/>
                <a:gd name="connsiteY36" fmla="*/ 2026849 h 3619675"/>
                <a:gd name="connsiteX37" fmla="*/ 1019746 w 2701062"/>
                <a:gd name="connsiteY37" fmla="*/ 2060560 h 3619675"/>
                <a:gd name="connsiteX38" fmla="*/ 990249 w 2701062"/>
                <a:gd name="connsiteY38" fmla="*/ 2094270 h 3619675"/>
                <a:gd name="connsiteX39" fmla="*/ 948110 w 2701062"/>
                <a:gd name="connsiteY39" fmla="*/ 2094270 h 3619675"/>
                <a:gd name="connsiteX40" fmla="*/ 939683 w 2701062"/>
                <a:gd name="connsiteY40" fmla="*/ 2132195 h 3619675"/>
                <a:gd name="connsiteX41" fmla="*/ 994463 w 2701062"/>
                <a:gd name="connsiteY41" fmla="*/ 2178547 h 3619675"/>
                <a:gd name="connsiteX42" fmla="*/ 981821 w 2701062"/>
                <a:gd name="connsiteY42" fmla="*/ 2359741 h 3619675"/>
                <a:gd name="connsiteX43" fmla="*/ 1015532 w 2701062"/>
                <a:gd name="connsiteY43" fmla="*/ 2439804 h 3619675"/>
                <a:gd name="connsiteX44" fmla="*/ 1049242 w 2701062"/>
                <a:gd name="connsiteY44" fmla="*/ 2439804 h 3619675"/>
                <a:gd name="connsiteX45" fmla="*/ 1129305 w 2701062"/>
                <a:gd name="connsiteY45" fmla="*/ 2507225 h 3619675"/>
                <a:gd name="connsiteX46" fmla="*/ 1125091 w 2701062"/>
                <a:gd name="connsiteY46" fmla="*/ 2637854 h 3619675"/>
                <a:gd name="connsiteX47" fmla="*/ 1087167 w 2701062"/>
                <a:gd name="connsiteY47" fmla="*/ 2701061 h 3619675"/>
                <a:gd name="connsiteX48" fmla="*/ 1015532 w 2701062"/>
                <a:gd name="connsiteY48" fmla="*/ 2768482 h 3619675"/>
                <a:gd name="connsiteX49" fmla="*/ 1007104 w 2701062"/>
                <a:gd name="connsiteY49" fmla="*/ 2856973 h 3619675"/>
                <a:gd name="connsiteX50" fmla="*/ 922828 w 2701062"/>
                <a:gd name="connsiteY50" fmla="*/ 2869614 h 3619675"/>
                <a:gd name="connsiteX51" fmla="*/ 868048 w 2701062"/>
                <a:gd name="connsiteY51" fmla="*/ 2873828 h 3619675"/>
                <a:gd name="connsiteX52" fmla="*/ 830123 w 2701062"/>
                <a:gd name="connsiteY52" fmla="*/ 2835903 h 3619675"/>
                <a:gd name="connsiteX53" fmla="*/ 577294 w 2701062"/>
                <a:gd name="connsiteY53" fmla="*/ 2856973 h 3619675"/>
                <a:gd name="connsiteX54" fmla="*/ 568866 w 2701062"/>
                <a:gd name="connsiteY54" fmla="*/ 2962318 h 3619675"/>
                <a:gd name="connsiteX55" fmla="*/ 514087 w 2701062"/>
                <a:gd name="connsiteY55" fmla="*/ 2996029 h 3619675"/>
                <a:gd name="connsiteX56" fmla="*/ 484590 w 2701062"/>
                <a:gd name="connsiteY56" fmla="*/ 2962318 h 3619675"/>
                <a:gd name="connsiteX57" fmla="*/ 446665 w 2701062"/>
                <a:gd name="connsiteY57" fmla="*/ 2987601 h 3619675"/>
                <a:gd name="connsiteX58" fmla="*/ 434024 w 2701062"/>
                <a:gd name="connsiteY58" fmla="*/ 3105588 h 3619675"/>
                <a:gd name="connsiteX59" fmla="*/ 328678 w 2701062"/>
                <a:gd name="connsiteY59" fmla="*/ 3232003 h 3619675"/>
                <a:gd name="connsiteX60" fmla="*/ 273899 w 2701062"/>
                <a:gd name="connsiteY60" fmla="*/ 3244644 h 3619675"/>
                <a:gd name="connsiteX61" fmla="*/ 252829 w 2701062"/>
                <a:gd name="connsiteY61" fmla="*/ 3295210 h 3619675"/>
                <a:gd name="connsiteX62" fmla="*/ 202263 w 2701062"/>
                <a:gd name="connsiteY62" fmla="*/ 3375273 h 3619675"/>
                <a:gd name="connsiteX63" fmla="*/ 164339 w 2701062"/>
                <a:gd name="connsiteY63" fmla="*/ 3404770 h 3619675"/>
                <a:gd name="connsiteX64" fmla="*/ 75849 w 2701062"/>
                <a:gd name="connsiteY64" fmla="*/ 3434267 h 3619675"/>
                <a:gd name="connsiteX65" fmla="*/ 12641 w 2701062"/>
                <a:gd name="connsiteY65" fmla="*/ 3467977 h 3619675"/>
                <a:gd name="connsiteX66" fmla="*/ 0 w 2701062"/>
                <a:gd name="connsiteY66" fmla="*/ 3548040 h 3619675"/>
                <a:gd name="connsiteX67" fmla="*/ 63207 w 2701062"/>
                <a:gd name="connsiteY67" fmla="*/ 3543826 h 3619675"/>
                <a:gd name="connsiteX68" fmla="*/ 96918 w 2701062"/>
                <a:gd name="connsiteY68" fmla="*/ 3497474 h 3619675"/>
                <a:gd name="connsiteX69" fmla="*/ 155911 w 2701062"/>
                <a:gd name="connsiteY69" fmla="*/ 3539612 h 3619675"/>
                <a:gd name="connsiteX70" fmla="*/ 164339 w 2701062"/>
                <a:gd name="connsiteY70" fmla="*/ 3619675 h 3619675"/>
                <a:gd name="connsiteX71" fmla="*/ 265471 w 2701062"/>
                <a:gd name="connsiteY71" fmla="*/ 3569109 h 3619675"/>
                <a:gd name="connsiteX72" fmla="*/ 252829 w 2701062"/>
                <a:gd name="connsiteY72" fmla="*/ 3510115 h 3619675"/>
                <a:gd name="connsiteX73" fmla="*/ 307609 w 2701062"/>
                <a:gd name="connsiteY73" fmla="*/ 3467977 h 3619675"/>
                <a:gd name="connsiteX74" fmla="*/ 345534 w 2701062"/>
                <a:gd name="connsiteY74" fmla="*/ 3430053 h 3619675"/>
                <a:gd name="connsiteX75" fmla="*/ 375030 w 2701062"/>
                <a:gd name="connsiteY75" fmla="*/ 3387914 h 3619675"/>
                <a:gd name="connsiteX76" fmla="*/ 497231 w 2701062"/>
                <a:gd name="connsiteY76" fmla="*/ 3396342 h 3619675"/>
                <a:gd name="connsiteX77" fmla="*/ 497231 w 2701062"/>
                <a:gd name="connsiteY77" fmla="*/ 3396342 h 3619675"/>
                <a:gd name="connsiteX78" fmla="*/ 568866 w 2701062"/>
                <a:gd name="connsiteY78" fmla="*/ 3430053 h 3619675"/>
                <a:gd name="connsiteX79" fmla="*/ 589935 w 2701062"/>
                <a:gd name="connsiteY79" fmla="*/ 3408984 h 3619675"/>
                <a:gd name="connsiteX80" fmla="*/ 648929 w 2701062"/>
                <a:gd name="connsiteY80" fmla="*/ 3438480 h 3619675"/>
                <a:gd name="connsiteX81" fmla="*/ 674212 w 2701062"/>
                <a:gd name="connsiteY81" fmla="*/ 3434267 h 3619675"/>
                <a:gd name="connsiteX82" fmla="*/ 720564 w 2701062"/>
                <a:gd name="connsiteY82" fmla="*/ 3497474 h 3619675"/>
                <a:gd name="connsiteX83" fmla="*/ 754275 w 2701062"/>
                <a:gd name="connsiteY83" fmla="*/ 3489046 h 3619675"/>
                <a:gd name="connsiteX84" fmla="*/ 804840 w 2701062"/>
                <a:gd name="connsiteY84" fmla="*/ 3413197 h 3619675"/>
                <a:gd name="connsiteX85" fmla="*/ 842765 w 2701062"/>
                <a:gd name="connsiteY85" fmla="*/ 3379487 h 3619675"/>
                <a:gd name="connsiteX86" fmla="*/ 830123 w 2701062"/>
                <a:gd name="connsiteY86" fmla="*/ 3324707 h 3619675"/>
                <a:gd name="connsiteX87" fmla="*/ 859620 w 2701062"/>
                <a:gd name="connsiteY87" fmla="*/ 3269927 h 3619675"/>
                <a:gd name="connsiteX88" fmla="*/ 918614 w 2701062"/>
                <a:gd name="connsiteY88" fmla="*/ 3219362 h 3619675"/>
                <a:gd name="connsiteX89" fmla="*/ 1011318 w 2701062"/>
                <a:gd name="connsiteY89" fmla="*/ 3202506 h 3619675"/>
                <a:gd name="connsiteX90" fmla="*/ 1078739 w 2701062"/>
                <a:gd name="connsiteY90" fmla="*/ 3189865 h 3619675"/>
                <a:gd name="connsiteX91" fmla="*/ 1163016 w 2701062"/>
                <a:gd name="connsiteY91" fmla="*/ 3261500 h 3619675"/>
                <a:gd name="connsiteX92" fmla="*/ 1222009 w 2701062"/>
                <a:gd name="connsiteY92" fmla="*/ 3295210 h 3619675"/>
                <a:gd name="connsiteX93" fmla="*/ 1226223 w 2701062"/>
                <a:gd name="connsiteY93" fmla="*/ 3248858 h 3619675"/>
                <a:gd name="connsiteX94" fmla="*/ 1243078 w 2701062"/>
                <a:gd name="connsiteY94" fmla="*/ 3240431 h 3619675"/>
                <a:gd name="connsiteX95" fmla="*/ 1344210 w 2701062"/>
                <a:gd name="connsiteY95" fmla="*/ 3261500 h 3619675"/>
                <a:gd name="connsiteX96" fmla="*/ 1398990 w 2701062"/>
                <a:gd name="connsiteY96" fmla="*/ 3269927 h 3619675"/>
                <a:gd name="connsiteX97" fmla="*/ 1436914 w 2701062"/>
                <a:gd name="connsiteY97" fmla="*/ 3198292 h 3619675"/>
                <a:gd name="connsiteX98" fmla="*/ 1495908 w 2701062"/>
                <a:gd name="connsiteY98" fmla="*/ 3189865 h 3619675"/>
                <a:gd name="connsiteX99" fmla="*/ 1597040 w 2701062"/>
                <a:gd name="connsiteY99" fmla="*/ 3244644 h 3619675"/>
                <a:gd name="connsiteX100" fmla="*/ 1656033 w 2701062"/>
                <a:gd name="connsiteY100" fmla="*/ 3265714 h 3619675"/>
                <a:gd name="connsiteX101" fmla="*/ 1719240 w 2701062"/>
                <a:gd name="connsiteY101" fmla="*/ 3206720 h 3619675"/>
                <a:gd name="connsiteX102" fmla="*/ 1715027 w 2701062"/>
                <a:gd name="connsiteY102" fmla="*/ 3135085 h 3619675"/>
                <a:gd name="connsiteX103" fmla="*/ 1833014 w 2701062"/>
                <a:gd name="connsiteY103" fmla="*/ 3185651 h 3619675"/>
                <a:gd name="connsiteX104" fmla="*/ 1862510 w 2701062"/>
                <a:gd name="connsiteY104" fmla="*/ 3135085 h 3619675"/>
                <a:gd name="connsiteX105" fmla="*/ 2018422 w 2701062"/>
                <a:gd name="connsiteY105" fmla="*/ 3114016 h 3619675"/>
                <a:gd name="connsiteX106" fmla="*/ 2186975 w 2701062"/>
                <a:gd name="connsiteY106" fmla="*/ 3173009 h 3619675"/>
                <a:gd name="connsiteX107" fmla="*/ 2254396 w 2701062"/>
                <a:gd name="connsiteY107" fmla="*/ 3088733 h 3619675"/>
                <a:gd name="connsiteX108" fmla="*/ 2338673 w 2701062"/>
                <a:gd name="connsiteY108" fmla="*/ 3088733 h 3619675"/>
                <a:gd name="connsiteX109" fmla="*/ 2380811 w 2701062"/>
                <a:gd name="connsiteY109" fmla="*/ 3033953 h 3619675"/>
                <a:gd name="connsiteX110" fmla="*/ 2456660 w 2701062"/>
                <a:gd name="connsiteY110" fmla="*/ 3038167 h 3619675"/>
                <a:gd name="connsiteX111" fmla="*/ 2469301 w 2701062"/>
                <a:gd name="connsiteY111" fmla="*/ 2958104 h 3619675"/>
                <a:gd name="connsiteX112" fmla="*/ 2595716 w 2701062"/>
                <a:gd name="connsiteY112" fmla="*/ 2890683 h 3619675"/>
                <a:gd name="connsiteX113" fmla="*/ 2595716 w 2701062"/>
                <a:gd name="connsiteY113" fmla="*/ 2789551 h 3619675"/>
                <a:gd name="connsiteX114" fmla="*/ 2616785 w 2701062"/>
                <a:gd name="connsiteY114" fmla="*/ 2751627 h 3619675"/>
                <a:gd name="connsiteX115" fmla="*/ 2591502 w 2701062"/>
                <a:gd name="connsiteY115" fmla="*/ 2726344 h 3619675"/>
                <a:gd name="connsiteX116" fmla="*/ 2515653 w 2701062"/>
                <a:gd name="connsiteY116" fmla="*/ 2726344 h 3619675"/>
                <a:gd name="connsiteX117" fmla="*/ 2460874 w 2701062"/>
                <a:gd name="connsiteY117" fmla="*/ 2738985 h 3619675"/>
                <a:gd name="connsiteX118" fmla="*/ 2435591 w 2701062"/>
                <a:gd name="connsiteY118" fmla="*/ 2751627 h 3619675"/>
                <a:gd name="connsiteX119" fmla="*/ 2397666 w 2701062"/>
                <a:gd name="connsiteY119" fmla="*/ 2701061 h 3619675"/>
                <a:gd name="connsiteX120" fmla="*/ 2347100 w 2701062"/>
                <a:gd name="connsiteY120" fmla="*/ 2675778 h 3619675"/>
                <a:gd name="connsiteX121" fmla="*/ 2410308 w 2701062"/>
                <a:gd name="connsiteY121" fmla="*/ 2637854 h 3619675"/>
                <a:gd name="connsiteX122" fmla="*/ 2439804 w 2701062"/>
                <a:gd name="connsiteY122" fmla="*/ 2490370 h 3619675"/>
                <a:gd name="connsiteX123" fmla="*/ 2481943 w 2701062"/>
                <a:gd name="connsiteY123" fmla="*/ 2524080 h 3619675"/>
                <a:gd name="connsiteX124" fmla="*/ 2532509 w 2701062"/>
                <a:gd name="connsiteY124" fmla="*/ 2452445 h 3619675"/>
                <a:gd name="connsiteX125" fmla="*/ 2545150 w 2701062"/>
                <a:gd name="connsiteY125" fmla="*/ 2414521 h 3619675"/>
                <a:gd name="connsiteX126" fmla="*/ 2633640 w 2701062"/>
                <a:gd name="connsiteY126" fmla="*/ 2300748 h 3619675"/>
                <a:gd name="connsiteX127" fmla="*/ 2650496 w 2701062"/>
                <a:gd name="connsiteY127" fmla="*/ 2208044 h 3619675"/>
                <a:gd name="connsiteX128" fmla="*/ 2696848 w 2701062"/>
                <a:gd name="connsiteY128" fmla="*/ 2132195 h 3619675"/>
                <a:gd name="connsiteX129" fmla="*/ 2701062 w 2701062"/>
                <a:gd name="connsiteY129" fmla="*/ 1925717 h 3619675"/>
                <a:gd name="connsiteX130" fmla="*/ 2503012 w 2701062"/>
                <a:gd name="connsiteY130" fmla="*/ 1790875 h 3619675"/>
                <a:gd name="connsiteX131" fmla="*/ 2237541 w 2701062"/>
                <a:gd name="connsiteY131" fmla="*/ 1761378 h 3619675"/>
                <a:gd name="connsiteX132" fmla="*/ 2161692 w 2701062"/>
                <a:gd name="connsiteY132" fmla="*/ 1849868 h 3619675"/>
                <a:gd name="connsiteX133" fmla="*/ 2123768 w 2701062"/>
                <a:gd name="connsiteY133" fmla="*/ 1841441 h 3619675"/>
                <a:gd name="connsiteX134" fmla="*/ 2111126 w 2701062"/>
                <a:gd name="connsiteY134" fmla="*/ 1790875 h 3619675"/>
                <a:gd name="connsiteX135" fmla="*/ 2203830 w 2701062"/>
                <a:gd name="connsiteY135" fmla="*/ 1693957 h 3619675"/>
                <a:gd name="connsiteX136" fmla="*/ 2178547 w 2701062"/>
                <a:gd name="connsiteY136" fmla="*/ 1554901 h 3619675"/>
                <a:gd name="connsiteX137" fmla="*/ 2090057 w 2701062"/>
                <a:gd name="connsiteY137" fmla="*/ 1462197 h 3619675"/>
                <a:gd name="connsiteX138" fmla="*/ 2056346 w 2701062"/>
                <a:gd name="connsiteY138" fmla="*/ 1432700 h 3619675"/>
                <a:gd name="connsiteX139" fmla="*/ 2127981 w 2701062"/>
                <a:gd name="connsiteY139" fmla="*/ 1420058 h 3619675"/>
                <a:gd name="connsiteX140" fmla="*/ 2127981 w 2701062"/>
                <a:gd name="connsiteY140" fmla="*/ 1386348 h 3619675"/>
                <a:gd name="connsiteX141" fmla="*/ 2031063 w 2701062"/>
                <a:gd name="connsiteY141" fmla="*/ 1259933 h 3619675"/>
                <a:gd name="connsiteX142" fmla="*/ 2022636 w 2701062"/>
                <a:gd name="connsiteY142" fmla="*/ 1175656 h 3619675"/>
                <a:gd name="connsiteX143" fmla="*/ 2056346 w 2701062"/>
                <a:gd name="connsiteY143" fmla="*/ 1112449 h 3619675"/>
                <a:gd name="connsiteX144" fmla="*/ 2039491 w 2701062"/>
                <a:gd name="connsiteY144" fmla="*/ 1078738 h 3619675"/>
                <a:gd name="connsiteX145" fmla="*/ 1967856 w 2701062"/>
                <a:gd name="connsiteY145" fmla="*/ 1057669 h 3619675"/>
                <a:gd name="connsiteX146" fmla="*/ 1929932 w 2701062"/>
                <a:gd name="connsiteY146" fmla="*/ 998676 h 3619675"/>
                <a:gd name="connsiteX147" fmla="*/ 1934146 w 2701062"/>
                <a:gd name="connsiteY147" fmla="*/ 939682 h 3619675"/>
                <a:gd name="connsiteX148" fmla="*/ 1727668 w 2701062"/>
                <a:gd name="connsiteY148" fmla="*/ 821695 h 3619675"/>
                <a:gd name="connsiteX149" fmla="*/ 1664461 w 2701062"/>
                <a:gd name="connsiteY149" fmla="*/ 762702 h 3619675"/>
                <a:gd name="connsiteX150" fmla="*/ 1516977 w 2701062"/>
                <a:gd name="connsiteY150" fmla="*/ 223333 h 3619675"/>
                <a:gd name="connsiteX151" fmla="*/ 1407417 w 2701062"/>
                <a:gd name="connsiteY151" fmla="*/ 105347 h 3619675"/>
                <a:gd name="connsiteX152" fmla="*/ 1327354 w 2701062"/>
                <a:gd name="connsiteY152" fmla="*/ 80063 h 3619675"/>
                <a:gd name="connsiteX0" fmla="*/ 1382133 w 2701062"/>
                <a:gd name="connsiteY0" fmla="*/ 12642 h 3619675"/>
                <a:gd name="connsiteX1" fmla="*/ 1344210 w 2701062"/>
                <a:gd name="connsiteY1" fmla="*/ 0 h 3619675"/>
                <a:gd name="connsiteX2" fmla="*/ 1264148 w 2701062"/>
                <a:gd name="connsiteY2" fmla="*/ 164339 h 3619675"/>
                <a:gd name="connsiteX3" fmla="*/ 1281002 w 2701062"/>
                <a:gd name="connsiteY3" fmla="*/ 303396 h 3619675"/>
                <a:gd name="connsiteX4" fmla="*/ 1141946 w 2701062"/>
                <a:gd name="connsiteY4" fmla="*/ 438238 h 3619675"/>
                <a:gd name="connsiteX5" fmla="*/ 876475 w 2701062"/>
                <a:gd name="connsiteY5" fmla="*/ 695280 h 3619675"/>
                <a:gd name="connsiteX6" fmla="*/ 804840 w 2701062"/>
                <a:gd name="connsiteY6" fmla="*/ 766915 h 3619675"/>
                <a:gd name="connsiteX7" fmla="*/ 813268 w 2701062"/>
                <a:gd name="connsiteY7" fmla="*/ 897544 h 3619675"/>
                <a:gd name="connsiteX8" fmla="*/ 897545 w 2701062"/>
                <a:gd name="connsiteY8" fmla="*/ 1066097 h 3619675"/>
                <a:gd name="connsiteX9" fmla="*/ 943897 w 2701062"/>
                <a:gd name="connsiteY9" fmla="*/ 1150373 h 3619675"/>
                <a:gd name="connsiteX10" fmla="*/ 964966 w 2701062"/>
                <a:gd name="connsiteY10" fmla="*/ 1179870 h 3619675"/>
                <a:gd name="connsiteX11" fmla="*/ 994463 w 2701062"/>
                <a:gd name="connsiteY11" fmla="*/ 1154587 h 3619675"/>
                <a:gd name="connsiteX12" fmla="*/ 1011318 w 2701062"/>
                <a:gd name="connsiteY12" fmla="*/ 1099808 h 3619675"/>
                <a:gd name="connsiteX13" fmla="*/ 1057670 w 2701062"/>
                <a:gd name="connsiteY13" fmla="*/ 1091380 h 3619675"/>
                <a:gd name="connsiteX14" fmla="*/ 1053456 w 2701062"/>
                <a:gd name="connsiteY14" fmla="*/ 1154587 h 3619675"/>
                <a:gd name="connsiteX15" fmla="*/ 1040815 w 2701062"/>
                <a:gd name="connsiteY15" fmla="*/ 1188298 h 3619675"/>
                <a:gd name="connsiteX16" fmla="*/ 1049242 w 2701062"/>
                <a:gd name="connsiteY16" fmla="*/ 1213581 h 3619675"/>
                <a:gd name="connsiteX17" fmla="*/ 986035 w 2701062"/>
                <a:gd name="connsiteY17" fmla="*/ 1230436 h 3619675"/>
                <a:gd name="connsiteX18" fmla="*/ 1011318 w 2701062"/>
                <a:gd name="connsiteY18" fmla="*/ 1365279 h 3619675"/>
                <a:gd name="connsiteX19" fmla="*/ 1049242 w 2701062"/>
                <a:gd name="connsiteY19" fmla="*/ 1361065 h 3619675"/>
                <a:gd name="connsiteX20" fmla="*/ 1040815 w 2701062"/>
                <a:gd name="connsiteY20" fmla="*/ 1424272 h 3619675"/>
                <a:gd name="connsiteX21" fmla="*/ 981821 w 2701062"/>
                <a:gd name="connsiteY21" fmla="*/ 1457983 h 3619675"/>
                <a:gd name="connsiteX22" fmla="*/ 931255 w 2701062"/>
                <a:gd name="connsiteY22" fmla="*/ 1457983 h 3619675"/>
                <a:gd name="connsiteX23" fmla="*/ 897545 w 2701062"/>
                <a:gd name="connsiteY23" fmla="*/ 1521190 h 3619675"/>
                <a:gd name="connsiteX24" fmla="*/ 901758 w 2701062"/>
                <a:gd name="connsiteY24" fmla="*/ 1550687 h 3619675"/>
                <a:gd name="connsiteX25" fmla="*/ 948110 w 2701062"/>
                <a:gd name="connsiteY25" fmla="*/ 1559114 h 3619675"/>
                <a:gd name="connsiteX26" fmla="*/ 931255 w 2701062"/>
                <a:gd name="connsiteY26" fmla="*/ 1597039 h 3619675"/>
                <a:gd name="connsiteX27" fmla="*/ 952324 w 2701062"/>
                <a:gd name="connsiteY27" fmla="*/ 1605467 h 3619675"/>
                <a:gd name="connsiteX28" fmla="*/ 1015532 w 2701062"/>
                <a:gd name="connsiteY28" fmla="*/ 1609680 h 3619675"/>
                <a:gd name="connsiteX29" fmla="*/ 1040815 w 2701062"/>
                <a:gd name="connsiteY29" fmla="*/ 1647605 h 3619675"/>
                <a:gd name="connsiteX30" fmla="*/ 1036601 w 2701062"/>
                <a:gd name="connsiteY30" fmla="*/ 1685529 h 3619675"/>
                <a:gd name="connsiteX31" fmla="*/ 1104022 w 2701062"/>
                <a:gd name="connsiteY31" fmla="*/ 1786661 h 3619675"/>
                <a:gd name="connsiteX32" fmla="*/ 1053456 w 2701062"/>
                <a:gd name="connsiteY32" fmla="*/ 1811944 h 3619675"/>
                <a:gd name="connsiteX33" fmla="*/ 998676 w 2701062"/>
                <a:gd name="connsiteY33" fmla="*/ 1807730 h 3619675"/>
                <a:gd name="connsiteX34" fmla="*/ 964966 w 2701062"/>
                <a:gd name="connsiteY34" fmla="*/ 1887793 h 3619675"/>
                <a:gd name="connsiteX35" fmla="*/ 1015532 w 2701062"/>
                <a:gd name="connsiteY35" fmla="*/ 1929931 h 3619675"/>
                <a:gd name="connsiteX36" fmla="*/ 994463 w 2701062"/>
                <a:gd name="connsiteY36" fmla="*/ 2026849 h 3619675"/>
                <a:gd name="connsiteX37" fmla="*/ 1019746 w 2701062"/>
                <a:gd name="connsiteY37" fmla="*/ 2060560 h 3619675"/>
                <a:gd name="connsiteX38" fmla="*/ 990249 w 2701062"/>
                <a:gd name="connsiteY38" fmla="*/ 2094270 h 3619675"/>
                <a:gd name="connsiteX39" fmla="*/ 948110 w 2701062"/>
                <a:gd name="connsiteY39" fmla="*/ 2094270 h 3619675"/>
                <a:gd name="connsiteX40" fmla="*/ 939683 w 2701062"/>
                <a:gd name="connsiteY40" fmla="*/ 2132195 h 3619675"/>
                <a:gd name="connsiteX41" fmla="*/ 994463 w 2701062"/>
                <a:gd name="connsiteY41" fmla="*/ 2178547 h 3619675"/>
                <a:gd name="connsiteX42" fmla="*/ 981821 w 2701062"/>
                <a:gd name="connsiteY42" fmla="*/ 2359741 h 3619675"/>
                <a:gd name="connsiteX43" fmla="*/ 1015532 w 2701062"/>
                <a:gd name="connsiteY43" fmla="*/ 2439804 h 3619675"/>
                <a:gd name="connsiteX44" fmla="*/ 1049242 w 2701062"/>
                <a:gd name="connsiteY44" fmla="*/ 2439804 h 3619675"/>
                <a:gd name="connsiteX45" fmla="*/ 1129305 w 2701062"/>
                <a:gd name="connsiteY45" fmla="*/ 2507225 h 3619675"/>
                <a:gd name="connsiteX46" fmla="*/ 1125091 w 2701062"/>
                <a:gd name="connsiteY46" fmla="*/ 2637854 h 3619675"/>
                <a:gd name="connsiteX47" fmla="*/ 1087167 w 2701062"/>
                <a:gd name="connsiteY47" fmla="*/ 2701061 h 3619675"/>
                <a:gd name="connsiteX48" fmla="*/ 1015532 w 2701062"/>
                <a:gd name="connsiteY48" fmla="*/ 2768482 h 3619675"/>
                <a:gd name="connsiteX49" fmla="*/ 1007104 w 2701062"/>
                <a:gd name="connsiteY49" fmla="*/ 2856973 h 3619675"/>
                <a:gd name="connsiteX50" fmla="*/ 922828 w 2701062"/>
                <a:gd name="connsiteY50" fmla="*/ 2869614 h 3619675"/>
                <a:gd name="connsiteX51" fmla="*/ 868048 w 2701062"/>
                <a:gd name="connsiteY51" fmla="*/ 2873828 h 3619675"/>
                <a:gd name="connsiteX52" fmla="*/ 830123 w 2701062"/>
                <a:gd name="connsiteY52" fmla="*/ 2835903 h 3619675"/>
                <a:gd name="connsiteX53" fmla="*/ 577294 w 2701062"/>
                <a:gd name="connsiteY53" fmla="*/ 2856973 h 3619675"/>
                <a:gd name="connsiteX54" fmla="*/ 568866 w 2701062"/>
                <a:gd name="connsiteY54" fmla="*/ 2962318 h 3619675"/>
                <a:gd name="connsiteX55" fmla="*/ 514087 w 2701062"/>
                <a:gd name="connsiteY55" fmla="*/ 2996029 h 3619675"/>
                <a:gd name="connsiteX56" fmla="*/ 484590 w 2701062"/>
                <a:gd name="connsiteY56" fmla="*/ 2962318 h 3619675"/>
                <a:gd name="connsiteX57" fmla="*/ 446665 w 2701062"/>
                <a:gd name="connsiteY57" fmla="*/ 2987601 h 3619675"/>
                <a:gd name="connsiteX58" fmla="*/ 434024 w 2701062"/>
                <a:gd name="connsiteY58" fmla="*/ 3105588 h 3619675"/>
                <a:gd name="connsiteX59" fmla="*/ 328678 w 2701062"/>
                <a:gd name="connsiteY59" fmla="*/ 3232003 h 3619675"/>
                <a:gd name="connsiteX60" fmla="*/ 273899 w 2701062"/>
                <a:gd name="connsiteY60" fmla="*/ 3244644 h 3619675"/>
                <a:gd name="connsiteX61" fmla="*/ 252829 w 2701062"/>
                <a:gd name="connsiteY61" fmla="*/ 3295210 h 3619675"/>
                <a:gd name="connsiteX62" fmla="*/ 202263 w 2701062"/>
                <a:gd name="connsiteY62" fmla="*/ 3375273 h 3619675"/>
                <a:gd name="connsiteX63" fmla="*/ 164339 w 2701062"/>
                <a:gd name="connsiteY63" fmla="*/ 3404770 h 3619675"/>
                <a:gd name="connsiteX64" fmla="*/ 75849 w 2701062"/>
                <a:gd name="connsiteY64" fmla="*/ 3434267 h 3619675"/>
                <a:gd name="connsiteX65" fmla="*/ 12641 w 2701062"/>
                <a:gd name="connsiteY65" fmla="*/ 3467977 h 3619675"/>
                <a:gd name="connsiteX66" fmla="*/ 0 w 2701062"/>
                <a:gd name="connsiteY66" fmla="*/ 3548040 h 3619675"/>
                <a:gd name="connsiteX67" fmla="*/ 63207 w 2701062"/>
                <a:gd name="connsiteY67" fmla="*/ 3543826 h 3619675"/>
                <a:gd name="connsiteX68" fmla="*/ 96918 w 2701062"/>
                <a:gd name="connsiteY68" fmla="*/ 3497474 h 3619675"/>
                <a:gd name="connsiteX69" fmla="*/ 155911 w 2701062"/>
                <a:gd name="connsiteY69" fmla="*/ 3539612 h 3619675"/>
                <a:gd name="connsiteX70" fmla="*/ 164339 w 2701062"/>
                <a:gd name="connsiteY70" fmla="*/ 3619675 h 3619675"/>
                <a:gd name="connsiteX71" fmla="*/ 265471 w 2701062"/>
                <a:gd name="connsiteY71" fmla="*/ 3569109 h 3619675"/>
                <a:gd name="connsiteX72" fmla="*/ 252829 w 2701062"/>
                <a:gd name="connsiteY72" fmla="*/ 3510115 h 3619675"/>
                <a:gd name="connsiteX73" fmla="*/ 307609 w 2701062"/>
                <a:gd name="connsiteY73" fmla="*/ 3467977 h 3619675"/>
                <a:gd name="connsiteX74" fmla="*/ 345534 w 2701062"/>
                <a:gd name="connsiteY74" fmla="*/ 3430053 h 3619675"/>
                <a:gd name="connsiteX75" fmla="*/ 375030 w 2701062"/>
                <a:gd name="connsiteY75" fmla="*/ 3387914 h 3619675"/>
                <a:gd name="connsiteX76" fmla="*/ 497231 w 2701062"/>
                <a:gd name="connsiteY76" fmla="*/ 3396342 h 3619675"/>
                <a:gd name="connsiteX77" fmla="*/ 497231 w 2701062"/>
                <a:gd name="connsiteY77" fmla="*/ 3396342 h 3619675"/>
                <a:gd name="connsiteX78" fmla="*/ 568866 w 2701062"/>
                <a:gd name="connsiteY78" fmla="*/ 3430053 h 3619675"/>
                <a:gd name="connsiteX79" fmla="*/ 589935 w 2701062"/>
                <a:gd name="connsiteY79" fmla="*/ 3408984 h 3619675"/>
                <a:gd name="connsiteX80" fmla="*/ 648929 w 2701062"/>
                <a:gd name="connsiteY80" fmla="*/ 3438480 h 3619675"/>
                <a:gd name="connsiteX81" fmla="*/ 674212 w 2701062"/>
                <a:gd name="connsiteY81" fmla="*/ 3434267 h 3619675"/>
                <a:gd name="connsiteX82" fmla="*/ 720564 w 2701062"/>
                <a:gd name="connsiteY82" fmla="*/ 3497474 h 3619675"/>
                <a:gd name="connsiteX83" fmla="*/ 754275 w 2701062"/>
                <a:gd name="connsiteY83" fmla="*/ 3489046 h 3619675"/>
                <a:gd name="connsiteX84" fmla="*/ 804840 w 2701062"/>
                <a:gd name="connsiteY84" fmla="*/ 3413197 h 3619675"/>
                <a:gd name="connsiteX85" fmla="*/ 842765 w 2701062"/>
                <a:gd name="connsiteY85" fmla="*/ 3379487 h 3619675"/>
                <a:gd name="connsiteX86" fmla="*/ 830123 w 2701062"/>
                <a:gd name="connsiteY86" fmla="*/ 3324707 h 3619675"/>
                <a:gd name="connsiteX87" fmla="*/ 859620 w 2701062"/>
                <a:gd name="connsiteY87" fmla="*/ 3269927 h 3619675"/>
                <a:gd name="connsiteX88" fmla="*/ 918614 w 2701062"/>
                <a:gd name="connsiteY88" fmla="*/ 3219362 h 3619675"/>
                <a:gd name="connsiteX89" fmla="*/ 1011318 w 2701062"/>
                <a:gd name="connsiteY89" fmla="*/ 3202506 h 3619675"/>
                <a:gd name="connsiteX90" fmla="*/ 1078739 w 2701062"/>
                <a:gd name="connsiteY90" fmla="*/ 3189865 h 3619675"/>
                <a:gd name="connsiteX91" fmla="*/ 1163016 w 2701062"/>
                <a:gd name="connsiteY91" fmla="*/ 3261500 h 3619675"/>
                <a:gd name="connsiteX92" fmla="*/ 1222009 w 2701062"/>
                <a:gd name="connsiteY92" fmla="*/ 3295210 h 3619675"/>
                <a:gd name="connsiteX93" fmla="*/ 1226223 w 2701062"/>
                <a:gd name="connsiteY93" fmla="*/ 3248858 h 3619675"/>
                <a:gd name="connsiteX94" fmla="*/ 1243078 w 2701062"/>
                <a:gd name="connsiteY94" fmla="*/ 3240431 h 3619675"/>
                <a:gd name="connsiteX95" fmla="*/ 1344210 w 2701062"/>
                <a:gd name="connsiteY95" fmla="*/ 3261500 h 3619675"/>
                <a:gd name="connsiteX96" fmla="*/ 1398990 w 2701062"/>
                <a:gd name="connsiteY96" fmla="*/ 3269927 h 3619675"/>
                <a:gd name="connsiteX97" fmla="*/ 1436914 w 2701062"/>
                <a:gd name="connsiteY97" fmla="*/ 3198292 h 3619675"/>
                <a:gd name="connsiteX98" fmla="*/ 1495908 w 2701062"/>
                <a:gd name="connsiteY98" fmla="*/ 3189865 h 3619675"/>
                <a:gd name="connsiteX99" fmla="*/ 1597040 w 2701062"/>
                <a:gd name="connsiteY99" fmla="*/ 3244644 h 3619675"/>
                <a:gd name="connsiteX100" fmla="*/ 1656033 w 2701062"/>
                <a:gd name="connsiteY100" fmla="*/ 3265714 h 3619675"/>
                <a:gd name="connsiteX101" fmla="*/ 1719240 w 2701062"/>
                <a:gd name="connsiteY101" fmla="*/ 3206720 h 3619675"/>
                <a:gd name="connsiteX102" fmla="*/ 1715027 w 2701062"/>
                <a:gd name="connsiteY102" fmla="*/ 3135085 h 3619675"/>
                <a:gd name="connsiteX103" fmla="*/ 1833014 w 2701062"/>
                <a:gd name="connsiteY103" fmla="*/ 3185651 h 3619675"/>
                <a:gd name="connsiteX104" fmla="*/ 1862510 w 2701062"/>
                <a:gd name="connsiteY104" fmla="*/ 3135085 h 3619675"/>
                <a:gd name="connsiteX105" fmla="*/ 2018422 w 2701062"/>
                <a:gd name="connsiteY105" fmla="*/ 3114016 h 3619675"/>
                <a:gd name="connsiteX106" fmla="*/ 2186975 w 2701062"/>
                <a:gd name="connsiteY106" fmla="*/ 3173009 h 3619675"/>
                <a:gd name="connsiteX107" fmla="*/ 2254396 w 2701062"/>
                <a:gd name="connsiteY107" fmla="*/ 3088733 h 3619675"/>
                <a:gd name="connsiteX108" fmla="*/ 2338673 w 2701062"/>
                <a:gd name="connsiteY108" fmla="*/ 3088733 h 3619675"/>
                <a:gd name="connsiteX109" fmla="*/ 2380811 w 2701062"/>
                <a:gd name="connsiteY109" fmla="*/ 3033953 h 3619675"/>
                <a:gd name="connsiteX110" fmla="*/ 2456660 w 2701062"/>
                <a:gd name="connsiteY110" fmla="*/ 3038167 h 3619675"/>
                <a:gd name="connsiteX111" fmla="*/ 2469301 w 2701062"/>
                <a:gd name="connsiteY111" fmla="*/ 2958104 h 3619675"/>
                <a:gd name="connsiteX112" fmla="*/ 2595716 w 2701062"/>
                <a:gd name="connsiteY112" fmla="*/ 2890683 h 3619675"/>
                <a:gd name="connsiteX113" fmla="*/ 2595716 w 2701062"/>
                <a:gd name="connsiteY113" fmla="*/ 2789551 h 3619675"/>
                <a:gd name="connsiteX114" fmla="*/ 2616785 w 2701062"/>
                <a:gd name="connsiteY114" fmla="*/ 2751627 h 3619675"/>
                <a:gd name="connsiteX115" fmla="*/ 2591502 w 2701062"/>
                <a:gd name="connsiteY115" fmla="*/ 2726344 h 3619675"/>
                <a:gd name="connsiteX116" fmla="*/ 2515653 w 2701062"/>
                <a:gd name="connsiteY116" fmla="*/ 2726344 h 3619675"/>
                <a:gd name="connsiteX117" fmla="*/ 2460874 w 2701062"/>
                <a:gd name="connsiteY117" fmla="*/ 2738985 h 3619675"/>
                <a:gd name="connsiteX118" fmla="*/ 2435591 w 2701062"/>
                <a:gd name="connsiteY118" fmla="*/ 2751627 h 3619675"/>
                <a:gd name="connsiteX119" fmla="*/ 2397666 w 2701062"/>
                <a:gd name="connsiteY119" fmla="*/ 2701061 h 3619675"/>
                <a:gd name="connsiteX120" fmla="*/ 2347100 w 2701062"/>
                <a:gd name="connsiteY120" fmla="*/ 2675778 h 3619675"/>
                <a:gd name="connsiteX121" fmla="*/ 2410308 w 2701062"/>
                <a:gd name="connsiteY121" fmla="*/ 2637854 h 3619675"/>
                <a:gd name="connsiteX122" fmla="*/ 2439804 w 2701062"/>
                <a:gd name="connsiteY122" fmla="*/ 2490370 h 3619675"/>
                <a:gd name="connsiteX123" fmla="*/ 2481943 w 2701062"/>
                <a:gd name="connsiteY123" fmla="*/ 2524080 h 3619675"/>
                <a:gd name="connsiteX124" fmla="*/ 2532509 w 2701062"/>
                <a:gd name="connsiteY124" fmla="*/ 2452445 h 3619675"/>
                <a:gd name="connsiteX125" fmla="*/ 2545150 w 2701062"/>
                <a:gd name="connsiteY125" fmla="*/ 2414521 h 3619675"/>
                <a:gd name="connsiteX126" fmla="*/ 2633640 w 2701062"/>
                <a:gd name="connsiteY126" fmla="*/ 2300748 h 3619675"/>
                <a:gd name="connsiteX127" fmla="*/ 2650496 w 2701062"/>
                <a:gd name="connsiteY127" fmla="*/ 2208044 h 3619675"/>
                <a:gd name="connsiteX128" fmla="*/ 2696848 w 2701062"/>
                <a:gd name="connsiteY128" fmla="*/ 2132195 h 3619675"/>
                <a:gd name="connsiteX129" fmla="*/ 2701062 w 2701062"/>
                <a:gd name="connsiteY129" fmla="*/ 1925717 h 3619675"/>
                <a:gd name="connsiteX130" fmla="*/ 2503012 w 2701062"/>
                <a:gd name="connsiteY130" fmla="*/ 1790875 h 3619675"/>
                <a:gd name="connsiteX131" fmla="*/ 2237541 w 2701062"/>
                <a:gd name="connsiteY131" fmla="*/ 1761378 h 3619675"/>
                <a:gd name="connsiteX132" fmla="*/ 2161692 w 2701062"/>
                <a:gd name="connsiteY132" fmla="*/ 1849868 h 3619675"/>
                <a:gd name="connsiteX133" fmla="*/ 2123768 w 2701062"/>
                <a:gd name="connsiteY133" fmla="*/ 1841441 h 3619675"/>
                <a:gd name="connsiteX134" fmla="*/ 2111126 w 2701062"/>
                <a:gd name="connsiteY134" fmla="*/ 1790875 h 3619675"/>
                <a:gd name="connsiteX135" fmla="*/ 2203830 w 2701062"/>
                <a:gd name="connsiteY135" fmla="*/ 1693957 h 3619675"/>
                <a:gd name="connsiteX136" fmla="*/ 2178547 w 2701062"/>
                <a:gd name="connsiteY136" fmla="*/ 1554901 h 3619675"/>
                <a:gd name="connsiteX137" fmla="*/ 2090057 w 2701062"/>
                <a:gd name="connsiteY137" fmla="*/ 1462197 h 3619675"/>
                <a:gd name="connsiteX138" fmla="*/ 2056346 w 2701062"/>
                <a:gd name="connsiteY138" fmla="*/ 1432700 h 3619675"/>
                <a:gd name="connsiteX139" fmla="*/ 2127981 w 2701062"/>
                <a:gd name="connsiteY139" fmla="*/ 1420058 h 3619675"/>
                <a:gd name="connsiteX140" fmla="*/ 2127981 w 2701062"/>
                <a:gd name="connsiteY140" fmla="*/ 1386348 h 3619675"/>
                <a:gd name="connsiteX141" fmla="*/ 2031063 w 2701062"/>
                <a:gd name="connsiteY141" fmla="*/ 1259933 h 3619675"/>
                <a:gd name="connsiteX142" fmla="*/ 2022636 w 2701062"/>
                <a:gd name="connsiteY142" fmla="*/ 1175656 h 3619675"/>
                <a:gd name="connsiteX143" fmla="*/ 2056346 w 2701062"/>
                <a:gd name="connsiteY143" fmla="*/ 1112449 h 3619675"/>
                <a:gd name="connsiteX144" fmla="*/ 2039491 w 2701062"/>
                <a:gd name="connsiteY144" fmla="*/ 1078738 h 3619675"/>
                <a:gd name="connsiteX145" fmla="*/ 1967856 w 2701062"/>
                <a:gd name="connsiteY145" fmla="*/ 1057669 h 3619675"/>
                <a:gd name="connsiteX146" fmla="*/ 1929932 w 2701062"/>
                <a:gd name="connsiteY146" fmla="*/ 998676 h 3619675"/>
                <a:gd name="connsiteX147" fmla="*/ 1934146 w 2701062"/>
                <a:gd name="connsiteY147" fmla="*/ 939682 h 3619675"/>
                <a:gd name="connsiteX148" fmla="*/ 1727668 w 2701062"/>
                <a:gd name="connsiteY148" fmla="*/ 821695 h 3619675"/>
                <a:gd name="connsiteX149" fmla="*/ 1664461 w 2701062"/>
                <a:gd name="connsiteY149" fmla="*/ 762702 h 3619675"/>
                <a:gd name="connsiteX150" fmla="*/ 1516977 w 2701062"/>
                <a:gd name="connsiteY150" fmla="*/ 223333 h 3619675"/>
                <a:gd name="connsiteX151" fmla="*/ 1407417 w 2701062"/>
                <a:gd name="connsiteY151" fmla="*/ 105347 h 3619675"/>
                <a:gd name="connsiteX152" fmla="*/ 1382133 w 2701062"/>
                <a:gd name="connsiteY152" fmla="*/ 12642 h 3619675"/>
                <a:gd name="connsiteX0" fmla="*/ 1382133 w 2701062"/>
                <a:gd name="connsiteY0" fmla="*/ 0 h 3607033"/>
                <a:gd name="connsiteX1" fmla="*/ 1335782 w 2701062"/>
                <a:gd name="connsiteY1" fmla="*/ 63207 h 3607033"/>
                <a:gd name="connsiteX2" fmla="*/ 1264148 w 2701062"/>
                <a:gd name="connsiteY2" fmla="*/ 151697 h 3607033"/>
                <a:gd name="connsiteX3" fmla="*/ 1281002 w 2701062"/>
                <a:gd name="connsiteY3" fmla="*/ 290754 h 3607033"/>
                <a:gd name="connsiteX4" fmla="*/ 1141946 w 2701062"/>
                <a:gd name="connsiteY4" fmla="*/ 425596 h 3607033"/>
                <a:gd name="connsiteX5" fmla="*/ 876475 w 2701062"/>
                <a:gd name="connsiteY5" fmla="*/ 682638 h 3607033"/>
                <a:gd name="connsiteX6" fmla="*/ 804840 w 2701062"/>
                <a:gd name="connsiteY6" fmla="*/ 754273 h 3607033"/>
                <a:gd name="connsiteX7" fmla="*/ 813268 w 2701062"/>
                <a:gd name="connsiteY7" fmla="*/ 884902 h 3607033"/>
                <a:gd name="connsiteX8" fmla="*/ 897545 w 2701062"/>
                <a:gd name="connsiteY8" fmla="*/ 1053455 h 3607033"/>
                <a:gd name="connsiteX9" fmla="*/ 943897 w 2701062"/>
                <a:gd name="connsiteY9" fmla="*/ 1137731 h 3607033"/>
                <a:gd name="connsiteX10" fmla="*/ 964966 w 2701062"/>
                <a:gd name="connsiteY10" fmla="*/ 1167228 h 3607033"/>
                <a:gd name="connsiteX11" fmla="*/ 994463 w 2701062"/>
                <a:gd name="connsiteY11" fmla="*/ 1141945 h 3607033"/>
                <a:gd name="connsiteX12" fmla="*/ 1011318 w 2701062"/>
                <a:gd name="connsiteY12" fmla="*/ 1087166 h 3607033"/>
                <a:gd name="connsiteX13" fmla="*/ 1057670 w 2701062"/>
                <a:gd name="connsiteY13" fmla="*/ 1078738 h 3607033"/>
                <a:gd name="connsiteX14" fmla="*/ 1053456 w 2701062"/>
                <a:gd name="connsiteY14" fmla="*/ 1141945 h 3607033"/>
                <a:gd name="connsiteX15" fmla="*/ 1040815 w 2701062"/>
                <a:gd name="connsiteY15" fmla="*/ 1175656 h 3607033"/>
                <a:gd name="connsiteX16" fmla="*/ 1049242 w 2701062"/>
                <a:gd name="connsiteY16" fmla="*/ 1200939 h 3607033"/>
                <a:gd name="connsiteX17" fmla="*/ 986035 w 2701062"/>
                <a:gd name="connsiteY17" fmla="*/ 1217794 h 3607033"/>
                <a:gd name="connsiteX18" fmla="*/ 1011318 w 2701062"/>
                <a:gd name="connsiteY18" fmla="*/ 1352637 h 3607033"/>
                <a:gd name="connsiteX19" fmla="*/ 1049242 w 2701062"/>
                <a:gd name="connsiteY19" fmla="*/ 1348423 h 3607033"/>
                <a:gd name="connsiteX20" fmla="*/ 1040815 w 2701062"/>
                <a:gd name="connsiteY20" fmla="*/ 1411630 h 3607033"/>
                <a:gd name="connsiteX21" fmla="*/ 981821 w 2701062"/>
                <a:gd name="connsiteY21" fmla="*/ 1445341 h 3607033"/>
                <a:gd name="connsiteX22" fmla="*/ 931255 w 2701062"/>
                <a:gd name="connsiteY22" fmla="*/ 1445341 h 3607033"/>
                <a:gd name="connsiteX23" fmla="*/ 897545 w 2701062"/>
                <a:gd name="connsiteY23" fmla="*/ 1508548 h 3607033"/>
                <a:gd name="connsiteX24" fmla="*/ 901758 w 2701062"/>
                <a:gd name="connsiteY24" fmla="*/ 1538045 h 3607033"/>
                <a:gd name="connsiteX25" fmla="*/ 948110 w 2701062"/>
                <a:gd name="connsiteY25" fmla="*/ 1546472 h 3607033"/>
                <a:gd name="connsiteX26" fmla="*/ 931255 w 2701062"/>
                <a:gd name="connsiteY26" fmla="*/ 1584397 h 3607033"/>
                <a:gd name="connsiteX27" fmla="*/ 952324 w 2701062"/>
                <a:gd name="connsiteY27" fmla="*/ 1592825 h 3607033"/>
                <a:gd name="connsiteX28" fmla="*/ 1015532 w 2701062"/>
                <a:gd name="connsiteY28" fmla="*/ 1597038 h 3607033"/>
                <a:gd name="connsiteX29" fmla="*/ 1040815 w 2701062"/>
                <a:gd name="connsiteY29" fmla="*/ 1634963 h 3607033"/>
                <a:gd name="connsiteX30" fmla="*/ 1036601 w 2701062"/>
                <a:gd name="connsiteY30" fmla="*/ 1672887 h 3607033"/>
                <a:gd name="connsiteX31" fmla="*/ 1104022 w 2701062"/>
                <a:gd name="connsiteY31" fmla="*/ 1774019 h 3607033"/>
                <a:gd name="connsiteX32" fmla="*/ 1053456 w 2701062"/>
                <a:gd name="connsiteY32" fmla="*/ 1799302 h 3607033"/>
                <a:gd name="connsiteX33" fmla="*/ 998676 w 2701062"/>
                <a:gd name="connsiteY33" fmla="*/ 1795088 h 3607033"/>
                <a:gd name="connsiteX34" fmla="*/ 964966 w 2701062"/>
                <a:gd name="connsiteY34" fmla="*/ 1875151 h 3607033"/>
                <a:gd name="connsiteX35" fmla="*/ 1015532 w 2701062"/>
                <a:gd name="connsiteY35" fmla="*/ 1917289 h 3607033"/>
                <a:gd name="connsiteX36" fmla="*/ 994463 w 2701062"/>
                <a:gd name="connsiteY36" fmla="*/ 2014207 h 3607033"/>
                <a:gd name="connsiteX37" fmla="*/ 1019746 w 2701062"/>
                <a:gd name="connsiteY37" fmla="*/ 2047918 h 3607033"/>
                <a:gd name="connsiteX38" fmla="*/ 990249 w 2701062"/>
                <a:gd name="connsiteY38" fmla="*/ 2081628 h 3607033"/>
                <a:gd name="connsiteX39" fmla="*/ 948110 w 2701062"/>
                <a:gd name="connsiteY39" fmla="*/ 2081628 h 3607033"/>
                <a:gd name="connsiteX40" fmla="*/ 939683 w 2701062"/>
                <a:gd name="connsiteY40" fmla="*/ 2119553 h 3607033"/>
                <a:gd name="connsiteX41" fmla="*/ 994463 w 2701062"/>
                <a:gd name="connsiteY41" fmla="*/ 2165905 h 3607033"/>
                <a:gd name="connsiteX42" fmla="*/ 981821 w 2701062"/>
                <a:gd name="connsiteY42" fmla="*/ 2347099 h 3607033"/>
                <a:gd name="connsiteX43" fmla="*/ 1015532 w 2701062"/>
                <a:gd name="connsiteY43" fmla="*/ 2427162 h 3607033"/>
                <a:gd name="connsiteX44" fmla="*/ 1049242 w 2701062"/>
                <a:gd name="connsiteY44" fmla="*/ 2427162 h 3607033"/>
                <a:gd name="connsiteX45" fmla="*/ 1129305 w 2701062"/>
                <a:gd name="connsiteY45" fmla="*/ 2494583 h 3607033"/>
                <a:gd name="connsiteX46" fmla="*/ 1125091 w 2701062"/>
                <a:gd name="connsiteY46" fmla="*/ 2625212 h 3607033"/>
                <a:gd name="connsiteX47" fmla="*/ 1087167 w 2701062"/>
                <a:gd name="connsiteY47" fmla="*/ 2688419 h 3607033"/>
                <a:gd name="connsiteX48" fmla="*/ 1015532 w 2701062"/>
                <a:gd name="connsiteY48" fmla="*/ 2755840 h 3607033"/>
                <a:gd name="connsiteX49" fmla="*/ 1007104 w 2701062"/>
                <a:gd name="connsiteY49" fmla="*/ 2844331 h 3607033"/>
                <a:gd name="connsiteX50" fmla="*/ 922828 w 2701062"/>
                <a:gd name="connsiteY50" fmla="*/ 2856972 h 3607033"/>
                <a:gd name="connsiteX51" fmla="*/ 868048 w 2701062"/>
                <a:gd name="connsiteY51" fmla="*/ 2861186 h 3607033"/>
                <a:gd name="connsiteX52" fmla="*/ 830123 w 2701062"/>
                <a:gd name="connsiteY52" fmla="*/ 2823261 h 3607033"/>
                <a:gd name="connsiteX53" fmla="*/ 577294 w 2701062"/>
                <a:gd name="connsiteY53" fmla="*/ 2844331 h 3607033"/>
                <a:gd name="connsiteX54" fmla="*/ 568866 w 2701062"/>
                <a:gd name="connsiteY54" fmla="*/ 2949676 h 3607033"/>
                <a:gd name="connsiteX55" fmla="*/ 514087 w 2701062"/>
                <a:gd name="connsiteY55" fmla="*/ 2983387 h 3607033"/>
                <a:gd name="connsiteX56" fmla="*/ 484590 w 2701062"/>
                <a:gd name="connsiteY56" fmla="*/ 2949676 h 3607033"/>
                <a:gd name="connsiteX57" fmla="*/ 446665 w 2701062"/>
                <a:gd name="connsiteY57" fmla="*/ 2974959 h 3607033"/>
                <a:gd name="connsiteX58" fmla="*/ 434024 w 2701062"/>
                <a:gd name="connsiteY58" fmla="*/ 3092946 h 3607033"/>
                <a:gd name="connsiteX59" fmla="*/ 328678 w 2701062"/>
                <a:gd name="connsiteY59" fmla="*/ 3219361 h 3607033"/>
                <a:gd name="connsiteX60" fmla="*/ 273899 w 2701062"/>
                <a:gd name="connsiteY60" fmla="*/ 3232002 h 3607033"/>
                <a:gd name="connsiteX61" fmla="*/ 252829 w 2701062"/>
                <a:gd name="connsiteY61" fmla="*/ 3282568 h 3607033"/>
                <a:gd name="connsiteX62" fmla="*/ 202263 w 2701062"/>
                <a:gd name="connsiteY62" fmla="*/ 3362631 h 3607033"/>
                <a:gd name="connsiteX63" fmla="*/ 164339 w 2701062"/>
                <a:gd name="connsiteY63" fmla="*/ 3392128 h 3607033"/>
                <a:gd name="connsiteX64" fmla="*/ 75849 w 2701062"/>
                <a:gd name="connsiteY64" fmla="*/ 3421625 h 3607033"/>
                <a:gd name="connsiteX65" fmla="*/ 12641 w 2701062"/>
                <a:gd name="connsiteY65" fmla="*/ 3455335 h 3607033"/>
                <a:gd name="connsiteX66" fmla="*/ 0 w 2701062"/>
                <a:gd name="connsiteY66" fmla="*/ 3535398 h 3607033"/>
                <a:gd name="connsiteX67" fmla="*/ 63207 w 2701062"/>
                <a:gd name="connsiteY67" fmla="*/ 3531184 h 3607033"/>
                <a:gd name="connsiteX68" fmla="*/ 96918 w 2701062"/>
                <a:gd name="connsiteY68" fmla="*/ 3484832 h 3607033"/>
                <a:gd name="connsiteX69" fmla="*/ 155911 w 2701062"/>
                <a:gd name="connsiteY69" fmla="*/ 3526970 h 3607033"/>
                <a:gd name="connsiteX70" fmla="*/ 164339 w 2701062"/>
                <a:gd name="connsiteY70" fmla="*/ 3607033 h 3607033"/>
                <a:gd name="connsiteX71" fmla="*/ 265471 w 2701062"/>
                <a:gd name="connsiteY71" fmla="*/ 3556467 h 3607033"/>
                <a:gd name="connsiteX72" fmla="*/ 252829 w 2701062"/>
                <a:gd name="connsiteY72" fmla="*/ 3497473 h 3607033"/>
                <a:gd name="connsiteX73" fmla="*/ 307609 w 2701062"/>
                <a:gd name="connsiteY73" fmla="*/ 3455335 h 3607033"/>
                <a:gd name="connsiteX74" fmla="*/ 345534 w 2701062"/>
                <a:gd name="connsiteY74" fmla="*/ 3417411 h 3607033"/>
                <a:gd name="connsiteX75" fmla="*/ 375030 w 2701062"/>
                <a:gd name="connsiteY75" fmla="*/ 3375272 h 3607033"/>
                <a:gd name="connsiteX76" fmla="*/ 497231 w 2701062"/>
                <a:gd name="connsiteY76" fmla="*/ 3383700 h 3607033"/>
                <a:gd name="connsiteX77" fmla="*/ 497231 w 2701062"/>
                <a:gd name="connsiteY77" fmla="*/ 3383700 h 3607033"/>
                <a:gd name="connsiteX78" fmla="*/ 568866 w 2701062"/>
                <a:gd name="connsiteY78" fmla="*/ 3417411 h 3607033"/>
                <a:gd name="connsiteX79" fmla="*/ 589935 w 2701062"/>
                <a:gd name="connsiteY79" fmla="*/ 3396342 h 3607033"/>
                <a:gd name="connsiteX80" fmla="*/ 648929 w 2701062"/>
                <a:gd name="connsiteY80" fmla="*/ 3425838 h 3607033"/>
                <a:gd name="connsiteX81" fmla="*/ 674212 w 2701062"/>
                <a:gd name="connsiteY81" fmla="*/ 3421625 h 3607033"/>
                <a:gd name="connsiteX82" fmla="*/ 720564 w 2701062"/>
                <a:gd name="connsiteY82" fmla="*/ 3484832 h 3607033"/>
                <a:gd name="connsiteX83" fmla="*/ 754275 w 2701062"/>
                <a:gd name="connsiteY83" fmla="*/ 3476404 h 3607033"/>
                <a:gd name="connsiteX84" fmla="*/ 804840 w 2701062"/>
                <a:gd name="connsiteY84" fmla="*/ 3400555 h 3607033"/>
                <a:gd name="connsiteX85" fmla="*/ 842765 w 2701062"/>
                <a:gd name="connsiteY85" fmla="*/ 3366845 h 3607033"/>
                <a:gd name="connsiteX86" fmla="*/ 830123 w 2701062"/>
                <a:gd name="connsiteY86" fmla="*/ 3312065 h 3607033"/>
                <a:gd name="connsiteX87" fmla="*/ 859620 w 2701062"/>
                <a:gd name="connsiteY87" fmla="*/ 3257285 h 3607033"/>
                <a:gd name="connsiteX88" fmla="*/ 918614 w 2701062"/>
                <a:gd name="connsiteY88" fmla="*/ 3206720 h 3607033"/>
                <a:gd name="connsiteX89" fmla="*/ 1011318 w 2701062"/>
                <a:gd name="connsiteY89" fmla="*/ 3189864 h 3607033"/>
                <a:gd name="connsiteX90" fmla="*/ 1078739 w 2701062"/>
                <a:gd name="connsiteY90" fmla="*/ 3177223 h 3607033"/>
                <a:gd name="connsiteX91" fmla="*/ 1163016 w 2701062"/>
                <a:gd name="connsiteY91" fmla="*/ 3248858 h 3607033"/>
                <a:gd name="connsiteX92" fmla="*/ 1222009 w 2701062"/>
                <a:gd name="connsiteY92" fmla="*/ 3282568 h 3607033"/>
                <a:gd name="connsiteX93" fmla="*/ 1226223 w 2701062"/>
                <a:gd name="connsiteY93" fmla="*/ 3236216 h 3607033"/>
                <a:gd name="connsiteX94" fmla="*/ 1243078 w 2701062"/>
                <a:gd name="connsiteY94" fmla="*/ 3227789 h 3607033"/>
                <a:gd name="connsiteX95" fmla="*/ 1344210 w 2701062"/>
                <a:gd name="connsiteY95" fmla="*/ 3248858 h 3607033"/>
                <a:gd name="connsiteX96" fmla="*/ 1398990 w 2701062"/>
                <a:gd name="connsiteY96" fmla="*/ 3257285 h 3607033"/>
                <a:gd name="connsiteX97" fmla="*/ 1436914 w 2701062"/>
                <a:gd name="connsiteY97" fmla="*/ 3185650 h 3607033"/>
                <a:gd name="connsiteX98" fmla="*/ 1495908 w 2701062"/>
                <a:gd name="connsiteY98" fmla="*/ 3177223 h 3607033"/>
                <a:gd name="connsiteX99" fmla="*/ 1597040 w 2701062"/>
                <a:gd name="connsiteY99" fmla="*/ 3232002 h 3607033"/>
                <a:gd name="connsiteX100" fmla="*/ 1656033 w 2701062"/>
                <a:gd name="connsiteY100" fmla="*/ 3253072 h 3607033"/>
                <a:gd name="connsiteX101" fmla="*/ 1719240 w 2701062"/>
                <a:gd name="connsiteY101" fmla="*/ 3194078 h 3607033"/>
                <a:gd name="connsiteX102" fmla="*/ 1715027 w 2701062"/>
                <a:gd name="connsiteY102" fmla="*/ 3122443 h 3607033"/>
                <a:gd name="connsiteX103" fmla="*/ 1833014 w 2701062"/>
                <a:gd name="connsiteY103" fmla="*/ 3173009 h 3607033"/>
                <a:gd name="connsiteX104" fmla="*/ 1862510 w 2701062"/>
                <a:gd name="connsiteY104" fmla="*/ 3122443 h 3607033"/>
                <a:gd name="connsiteX105" fmla="*/ 2018422 w 2701062"/>
                <a:gd name="connsiteY105" fmla="*/ 3101374 h 3607033"/>
                <a:gd name="connsiteX106" fmla="*/ 2186975 w 2701062"/>
                <a:gd name="connsiteY106" fmla="*/ 3160367 h 3607033"/>
                <a:gd name="connsiteX107" fmla="*/ 2254396 w 2701062"/>
                <a:gd name="connsiteY107" fmla="*/ 3076091 h 3607033"/>
                <a:gd name="connsiteX108" fmla="*/ 2338673 w 2701062"/>
                <a:gd name="connsiteY108" fmla="*/ 3076091 h 3607033"/>
                <a:gd name="connsiteX109" fmla="*/ 2380811 w 2701062"/>
                <a:gd name="connsiteY109" fmla="*/ 3021311 h 3607033"/>
                <a:gd name="connsiteX110" fmla="*/ 2456660 w 2701062"/>
                <a:gd name="connsiteY110" fmla="*/ 3025525 h 3607033"/>
                <a:gd name="connsiteX111" fmla="*/ 2469301 w 2701062"/>
                <a:gd name="connsiteY111" fmla="*/ 2945462 h 3607033"/>
                <a:gd name="connsiteX112" fmla="*/ 2595716 w 2701062"/>
                <a:gd name="connsiteY112" fmla="*/ 2878041 h 3607033"/>
                <a:gd name="connsiteX113" fmla="*/ 2595716 w 2701062"/>
                <a:gd name="connsiteY113" fmla="*/ 2776909 h 3607033"/>
                <a:gd name="connsiteX114" fmla="*/ 2616785 w 2701062"/>
                <a:gd name="connsiteY114" fmla="*/ 2738985 h 3607033"/>
                <a:gd name="connsiteX115" fmla="*/ 2591502 w 2701062"/>
                <a:gd name="connsiteY115" fmla="*/ 2713702 h 3607033"/>
                <a:gd name="connsiteX116" fmla="*/ 2515653 w 2701062"/>
                <a:gd name="connsiteY116" fmla="*/ 2713702 h 3607033"/>
                <a:gd name="connsiteX117" fmla="*/ 2460874 w 2701062"/>
                <a:gd name="connsiteY117" fmla="*/ 2726343 h 3607033"/>
                <a:gd name="connsiteX118" fmla="*/ 2435591 w 2701062"/>
                <a:gd name="connsiteY118" fmla="*/ 2738985 h 3607033"/>
                <a:gd name="connsiteX119" fmla="*/ 2397666 w 2701062"/>
                <a:gd name="connsiteY119" fmla="*/ 2688419 h 3607033"/>
                <a:gd name="connsiteX120" fmla="*/ 2347100 w 2701062"/>
                <a:gd name="connsiteY120" fmla="*/ 2663136 h 3607033"/>
                <a:gd name="connsiteX121" fmla="*/ 2410308 w 2701062"/>
                <a:gd name="connsiteY121" fmla="*/ 2625212 h 3607033"/>
                <a:gd name="connsiteX122" fmla="*/ 2439804 w 2701062"/>
                <a:gd name="connsiteY122" fmla="*/ 2477728 h 3607033"/>
                <a:gd name="connsiteX123" fmla="*/ 2481943 w 2701062"/>
                <a:gd name="connsiteY123" fmla="*/ 2511438 h 3607033"/>
                <a:gd name="connsiteX124" fmla="*/ 2532509 w 2701062"/>
                <a:gd name="connsiteY124" fmla="*/ 2439803 h 3607033"/>
                <a:gd name="connsiteX125" fmla="*/ 2545150 w 2701062"/>
                <a:gd name="connsiteY125" fmla="*/ 2401879 h 3607033"/>
                <a:gd name="connsiteX126" fmla="*/ 2633640 w 2701062"/>
                <a:gd name="connsiteY126" fmla="*/ 2288106 h 3607033"/>
                <a:gd name="connsiteX127" fmla="*/ 2650496 w 2701062"/>
                <a:gd name="connsiteY127" fmla="*/ 2195402 h 3607033"/>
                <a:gd name="connsiteX128" fmla="*/ 2696848 w 2701062"/>
                <a:gd name="connsiteY128" fmla="*/ 2119553 h 3607033"/>
                <a:gd name="connsiteX129" fmla="*/ 2701062 w 2701062"/>
                <a:gd name="connsiteY129" fmla="*/ 1913075 h 3607033"/>
                <a:gd name="connsiteX130" fmla="*/ 2503012 w 2701062"/>
                <a:gd name="connsiteY130" fmla="*/ 1778233 h 3607033"/>
                <a:gd name="connsiteX131" fmla="*/ 2237541 w 2701062"/>
                <a:gd name="connsiteY131" fmla="*/ 1748736 h 3607033"/>
                <a:gd name="connsiteX132" fmla="*/ 2161692 w 2701062"/>
                <a:gd name="connsiteY132" fmla="*/ 1837226 h 3607033"/>
                <a:gd name="connsiteX133" fmla="*/ 2123768 w 2701062"/>
                <a:gd name="connsiteY133" fmla="*/ 1828799 h 3607033"/>
                <a:gd name="connsiteX134" fmla="*/ 2111126 w 2701062"/>
                <a:gd name="connsiteY134" fmla="*/ 1778233 h 3607033"/>
                <a:gd name="connsiteX135" fmla="*/ 2203830 w 2701062"/>
                <a:gd name="connsiteY135" fmla="*/ 1681315 h 3607033"/>
                <a:gd name="connsiteX136" fmla="*/ 2178547 w 2701062"/>
                <a:gd name="connsiteY136" fmla="*/ 1542259 h 3607033"/>
                <a:gd name="connsiteX137" fmla="*/ 2090057 w 2701062"/>
                <a:gd name="connsiteY137" fmla="*/ 1449555 h 3607033"/>
                <a:gd name="connsiteX138" fmla="*/ 2056346 w 2701062"/>
                <a:gd name="connsiteY138" fmla="*/ 1420058 h 3607033"/>
                <a:gd name="connsiteX139" fmla="*/ 2127981 w 2701062"/>
                <a:gd name="connsiteY139" fmla="*/ 1407416 h 3607033"/>
                <a:gd name="connsiteX140" fmla="*/ 2127981 w 2701062"/>
                <a:gd name="connsiteY140" fmla="*/ 1373706 h 3607033"/>
                <a:gd name="connsiteX141" fmla="*/ 2031063 w 2701062"/>
                <a:gd name="connsiteY141" fmla="*/ 1247291 h 3607033"/>
                <a:gd name="connsiteX142" fmla="*/ 2022636 w 2701062"/>
                <a:gd name="connsiteY142" fmla="*/ 1163014 h 3607033"/>
                <a:gd name="connsiteX143" fmla="*/ 2056346 w 2701062"/>
                <a:gd name="connsiteY143" fmla="*/ 1099807 h 3607033"/>
                <a:gd name="connsiteX144" fmla="*/ 2039491 w 2701062"/>
                <a:gd name="connsiteY144" fmla="*/ 1066096 h 3607033"/>
                <a:gd name="connsiteX145" fmla="*/ 1967856 w 2701062"/>
                <a:gd name="connsiteY145" fmla="*/ 1045027 h 3607033"/>
                <a:gd name="connsiteX146" fmla="*/ 1929932 w 2701062"/>
                <a:gd name="connsiteY146" fmla="*/ 986034 h 3607033"/>
                <a:gd name="connsiteX147" fmla="*/ 1934146 w 2701062"/>
                <a:gd name="connsiteY147" fmla="*/ 927040 h 3607033"/>
                <a:gd name="connsiteX148" fmla="*/ 1727668 w 2701062"/>
                <a:gd name="connsiteY148" fmla="*/ 809053 h 3607033"/>
                <a:gd name="connsiteX149" fmla="*/ 1664461 w 2701062"/>
                <a:gd name="connsiteY149" fmla="*/ 750060 h 3607033"/>
                <a:gd name="connsiteX150" fmla="*/ 1516977 w 2701062"/>
                <a:gd name="connsiteY150" fmla="*/ 210691 h 3607033"/>
                <a:gd name="connsiteX151" fmla="*/ 1407417 w 2701062"/>
                <a:gd name="connsiteY151" fmla="*/ 92705 h 3607033"/>
                <a:gd name="connsiteX152" fmla="*/ 1382133 w 2701062"/>
                <a:gd name="connsiteY152" fmla="*/ 0 h 3607033"/>
                <a:gd name="connsiteX0" fmla="*/ 1382133 w 2701062"/>
                <a:gd name="connsiteY0" fmla="*/ 0 h 3607033"/>
                <a:gd name="connsiteX1" fmla="*/ 1358300 w 2701062"/>
                <a:gd name="connsiteY1" fmla="*/ 33448 h 3607033"/>
                <a:gd name="connsiteX2" fmla="*/ 1335782 w 2701062"/>
                <a:gd name="connsiteY2" fmla="*/ 63207 h 3607033"/>
                <a:gd name="connsiteX3" fmla="*/ 1264148 w 2701062"/>
                <a:gd name="connsiteY3" fmla="*/ 151697 h 3607033"/>
                <a:gd name="connsiteX4" fmla="*/ 1281002 w 2701062"/>
                <a:gd name="connsiteY4" fmla="*/ 290754 h 3607033"/>
                <a:gd name="connsiteX5" fmla="*/ 1141946 w 2701062"/>
                <a:gd name="connsiteY5" fmla="*/ 425596 h 3607033"/>
                <a:gd name="connsiteX6" fmla="*/ 876475 w 2701062"/>
                <a:gd name="connsiteY6" fmla="*/ 682638 h 3607033"/>
                <a:gd name="connsiteX7" fmla="*/ 804840 w 2701062"/>
                <a:gd name="connsiteY7" fmla="*/ 754273 h 3607033"/>
                <a:gd name="connsiteX8" fmla="*/ 813268 w 2701062"/>
                <a:gd name="connsiteY8" fmla="*/ 884902 h 3607033"/>
                <a:gd name="connsiteX9" fmla="*/ 897545 w 2701062"/>
                <a:gd name="connsiteY9" fmla="*/ 1053455 h 3607033"/>
                <a:gd name="connsiteX10" fmla="*/ 943897 w 2701062"/>
                <a:gd name="connsiteY10" fmla="*/ 1137731 h 3607033"/>
                <a:gd name="connsiteX11" fmla="*/ 964966 w 2701062"/>
                <a:gd name="connsiteY11" fmla="*/ 1167228 h 3607033"/>
                <a:gd name="connsiteX12" fmla="*/ 994463 w 2701062"/>
                <a:gd name="connsiteY12" fmla="*/ 1141945 h 3607033"/>
                <a:gd name="connsiteX13" fmla="*/ 1011318 w 2701062"/>
                <a:gd name="connsiteY13" fmla="*/ 1087166 h 3607033"/>
                <a:gd name="connsiteX14" fmla="*/ 1057670 w 2701062"/>
                <a:gd name="connsiteY14" fmla="*/ 1078738 h 3607033"/>
                <a:gd name="connsiteX15" fmla="*/ 1053456 w 2701062"/>
                <a:gd name="connsiteY15" fmla="*/ 1141945 h 3607033"/>
                <a:gd name="connsiteX16" fmla="*/ 1040815 w 2701062"/>
                <a:gd name="connsiteY16" fmla="*/ 1175656 h 3607033"/>
                <a:gd name="connsiteX17" fmla="*/ 1049242 w 2701062"/>
                <a:gd name="connsiteY17" fmla="*/ 1200939 h 3607033"/>
                <a:gd name="connsiteX18" fmla="*/ 986035 w 2701062"/>
                <a:gd name="connsiteY18" fmla="*/ 1217794 h 3607033"/>
                <a:gd name="connsiteX19" fmla="*/ 1011318 w 2701062"/>
                <a:gd name="connsiteY19" fmla="*/ 1352637 h 3607033"/>
                <a:gd name="connsiteX20" fmla="*/ 1049242 w 2701062"/>
                <a:gd name="connsiteY20" fmla="*/ 1348423 h 3607033"/>
                <a:gd name="connsiteX21" fmla="*/ 1040815 w 2701062"/>
                <a:gd name="connsiteY21" fmla="*/ 1411630 h 3607033"/>
                <a:gd name="connsiteX22" fmla="*/ 981821 w 2701062"/>
                <a:gd name="connsiteY22" fmla="*/ 1445341 h 3607033"/>
                <a:gd name="connsiteX23" fmla="*/ 931255 w 2701062"/>
                <a:gd name="connsiteY23" fmla="*/ 1445341 h 3607033"/>
                <a:gd name="connsiteX24" fmla="*/ 897545 w 2701062"/>
                <a:gd name="connsiteY24" fmla="*/ 1508548 h 3607033"/>
                <a:gd name="connsiteX25" fmla="*/ 901758 w 2701062"/>
                <a:gd name="connsiteY25" fmla="*/ 1538045 h 3607033"/>
                <a:gd name="connsiteX26" fmla="*/ 948110 w 2701062"/>
                <a:gd name="connsiteY26" fmla="*/ 1546472 h 3607033"/>
                <a:gd name="connsiteX27" fmla="*/ 931255 w 2701062"/>
                <a:gd name="connsiteY27" fmla="*/ 1584397 h 3607033"/>
                <a:gd name="connsiteX28" fmla="*/ 952324 w 2701062"/>
                <a:gd name="connsiteY28" fmla="*/ 1592825 h 3607033"/>
                <a:gd name="connsiteX29" fmla="*/ 1015532 w 2701062"/>
                <a:gd name="connsiteY29" fmla="*/ 1597038 h 3607033"/>
                <a:gd name="connsiteX30" fmla="*/ 1040815 w 2701062"/>
                <a:gd name="connsiteY30" fmla="*/ 1634963 h 3607033"/>
                <a:gd name="connsiteX31" fmla="*/ 1036601 w 2701062"/>
                <a:gd name="connsiteY31" fmla="*/ 1672887 h 3607033"/>
                <a:gd name="connsiteX32" fmla="*/ 1104022 w 2701062"/>
                <a:gd name="connsiteY32" fmla="*/ 1774019 h 3607033"/>
                <a:gd name="connsiteX33" fmla="*/ 1053456 w 2701062"/>
                <a:gd name="connsiteY33" fmla="*/ 1799302 h 3607033"/>
                <a:gd name="connsiteX34" fmla="*/ 998676 w 2701062"/>
                <a:gd name="connsiteY34" fmla="*/ 1795088 h 3607033"/>
                <a:gd name="connsiteX35" fmla="*/ 964966 w 2701062"/>
                <a:gd name="connsiteY35" fmla="*/ 1875151 h 3607033"/>
                <a:gd name="connsiteX36" fmla="*/ 1015532 w 2701062"/>
                <a:gd name="connsiteY36" fmla="*/ 1917289 h 3607033"/>
                <a:gd name="connsiteX37" fmla="*/ 994463 w 2701062"/>
                <a:gd name="connsiteY37" fmla="*/ 2014207 h 3607033"/>
                <a:gd name="connsiteX38" fmla="*/ 1019746 w 2701062"/>
                <a:gd name="connsiteY38" fmla="*/ 2047918 h 3607033"/>
                <a:gd name="connsiteX39" fmla="*/ 990249 w 2701062"/>
                <a:gd name="connsiteY39" fmla="*/ 2081628 h 3607033"/>
                <a:gd name="connsiteX40" fmla="*/ 948110 w 2701062"/>
                <a:gd name="connsiteY40" fmla="*/ 2081628 h 3607033"/>
                <a:gd name="connsiteX41" fmla="*/ 939683 w 2701062"/>
                <a:gd name="connsiteY41" fmla="*/ 2119553 h 3607033"/>
                <a:gd name="connsiteX42" fmla="*/ 994463 w 2701062"/>
                <a:gd name="connsiteY42" fmla="*/ 2165905 h 3607033"/>
                <a:gd name="connsiteX43" fmla="*/ 981821 w 2701062"/>
                <a:gd name="connsiteY43" fmla="*/ 2347099 h 3607033"/>
                <a:gd name="connsiteX44" fmla="*/ 1015532 w 2701062"/>
                <a:gd name="connsiteY44" fmla="*/ 2427162 h 3607033"/>
                <a:gd name="connsiteX45" fmla="*/ 1049242 w 2701062"/>
                <a:gd name="connsiteY45" fmla="*/ 2427162 h 3607033"/>
                <a:gd name="connsiteX46" fmla="*/ 1129305 w 2701062"/>
                <a:gd name="connsiteY46" fmla="*/ 2494583 h 3607033"/>
                <a:gd name="connsiteX47" fmla="*/ 1125091 w 2701062"/>
                <a:gd name="connsiteY47" fmla="*/ 2625212 h 3607033"/>
                <a:gd name="connsiteX48" fmla="*/ 1087167 w 2701062"/>
                <a:gd name="connsiteY48" fmla="*/ 2688419 h 3607033"/>
                <a:gd name="connsiteX49" fmla="*/ 1015532 w 2701062"/>
                <a:gd name="connsiteY49" fmla="*/ 2755840 h 3607033"/>
                <a:gd name="connsiteX50" fmla="*/ 1007104 w 2701062"/>
                <a:gd name="connsiteY50" fmla="*/ 2844331 h 3607033"/>
                <a:gd name="connsiteX51" fmla="*/ 922828 w 2701062"/>
                <a:gd name="connsiteY51" fmla="*/ 2856972 h 3607033"/>
                <a:gd name="connsiteX52" fmla="*/ 868048 w 2701062"/>
                <a:gd name="connsiteY52" fmla="*/ 2861186 h 3607033"/>
                <a:gd name="connsiteX53" fmla="*/ 830123 w 2701062"/>
                <a:gd name="connsiteY53" fmla="*/ 2823261 h 3607033"/>
                <a:gd name="connsiteX54" fmla="*/ 577294 w 2701062"/>
                <a:gd name="connsiteY54" fmla="*/ 2844331 h 3607033"/>
                <a:gd name="connsiteX55" fmla="*/ 568866 w 2701062"/>
                <a:gd name="connsiteY55" fmla="*/ 2949676 h 3607033"/>
                <a:gd name="connsiteX56" fmla="*/ 514087 w 2701062"/>
                <a:gd name="connsiteY56" fmla="*/ 2983387 h 3607033"/>
                <a:gd name="connsiteX57" fmla="*/ 484590 w 2701062"/>
                <a:gd name="connsiteY57" fmla="*/ 2949676 h 3607033"/>
                <a:gd name="connsiteX58" fmla="*/ 446665 w 2701062"/>
                <a:gd name="connsiteY58" fmla="*/ 2974959 h 3607033"/>
                <a:gd name="connsiteX59" fmla="*/ 434024 w 2701062"/>
                <a:gd name="connsiteY59" fmla="*/ 3092946 h 3607033"/>
                <a:gd name="connsiteX60" fmla="*/ 328678 w 2701062"/>
                <a:gd name="connsiteY60" fmla="*/ 3219361 h 3607033"/>
                <a:gd name="connsiteX61" fmla="*/ 273899 w 2701062"/>
                <a:gd name="connsiteY61" fmla="*/ 3232002 h 3607033"/>
                <a:gd name="connsiteX62" fmla="*/ 252829 w 2701062"/>
                <a:gd name="connsiteY62" fmla="*/ 3282568 h 3607033"/>
                <a:gd name="connsiteX63" fmla="*/ 202263 w 2701062"/>
                <a:gd name="connsiteY63" fmla="*/ 3362631 h 3607033"/>
                <a:gd name="connsiteX64" fmla="*/ 164339 w 2701062"/>
                <a:gd name="connsiteY64" fmla="*/ 3392128 h 3607033"/>
                <a:gd name="connsiteX65" fmla="*/ 75849 w 2701062"/>
                <a:gd name="connsiteY65" fmla="*/ 3421625 h 3607033"/>
                <a:gd name="connsiteX66" fmla="*/ 12641 w 2701062"/>
                <a:gd name="connsiteY66" fmla="*/ 3455335 h 3607033"/>
                <a:gd name="connsiteX67" fmla="*/ 0 w 2701062"/>
                <a:gd name="connsiteY67" fmla="*/ 3535398 h 3607033"/>
                <a:gd name="connsiteX68" fmla="*/ 63207 w 2701062"/>
                <a:gd name="connsiteY68" fmla="*/ 3531184 h 3607033"/>
                <a:gd name="connsiteX69" fmla="*/ 96918 w 2701062"/>
                <a:gd name="connsiteY69" fmla="*/ 3484832 h 3607033"/>
                <a:gd name="connsiteX70" fmla="*/ 155911 w 2701062"/>
                <a:gd name="connsiteY70" fmla="*/ 3526970 h 3607033"/>
                <a:gd name="connsiteX71" fmla="*/ 164339 w 2701062"/>
                <a:gd name="connsiteY71" fmla="*/ 3607033 h 3607033"/>
                <a:gd name="connsiteX72" fmla="*/ 265471 w 2701062"/>
                <a:gd name="connsiteY72" fmla="*/ 3556467 h 3607033"/>
                <a:gd name="connsiteX73" fmla="*/ 252829 w 2701062"/>
                <a:gd name="connsiteY73" fmla="*/ 3497473 h 3607033"/>
                <a:gd name="connsiteX74" fmla="*/ 307609 w 2701062"/>
                <a:gd name="connsiteY74" fmla="*/ 3455335 h 3607033"/>
                <a:gd name="connsiteX75" fmla="*/ 345534 w 2701062"/>
                <a:gd name="connsiteY75" fmla="*/ 3417411 h 3607033"/>
                <a:gd name="connsiteX76" fmla="*/ 375030 w 2701062"/>
                <a:gd name="connsiteY76" fmla="*/ 3375272 h 3607033"/>
                <a:gd name="connsiteX77" fmla="*/ 497231 w 2701062"/>
                <a:gd name="connsiteY77" fmla="*/ 3383700 h 3607033"/>
                <a:gd name="connsiteX78" fmla="*/ 497231 w 2701062"/>
                <a:gd name="connsiteY78" fmla="*/ 3383700 h 3607033"/>
                <a:gd name="connsiteX79" fmla="*/ 568866 w 2701062"/>
                <a:gd name="connsiteY79" fmla="*/ 3417411 h 3607033"/>
                <a:gd name="connsiteX80" fmla="*/ 589935 w 2701062"/>
                <a:gd name="connsiteY80" fmla="*/ 3396342 h 3607033"/>
                <a:gd name="connsiteX81" fmla="*/ 648929 w 2701062"/>
                <a:gd name="connsiteY81" fmla="*/ 3425838 h 3607033"/>
                <a:gd name="connsiteX82" fmla="*/ 674212 w 2701062"/>
                <a:gd name="connsiteY82" fmla="*/ 3421625 h 3607033"/>
                <a:gd name="connsiteX83" fmla="*/ 720564 w 2701062"/>
                <a:gd name="connsiteY83" fmla="*/ 3484832 h 3607033"/>
                <a:gd name="connsiteX84" fmla="*/ 754275 w 2701062"/>
                <a:gd name="connsiteY84" fmla="*/ 3476404 h 3607033"/>
                <a:gd name="connsiteX85" fmla="*/ 804840 w 2701062"/>
                <a:gd name="connsiteY85" fmla="*/ 3400555 h 3607033"/>
                <a:gd name="connsiteX86" fmla="*/ 842765 w 2701062"/>
                <a:gd name="connsiteY86" fmla="*/ 3366845 h 3607033"/>
                <a:gd name="connsiteX87" fmla="*/ 830123 w 2701062"/>
                <a:gd name="connsiteY87" fmla="*/ 3312065 h 3607033"/>
                <a:gd name="connsiteX88" fmla="*/ 859620 w 2701062"/>
                <a:gd name="connsiteY88" fmla="*/ 3257285 h 3607033"/>
                <a:gd name="connsiteX89" fmla="*/ 918614 w 2701062"/>
                <a:gd name="connsiteY89" fmla="*/ 3206720 h 3607033"/>
                <a:gd name="connsiteX90" fmla="*/ 1011318 w 2701062"/>
                <a:gd name="connsiteY90" fmla="*/ 3189864 h 3607033"/>
                <a:gd name="connsiteX91" fmla="*/ 1078739 w 2701062"/>
                <a:gd name="connsiteY91" fmla="*/ 3177223 h 3607033"/>
                <a:gd name="connsiteX92" fmla="*/ 1163016 w 2701062"/>
                <a:gd name="connsiteY92" fmla="*/ 3248858 h 3607033"/>
                <a:gd name="connsiteX93" fmla="*/ 1222009 w 2701062"/>
                <a:gd name="connsiteY93" fmla="*/ 3282568 h 3607033"/>
                <a:gd name="connsiteX94" fmla="*/ 1226223 w 2701062"/>
                <a:gd name="connsiteY94" fmla="*/ 3236216 h 3607033"/>
                <a:gd name="connsiteX95" fmla="*/ 1243078 w 2701062"/>
                <a:gd name="connsiteY95" fmla="*/ 3227789 h 3607033"/>
                <a:gd name="connsiteX96" fmla="*/ 1344210 w 2701062"/>
                <a:gd name="connsiteY96" fmla="*/ 3248858 h 3607033"/>
                <a:gd name="connsiteX97" fmla="*/ 1398990 w 2701062"/>
                <a:gd name="connsiteY97" fmla="*/ 3257285 h 3607033"/>
                <a:gd name="connsiteX98" fmla="*/ 1436914 w 2701062"/>
                <a:gd name="connsiteY98" fmla="*/ 3185650 h 3607033"/>
                <a:gd name="connsiteX99" fmla="*/ 1495908 w 2701062"/>
                <a:gd name="connsiteY99" fmla="*/ 3177223 h 3607033"/>
                <a:gd name="connsiteX100" fmla="*/ 1597040 w 2701062"/>
                <a:gd name="connsiteY100" fmla="*/ 3232002 h 3607033"/>
                <a:gd name="connsiteX101" fmla="*/ 1656033 w 2701062"/>
                <a:gd name="connsiteY101" fmla="*/ 3253072 h 3607033"/>
                <a:gd name="connsiteX102" fmla="*/ 1719240 w 2701062"/>
                <a:gd name="connsiteY102" fmla="*/ 3194078 h 3607033"/>
                <a:gd name="connsiteX103" fmla="*/ 1715027 w 2701062"/>
                <a:gd name="connsiteY103" fmla="*/ 3122443 h 3607033"/>
                <a:gd name="connsiteX104" fmla="*/ 1833014 w 2701062"/>
                <a:gd name="connsiteY104" fmla="*/ 3173009 h 3607033"/>
                <a:gd name="connsiteX105" fmla="*/ 1862510 w 2701062"/>
                <a:gd name="connsiteY105" fmla="*/ 3122443 h 3607033"/>
                <a:gd name="connsiteX106" fmla="*/ 2018422 w 2701062"/>
                <a:gd name="connsiteY106" fmla="*/ 3101374 h 3607033"/>
                <a:gd name="connsiteX107" fmla="*/ 2186975 w 2701062"/>
                <a:gd name="connsiteY107" fmla="*/ 3160367 h 3607033"/>
                <a:gd name="connsiteX108" fmla="*/ 2254396 w 2701062"/>
                <a:gd name="connsiteY108" fmla="*/ 3076091 h 3607033"/>
                <a:gd name="connsiteX109" fmla="*/ 2338673 w 2701062"/>
                <a:gd name="connsiteY109" fmla="*/ 3076091 h 3607033"/>
                <a:gd name="connsiteX110" fmla="*/ 2380811 w 2701062"/>
                <a:gd name="connsiteY110" fmla="*/ 3021311 h 3607033"/>
                <a:gd name="connsiteX111" fmla="*/ 2456660 w 2701062"/>
                <a:gd name="connsiteY111" fmla="*/ 3025525 h 3607033"/>
                <a:gd name="connsiteX112" fmla="*/ 2469301 w 2701062"/>
                <a:gd name="connsiteY112" fmla="*/ 2945462 h 3607033"/>
                <a:gd name="connsiteX113" fmla="*/ 2595716 w 2701062"/>
                <a:gd name="connsiteY113" fmla="*/ 2878041 h 3607033"/>
                <a:gd name="connsiteX114" fmla="*/ 2595716 w 2701062"/>
                <a:gd name="connsiteY114" fmla="*/ 2776909 h 3607033"/>
                <a:gd name="connsiteX115" fmla="*/ 2616785 w 2701062"/>
                <a:gd name="connsiteY115" fmla="*/ 2738985 h 3607033"/>
                <a:gd name="connsiteX116" fmla="*/ 2591502 w 2701062"/>
                <a:gd name="connsiteY116" fmla="*/ 2713702 h 3607033"/>
                <a:gd name="connsiteX117" fmla="*/ 2515653 w 2701062"/>
                <a:gd name="connsiteY117" fmla="*/ 2713702 h 3607033"/>
                <a:gd name="connsiteX118" fmla="*/ 2460874 w 2701062"/>
                <a:gd name="connsiteY118" fmla="*/ 2726343 h 3607033"/>
                <a:gd name="connsiteX119" fmla="*/ 2435591 w 2701062"/>
                <a:gd name="connsiteY119" fmla="*/ 2738985 h 3607033"/>
                <a:gd name="connsiteX120" fmla="*/ 2397666 w 2701062"/>
                <a:gd name="connsiteY120" fmla="*/ 2688419 h 3607033"/>
                <a:gd name="connsiteX121" fmla="*/ 2347100 w 2701062"/>
                <a:gd name="connsiteY121" fmla="*/ 2663136 h 3607033"/>
                <a:gd name="connsiteX122" fmla="*/ 2410308 w 2701062"/>
                <a:gd name="connsiteY122" fmla="*/ 2625212 h 3607033"/>
                <a:gd name="connsiteX123" fmla="*/ 2439804 w 2701062"/>
                <a:gd name="connsiteY123" fmla="*/ 2477728 h 3607033"/>
                <a:gd name="connsiteX124" fmla="*/ 2481943 w 2701062"/>
                <a:gd name="connsiteY124" fmla="*/ 2511438 h 3607033"/>
                <a:gd name="connsiteX125" fmla="*/ 2532509 w 2701062"/>
                <a:gd name="connsiteY125" fmla="*/ 2439803 h 3607033"/>
                <a:gd name="connsiteX126" fmla="*/ 2545150 w 2701062"/>
                <a:gd name="connsiteY126" fmla="*/ 2401879 h 3607033"/>
                <a:gd name="connsiteX127" fmla="*/ 2633640 w 2701062"/>
                <a:gd name="connsiteY127" fmla="*/ 2288106 h 3607033"/>
                <a:gd name="connsiteX128" fmla="*/ 2650496 w 2701062"/>
                <a:gd name="connsiteY128" fmla="*/ 2195402 h 3607033"/>
                <a:gd name="connsiteX129" fmla="*/ 2696848 w 2701062"/>
                <a:gd name="connsiteY129" fmla="*/ 2119553 h 3607033"/>
                <a:gd name="connsiteX130" fmla="*/ 2701062 w 2701062"/>
                <a:gd name="connsiteY130" fmla="*/ 1913075 h 3607033"/>
                <a:gd name="connsiteX131" fmla="*/ 2503012 w 2701062"/>
                <a:gd name="connsiteY131" fmla="*/ 1778233 h 3607033"/>
                <a:gd name="connsiteX132" fmla="*/ 2237541 w 2701062"/>
                <a:gd name="connsiteY132" fmla="*/ 1748736 h 3607033"/>
                <a:gd name="connsiteX133" fmla="*/ 2161692 w 2701062"/>
                <a:gd name="connsiteY133" fmla="*/ 1837226 h 3607033"/>
                <a:gd name="connsiteX134" fmla="*/ 2123768 w 2701062"/>
                <a:gd name="connsiteY134" fmla="*/ 1828799 h 3607033"/>
                <a:gd name="connsiteX135" fmla="*/ 2111126 w 2701062"/>
                <a:gd name="connsiteY135" fmla="*/ 1778233 h 3607033"/>
                <a:gd name="connsiteX136" fmla="*/ 2203830 w 2701062"/>
                <a:gd name="connsiteY136" fmla="*/ 1681315 h 3607033"/>
                <a:gd name="connsiteX137" fmla="*/ 2178547 w 2701062"/>
                <a:gd name="connsiteY137" fmla="*/ 1542259 h 3607033"/>
                <a:gd name="connsiteX138" fmla="*/ 2090057 w 2701062"/>
                <a:gd name="connsiteY138" fmla="*/ 1449555 h 3607033"/>
                <a:gd name="connsiteX139" fmla="*/ 2056346 w 2701062"/>
                <a:gd name="connsiteY139" fmla="*/ 1420058 h 3607033"/>
                <a:gd name="connsiteX140" fmla="*/ 2127981 w 2701062"/>
                <a:gd name="connsiteY140" fmla="*/ 1407416 h 3607033"/>
                <a:gd name="connsiteX141" fmla="*/ 2127981 w 2701062"/>
                <a:gd name="connsiteY141" fmla="*/ 1373706 h 3607033"/>
                <a:gd name="connsiteX142" fmla="*/ 2031063 w 2701062"/>
                <a:gd name="connsiteY142" fmla="*/ 1247291 h 3607033"/>
                <a:gd name="connsiteX143" fmla="*/ 2022636 w 2701062"/>
                <a:gd name="connsiteY143" fmla="*/ 1163014 h 3607033"/>
                <a:gd name="connsiteX144" fmla="*/ 2056346 w 2701062"/>
                <a:gd name="connsiteY144" fmla="*/ 1099807 h 3607033"/>
                <a:gd name="connsiteX145" fmla="*/ 2039491 w 2701062"/>
                <a:gd name="connsiteY145" fmla="*/ 1066096 h 3607033"/>
                <a:gd name="connsiteX146" fmla="*/ 1967856 w 2701062"/>
                <a:gd name="connsiteY146" fmla="*/ 1045027 h 3607033"/>
                <a:gd name="connsiteX147" fmla="*/ 1929932 w 2701062"/>
                <a:gd name="connsiteY147" fmla="*/ 986034 h 3607033"/>
                <a:gd name="connsiteX148" fmla="*/ 1934146 w 2701062"/>
                <a:gd name="connsiteY148" fmla="*/ 927040 h 3607033"/>
                <a:gd name="connsiteX149" fmla="*/ 1727668 w 2701062"/>
                <a:gd name="connsiteY149" fmla="*/ 809053 h 3607033"/>
                <a:gd name="connsiteX150" fmla="*/ 1664461 w 2701062"/>
                <a:gd name="connsiteY150" fmla="*/ 750060 h 3607033"/>
                <a:gd name="connsiteX151" fmla="*/ 1516977 w 2701062"/>
                <a:gd name="connsiteY151" fmla="*/ 210691 h 3607033"/>
                <a:gd name="connsiteX152" fmla="*/ 1407417 w 2701062"/>
                <a:gd name="connsiteY152" fmla="*/ 92705 h 3607033"/>
                <a:gd name="connsiteX153" fmla="*/ 1382133 w 2701062"/>
                <a:gd name="connsiteY153" fmla="*/ 0 h 3607033"/>
                <a:gd name="connsiteX0" fmla="*/ 1382133 w 2701062"/>
                <a:gd name="connsiteY0" fmla="*/ 28464 h 3635497"/>
                <a:gd name="connsiteX1" fmla="*/ 1253525 w 2701062"/>
                <a:gd name="connsiteY1" fmla="*/ 0 h 3635497"/>
                <a:gd name="connsiteX2" fmla="*/ 1335782 w 2701062"/>
                <a:gd name="connsiteY2" fmla="*/ 91671 h 3635497"/>
                <a:gd name="connsiteX3" fmla="*/ 1264148 w 2701062"/>
                <a:gd name="connsiteY3" fmla="*/ 180161 h 3635497"/>
                <a:gd name="connsiteX4" fmla="*/ 1281002 w 2701062"/>
                <a:gd name="connsiteY4" fmla="*/ 319218 h 3635497"/>
                <a:gd name="connsiteX5" fmla="*/ 1141946 w 2701062"/>
                <a:gd name="connsiteY5" fmla="*/ 454060 h 3635497"/>
                <a:gd name="connsiteX6" fmla="*/ 876475 w 2701062"/>
                <a:gd name="connsiteY6" fmla="*/ 711102 h 3635497"/>
                <a:gd name="connsiteX7" fmla="*/ 804840 w 2701062"/>
                <a:gd name="connsiteY7" fmla="*/ 782737 h 3635497"/>
                <a:gd name="connsiteX8" fmla="*/ 813268 w 2701062"/>
                <a:gd name="connsiteY8" fmla="*/ 913366 h 3635497"/>
                <a:gd name="connsiteX9" fmla="*/ 897545 w 2701062"/>
                <a:gd name="connsiteY9" fmla="*/ 1081919 h 3635497"/>
                <a:gd name="connsiteX10" fmla="*/ 943897 w 2701062"/>
                <a:gd name="connsiteY10" fmla="*/ 1166195 h 3635497"/>
                <a:gd name="connsiteX11" fmla="*/ 964966 w 2701062"/>
                <a:gd name="connsiteY11" fmla="*/ 1195692 h 3635497"/>
                <a:gd name="connsiteX12" fmla="*/ 994463 w 2701062"/>
                <a:gd name="connsiteY12" fmla="*/ 1170409 h 3635497"/>
                <a:gd name="connsiteX13" fmla="*/ 1011318 w 2701062"/>
                <a:gd name="connsiteY13" fmla="*/ 1115630 h 3635497"/>
                <a:gd name="connsiteX14" fmla="*/ 1057670 w 2701062"/>
                <a:gd name="connsiteY14" fmla="*/ 1107202 h 3635497"/>
                <a:gd name="connsiteX15" fmla="*/ 1053456 w 2701062"/>
                <a:gd name="connsiteY15" fmla="*/ 1170409 h 3635497"/>
                <a:gd name="connsiteX16" fmla="*/ 1040815 w 2701062"/>
                <a:gd name="connsiteY16" fmla="*/ 1204120 h 3635497"/>
                <a:gd name="connsiteX17" fmla="*/ 1049242 w 2701062"/>
                <a:gd name="connsiteY17" fmla="*/ 1229403 h 3635497"/>
                <a:gd name="connsiteX18" fmla="*/ 986035 w 2701062"/>
                <a:gd name="connsiteY18" fmla="*/ 1246258 h 3635497"/>
                <a:gd name="connsiteX19" fmla="*/ 1011318 w 2701062"/>
                <a:gd name="connsiteY19" fmla="*/ 1381101 h 3635497"/>
                <a:gd name="connsiteX20" fmla="*/ 1049242 w 2701062"/>
                <a:gd name="connsiteY20" fmla="*/ 1376887 h 3635497"/>
                <a:gd name="connsiteX21" fmla="*/ 1040815 w 2701062"/>
                <a:gd name="connsiteY21" fmla="*/ 1440094 h 3635497"/>
                <a:gd name="connsiteX22" fmla="*/ 981821 w 2701062"/>
                <a:gd name="connsiteY22" fmla="*/ 1473805 h 3635497"/>
                <a:gd name="connsiteX23" fmla="*/ 931255 w 2701062"/>
                <a:gd name="connsiteY23" fmla="*/ 1473805 h 3635497"/>
                <a:gd name="connsiteX24" fmla="*/ 897545 w 2701062"/>
                <a:gd name="connsiteY24" fmla="*/ 1537012 h 3635497"/>
                <a:gd name="connsiteX25" fmla="*/ 901758 w 2701062"/>
                <a:gd name="connsiteY25" fmla="*/ 1566509 h 3635497"/>
                <a:gd name="connsiteX26" fmla="*/ 948110 w 2701062"/>
                <a:gd name="connsiteY26" fmla="*/ 1574936 h 3635497"/>
                <a:gd name="connsiteX27" fmla="*/ 931255 w 2701062"/>
                <a:gd name="connsiteY27" fmla="*/ 1612861 h 3635497"/>
                <a:gd name="connsiteX28" fmla="*/ 952324 w 2701062"/>
                <a:gd name="connsiteY28" fmla="*/ 1621289 h 3635497"/>
                <a:gd name="connsiteX29" fmla="*/ 1015532 w 2701062"/>
                <a:gd name="connsiteY29" fmla="*/ 1625502 h 3635497"/>
                <a:gd name="connsiteX30" fmla="*/ 1040815 w 2701062"/>
                <a:gd name="connsiteY30" fmla="*/ 1663427 h 3635497"/>
                <a:gd name="connsiteX31" fmla="*/ 1036601 w 2701062"/>
                <a:gd name="connsiteY31" fmla="*/ 1701351 h 3635497"/>
                <a:gd name="connsiteX32" fmla="*/ 1104022 w 2701062"/>
                <a:gd name="connsiteY32" fmla="*/ 1802483 h 3635497"/>
                <a:gd name="connsiteX33" fmla="*/ 1053456 w 2701062"/>
                <a:gd name="connsiteY33" fmla="*/ 1827766 h 3635497"/>
                <a:gd name="connsiteX34" fmla="*/ 998676 w 2701062"/>
                <a:gd name="connsiteY34" fmla="*/ 1823552 h 3635497"/>
                <a:gd name="connsiteX35" fmla="*/ 964966 w 2701062"/>
                <a:gd name="connsiteY35" fmla="*/ 1903615 h 3635497"/>
                <a:gd name="connsiteX36" fmla="*/ 1015532 w 2701062"/>
                <a:gd name="connsiteY36" fmla="*/ 1945753 h 3635497"/>
                <a:gd name="connsiteX37" fmla="*/ 994463 w 2701062"/>
                <a:gd name="connsiteY37" fmla="*/ 2042671 h 3635497"/>
                <a:gd name="connsiteX38" fmla="*/ 1019746 w 2701062"/>
                <a:gd name="connsiteY38" fmla="*/ 2076382 h 3635497"/>
                <a:gd name="connsiteX39" fmla="*/ 990249 w 2701062"/>
                <a:gd name="connsiteY39" fmla="*/ 2110092 h 3635497"/>
                <a:gd name="connsiteX40" fmla="*/ 948110 w 2701062"/>
                <a:gd name="connsiteY40" fmla="*/ 2110092 h 3635497"/>
                <a:gd name="connsiteX41" fmla="*/ 939683 w 2701062"/>
                <a:gd name="connsiteY41" fmla="*/ 2148017 h 3635497"/>
                <a:gd name="connsiteX42" fmla="*/ 994463 w 2701062"/>
                <a:gd name="connsiteY42" fmla="*/ 2194369 h 3635497"/>
                <a:gd name="connsiteX43" fmla="*/ 981821 w 2701062"/>
                <a:gd name="connsiteY43" fmla="*/ 2375563 h 3635497"/>
                <a:gd name="connsiteX44" fmla="*/ 1015532 w 2701062"/>
                <a:gd name="connsiteY44" fmla="*/ 2455626 h 3635497"/>
                <a:gd name="connsiteX45" fmla="*/ 1049242 w 2701062"/>
                <a:gd name="connsiteY45" fmla="*/ 2455626 h 3635497"/>
                <a:gd name="connsiteX46" fmla="*/ 1129305 w 2701062"/>
                <a:gd name="connsiteY46" fmla="*/ 2523047 h 3635497"/>
                <a:gd name="connsiteX47" fmla="*/ 1125091 w 2701062"/>
                <a:gd name="connsiteY47" fmla="*/ 2653676 h 3635497"/>
                <a:gd name="connsiteX48" fmla="*/ 1087167 w 2701062"/>
                <a:gd name="connsiteY48" fmla="*/ 2716883 h 3635497"/>
                <a:gd name="connsiteX49" fmla="*/ 1015532 w 2701062"/>
                <a:gd name="connsiteY49" fmla="*/ 2784304 h 3635497"/>
                <a:gd name="connsiteX50" fmla="*/ 1007104 w 2701062"/>
                <a:gd name="connsiteY50" fmla="*/ 2872795 h 3635497"/>
                <a:gd name="connsiteX51" fmla="*/ 922828 w 2701062"/>
                <a:gd name="connsiteY51" fmla="*/ 2885436 h 3635497"/>
                <a:gd name="connsiteX52" fmla="*/ 868048 w 2701062"/>
                <a:gd name="connsiteY52" fmla="*/ 2889650 h 3635497"/>
                <a:gd name="connsiteX53" fmla="*/ 830123 w 2701062"/>
                <a:gd name="connsiteY53" fmla="*/ 2851725 h 3635497"/>
                <a:gd name="connsiteX54" fmla="*/ 577294 w 2701062"/>
                <a:gd name="connsiteY54" fmla="*/ 2872795 h 3635497"/>
                <a:gd name="connsiteX55" fmla="*/ 568866 w 2701062"/>
                <a:gd name="connsiteY55" fmla="*/ 2978140 h 3635497"/>
                <a:gd name="connsiteX56" fmla="*/ 514087 w 2701062"/>
                <a:gd name="connsiteY56" fmla="*/ 3011851 h 3635497"/>
                <a:gd name="connsiteX57" fmla="*/ 484590 w 2701062"/>
                <a:gd name="connsiteY57" fmla="*/ 2978140 h 3635497"/>
                <a:gd name="connsiteX58" fmla="*/ 446665 w 2701062"/>
                <a:gd name="connsiteY58" fmla="*/ 3003423 h 3635497"/>
                <a:gd name="connsiteX59" fmla="*/ 434024 w 2701062"/>
                <a:gd name="connsiteY59" fmla="*/ 3121410 h 3635497"/>
                <a:gd name="connsiteX60" fmla="*/ 328678 w 2701062"/>
                <a:gd name="connsiteY60" fmla="*/ 3247825 h 3635497"/>
                <a:gd name="connsiteX61" fmla="*/ 273899 w 2701062"/>
                <a:gd name="connsiteY61" fmla="*/ 3260466 h 3635497"/>
                <a:gd name="connsiteX62" fmla="*/ 252829 w 2701062"/>
                <a:gd name="connsiteY62" fmla="*/ 3311032 h 3635497"/>
                <a:gd name="connsiteX63" fmla="*/ 202263 w 2701062"/>
                <a:gd name="connsiteY63" fmla="*/ 3391095 h 3635497"/>
                <a:gd name="connsiteX64" fmla="*/ 164339 w 2701062"/>
                <a:gd name="connsiteY64" fmla="*/ 3420592 h 3635497"/>
                <a:gd name="connsiteX65" fmla="*/ 75849 w 2701062"/>
                <a:gd name="connsiteY65" fmla="*/ 3450089 h 3635497"/>
                <a:gd name="connsiteX66" fmla="*/ 12641 w 2701062"/>
                <a:gd name="connsiteY66" fmla="*/ 3483799 h 3635497"/>
                <a:gd name="connsiteX67" fmla="*/ 0 w 2701062"/>
                <a:gd name="connsiteY67" fmla="*/ 3563862 h 3635497"/>
                <a:gd name="connsiteX68" fmla="*/ 63207 w 2701062"/>
                <a:gd name="connsiteY68" fmla="*/ 3559648 h 3635497"/>
                <a:gd name="connsiteX69" fmla="*/ 96918 w 2701062"/>
                <a:gd name="connsiteY69" fmla="*/ 3513296 h 3635497"/>
                <a:gd name="connsiteX70" fmla="*/ 155911 w 2701062"/>
                <a:gd name="connsiteY70" fmla="*/ 3555434 h 3635497"/>
                <a:gd name="connsiteX71" fmla="*/ 164339 w 2701062"/>
                <a:gd name="connsiteY71" fmla="*/ 3635497 h 3635497"/>
                <a:gd name="connsiteX72" fmla="*/ 265471 w 2701062"/>
                <a:gd name="connsiteY72" fmla="*/ 3584931 h 3635497"/>
                <a:gd name="connsiteX73" fmla="*/ 252829 w 2701062"/>
                <a:gd name="connsiteY73" fmla="*/ 3525937 h 3635497"/>
                <a:gd name="connsiteX74" fmla="*/ 307609 w 2701062"/>
                <a:gd name="connsiteY74" fmla="*/ 3483799 h 3635497"/>
                <a:gd name="connsiteX75" fmla="*/ 345534 w 2701062"/>
                <a:gd name="connsiteY75" fmla="*/ 3445875 h 3635497"/>
                <a:gd name="connsiteX76" fmla="*/ 375030 w 2701062"/>
                <a:gd name="connsiteY76" fmla="*/ 3403736 h 3635497"/>
                <a:gd name="connsiteX77" fmla="*/ 497231 w 2701062"/>
                <a:gd name="connsiteY77" fmla="*/ 3412164 h 3635497"/>
                <a:gd name="connsiteX78" fmla="*/ 497231 w 2701062"/>
                <a:gd name="connsiteY78" fmla="*/ 3412164 h 3635497"/>
                <a:gd name="connsiteX79" fmla="*/ 568866 w 2701062"/>
                <a:gd name="connsiteY79" fmla="*/ 3445875 h 3635497"/>
                <a:gd name="connsiteX80" fmla="*/ 589935 w 2701062"/>
                <a:gd name="connsiteY80" fmla="*/ 3424806 h 3635497"/>
                <a:gd name="connsiteX81" fmla="*/ 648929 w 2701062"/>
                <a:gd name="connsiteY81" fmla="*/ 3454302 h 3635497"/>
                <a:gd name="connsiteX82" fmla="*/ 674212 w 2701062"/>
                <a:gd name="connsiteY82" fmla="*/ 3450089 h 3635497"/>
                <a:gd name="connsiteX83" fmla="*/ 720564 w 2701062"/>
                <a:gd name="connsiteY83" fmla="*/ 3513296 h 3635497"/>
                <a:gd name="connsiteX84" fmla="*/ 754275 w 2701062"/>
                <a:gd name="connsiteY84" fmla="*/ 3504868 h 3635497"/>
                <a:gd name="connsiteX85" fmla="*/ 804840 w 2701062"/>
                <a:gd name="connsiteY85" fmla="*/ 3429019 h 3635497"/>
                <a:gd name="connsiteX86" fmla="*/ 842765 w 2701062"/>
                <a:gd name="connsiteY86" fmla="*/ 3395309 h 3635497"/>
                <a:gd name="connsiteX87" fmla="*/ 830123 w 2701062"/>
                <a:gd name="connsiteY87" fmla="*/ 3340529 h 3635497"/>
                <a:gd name="connsiteX88" fmla="*/ 859620 w 2701062"/>
                <a:gd name="connsiteY88" fmla="*/ 3285749 h 3635497"/>
                <a:gd name="connsiteX89" fmla="*/ 918614 w 2701062"/>
                <a:gd name="connsiteY89" fmla="*/ 3235184 h 3635497"/>
                <a:gd name="connsiteX90" fmla="*/ 1011318 w 2701062"/>
                <a:gd name="connsiteY90" fmla="*/ 3218328 h 3635497"/>
                <a:gd name="connsiteX91" fmla="*/ 1078739 w 2701062"/>
                <a:gd name="connsiteY91" fmla="*/ 3205687 h 3635497"/>
                <a:gd name="connsiteX92" fmla="*/ 1163016 w 2701062"/>
                <a:gd name="connsiteY92" fmla="*/ 3277322 h 3635497"/>
                <a:gd name="connsiteX93" fmla="*/ 1222009 w 2701062"/>
                <a:gd name="connsiteY93" fmla="*/ 3311032 h 3635497"/>
                <a:gd name="connsiteX94" fmla="*/ 1226223 w 2701062"/>
                <a:gd name="connsiteY94" fmla="*/ 3264680 h 3635497"/>
                <a:gd name="connsiteX95" fmla="*/ 1243078 w 2701062"/>
                <a:gd name="connsiteY95" fmla="*/ 3256253 h 3635497"/>
                <a:gd name="connsiteX96" fmla="*/ 1344210 w 2701062"/>
                <a:gd name="connsiteY96" fmla="*/ 3277322 h 3635497"/>
                <a:gd name="connsiteX97" fmla="*/ 1398990 w 2701062"/>
                <a:gd name="connsiteY97" fmla="*/ 3285749 h 3635497"/>
                <a:gd name="connsiteX98" fmla="*/ 1436914 w 2701062"/>
                <a:gd name="connsiteY98" fmla="*/ 3214114 h 3635497"/>
                <a:gd name="connsiteX99" fmla="*/ 1495908 w 2701062"/>
                <a:gd name="connsiteY99" fmla="*/ 3205687 h 3635497"/>
                <a:gd name="connsiteX100" fmla="*/ 1597040 w 2701062"/>
                <a:gd name="connsiteY100" fmla="*/ 3260466 h 3635497"/>
                <a:gd name="connsiteX101" fmla="*/ 1656033 w 2701062"/>
                <a:gd name="connsiteY101" fmla="*/ 3281536 h 3635497"/>
                <a:gd name="connsiteX102" fmla="*/ 1719240 w 2701062"/>
                <a:gd name="connsiteY102" fmla="*/ 3222542 h 3635497"/>
                <a:gd name="connsiteX103" fmla="*/ 1715027 w 2701062"/>
                <a:gd name="connsiteY103" fmla="*/ 3150907 h 3635497"/>
                <a:gd name="connsiteX104" fmla="*/ 1833014 w 2701062"/>
                <a:gd name="connsiteY104" fmla="*/ 3201473 h 3635497"/>
                <a:gd name="connsiteX105" fmla="*/ 1862510 w 2701062"/>
                <a:gd name="connsiteY105" fmla="*/ 3150907 h 3635497"/>
                <a:gd name="connsiteX106" fmla="*/ 2018422 w 2701062"/>
                <a:gd name="connsiteY106" fmla="*/ 3129838 h 3635497"/>
                <a:gd name="connsiteX107" fmla="*/ 2186975 w 2701062"/>
                <a:gd name="connsiteY107" fmla="*/ 3188831 h 3635497"/>
                <a:gd name="connsiteX108" fmla="*/ 2254396 w 2701062"/>
                <a:gd name="connsiteY108" fmla="*/ 3104555 h 3635497"/>
                <a:gd name="connsiteX109" fmla="*/ 2338673 w 2701062"/>
                <a:gd name="connsiteY109" fmla="*/ 3104555 h 3635497"/>
                <a:gd name="connsiteX110" fmla="*/ 2380811 w 2701062"/>
                <a:gd name="connsiteY110" fmla="*/ 3049775 h 3635497"/>
                <a:gd name="connsiteX111" fmla="*/ 2456660 w 2701062"/>
                <a:gd name="connsiteY111" fmla="*/ 3053989 h 3635497"/>
                <a:gd name="connsiteX112" fmla="*/ 2469301 w 2701062"/>
                <a:gd name="connsiteY112" fmla="*/ 2973926 h 3635497"/>
                <a:gd name="connsiteX113" fmla="*/ 2595716 w 2701062"/>
                <a:gd name="connsiteY113" fmla="*/ 2906505 h 3635497"/>
                <a:gd name="connsiteX114" fmla="*/ 2595716 w 2701062"/>
                <a:gd name="connsiteY114" fmla="*/ 2805373 h 3635497"/>
                <a:gd name="connsiteX115" fmla="*/ 2616785 w 2701062"/>
                <a:gd name="connsiteY115" fmla="*/ 2767449 h 3635497"/>
                <a:gd name="connsiteX116" fmla="*/ 2591502 w 2701062"/>
                <a:gd name="connsiteY116" fmla="*/ 2742166 h 3635497"/>
                <a:gd name="connsiteX117" fmla="*/ 2515653 w 2701062"/>
                <a:gd name="connsiteY117" fmla="*/ 2742166 h 3635497"/>
                <a:gd name="connsiteX118" fmla="*/ 2460874 w 2701062"/>
                <a:gd name="connsiteY118" fmla="*/ 2754807 h 3635497"/>
                <a:gd name="connsiteX119" fmla="*/ 2435591 w 2701062"/>
                <a:gd name="connsiteY119" fmla="*/ 2767449 h 3635497"/>
                <a:gd name="connsiteX120" fmla="*/ 2397666 w 2701062"/>
                <a:gd name="connsiteY120" fmla="*/ 2716883 h 3635497"/>
                <a:gd name="connsiteX121" fmla="*/ 2347100 w 2701062"/>
                <a:gd name="connsiteY121" fmla="*/ 2691600 h 3635497"/>
                <a:gd name="connsiteX122" fmla="*/ 2410308 w 2701062"/>
                <a:gd name="connsiteY122" fmla="*/ 2653676 h 3635497"/>
                <a:gd name="connsiteX123" fmla="*/ 2439804 w 2701062"/>
                <a:gd name="connsiteY123" fmla="*/ 2506192 h 3635497"/>
                <a:gd name="connsiteX124" fmla="*/ 2481943 w 2701062"/>
                <a:gd name="connsiteY124" fmla="*/ 2539902 h 3635497"/>
                <a:gd name="connsiteX125" fmla="*/ 2532509 w 2701062"/>
                <a:gd name="connsiteY125" fmla="*/ 2468267 h 3635497"/>
                <a:gd name="connsiteX126" fmla="*/ 2545150 w 2701062"/>
                <a:gd name="connsiteY126" fmla="*/ 2430343 h 3635497"/>
                <a:gd name="connsiteX127" fmla="*/ 2633640 w 2701062"/>
                <a:gd name="connsiteY127" fmla="*/ 2316570 h 3635497"/>
                <a:gd name="connsiteX128" fmla="*/ 2650496 w 2701062"/>
                <a:gd name="connsiteY128" fmla="*/ 2223866 h 3635497"/>
                <a:gd name="connsiteX129" fmla="*/ 2696848 w 2701062"/>
                <a:gd name="connsiteY129" fmla="*/ 2148017 h 3635497"/>
                <a:gd name="connsiteX130" fmla="*/ 2701062 w 2701062"/>
                <a:gd name="connsiteY130" fmla="*/ 1941539 h 3635497"/>
                <a:gd name="connsiteX131" fmla="*/ 2503012 w 2701062"/>
                <a:gd name="connsiteY131" fmla="*/ 1806697 h 3635497"/>
                <a:gd name="connsiteX132" fmla="*/ 2237541 w 2701062"/>
                <a:gd name="connsiteY132" fmla="*/ 1777200 h 3635497"/>
                <a:gd name="connsiteX133" fmla="*/ 2161692 w 2701062"/>
                <a:gd name="connsiteY133" fmla="*/ 1865690 h 3635497"/>
                <a:gd name="connsiteX134" fmla="*/ 2123768 w 2701062"/>
                <a:gd name="connsiteY134" fmla="*/ 1857263 h 3635497"/>
                <a:gd name="connsiteX135" fmla="*/ 2111126 w 2701062"/>
                <a:gd name="connsiteY135" fmla="*/ 1806697 h 3635497"/>
                <a:gd name="connsiteX136" fmla="*/ 2203830 w 2701062"/>
                <a:gd name="connsiteY136" fmla="*/ 1709779 h 3635497"/>
                <a:gd name="connsiteX137" fmla="*/ 2178547 w 2701062"/>
                <a:gd name="connsiteY137" fmla="*/ 1570723 h 3635497"/>
                <a:gd name="connsiteX138" fmla="*/ 2090057 w 2701062"/>
                <a:gd name="connsiteY138" fmla="*/ 1478019 h 3635497"/>
                <a:gd name="connsiteX139" fmla="*/ 2056346 w 2701062"/>
                <a:gd name="connsiteY139" fmla="*/ 1448522 h 3635497"/>
                <a:gd name="connsiteX140" fmla="*/ 2127981 w 2701062"/>
                <a:gd name="connsiteY140" fmla="*/ 1435880 h 3635497"/>
                <a:gd name="connsiteX141" fmla="*/ 2127981 w 2701062"/>
                <a:gd name="connsiteY141" fmla="*/ 1402170 h 3635497"/>
                <a:gd name="connsiteX142" fmla="*/ 2031063 w 2701062"/>
                <a:gd name="connsiteY142" fmla="*/ 1275755 h 3635497"/>
                <a:gd name="connsiteX143" fmla="*/ 2022636 w 2701062"/>
                <a:gd name="connsiteY143" fmla="*/ 1191478 h 3635497"/>
                <a:gd name="connsiteX144" fmla="*/ 2056346 w 2701062"/>
                <a:gd name="connsiteY144" fmla="*/ 1128271 h 3635497"/>
                <a:gd name="connsiteX145" fmla="*/ 2039491 w 2701062"/>
                <a:gd name="connsiteY145" fmla="*/ 1094560 h 3635497"/>
                <a:gd name="connsiteX146" fmla="*/ 1967856 w 2701062"/>
                <a:gd name="connsiteY146" fmla="*/ 1073491 h 3635497"/>
                <a:gd name="connsiteX147" fmla="*/ 1929932 w 2701062"/>
                <a:gd name="connsiteY147" fmla="*/ 1014498 h 3635497"/>
                <a:gd name="connsiteX148" fmla="*/ 1934146 w 2701062"/>
                <a:gd name="connsiteY148" fmla="*/ 955504 h 3635497"/>
                <a:gd name="connsiteX149" fmla="*/ 1727668 w 2701062"/>
                <a:gd name="connsiteY149" fmla="*/ 837517 h 3635497"/>
                <a:gd name="connsiteX150" fmla="*/ 1664461 w 2701062"/>
                <a:gd name="connsiteY150" fmla="*/ 778524 h 3635497"/>
                <a:gd name="connsiteX151" fmla="*/ 1516977 w 2701062"/>
                <a:gd name="connsiteY151" fmla="*/ 239155 h 3635497"/>
                <a:gd name="connsiteX152" fmla="*/ 1407417 w 2701062"/>
                <a:gd name="connsiteY152" fmla="*/ 121169 h 3635497"/>
                <a:gd name="connsiteX153" fmla="*/ 1382133 w 2701062"/>
                <a:gd name="connsiteY153" fmla="*/ 28464 h 3635497"/>
                <a:gd name="connsiteX0" fmla="*/ 1365464 w 2701062"/>
                <a:gd name="connsiteY0" fmla="*/ 33227 h 3635497"/>
                <a:gd name="connsiteX1" fmla="*/ 1253525 w 2701062"/>
                <a:gd name="connsiteY1" fmla="*/ 0 h 3635497"/>
                <a:gd name="connsiteX2" fmla="*/ 1335782 w 2701062"/>
                <a:gd name="connsiteY2" fmla="*/ 91671 h 3635497"/>
                <a:gd name="connsiteX3" fmla="*/ 1264148 w 2701062"/>
                <a:gd name="connsiteY3" fmla="*/ 180161 h 3635497"/>
                <a:gd name="connsiteX4" fmla="*/ 1281002 w 2701062"/>
                <a:gd name="connsiteY4" fmla="*/ 319218 h 3635497"/>
                <a:gd name="connsiteX5" fmla="*/ 1141946 w 2701062"/>
                <a:gd name="connsiteY5" fmla="*/ 454060 h 3635497"/>
                <a:gd name="connsiteX6" fmla="*/ 876475 w 2701062"/>
                <a:gd name="connsiteY6" fmla="*/ 711102 h 3635497"/>
                <a:gd name="connsiteX7" fmla="*/ 804840 w 2701062"/>
                <a:gd name="connsiteY7" fmla="*/ 782737 h 3635497"/>
                <a:gd name="connsiteX8" fmla="*/ 813268 w 2701062"/>
                <a:gd name="connsiteY8" fmla="*/ 913366 h 3635497"/>
                <a:gd name="connsiteX9" fmla="*/ 897545 w 2701062"/>
                <a:gd name="connsiteY9" fmla="*/ 1081919 h 3635497"/>
                <a:gd name="connsiteX10" fmla="*/ 943897 w 2701062"/>
                <a:gd name="connsiteY10" fmla="*/ 1166195 h 3635497"/>
                <a:gd name="connsiteX11" fmla="*/ 964966 w 2701062"/>
                <a:gd name="connsiteY11" fmla="*/ 1195692 h 3635497"/>
                <a:gd name="connsiteX12" fmla="*/ 994463 w 2701062"/>
                <a:gd name="connsiteY12" fmla="*/ 1170409 h 3635497"/>
                <a:gd name="connsiteX13" fmla="*/ 1011318 w 2701062"/>
                <a:gd name="connsiteY13" fmla="*/ 1115630 h 3635497"/>
                <a:gd name="connsiteX14" fmla="*/ 1057670 w 2701062"/>
                <a:gd name="connsiteY14" fmla="*/ 1107202 h 3635497"/>
                <a:gd name="connsiteX15" fmla="*/ 1053456 w 2701062"/>
                <a:gd name="connsiteY15" fmla="*/ 1170409 h 3635497"/>
                <a:gd name="connsiteX16" fmla="*/ 1040815 w 2701062"/>
                <a:gd name="connsiteY16" fmla="*/ 1204120 h 3635497"/>
                <a:gd name="connsiteX17" fmla="*/ 1049242 w 2701062"/>
                <a:gd name="connsiteY17" fmla="*/ 1229403 h 3635497"/>
                <a:gd name="connsiteX18" fmla="*/ 986035 w 2701062"/>
                <a:gd name="connsiteY18" fmla="*/ 1246258 h 3635497"/>
                <a:gd name="connsiteX19" fmla="*/ 1011318 w 2701062"/>
                <a:gd name="connsiteY19" fmla="*/ 1381101 h 3635497"/>
                <a:gd name="connsiteX20" fmla="*/ 1049242 w 2701062"/>
                <a:gd name="connsiteY20" fmla="*/ 1376887 h 3635497"/>
                <a:gd name="connsiteX21" fmla="*/ 1040815 w 2701062"/>
                <a:gd name="connsiteY21" fmla="*/ 1440094 h 3635497"/>
                <a:gd name="connsiteX22" fmla="*/ 981821 w 2701062"/>
                <a:gd name="connsiteY22" fmla="*/ 1473805 h 3635497"/>
                <a:gd name="connsiteX23" fmla="*/ 931255 w 2701062"/>
                <a:gd name="connsiteY23" fmla="*/ 1473805 h 3635497"/>
                <a:gd name="connsiteX24" fmla="*/ 897545 w 2701062"/>
                <a:gd name="connsiteY24" fmla="*/ 1537012 h 3635497"/>
                <a:gd name="connsiteX25" fmla="*/ 901758 w 2701062"/>
                <a:gd name="connsiteY25" fmla="*/ 1566509 h 3635497"/>
                <a:gd name="connsiteX26" fmla="*/ 948110 w 2701062"/>
                <a:gd name="connsiteY26" fmla="*/ 1574936 h 3635497"/>
                <a:gd name="connsiteX27" fmla="*/ 931255 w 2701062"/>
                <a:gd name="connsiteY27" fmla="*/ 1612861 h 3635497"/>
                <a:gd name="connsiteX28" fmla="*/ 952324 w 2701062"/>
                <a:gd name="connsiteY28" fmla="*/ 1621289 h 3635497"/>
                <a:gd name="connsiteX29" fmla="*/ 1015532 w 2701062"/>
                <a:gd name="connsiteY29" fmla="*/ 1625502 h 3635497"/>
                <a:gd name="connsiteX30" fmla="*/ 1040815 w 2701062"/>
                <a:gd name="connsiteY30" fmla="*/ 1663427 h 3635497"/>
                <a:gd name="connsiteX31" fmla="*/ 1036601 w 2701062"/>
                <a:gd name="connsiteY31" fmla="*/ 1701351 h 3635497"/>
                <a:gd name="connsiteX32" fmla="*/ 1104022 w 2701062"/>
                <a:gd name="connsiteY32" fmla="*/ 1802483 h 3635497"/>
                <a:gd name="connsiteX33" fmla="*/ 1053456 w 2701062"/>
                <a:gd name="connsiteY33" fmla="*/ 1827766 h 3635497"/>
                <a:gd name="connsiteX34" fmla="*/ 998676 w 2701062"/>
                <a:gd name="connsiteY34" fmla="*/ 1823552 h 3635497"/>
                <a:gd name="connsiteX35" fmla="*/ 964966 w 2701062"/>
                <a:gd name="connsiteY35" fmla="*/ 1903615 h 3635497"/>
                <a:gd name="connsiteX36" fmla="*/ 1015532 w 2701062"/>
                <a:gd name="connsiteY36" fmla="*/ 1945753 h 3635497"/>
                <a:gd name="connsiteX37" fmla="*/ 994463 w 2701062"/>
                <a:gd name="connsiteY37" fmla="*/ 2042671 h 3635497"/>
                <a:gd name="connsiteX38" fmla="*/ 1019746 w 2701062"/>
                <a:gd name="connsiteY38" fmla="*/ 2076382 h 3635497"/>
                <a:gd name="connsiteX39" fmla="*/ 990249 w 2701062"/>
                <a:gd name="connsiteY39" fmla="*/ 2110092 h 3635497"/>
                <a:gd name="connsiteX40" fmla="*/ 948110 w 2701062"/>
                <a:gd name="connsiteY40" fmla="*/ 2110092 h 3635497"/>
                <a:gd name="connsiteX41" fmla="*/ 939683 w 2701062"/>
                <a:gd name="connsiteY41" fmla="*/ 2148017 h 3635497"/>
                <a:gd name="connsiteX42" fmla="*/ 994463 w 2701062"/>
                <a:gd name="connsiteY42" fmla="*/ 2194369 h 3635497"/>
                <a:gd name="connsiteX43" fmla="*/ 981821 w 2701062"/>
                <a:gd name="connsiteY43" fmla="*/ 2375563 h 3635497"/>
                <a:gd name="connsiteX44" fmla="*/ 1015532 w 2701062"/>
                <a:gd name="connsiteY44" fmla="*/ 2455626 h 3635497"/>
                <a:gd name="connsiteX45" fmla="*/ 1049242 w 2701062"/>
                <a:gd name="connsiteY45" fmla="*/ 2455626 h 3635497"/>
                <a:gd name="connsiteX46" fmla="*/ 1129305 w 2701062"/>
                <a:gd name="connsiteY46" fmla="*/ 2523047 h 3635497"/>
                <a:gd name="connsiteX47" fmla="*/ 1125091 w 2701062"/>
                <a:gd name="connsiteY47" fmla="*/ 2653676 h 3635497"/>
                <a:gd name="connsiteX48" fmla="*/ 1087167 w 2701062"/>
                <a:gd name="connsiteY48" fmla="*/ 2716883 h 3635497"/>
                <a:gd name="connsiteX49" fmla="*/ 1015532 w 2701062"/>
                <a:gd name="connsiteY49" fmla="*/ 2784304 h 3635497"/>
                <a:gd name="connsiteX50" fmla="*/ 1007104 w 2701062"/>
                <a:gd name="connsiteY50" fmla="*/ 2872795 h 3635497"/>
                <a:gd name="connsiteX51" fmla="*/ 922828 w 2701062"/>
                <a:gd name="connsiteY51" fmla="*/ 2885436 h 3635497"/>
                <a:gd name="connsiteX52" fmla="*/ 868048 w 2701062"/>
                <a:gd name="connsiteY52" fmla="*/ 2889650 h 3635497"/>
                <a:gd name="connsiteX53" fmla="*/ 830123 w 2701062"/>
                <a:gd name="connsiteY53" fmla="*/ 2851725 h 3635497"/>
                <a:gd name="connsiteX54" fmla="*/ 577294 w 2701062"/>
                <a:gd name="connsiteY54" fmla="*/ 2872795 h 3635497"/>
                <a:gd name="connsiteX55" fmla="*/ 568866 w 2701062"/>
                <a:gd name="connsiteY55" fmla="*/ 2978140 h 3635497"/>
                <a:gd name="connsiteX56" fmla="*/ 514087 w 2701062"/>
                <a:gd name="connsiteY56" fmla="*/ 3011851 h 3635497"/>
                <a:gd name="connsiteX57" fmla="*/ 484590 w 2701062"/>
                <a:gd name="connsiteY57" fmla="*/ 2978140 h 3635497"/>
                <a:gd name="connsiteX58" fmla="*/ 446665 w 2701062"/>
                <a:gd name="connsiteY58" fmla="*/ 3003423 h 3635497"/>
                <a:gd name="connsiteX59" fmla="*/ 434024 w 2701062"/>
                <a:gd name="connsiteY59" fmla="*/ 3121410 h 3635497"/>
                <a:gd name="connsiteX60" fmla="*/ 328678 w 2701062"/>
                <a:gd name="connsiteY60" fmla="*/ 3247825 h 3635497"/>
                <a:gd name="connsiteX61" fmla="*/ 273899 w 2701062"/>
                <a:gd name="connsiteY61" fmla="*/ 3260466 h 3635497"/>
                <a:gd name="connsiteX62" fmla="*/ 252829 w 2701062"/>
                <a:gd name="connsiteY62" fmla="*/ 3311032 h 3635497"/>
                <a:gd name="connsiteX63" fmla="*/ 202263 w 2701062"/>
                <a:gd name="connsiteY63" fmla="*/ 3391095 h 3635497"/>
                <a:gd name="connsiteX64" fmla="*/ 164339 w 2701062"/>
                <a:gd name="connsiteY64" fmla="*/ 3420592 h 3635497"/>
                <a:gd name="connsiteX65" fmla="*/ 75849 w 2701062"/>
                <a:gd name="connsiteY65" fmla="*/ 3450089 h 3635497"/>
                <a:gd name="connsiteX66" fmla="*/ 12641 w 2701062"/>
                <a:gd name="connsiteY66" fmla="*/ 3483799 h 3635497"/>
                <a:gd name="connsiteX67" fmla="*/ 0 w 2701062"/>
                <a:gd name="connsiteY67" fmla="*/ 3563862 h 3635497"/>
                <a:gd name="connsiteX68" fmla="*/ 63207 w 2701062"/>
                <a:gd name="connsiteY68" fmla="*/ 3559648 h 3635497"/>
                <a:gd name="connsiteX69" fmla="*/ 96918 w 2701062"/>
                <a:gd name="connsiteY69" fmla="*/ 3513296 h 3635497"/>
                <a:gd name="connsiteX70" fmla="*/ 155911 w 2701062"/>
                <a:gd name="connsiteY70" fmla="*/ 3555434 h 3635497"/>
                <a:gd name="connsiteX71" fmla="*/ 164339 w 2701062"/>
                <a:gd name="connsiteY71" fmla="*/ 3635497 h 3635497"/>
                <a:gd name="connsiteX72" fmla="*/ 265471 w 2701062"/>
                <a:gd name="connsiteY72" fmla="*/ 3584931 h 3635497"/>
                <a:gd name="connsiteX73" fmla="*/ 252829 w 2701062"/>
                <a:gd name="connsiteY73" fmla="*/ 3525937 h 3635497"/>
                <a:gd name="connsiteX74" fmla="*/ 307609 w 2701062"/>
                <a:gd name="connsiteY74" fmla="*/ 3483799 h 3635497"/>
                <a:gd name="connsiteX75" fmla="*/ 345534 w 2701062"/>
                <a:gd name="connsiteY75" fmla="*/ 3445875 h 3635497"/>
                <a:gd name="connsiteX76" fmla="*/ 375030 w 2701062"/>
                <a:gd name="connsiteY76" fmla="*/ 3403736 h 3635497"/>
                <a:gd name="connsiteX77" fmla="*/ 497231 w 2701062"/>
                <a:gd name="connsiteY77" fmla="*/ 3412164 h 3635497"/>
                <a:gd name="connsiteX78" fmla="*/ 497231 w 2701062"/>
                <a:gd name="connsiteY78" fmla="*/ 3412164 h 3635497"/>
                <a:gd name="connsiteX79" fmla="*/ 568866 w 2701062"/>
                <a:gd name="connsiteY79" fmla="*/ 3445875 h 3635497"/>
                <a:gd name="connsiteX80" fmla="*/ 589935 w 2701062"/>
                <a:gd name="connsiteY80" fmla="*/ 3424806 h 3635497"/>
                <a:gd name="connsiteX81" fmla="*/ 648929 w 2701062"/>
                <a:gd name="connsiteY81" fmla="*/ 3454302 h 3635497"/>
                <a:gd name="connsiteX82" fmla="*/ 674212 w 2701062"/>
                <a:gd name="connsiteY82" fmla="*/ 3450089 h 3635497"/>
                <a:gd name="connsiteX83" fmla="*/ 720564 w 2701062"/>
                <a:gd name="connsiteY83" fmla="*/ 3513296 h 3635497"/>
                <a:gd name="connsiteX84" fmla="*/ 754275 w 2701062"/>
                <a:gd name="connsiteY84" fmla="*/ 3504868 h 3635497"/>
                <a:gd name="connsiteX85" fmla="*/ 804840 w 2701062"/>
                <a:gd name="connsiteY85" fmla="*/ 3429019 h 3635497"/>
                <a:gd name="connsiteX86" fmla="*/ 842765 w 2701062"/>
                <a:gd name="connsiteY86" fmla="*/ 3395309 h 3635497"/>
                <a:gd name="connsiteX87" fmla="*/ 830123 w 2701062"/>
                <a:gd name="connsiteY87" fmla="*/ 3340529 h 3635497"/>
                <a:gd name="connsiteX88" fmla="*/ 859620 w 2701062"/>
                <a:gd name="connsiteY88" fmla="*/ 3285749 h 3635497"/>
                <a:gd name="connsiteX89" fmla="*/ 918614 w 2701062"/>
                <a:gd name="connsiteY89" fmla="*/ 3235184 h 3635497"/>
                <a:gd name="connsiteX90" fmla="*/ 1011318 w 2701062"/>
                <a:gd name="connsiteY90" fmla="*/ 3218328 h 3635497"/>
                <a:gd name="connsiteX91" fmla="*/ 1078739 w 2701062"/>
                <a:gd name="connsiteY91" fmla="*/ 3205687 h 3635497"/>
                <a:gd name="connsiteX92" fmla="*/ 1163016 w 2701062"/>
                <a:gd name="connsiteY92" fmla="*/ 3277322 h 3635497"/>
                <a:gd name="connsiteX93" fmla="*/ 1222009 w 2701062"/>
                <a:gd name="connsiteY93" fmla="*/ 3311032 h 3635497"/>
                <a:gd name="connsiteX94" fmla="*/ 1226223 w 2701062"/>
                <a:gd name="connsiteY94" fmla="*/ 3264680 h 3635497"/>
                <a:gd name="connsiteX95" fmla="*/ 1243078 w 2701062"/>
                <a:gd name="connsiteY95" fmla="*/ 3256253 h 3635497"/>
                <a:gd name="connsiteX96" fmla="*/ 1344210 w 2701062"/>
                <a:gd name="connsiteY96" fmla="*/ 3277322 h 3635497"/>
                <a:gd name="connsiteX97" fmla="*/ 1398990 w 2701062"/>
                <a:gd name="connsiteY97" fmla="*/ 3285749 h 3635497"/>
                <a:gd name="connsiteX98" fmla="*/ 1436914 w 2701062"/>
                <a:gd name="connsiteY98" fmla="*/ 3214114 h 3635497"/>
                <a:gd name="connsiteX99" fmla="*/ 1495908 w 2701062"/>
                <a:gd name="connsiteY99" fmla="*/ 3205687 h 3635497"/>
                <a:gd name="connsiteX100" fmla="*/ 1597040 w 2701062"/>
                <a:gd name="connsiteY100" fmla="*/ 3260466 h 3635497"/>
                <a:gd name="connsiteX101" fmla="*/ 1656033 w 2701062"/>
                <a:gd name="connsiteY101" fmla="*/ 3281536 h 3635497"/>
                <a:gd name="connsiteX102" fmla="*/ 1719240 w 2701062"/>
                <a:gd name="connsiteY102" fmla="*/ 3222542 h 3635497"/>
                <a:gd name="connsiteX103" fmla="*/ 1715027 w 2701062"/>
                <a:gd name="connsiteY103" fmla="*/ 3150907 h 3635497"/>
                <a:gd name="connsiteX104" fmla="*/ 1833014 w 2701062"/>
                <a:gd name="connsiteY104" fmla="*/ 3201473 h 3635497"/>
                <a:gd name="connsiteX105" fmla="*/ 1862510 w 2701062"/>
                <a:gd name="connsiteY105" fmla="*/ 3150907 h 3635497"/>
                <a:gd name="connsiteX106" fmla="*/ 2018422 w 2701062"/>
                <a:gd name="connsiteY106" fmla="*/ 3129838 h 3635497"/>
                <a:gd name="connsiteX107" fmla="*/ 2186975 w 2701062"/>
                <a:gd name="connsiteY107" fmla="*/ 3188831 h 3635497"/>
                <a:gd name="connsiteX108" fmla="*/ 2254396 w 2701062"/>
                <a:gd name="connsiteY108" fmla="*/ 3104555 h 3635497"/>
                <a:gd name="connsiteX109" fmla="*/ 2338673 w 2701062"/>
                <a:gd name="connsiteY109" fmla="*/ 3104555 h 3635497"/>
                <a:gd name="connsiteX110" fmla="*/ 2380811 w 2701062"/>
                <a:gd name="connsiteY110" fmla="*/ 3049775 h 3635497"/>
                <a:gd name="connsiteX111" fmla="*/ 2456660 w 2701062"/>
                <a:gd name="connsiteY111" fmla="*/ 3053989 h 3635497"/>
                <a:gd name="connsiteX112" fmla="*/ 2469301 w 2701062"/>
                <a:gd name="connsiteY112" fmla="*/ 2973926 h 3635497"/>
                <a:gd name="connsiteX113" fmla="*/ 2595716 w 2701062"/>
                <a:gd name="connsiteY113" fmla="*/ 2906505 h 3635497"/>
                <a:gd name="connsiteX114" fmla="*/ 2595716 w 2701062"/>
                <a:gd name="connsiteY114" fmla="*/ 2805373 h 3635497"/>
                <a:gd name="connsiteX115" fmla="*/ 2616785 w 2701062"/>
                <a:gd name="connsiteY115" fmla="*/ 2767449 h 3635497"/>
                <a:gd name="connsiteX116" fmla="*/ 2591502 w 2701062"/>
                <a:gd name="connsiteY116" fmla="*/ 2742166 h 3635497"/>
                <a:gd name="connsiteX117" fmla="*/ 2515653 w 2701062"/>
                <a:gd name="connsiteY117" fmla="*/ 2742166 h 3635497"/>
                <a:gd name="connsiteX118" fmla="*/ 2460874 w 2701062"/>
                <a:gd name="connsiteY118" fmla="*/ 2754807 h 3635497"/>
                <a:gd name="connsiteX119" fmla="*/ 2435591 w 2701062"/>
                <a:gd name="connsiteY119" fmla="*/ 2767449 h 3635497"/>
                <a:gd name="connsiteX120" fmla="*/ 2397666 w 2701062"/>
                <a:gd name="connsiteY120" fmla="*/ 2716883 h 3635497"/>
                <a:gd name="connsiteX121" fmla="*/ 2347100 w 2701062"/>
                <a:gd name="connsiteY121" fmla="*/ 2691600 h 3635497"/>
                <a:gd name="connsiteX122" fmla="*/ 2410308 w 2701062"/>
                <a:gd name="connsiteY122" fmla="*/ 2653676 h 3635497"/>
                <a:gd name="connsiteX123" fmla="*/ 2439804 w 2701062"/>
                <a:gd name="connsiteY123" fmla="*/ 2506192 h 3635497"/>
                <a:gd name="connsiteX124" fmla="*/ 2481943 w 2701062"/>
                <a:gd name="connsiteY124" fmla="*/ 2539902 h 3635497"/>
                <a:gd name="connsiteX125" fmla="*/ 2532509 w 2701062"/>
                <a:gd name="connsiteY125" fmla="*/ 2468267 h 3635497"/>
                <a:gd name="connsiteX126" fmla="*/ 2545150 w 2701062"/>
                <a:gd name="connsiteY126" fmla="*/ 2430343 h 3635497"/>
                <a:gd name="connsiteX127" fmla="*/ 2633640 w 2701062"/>
                <a:gd name="connsiteY127" fmla="*/ 2316570 h 3635497"/>
                <a:gd name="connsiteX128" fmla="*/ 2650496 w 2701062"/>
                <a:gd name="connsiteY128" fmla="*/ 2223866 h 3635497"/>
                <a:gd name="connsiteX129" fmla="*/ 2696848 w 2701062"/>
                <a:gd name="connsiteY129" fmla="*/ 2148017 h 3635497"/>
                <a:gd name="connsiteX130" fmla="*/ 2701062 w 2701062"/>
                <a:gd name="connsiteY130" fmla="*/ 1941539 h 3635497"/>
                <a:gd name="connsiteX131" fmla="*/ 2503012 w 2701062"/>
                <a:gd name="connsiteY131" fmla="*/ 1806697 h 3635497"/>
                <a:gd name="connsiteX132" fmla="*/ 2237541 w 2701062"/>
                <a:gd name="connsiteY132" fmla="*/ 1777200 h 3635497"/>
                <a:gd name="connsiteX133" fmla="*/ 2161692 w 2701062"/>
                <a:gd name="connsiteY133" fmla="*/ 1865690 h 3635497"/>
                <a:gd name="connsiteX134" fmla="*/ 2123768 w 2701062"/>
                <a:gd name="connsiteY134" fmla="*/ 1857263 h 3635497"/>
                <a:gd name="connsiteX135" fmla="*/ 2111126 w 2701062"/>
                <a:gd name="connsiteY135" fmla="*/ 1806697 h 3635497"/>
                <a:gd name="connsiteX136" fmla="*/ 2203830 w 2701062"/>
                <a:gd name="connsiteY136" fmla="*/ 1709779 h 3635497"/>
                <a:gd name="connsiteX137" fmla="*/ 2178547 w 2701062"/>
                <a:gd name="connsiteY137" fmla="*/ 1570723 h 3635497"/>
                <a:gd name="connsiteX138" fmla="*/ 2090057 w 2701062"/>
                <a:gd name="connsiteY138" fmla="*/ 1478019 h 3635497"/>
                <a:gd name="connsiteX139" fmla="*/ 2056346 w 2701062"/>
                <a:gd name="connsiteY139" fmla="*/ 1448522 h 3635497"/>
                <a:gd name="connsiteX140" fmla="*/ 2127981 w 2701062"/>
                <a:gd name="connsiteY140" fmla="*/ 1435880 h 3635497"/>
                <a:gd name="connsiteX141" fmla="*/ 2127981 w 2701062"/>
                <a:gd name="connsiteY141" fmla="*/ 1402170 h 3635497"/>
                <a:gd name="connsiteX142" fmla="*/ 2031063 w 2701062"/>
                <a:gd name="connsiteY142" fmla="*/ 1275755 h 3635497"/>
                <a:gd name="connsiteX143" fmla="*/ 2022636 w 2701062"/>
                <a:gd name="connsiteY143" fmla="*/ 1191478 h 3635497"/>
                <a:gd name="connsiteX144" fmla="*/ 2056346 w 2701062"/>
                <a:gd name="connsiteY144" fmla="*/ 1128271 h 3635497"/>
                <a:gd name="connsiteX145" fmla="*/ 2039491 w 2701062"/>
                <a:gd name="connsiteY145" fmla="*/ 1094560 h 3635497"/>
                <a:gd name="connsiteX146" fmla="*/ 1967856 w 2701062"/>
                <a:gd name="connsiteY146" fmla="*/ 1073491 h 3635497"/>
                <a:gd name="connsiteX147" fmla="*/ 1929932 w 2701062"/>
                <a:gd name="connsiteY147" fmla="*/ 1014498 h 3635497"/>
                <a:gd name="connsiteX148" fmla="*/ 1934146 w 2701062"/>
                <a:gd name="connsiteY148" fmla="*/ 955504 h 3635497"/>
                <a:gd name="connsiteX149" fmla="*/ 1727668 w 2701062"/>
                <a:gd name="connsiteY149" fmla="*/ 837517 h 3635497"/>
                <a:gd name="connsiteX150" fmla="*/ 1664461 w 2701062"/>
                <a:gd name="connsiteY150" fmla="*/ 778524 h 3635497"/>
                <a:gd name="connsiteX151" fmla="*/ 1516977 w 2701062"/>
                <a:gd name="connsiteY151" fmla="*/ 239155 h 3635497"/>
                <a:gd name="connsiteX152" fmla="*/ 1407417 w 2701062"/>
                <a:gd name="connsiteY152" fmla="*/ 121169 h 3635497"/>
                <a:gd name="connsiteX153" fmla="*/ 1365464 w 2701062"/>
                <a:gd name="connsiteY153" fmla="*/ 33227 h 363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</a:cxnLst>
              <a:rect l="l" t="t" r="r" b="b"/>
              <a:pathLst>
                <a:path w="2701062" h="3635497">
                  <a:moveTo>
                    <a:pt x="1365464" y="33227"/>
                  </a:moveTo>
                  <a:lnTo>
                    <a:pt x="1253525" y="0"/>
                  </a:lnTo>
                  <a:lnTo>
                    <a:pt x="1335782" y="91671"/>
                  </a:lnTo>
                  <a:lnTo>
                    <a:pt x="1264148" y="180161"/>
                  </a:lnTo>
                  <a:lnTo>
                    <a:pt x="1281002" y="319218"/>
                  </a:lnTo>
                  <a:lnTo>
                    <a:pt x="1141946" y="454060"/>
                  </a:lnTo>
                  <a:lnTo>
                    <a:pt x="876475" y="711102"/>
                  </a:lnTo>
                  <a:lnTo>
                    <a:pt x="804840" y="782737"/>
                  </a:lnTo>
                  <a:lnTo>
                    <a:pt x="813268" y="913366"/>
                  </a:lnTo>
                  <a:lnTo>
                    <a:pt x="897545" y="1081919"/>
                  </a:lnTo>
                  <a:lnTo>
                    <a:pt x="943897" y="1166195"/>
                  </a:lnTo>
                  <a:lnTo>
                    <a:pt x="964966" y="1195692"/>
                  </a:lnTo>
                  <a:lnTo>
                    <a:pt x="994463" y="1170409"/>
                  </a:lnTo>
                  <a:lnTo>
                    <a:pt x="1011318" y="1115630"/>
                  </a:lnTo>
                  <a:lnTo>
                    <a:pt x="1057670" y="1107202"/>
                  </a:lnTo>
                  <a:lnTo>
                    <a:pt x="1053456" y="1170409"/>
                  </a:lnTo>
                  <a:lnTo>
                    <a:pt x="1040815" y="1204120"/>
                  </a:lnTo>
                  <a:lnTo>
                    <a:pt x="1049242" y="1229403"/>
                  </a:lnTo>
                  <a:lnTo>
                    <a:pt x="986035" y="1246258"/>
                  </a:lnTo>
                  <a:lnTo>
                    <a:pt x="1011318" y="1381101"/>
                  </a:lnTo>
                  <a:lnTo>
                    <a:pt x="1049242" y="1376887"/>
                  </a:lnTo>
                  <a:lnTo>
                    <a:pt x="1040815" y="1440094"/>
                  </a:lnTo>
                  <a:lnTo>
                    <a:pt x="981821" y="1473805"/>
                  </a:lnTo>
                  <a:lnTo>
                    <a:pt x="931255" y="1473805"/>
                  </a:lnTo>
                  <a:lnTo>
                    <a:pt x="897545" y="1537012"/>
                  </a:lnTo>
                  <a:lnTo>
                    <a:pt x="901758" y="1566509"/>
                  </a:lnTo>
                  <a:lnTo>
                    <a:pt x="948110" y="1574936"/>
                  </a:lnTo>
                  <a:lnTo>
                    <a:pt x="931255" y="1612861"/>
                  </a:lnTo>
                  <a:lnTo>
                    <a:pt x="952324" y="1621289"/>
                  </a:lnTo>
                  <a:lnTo>
                    <a:pt x="1015532" y="1625502"/>
                  </a:lnTo>
                  <a:lnTo>
                    <a:pt x="1040815" y="1663427"/>
                  </a:lnTo>
                  <a:lnTo>
                    <a:pt x="1036601" y="1701351"/>
                  </a:lnTo>
                  <a:lnTo>
                    <a:pt x="1104022" y="1802483"/>
                  </a:lnTo>
                  <a:lnTo>
                    <a:pt x="1053456" y="1827766"/>
                  </a:lnTo>
                  <a:lnTo>
                    <a:pt x="998676" y="1823552"/>
                  </a:lnTo>
                  <a:lnTo>
                    <a:pt x="964966" y="1903615"/>
                  </a:lnTo>
                  <a:lnTo>
                    <a:pt x="1015532" y="1945753"/>
                  </a:lnTo>
                  <a:lnTo>
                    <a:pt x="994463" y="2042671"/>
                  </a:lnTo>
                  <a:lnTo>
                    <a:pt x="1019746" y="2076382"/>
                  </a:lnTo>
                  <a:lnTo>
                    <a:pt x="990249" y="2110092"/>
                  </a:lnTo>
                  <a:lnTo>
                    <a:pt x="948110" y="2110092"/>
                  </a:lnTo>
                  <a:lnTo>
                    <a:pt x="939683" y="2148017"/>
                  </a:lnTo>
                  <a:lnTo>
                    <a:pt x="994463" y="2194369"/>
                  </a:lnTo>
                  <a:lnTo>
                    <a:pt x="981821" y="2375563"/>
                  </a:lnTo>
                  <a:lnTo>
                    <a:pt x="1015532" y="2455626"/>
                  </a:lnTo>
                  <a:lnTo>
                    <a:pt x="1049242" y="2455626"/>
                  </a:lnTo>
                  <a:lnTo>
                    <a:pt x="1129305" y="2523047"/>
                  </a:lnTo>
                  <a:lnTo>
                    <a:pt x="1125091" y="2653676"/>
                  </a:lnTo>
                  <a:lnTo>
                    <a:pt x="1087167" y="2716883"/>
                  </a:lnTo>
                  <a:lnTo>
                    <a:pt x="1015532" y="2784304"/>
                  </a:lnTo>
                  <a:lnTo>
                    <a:pt x="1007104" y="2872795"/>
                  </a:lnTo>
                  <a:lnTo>
                    <a:pt x="922828" y="2885436"/>
                  </a:lnTo>
                  <a:lnTo>
                    <a:pt x="868048" y="2889650"/>
                  </a:lnTo>
                  <a:lnTo>
                    <a:pt x="830123" y="2851725"/>
                  </a:lnTo>
                  <a:lnTo>
                    <a:pt x="577294" y="2872795"/>
                  </a:lnTo>
                  <a:lnTo>
                    <a:pt x="568866" y="2978140"/>
                  </a:lnTo>
                  <a:lnTo>
                    <a:pt x="514087" y="3011851"/>
                  </a:lnTo>
                  <a:lnTo>
                    <a:pt x="484590" y="2978140"/>
                  </a:lnTo>
                  <a:lnTo>
                    <a:pt x="446665" y="3003423"/>
                  </a:lnTo>
                  <a:lnTo>
                    <a:pt x="434024" y="3121410"/>
                  </a:lnTo>
                  <a:lnTo>
                    <a:pt x="328678" y="3247825"/>
                  </a:lnTo>
                  <a:lnTo>
                    <a:pt x="273899" y="3260466"/>
                  </a:lnTo>
                  <a:lnTo>
                    <a:pt x="252829" y="3311032"/>
                  </a:lnTo>
                  <a:lnTo>
                    <a:pt x="202263" y="3391095"/>
                  </a:lnTo>
                  <a:lnTo>
                    <a:pt x="164339" y="3420592"/>
                  </a:lnTo>
                  <a:lnTo>
                    <a:pt x="75849" y="3450089"/>
                  </a:lnTo>
                  <a:lnTo>
                    <a:pt x="12641" y="3483799"/>
                  </a:lnTo>
                  <a:lnTo>
                    <a:pt x="0" y="3563862"/>
                  </a:lnTo>
                  <a:lnTo>
                    <a:pt x="63207" y="3559648"/>
                  </a:lnTo>
                  <a:lnTo>
                    <a:pt x="96918" y="3513296"/>
                  </a:lnTo>
                  <a:lnTo>
                    <a:pt x="155911" y="3555434"/>
                  </a:lnTo>
                  <a:lnTo>
                    <a:pt x="164339" y="3635497"/>
                  </a:lnTo>
                  <a:lnTo>
                    <a:pt x="265471" y="3584931"/>
                  </a:lnTo>
                  <a:lnTo>
                    <a:pt x="252829" y="3525937"/>
                  </a:lnTo>
                  <a:lnTo>
                    <a:pt x="307609" y="3483799"/>
                  </a:lnTo>
                  <a:lnTo>
                    <a:pt x="345534" y="3445875"/>
                  </a:lnTo>
                  <a:lnTo>
                    <a:pt x="375030" y="3403736"/>
                  </a:lnTo>
                  <a:lnTo>
                    <a:pt x="497231" y="3412164"/>
                  </a:lnTo>
                  <a:lnTo>
                    <a:pt x="497231" y="3412164"/>
                  </a:lnTo>
                  <a:lnTo>
                    <a:pt x="568866" y="3445875"/>
                  </a:lnTo>
                  <a:lnTo>
                    <a:pt x="589935" y="3424806"/>
                  </a:lnTo>
                  <a:lnTo>
                    <a:pt x="648929" y="3454302"/>
                  </a:lnTo>
                  <a:lnTo>
                    <a:pt x="674212" y="3450089"/>
                  </a:lnTo>
                  <a:lnTo>
                    <a:pt x="720564" y="3513296"/>
                  </a:lnTo>
                  <a:lnTo>
                    <a:pt x="754275" y="3504868"/>
                  </a:lnTo>
                  <a:lnTo>
                    <a:pt x="804840" y="3429019"/>
                  </a:lnTo>
                  <a:lnTo>
                    <a:pt x="842765" y="3395309"/>
                  </a:lnTo>
                  <a:lnTo>
                    <a:pt x="830123" y="3340529"/>
                  </a:lnTo>
                  <a:lnTo>
                    <a:pt x="859620" y="3285749"/>
                  </a:lnTo>
                  <a:lnTo>
                    <a:pt x="918614" y="3235184"/>
                  </a:lnTo>
                  <a:lnTo>
                    <a:pt x="1011318" y="3218328"/>
                  </a:lnTo>
                  <a:lnTo>
                    <a:pt x="1078739" y="3205687"/>
                  </a:lnTo>
                  <a:lnTo>
                    <a:pt x="1163016" y="3277322"/>
                  </a:lnTo>
                  <a:lnTo>
                    <a:pt x="1222009" y="3311032"/>
                  </a:lnTo>
                  <a:lnTo>
                    <a:pt x="1226223" y="3264680"/>
                  </a:lnTo>
                  <a:lnTo>
                    <a:pt x="1243078" y="3256253"/>
                  </a:lnTo>
                  <a:lnTo>
                    <a:pt x="1344210" y="3277322"/>
                  </a:lnTo>
                  <a:lnTo>
                    <a:pt x="1398990" y="3285749"/>
                  </a:lnTo>
                  <a:lnTo>
                    <a:pt x="1436914" y="3214114"/>
                  </a:lnTo>
                  <a:lnTo>
                    <a:pt x="1495908" y="3205687"/>
                  </a:lnTo>
                  <a:lnTo>
                    <a:pt x="1597040" y="3260466"/>
                  </a:lnTo>
                  <a:lnTo>
                    <a:pt x="1656033" y="3281536"/>
                  </a:lnTo>
                  <a:lnTo>
                    <a:pt x="1719240" y="3222542"/>
                  </a:lnTo>
                  <a:lnTo>
                    <a:pt x="1715027" y="3150907"/>
                  </a:lnTo>
                  <a:lnTo>
                    <a:pt x="1833014" y="3201473"/>
                  </a:lnTo>
                  <a:lnTo>
                    <a:pt x="1862510" y="3150907"/>
                  </a:lnTo>
                  <a:lnTo>
                    <a:pt x="2018422" y="3129838"/>
                  </a:lnTo>
                  <a:lnTo>
                    <a:pt x="2186975" y="3188831"/>
                  </a:lnTo>
                  <a:lnTo>
                    <a:pt x="2254396" y="3104555"/>
                  </a:lnTo>
                  <a:lnTo>
                    <a:pt x="2338673" y="3104555"/>
                  </a:lnTo>
                  <a:lnTo>
                    <a:pt x="2380811" y="3049775"/>
                  </a:lnTo>
                  <a:lnTo>
                    <a:pt x="2456660" y="3053989"/>
                  </a:lnTo>
                  <a:lnTo>
                    <a:pt x="2469301" y="2973926"/>
                  </a:lnTo>
                  <a:lnTo>
                    <a:pt x="2595716" y="2906505"/>
                  </a:lnTo>
                  <a:lnTo>
                    <a:pt x="2595716" y="2805373"/>
                  </a:lnTo>
                  <a:lnTo>
                    <a:pt x="2616785" y="2767449"/>
                  </a:lnTo>
                  <a:lnTo>
                    <a:pt x="2591502" y="2742166"/>
                  </a:lnTo>
                  <a:lnTo>
                    <a:pt x="2515653" y="2742166"/>
                  </a:lnTo>
                  <a:lnTo>
                    <a:pt x="2460874" y="2754807"/>
                  </a:lnTo>
                  <a:lnTo>
                    <a:pt x="2435591" y="2767449"/>
                  </a:lnTo>
                  <a:lnTo>
                    <a:pt x="2397666" y="2716883"/>
                  </a:lnTo>
                  <a:lnTo>
                    <a:pt x="2347100" y="2691600"/>
                  </a:lnTo>
                  <a:lnTo>
                    <a:pt x="2410308" y="2653676"/>
                  </a:lnTo>
                  <a:lnTo>
                    <a:pt x="2439804" y="2506192"/>
                  </a:lnTo>
                  <a:lnTo>
                    <a:pt x="2481943" y="2539902"/>
                  </a:lnTo>
                  <a:lnTo>
                    <a:pt x="2532509" y="2468267"/>
                  </a:lnTo>
                  <a:lnTo>
                    <a:pt x="2545150" y="2430343"/>
                  </a:lnTo>
                  <a:lnTo>
                    <a:pt x="2633640" y="2316570"/>
                  </a:lnTo>
                  <a:lnTo>
                    <a:pt x="2650496" y="2223866"/>
                  </a:lnTo>
                  <a:lnTo>
                    <a:pt x="2696848" y="2148017"/>
                  </a:lnTo>
                  <a:cubicBezTo>
                    <a:pt x="2698253" y="2079191"/>
                    <a:pt x="2699657" y="2010365"/>
                    <a:pt x="2701062" y="1941539"/>
                  </a:cubicBezTo>
                  <a:lnTo>
                    <a:pt x="2503012" y="1806697"/>
                  </a:lnTo>
                  <a:lnTo>
                    <a:pt x="2237541" y="1777200"/>
                  </a:lnTo>
                  <a:lnTo>
                    <a:pt x="2161692" y="1865690"/>
                  </a:lnTo>
                  <a:lnTo>
                    <a:pt x="2123768" y="1857263"/>
                  </a:lnTo>
                  <a:lnTo>
                    <a:pt x="2111126" y="1806697"/>
                  </a:lnTo>
                  <a:lnTo>
                    <a:pt x="2203830" y="1709779"/>
                  </a:lnTo>
                  <a:lnTo>
                    <a:pt x="2178547" y="1570723"/>
                  </a:lnTo>
                  <a:lnTo>
                    <a:pt x="2090057" y="1478019"/>
                  </a:lnTo>
                  <a:lnTo>
                    <a:pt x="2056346" y="1448522"/>
                  </a:lnTo>
                  <a:lnTo>
                    <a:pt x="2127981" y="1435880"/>
                  </a:lnTo>
                  <a:lnTo>
                    <a:pt x="2127981" y="1402170"/>
                  </a:lnTo>
                  <a:lnTo>
                    <a:pt x="2031063" y="1275755"/>
                  </a:lnTo>
                  <a:lnTo>
                    <a:pt x="2022636" y="1191478"/>
                  </a:lnTo>
                  <a:lnTo>
                    <a:pt x="2056346" y="1128271"/>
                  </a:lnTo>
                  <a:lnTo>
                    <a:pt x="2039491" y="1094560"/>
                  </a:lnTo>
                  <a:lnTo>
                    <a:pt x="1967856" y="1073491"/>
                  </a:lnTo>
                  <a:lnTo>
                    <a:pt x="1929932" y="1014498"/>
                  </a:lnTo>
                  <a:lnTo>
                    <a:pt x="1934146" y="955504"/>
                  </a:lnTo>
                  <a:lnTo>
                    <a:pt x="1727668" y="837517"/>
                  </a:lnTo>
                  <a:lnTo>
                    <a:pt x="1664461" y="778524"/>
                  </a:lnTo>
                  <a:lnTo>
                    <a:pt x="1516977" y="239155"/>
                  </a:lnTo>
                  <a:lnTo>
                    <a:pt x="1407417" y="121169"/>
                  </a:lnTo>
                  <a:cubicBezTo>
                    <a:pt x="1368087" y="24250"/>
                    <a:pt x="1392152" y="41655"/>
                    <a:pt x="1365464" y="3322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744913" y="4002088"/>
              <a:ext cx="155575" cy="225425"/>
            </a:xfrm>
            <a:custGeom>
              <a:avLst/>
              <a:gdLst>
                <a:gd name="connsiteX0" fmla="*/ 156456 w 156456"/>
                <a:gd name="connsiteY0" fmla="*/ 0 h 225992"/>
                <a:gd name="connsiteX1" fmla="*/ 156456 w 156456"/>
                <a:gd name="connsiteY1" fmla="*/ 104304 h 225992"/>
                <a:gd name="connsiteX2" fmla="*/ 45199 w 156456"/>
                <a:gd name="connsiteY2" fmla="*/ 215562 h 225992"/>
                <a:gd name="connsiteX3" fmla="*/ 0 w 156456"/>
                <a:gd name="connsiteY3" fmla="*/ 225992 h 225992"/>
                <a:gd name="connsiteX4" fmla="*/ 6954 w 156456"/>
                <a:gd name="connsiteY4" fmla="*/ 180794 h 225992"/>
                <a:gd name="connsiteX5" fmla="*/ 52152 w 156456"/>
                <a:gd name="connsiteY5" fmla="*/ 93874 h 225992"/>
                <a:gd name="connsiteX6" fmla="*/ 55629 w 156456"/>
                <a:gd name="connsiteY6" fmla="*/ 48675 h 225992"/>
                <a:gd name="connsiteX7" fmla="*/ 156456 w 156456"/>
                <a:gd name="connsiteY7" fmla="*/ 0 h 22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456" h="225992">
                  <a:moveTo>
                    <a:pt x="156456" y="0"/>
                  </a:moveTo>
                  <a:lnTo>
                    <a:pt x="156456" y="104304"/>
                  </a:lnTo>
                  <a:lnTo>
                    <a:pt x="45199" y="215562"/>
                  </a:lnTo>
                  <a:lnTo>
                    <a:pt x="0" y="225992"/>
                  </a:lnTo>
                  <a:lnTo>
                    <a:pt x="6954" y="180794"/>
                  </a:lnTo>
                  <a:lnTo>
                    <a:pt x="52152" y="93874"/>
                  </a:lnTo>
                  <a:lnTo>
                    <a:pt x="55629" y="48675"/>
                  </a:lnTo>
                  <a:lnTo>
                    <a:pt x="1564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3184525" y="1414463"/>
              <a:ext cx="1568450" cy="2459037"/>
            </a:xfrm>
            <a:custGeom>
              <a:avLst/>
              <a:gdLst>
                <a:gd name="connsiteX0" fmla="*/ 1192545 w 1568040"/>
                <a:gd name="connsiteY0" fmla="*/ 41722 h 2458102"/>
                <a:gd name="connsiteX1" fmla="*/ 1161254 w 1568040"/>
                <a:gd name="connsiteY1" fmla="*/ 139072 h 2458102"/>
                <a:gd name="connsiteX2" fmla="*/ 1189068 w 1568040"/>
                <a:gd name="connsiteY2" fmla="*/ 170364 h 2458102"/>
                <a:gd name="connsiteX3" fmla="*/ 1074333 w 1568040"/>
                <a:gd name="connsiteY3" fmla="*/ 267714 h 2458102"/>
                <a:gd name="connsiteX4" fmla="*/ 872679 w 1568040"/>
                <a:gd name="connsiteY4" fmla="*/ 448508 h 2458102"/>
                <a:gd name="connsiteX5" fmla="*/ 872679 w 1568040"/>
                <a:gd name="connsiteY5" fmla="*/ 490230 h 2458102"/>
                <a:gd name="connsiteX6" fmla="*/ 792712 w 1568040"/>
                <a:gd name="connsiteY6" fmla="*/ 500660 h 2458102"/>
                <a:gd name="connsiteX7" fmla="*/ 862248 w 1568040"/>
                <a:gd name="connsiteY7" fmla="*/ 521521 h 2458102"/>
                <a:gd name="connsiteX8" fmla="*/ 952645 w 1568040"/>
                <a:gd name="connsiteY8" fmla="*/ 518044 h 2458102"/>
                <a:gd name="connsiteX9" fmla="*/ 792712 w 1568040"/>
                <a:gd name="connsiteY9" fmla="*/ 702315 h 2458102"/>
                <a:gd name="connsiteX10" fmla="*/ 1015228 w 1568040"/>
                <a:gd name="connsiteY10" fmla="*/ 618872 h 2458102"/>
                <a:gd name="connsiteX11" fmla="*/ 1088241 w 1568040"/>
                <a:gd name="connsiteY11" fmla="*/ 584103 h 2458102"/>
                <a:gd name="connsiteX12" fmla="*/ 1147346 w 1568040"/>
                <a:gd name="connsiteY12" fmla="*/ 625825 h 2458102"/>
                <a:gd name="connsiteX13" fmla="*/ 1216883 w 1568040"/>
                <a:gd name="connsiteY13" fmla="*/ 615395 h 2458102"/>
                <a:gd name="connsiteX14" fmla="*/ 1477643 w 1568040"/>
                <a:gd name="connsiteY14" fmla="*/ 604964 h 2458102"/>
                <a:gd name="connsiteX15" fmla="*/ 1568040 w 1568040"/>
                <a:gd name="connsiteY15" fmla="*/ 726653 h 2458102"/>
                <a:gd name="connsiteX16" fmla="*/ 1477643 w 1568040"/>
                <a:gd name="connsiteY16" fmla="*/ 883109 h 2458102"/>
                <a:gd name="connsiteX17" fmla="*/ 1470689 w 1568040"/>
                <a:gd name="connsiteY17" fmla="*/ 976983 h 2458102"/>
                <a:gd name="connsiteX18" fmla="*/ 1415060 w 1568040"/>
                <a:gd name="connsiteY18" fmla="*/ 1102148 h 2458102"/>
                <a:gd name="connsiteX19" fmla="*/ 1335094 w 1568040"/>
                <a:gd name="connsiteY19" fmla="*/ 1241220 h 2458102"/>
                <a:gd name="connsiteX20" fmla="*/ 1324663 w 1568040"/>
                <a:gd name="connsiteY20" fmla="*/ 1303802 h 2458102"/>
                <a:gd name="connsiteX21" fmla="*/ 1237743 w 1568040"/>
                <a:gd name="connsiteY21" fmla="*/ 1373338 h 2458102"/>
                <a:gd name="connsiteX22" fmla="*/ 1282942 w 1568040"/>
                <a:gd name="connsiteY22" fmla="*/ 1442875 h 2458102"/>
                <a:gd name="connsiteX23" fmla="*/ 1289895 w 1568040"/>
                <a:gd name="connsiteY23" fmla="*/ 1512411 h 2458102"/>
                <a:gd name="connsiteX24" fmla="*/ 1227313 w 1568040"/>
                <a:gd name="connsiteY24" fmla="*/ 1533272 h 2458102"/>
                <a:gd name="connsiteX25" fmla="*/ 1178638 w 1568040"/>
                <a:gd name="connsiteY25" fmla="*/ 1519364 h 2458102"/>
                <a:gd name="connsiteX26" fmla="*/ 1109102 w 1568040"/>
                <a:gd name="connsiteY26" fmla="*/ 1606284 h 2458102"/>
                <a:gd name="connsiteX27" fmla="*/ 931784 w 1568040"/>
                <a:gd name="connsiteY27" fmla="*/ 1616715 h 2458102"/>
                <a:gd name="connsiteX28" fmla="*/ 1164730 w 1568040"/>
                <a:gd name="connsiteY28" fmla="*/ 1668867 h 2458102"/>
                <a:gd name="connsiteX29" fmla="*/ 1223836 w 1568040"/>
                <a:gd name="connsiteY29" fmla="*/ 1609761 h 2458102"/>
                <a:gd name="connsiteX30" fmla="*/ 1383769 w 1568040"/>
                <a:gd name="connsiteY30" fmla="*/ 1675821 h 2458102"/>
                <a:gd name="connsiteX31" fmla="*/ 1442875 w 1568040"/>
                <a:gd name="connsiteY31" fmla="*/ 1759264 h 2458102"/>
                <a:gd name="connsiteX32" fmla="*/ 1376816 w 1568040"/>
                <a:gd name="connsiteY32" fmla="*/ 1846184 h 2458102"/>
                <a:gd name="connsiteX33" fmla="*/ 1394200 w 1568040"/>
                <a:gd name="connsiteY33" fmla="*/ 2006117 h 2458102"/>
                <a:gd name="connsiteX34" fmla="*/ 1046519 w 1568040"/>
                <a:gd name="connsiteY34" fmla="*/ 2287738 h 2458102"/>
                <a:gd name="connsiteX35" fmla="*/ 973506 w 1568040"/>
                <a:gd name="connsiteY35" fmla="*/ 2280785 h 2458102"/>
                <a:gd name="connsiteX36" fmla="*/ 970029 w 1568040"/>
                <a:gd name="connsiteY36" fmla="*/ 2332937 h 2458102"/>
                <a:gd name="connsiteX37" fmla="*/ 897016 w 1568040"/>
                <a:gd name="connsiteY37" fmla="*/ 2343367 h 2458102"/>
                <a:gd name="connsiteX38" fmla="*/ 820527 w 1568040"/>
                <a:gd name="connsiteY38" fmla="*/ 2392043 h 2458102"/>
                <a:gd name="connsiteX39" fmla="*/ 726653 w 1568040"/>
                <a:gd name="connsiteY39" fmla="*/ 2353798 h 2458102"/>
                <a:gd name="connsiteX40" fmla="*/ 719699 w 1568040"/>
                <a:gd name="connsiteY40" fmla="*/ 2437241 h 2458102"/>
                <a:gd name="connsiteX41" fmla="*/ 681454 w 1568040"/>
                <a:gd name="connsiteY41" fmla="*/ 2447672 h 2458102"/>
                <a:gd name="connsiteX42" fmla="*/ 604965 w 1568040"/>
                <a:gd name="connsiteY42" fmla="*/ 2402473 h 2458102"/>
                <a:gd name="connsiteX43" fmla="*/ 566720 w 1568040"/>
                <a:gd name="connsiteY43" fmla="*/ 2332937 h 2458102"/>
                <a:gd name="connsiteX44" fmla="*/ 524998 w 1568040"/>
                <a:gd name="connsiteY44" fmla="*/ 2353798 h 2458102"/>
                <a:gd name="connsiteX45" fmla="*/ 556289 w 1568040"/>
                <a:gd name="connsiteY45" fmla="*/ 2426811 h 2458102"/>
                <a:gd name="connsiteX46" fmla="*/ 535429 w 1568040"/>
                <a:gd name="connsiteY46" fmla="*/ 2458102 h 2458102"/>
                <a:gd name="connsiteX47" fmla="*/ 500660 w 1568040"/>
                <a:gd name="connsiteY47" fmla="*/ 2458102 h 2458102"/>
                <a:gd name="connsiteX48" fmla="*/ 493707 w 1568040"/>
                <a:gd name="connsiteY48" fmla="*/ 2392043 h 2458102"/>
                <a:gd name="connsiteX49" fmla="*/ 455462 w 1568040"/>
                <a:gd name="connsiteY49" fmla="*/ 2315553 h 2458102"/>
                <a:gd name="connsiteX50" fmla="*/ 445032 w 1568040"/>
                <a:gd name="connsiteY50" fmla="*/ 2235586 h 2458102"/>
                <a:gd name="connsiteX51" fmla="*/ 486753 w 1568040"/>
                <a:gd name="connsiteY51" fmla="*/ 2263401 h 2458102"/>
                <a:gd name="connsiteX52" fmla="*/ 476323 w 1568040"/>
                <a:gd name="connsiteY52" fmla="*/ 2186911 h 2458102"/>
                <a:gd name="connsiteX53" fmla="*/ 556289 w 1568040"/>
                <a:gd name="connsiteY53" fmla="*/ 2099991 h 2458102"/>
                <a:gd name="connsiteX54" fmla="*/ 570197 w 1568040"/>
                <a:gd name="connsiteY54" fmla="*/ 2030455 h 2458102"/>
                <a:gd name="connsiteX55" fmla="*/ 646686 w 1568040"/>
                <a:gd name="connsiteY55" fmla="*/ 1919197 h 2458102"/>
                <a:gd name="connsiteX56" fmla="*/ 601488 w 1568040"/>
                <a:gd name="connsiteY56" fmla="*/ 1849661 h 2458102"/>
                <a:gd name="connsiteX57" fmla="*/ 566720 w 1568040"/>
                <a:gd name="connsiteY57" fmla="*/ 1794032 h 2458102"/>
                <a:gd name="connsiteX58" fmla="*/ 538905 w 1568040"/>
                <a:gd name="connsiteY58" fmla="*/ 1693205 h 2458102"/>
                <a:gd name="connsiteX59" fmla="*/ 524998 w 1568040"/>
                <a:gd name="connsiteY59" fmla="*/ 1807939 h 2458102"/>
                <a:gd name="connsiteX60" fmla="*/ 434601 w 1568040"/>
                <a:gd name="connsiteY60" fmla="*/ 1721019 h 2458102"/>
                <a:gd name="connsiteX61" fmla="*/ 372019 w 1568040"/>
                <a:gd name="connsiteY61" fmla="*/ 1787078 h 2458102"/>
                <a:gd name="connsiteX62" fmla="*/ 368542 w 1568040"/>
                <a:gd name="connsiteY62" fmla="*/ 1926151 h 2458102"/>
                <a:gd name="connsiteX63" fmla="*/ 333774 w 1568040"/>
                <a:gd name="connsiteY63" fmla="*/ 1964396 h 2458102"/>
                <a:gd name="connsiteX64" fmla="*/ 361588 w 1568040"/>
                <a:gd name="connsiteY64" fmla="*/ 2006117 h 2458102"/>
                <a:gd name="connsiteX65" fmla="*/ 292052 w 1568040"/>
                <a:gd name="connsiteY65" fmla="*/ 2051316 h 2458102"/>
                <a:gd name="connsiteX66" fmla="*/ 222516 w 1568040"/>
                <a:gd name="connsiteY66" fmla="*/ 2023501 h 2458102"/>
                <a:gd name="connsiteX67" fmla="*/ 267714 w 1568040"/>
                <a:gd name="connsiteY67" fmla="*/ 1929627 h 2458102"/>
                <a:gd name="connsiteX68" fmla="*/ 295529 w 1568040"/>
                <a:gd name="connsiteY68" fmla="*/ 1842707 h 2458102"/>
                <a:gd name="connsiteX69" fmla="*/ 316390 w 1568040"/>
                <a:gd name="connsiteY69" fmla="*/ 1762741 h 2458102"/>
                <a:gd name="connsiteX70" fmla="*/ 299006 w 1568040"/>
                <a:gd name="connsiteY70" fmla="*/ 1689728 h 2458102"/>
                <a:gd name="connsiteX71" fmla="*/ 267714 w 1568040"/>
                <a:gd name="connsiteY71" fmla="*/ 1592377 h 2458102"/>
                <a:gd name="connsiteX72" fmla="*/ 205132 w 1568040"/>
                <a:gd name="connsiteY72" fmla="*/ 1741880 h 2458102"/>
                <a:gd name="connsiteX73" fmla="*/ 184271 w 1568040"/>
                <a:gd name="connsiteY73" fmla="*/ 1738403 h 2458102"/>
                <a:gd name="connsiteX74" fmla="*/ 205132 w 1568040"/>
                <a:gd name="connsiteY74" fmla="*/ 1807939 h 2458102"/>
                <a:gd name="connsiteX75" fmla="*/ 104305 w 1568040"/>
                <a:gd name="connsiteY75" fmla="*/ 1853138 h 2458102"/>
                <a:gd name="connsiteX76" fmla="*/ 79967 w 1568040"/>
                <a:gd name="connsiteY76" fmla="*/ 1839230 h 2458102"/>
                <a:gd name="connsiteX77" fmla="*/ 93874 w 1568040"/>
                <a:gd name="connsiteY77" fmla="*/ 1748834 h 2458102"/>
                <a:gd name="connsiteX78" fmla="*/ 34768 w 1568040"/>
                <a:gd name="connsiteY78" fmla="*/ 1794032 h 2458102"/>
                <a:gd name="connsiteX79" fmla="*/ 41722 w 1568040"/>
                <a:gd name="connsiteY79" fmla="*/ 1700158 h 2458102"/>
                <a:gd name="connsiteX80" fmla="*/ 83444 w 1568040"/>
                <a:gd name="connsiteY80" fmla="*/ 1651483 h 2458102"/>
                <a:gd name="connsiteX81" fmla="*/ 152980 w 1568040"/>
                <a:gd name="connsiteY81" fmla="*/ 1627145 h 2458102"/>
                <a:gd name="connsiteX82" fmla="*/ 156457 w 1568040"/>
                <a:gd name="connsiteY82" fmla="*/ 1672344 h 2458102"/>
                <a:gd name="connsiteX83" fmla="*/ 212086 w 1568040"/>
                <a:gd name="connsiteY83" fmla="*/ 1630622 h 2458102"/>
                <a:gd name="connsiteX84" fmla="*/ 225993 w 1568040"/>
                <a:gd name="connsiteY84" fmla="*/ 1578470 h 2458102"/>
                <a:gd name="connsiteX85" fmla="*/ 271191 w 1568040"/>
                <a:gd name="connsiteY85" fmla="*/ 1540225 h 2458102"/>
                <a:gd name="connsiteX86" fmla="*/ 299006 w 1568040"/>
                <a:gd name="connsiteY86" fmla="*/ 1470689 h 2458102"/>
                <a:gd name="connsiteX87" fmla="*/ 472846 w 1568040"/>
                <a:gd name="connsiteY87" fmla="*/ 1209929 h 2458102"/>
                <a:gd name="connsiteX88" fmla="*/ 458939 w 1568040"/>
                <a:gd name="connsiteY88" fmla="*/ 1182114 h 2458102"/>
                <a:gd name="connsiteX89" fmla="*/ 344204 w 1568040"/>
                <a:gd name="connsiteY89" fmla="*/ 1321186 h 2458102"/>
                <a:gd name="connsiteX90" fmla="*/ 333774 w 1568040"/>
                <a:gd name="connsiteY90" fmla="*/ 1362908 h 2458102"/>
                <a:gd name="connsiteX91" fmla="*/ 264238 w 1568040"/>
                <a:gd name="connsiteY91" fmla="*/ 1415060 h 2458102"/>
                <a:gd name="connsiteX92" fmla="*/ 142549 w 1568040"/>
                <a:gd name="connsiteY92" fmla="*/ 1418537 h 2458102"/>
                <a:gd name="connsiteX93" fmla="*/ 121689 w 1568040"/>
                <a:gd name="connsiteY93" fmla="*/ 1432444 h 2458102"/>
                <a:gd name="connsiteX94" fmla="*/ 76490 w 1568040"/>
                <a:gd name="connsiteY94" fmla="*/ 1373338 h 2458102"/>
                <a:gd name="connsiteX95" fmla="*/ 163410 w 1568040"/>
                <a:gd name="connsiteY95" fmla="*/ 1380292 h 2458102"/>
                <a:gd name="connsiteX96" fmla="*/ 163410 w 1568040"/>
                <a:gd name="connsiteY96" fmla="*/ 1345524 h 2458102"/>
                <a:gd name="connsiteX97" fmla="*/ 191225 w 1568040"/>
                <a:gd name="connsiteY97" fmla="*/ 1317710 h 2458102"/>
                <a:gd name="connsiteX98" fmla="*/ 135596 w 1568040"/>
                <a:gd name="connsiteY98" fmla="*/ 1317710 h 2458102"/>
                <a:gd name="connsiteX99" fmla="*/ 111258 w 1568040"/>
                <a:gd name="connsiteY99" fmla="*/ 1251650 h 2458102"/>
                <a:gd name="connsiteX100" fmla="*/ 187748 w 1568040"/>
                <a:gd name="connsiteY100" fmla="*/ 1196021 h 2458102"/>
                <a:gd name="connsiteX101" fmla="*/ 219039 w 1568040"/>
                <a:gd name="connsiteY101" fmla="*/ 1234266 h 2458102"/>
                <a:gd name="connsiteX102" fmla="*/ 222516 w 1568040"/>
                <a:gd name="connsiteY102" fmla="*/ 1178637 h 2458102"/>
                <a:gd name="connsiteX103" fmla="*/ 156457 w 1568040"/>
                <a:gd name="connsiteY103" fmla="*/ 1171684 h 2458102"/>
                <a:gd name="connsiteX104" fmla="*/ 180794 w 1568040"/>
                <a:gd name="connsiteY104" fmla="*/ 1136916 h 2458102"/>
                <a:gd name="connsiteX105" fmla="*/ 229470 w 1568040"/>
                <a:gd name="connsiteY105" fmla="*/ 1140392 h 2458102"/>
                <a:gd name="connsiteX106" fmla="*/ 232946 w 1568040"/>
                <a:gd name="connsiteY106" fmla="*/ 1112578 h 2458102"/>
                <a:gd name="connsiteX107" fmla="*/ 264238 w 1568040"/>
                <a:gd name="connsiteY107" fmla="*/ 1102148 h 2458102"/>
                <a:gd name="connsiteX108" fmla="*/ 246854 w 1568040"/>
                <a:gd name="connsiteY108" fmla="*/ 1036088 h 2458102"/>
                <a:gd name="connsiteX109" fmla="*/ 292052 w 1568040"/>
                <a:gd name="connsiteY109" fmla="*/ 1043042 h 2458102"/>
                <a:gd name="connsiteX110" fmla="*/ 295529 w 1568040"/>
                <a:gd name="connsiteY110" fmla="*/ 994367 h 2458102"/>
                <a:gd name="connsiteX111" fmla="*/ 292052 w 1568040"/>
                <a:gd name="connsiteY111" fmla="*/ 983936 h 2458102"/>
                <a:gd name="connsiteX112" fmla="*/ 337251 w 1568040"/>
                <a:gd name="connsiteY112" fmla="*/ 924830 h 2458102"/>
                <a:gd name="connsiteX113" fmla="*/ 406787 w 1568040"/>
                <a:gd name="connsiteY113" fmla="*/ 949168 h 2458102"/>
                <a:gd name="connsiteX114" fmla="*/ 333774 w 1568040"/>
                <a:gd name="connsiteY114" fmla="*/ 879632 h 2458102"/>
                <a:gd name="connsiteX115" fmla="*/ 239900 w 1568040"/>
                <a:gd name="connsiteY115" fmla="*/ 987413 h 2458102"/>
                <a:gd name="connsiteX116" fmla="*/ 215562 w 1568040"/>
                <a:gd name="connsiteY116" fmla="*/ 938738 h 2458102"/>
                <a:gd name="connsiteX117" fmla="*/ 250330 w 1568040"/>
                <a:gd name="connsiteY117" fmla="*/ 893539 h 2458102"/>
                <a:gd name="connsiteX118" fmla="*/ 187748 w 1568040"/>
                <a:gd name="connsiteY118" fmla="*/ 917877 h 2458102"/>
                <a:gd name="connsiteX119" fmla="*/ 118212 w 1568040"/>
                <a:gd name="connsiteY119" fmla="*/ 848341 h 2458102"/>
                <a:gd name="connsiteX120" fmla="*/ 83444 w 1568040"/>
                <a:gd name="connsiteY120" fmla="*/ 757944 h 2458102"/>
                <a:gd name="connsiteX121" fmla="*/ 34768 w 1568040"/>
                <a:gd name="connsiteY121" fmla="*/ 778805 h 2458102"/>
                <a:gd name="connsiteX122" fmla="*/ 0 w 1568040"/>
                <a:gd name="connsiteY122" fmla="*/ 719699 h 2458102"/>
                <a:gd name="connsiteX123" fmla="*/ 20861 w 1568040"/>
                <a:gd name="connsiteY123" fmla="*/ 660593 h 2458102"/>
                <a:gd name="connsiteX124" fmla="*/ 48676 w 1568040"/>
                <a:gd name="connsiteY124" fmla="*/ 688408 h 2458102"/>
                <a:gd name="connsiteX125" fmla="*/ 62583 w 1568040"/>
                <a:gd name="connsiteY125" fmla="*/ 622348 h 2458102"/>
                <a:gd name="connsiteX126" fmla="*/ 125165 w 1568040"/>
                <a:gd name="connsiteY126" fmla="*/ 667547 h 2458102"/>
                <a:gd name="connsiteX127" fmla="*/ 135596 w 1568040"/>
                <a:gd name="connsiteY127" fmla="*/ 573673 h 2458102"/>
                <a:gd name="connsiteX128" fmla="*/ 184271 w 1568040"/>
                <a:gd name="connsiteY128" fmla="*/ 570196 h 2458102"/>
                <a:gd name="connsiteX129" fmla="*/ 225993 w 1568040"/>
                <a:gd name="connsiteY129" fmla="*/ 622348 h 2458102"/>
                <a:gd name="connsiteX130" fmla="*/ 222516 w 1568040"/>
                <a:gd name="connsiteY130" fmla="*/ 671024 h 2458102"/>
                <a:gd name="connsiteX131" fmla="*/ 264238 w 1568040"/>
                <a:gd name="connsiteY131" fmla="*/ 691884 h 2458102"/>
                <a:gd name="connsiteX132" fmla="*/ 267714 w 1568040"/>
                <a:gd name="connsiteY132" fmla="*/ 775328 h 2458102"/>
                <a:gd name="connsiteX133" fmla="*/ 264238 w 1568040"/>
                <a:gd name="connsiteY133" fmla="*/ 841387 h 2458102"/>
                <a:gd name="connsiteX134" fmla="*/ 309436 w 1568040"/>
                <a:gd name="connsiteY134" fmla="*/ 813573 h 2458102"/>
                <a:gd name="connsiteX135" fmla="*/ 340727 w 1568040"/>
                <a:gd name="connsiteY135" fmla="*/ 782281 h 2458102"/>
                <a:gd name="connsiteX136" fmla="*/ 295529 w 1568040"/>
                <a:gd name="connsiteY136" fmla="*/ 764897 h 2458102"/>
                <a:gd name="connsiteX137" fmla="*/ 305959 w 1568040"/>
                <a:gd name="connsiteY137" fmla="*/ 636256 h 2458102"/>
                <a:gd name="connsiteX138" fmla="*/ 385926 w 1568040"/>
                <a:gd name="connsiteY138" fmla="*/ 671024 h 2458102"/>
                <a:gd name="connsiteX139" fmla="*/ 316390 w 1568040"/>
                <a:gd name="connsiteY139" fmla="*/ 587580 h 2458102"/>
                <a:gd name="connsiteX140" fmla="*/ 365065 w 1568040"/>
                <a:gd name="connsiteY140" fmla="*/ 563243 h 2458102"/>
                <a:gd name="connsiteX141" fmla="*/ 316390 w 1568040"/>
                <a:gd name="connsiteY141" fmla="*/ 472846 h 2458102"/>
                <a:gd name="connsiteX142" fmla="*/ 347681 w 1568040"/>
                <a:gd name="connsiteY142" fmla="*/ 479799 h 2458102"/>
                <a:gd name="connsiteX143" fmla="*/ 420694 w 1568040"/>
                <a:gd name="connsiteY143" fmla="*/ 528475 h 2458102"/>
                <a:gd name="connsiteX144" fmla="*/ 389403 w 1568040"/>
                <a:gd name="connsiteY144" fmla="*/ 420694 h 2458102"/>
                <a:gd name="connsiteX145" fmla="*/ 424171 w 1568040"/>
                <a:gd name="connsiteY145" fmla="*/ 451985 h 2458102"/>
                <a:gd name="connsiteX146" fmla="*/ 462416 w 1568040"/>
                <a:gd name="connsiteY146" fmla="*/ 424170 h 2458102"/>
                <a:gd name="connsiteX147" fmla="*/ 504137 w 1568040"/>
                <a:gd name="connsiteY147" fmla="*/ 438078 h 2458102"/>
                <a:gd name="connsiteX148" fmla="*/ 500660 w 1568040"/>
                <a:gd name="connsiteY148" fmla="*/ 403310 h 2458102"/>
                <a:gd name="connsiteX149" fmla="*/ 434601 w 1568040"/>
                <a:gd name="connsiteY149" fmla="*/ 382449 h 2458102"/>
                <a:gd name="connsiteX150" fmla="*/ 434601 w 1568040"/>
                <a:gd name="connsiteY150" fmla="*/ 323343 h 2458102"/>
                <a:gd name="connsiteX151" fmla="*/ 493707 w 1568040"/>
                <a:gd name="connsiteY151" fmla="*/ 337250 h 2458102"/>
                <a:gd name="connsiteX152" fmla="*/ 497184 w 1568040"/>
                <a:gd name="connsiteY152" fmla="*/ 305959 h 2458102"/>
                <a:gd name="connsiteX153" fmla="*/ 458939 w 1568040"/>
                <a:gd name="connsiteY153" fmla="*/ 236423 h 2458102"/>
                <a:gd name="connsiteX154" fmla="*/ 514568 w 1568040"/>
                <a:gd name="connsiteY154" fmla="*/ 232946 h 2458102"/>
                <a:gd name="connsiteX155" fmla="*/ 538905 w 1568040"/>
                <a:gd name="connsiteY155" fmla="*/ 243377 h 2458102"/>
                <a:gd name="connsiteX156" fmla="*/ 552813 w 1568040"/>
                <a:gd name="connsiteY156" fmla="*/ 225992 h 2458102"/>
                <a:gd name="connsiteX157" fmla="*/ 524998 w 1568040"/>
                <a:gd name="connsiteY157" fmla="*/ 177317 h 2458102"/>
                <a:gd name="connsiteX158" fmla="*/ 556289 w 1568040"/>
                <a:gd name="connsiteY158" fmla="*/ 135596 h 2458102"/>
                <a:gd name="connsiteX159" fmla="*/ 570197 w 1568040"/>
                <a:gd name="connsiteY159" fmla="*/ 55629 h 2458102"/>
                <a:gd name="connsiteX160" fmla="*/ 643209 w 1568040"/>
                <a:gd name="connsiteY160" fmla="*/ 31291 h 2458102"/>
                <a:gd name="connsiteX161" fmla="*/ 691885 w 1568040"/>
                <a:gd name="connsiteY161" fmla="*/ 66059 h 2458102"/>
                <a:gd name="connsiteX162" fmla="*/ 740560 w 1568040"/>
                <a:gd name="connsiteY162" fmla="*/ 62583 h 2458102"/>
                <a:gd name="connsiteX163" fmla="*/ 778805 w 1568040"/>
                <a:gd name="connsiteY163" fmla="*/ 79967 h 2458102"/>
                <a:gd name="connsiteX164" fmla="*/ 848341 w 1568040"/>
                <a:gd name="connsiteY164" fmla="*/ 66059 h 2458102"/>
                <a:gd name="connsiteX165" fmla="*/ 883109 w 1568040"/>
                <a:gd name="connsiteY165" fmla="*/ 41722 h 2458102"/>
                <a:gd name="connsiteX166" fmla="*/ 886586 w 1568040"/>
                <a:gd name="connsiteY166" fmla="*/ 59106 h 2458102"/>
                <a:gd name="connsiteX167" fmla="*/ 956122 w 1568040"/>
                <a:gd name="connsiteY167" fmla="*/ 59106 h 2458102"/>
                <a:gd name="connsiteX168" fmla="*/ 983936 w 1568040"/>
                <a:gd name="connsiteY168" fmla="*/ 34768 h 2458102"/>
                <a:gd name="connsiteX169" fmla="*/ 1046519 w 1568040"/>
                <a:gd name="connsiteY169" fmla="*/ 45199 h 2458102"/>
                <a:gd name="connsiteX170" fmla="*/ 1081287 w 1568040"/>
                <a:gd name="connsiteY170" fmla="*/ 62583 h 2458102"/>
                <a:gd name="connsiteX171" fmla="*/ 1056949 w 1568040"/>
                <a:gd name="connsiteY171" fmla="*/ 0 h 2458102"/>
                <a:gd name="connsiteX172" fmla="*/ 1102148 w 1568040"/>
                <a:gd name="connsiteY172" fmla="*/ 13907 h 2458102"/>
                <a:gd name="connsiteX173" fmla="*/ 1119532 w 1568040"/>
                <a:gd name="connsiteY173" fmla="*/ 6954 h 2458102"/>
                <a:gd name="connsiteX174" fmla="*/ 1129962 w 1568040"/>
                <a:gd name="connsiteY174" fmla="*/ 24338 h 2458102"/>
                <a:gd name="connsiteX175" fmla="*/ 1192545 w 1568040"/>
                <a:gd name="connsiteY175" fmla="*/ 41722 h 2458102"/>
                <a:gd name="connsiteX0" fmla="*/ 1192545 w 1568040"/>
                <a:gd name="connsiteY0" fmla="*/ 41722 h 2458102"/>
                <a:gd name="connsiteX1" fmla="*/ 1161254 w 1568040"/>
                <a:gd name="connsiteY1" fmla="*/ 139072 h 2458102"/>
                <a:gd name="connsiteX2" fmla="*/ 1189068 w 1568040"/>
                <a:gd name="connsiteY2" fmla="*/ 170364 h 2458102"/>
                <a:gd name="connsiteX3" fmla="*/ 1074333 w 1568040"/>
                <a:gd name="connsiteY3" fmla="*/ 267714 h 2458102"/>
                <a:gd name="connsiteX4" fmla="*/ 872679 w 1568040"/>
                <a:gd name="connsiteY4" fmla="*/ 448508 h 2458102"/>
                <a:gd name="connsiteX5" fmla="*/ 872679 w 1568040"/>
                <a:gd name="connsiteY5" fmla="*/ 490230 h 2458102"/>
                <a:gd name="connsiteX6" fmla="*/ 792712 w 1568040"/>
                <a:gd name="connsiteY6" fmla="*/ 500660 h 2458102"/>
                <a:gd name="connsiteX7" fmla="*/ 862248 w 1568040"/>
                <a:gd name="connsiteY7" fmla="*/ 521521 h 2458102"/>
                <a:gd name="connsiteX8" fmla="*/ 952645 w 1568040"/>
                <a:gd name="connsiteY8" fmla="*/ 518044 h 2458102"/>
                <a:gd name="connsiteX9" fmla="*/ 792712 w 1568040"/>
                <a:gd name="connsiteY9" fmla="*/ 702315 h 2458102"/>
                <a:gd name="connsiteX10" fmla="*/ 1015228 w 1568040"/>
                <a:gd name="connsiteY10" fmla="*/ 618872 h 2458102"/>
                <a:gd name="connsiteX11" fmla="*/ 1088241 w 1568040"/>
                <a:gd name="connsiteY11" fmla="*/ 584103 h 2458102"/>
                <a:gd name="connsiteX12" fmla="*/ 1147346 w 1568040"/>
                <a:gd name="connsiteY12" fmla="*/ 625825 h 2458102"/>
                <a:gd name="connsiteX13" fmla="*/ 1216883 w 1568040"/>
                <a:gd name="connsiteY13" fmla="*/ 615395 h 2458102"/>
                <a:gd name="connsiteX14" fmla="*/ 1477643 w 1568040"/>
                <a:gd name="connsiteY14" fmla="*/ 604964 h 2458102"/>
                <a:gd name="connsiteX15" fmla="*/ 1568040 w 1568040"/>
                <a:gd name="connsiteY15" fmla="*/ 726653 h 2458102"/>
                <a:gd name="connsiteX16" fmla="*/ 1477643 w 1568040"/>
                <a:gd name="connsiteY16" fmla="*/ 883109 h 2458102"/>
                <a:gd name="connsiteX17" fmla="*/ 1470689 w 1568040"/>
                <a:gd name="connsiteY17" fmla="*/ 976983 h 2458102"/>
                <a:gd name="connsiteX18" fmla="*/ 1415060 w 1568040"/>
                <a:gd name="connsiteY18" fmla="*/ 1102148 h 2458102"/>
                <a:gd name="connsiteX19" fmla="*/ 1335094 w 1568040"/>
                <a:gd name="connsiteY19" fmla="*/ 1241220 h 2458102"/>
                <a:gd name="connsiteX20" fmla="*/ 1324663 w 1568040"/>
                <a:gd name="connsiteY20" fmla="*/ 1303802 h 2458102"/>
                <a:gd name="connsiteX21" fmla="*/ 1237743 w 1568040"/>
                <a:gd name="connsiteY21" fmla="*/ 1373338 h 2458102"/>
                <a:gd name="connsiteX22" fmla="*/ 1282942 w 1568040"/>
                <a:gd name="connsiteY22" fmla="*/ 1442875 h 2458102"/>
                <a:gd name="connsiteX23" fmla="*/ 1289895 w 1568040"/>
                <a:gd name="connsiteY23" fmla="*/ 1512411 h 2458102"/>
                <a:gd name="connsiteX24" fmla="*/ 1227313 w 1568040"/>
                <a:gd name="connsiteY24" fmla="*/ 1533272 h 2458102"/>
                <a:gd name="connsiteX25" fmla="*/ 1178638 w 1568040"/>
                <a:gd name="connsiteY25" fmla="*/ 1519364 h 2458102"/>
                <a:gd name="connsiteX26" fmla="*/ 1109102 w 1568040"/>
                <a:gd name="connsiteY26" fmla="*/ 1606284 h 2458102"/>
                <a:gd name="connsiteX27" fmla="*/ 931784 w 1568040"/>
                <a:gd name="connsiteY27" fmla="*/ 1616715 h 2458102"/>
                <a:gd name="connsiteX28" fmla="*/ 1164730 w 1568040"/>
                <a:gd name="connsiteY28" fmla="*/ 1668867 h 2458102"/>
                <a:gd name="connsiteX29" fmla="*/ 1223836 w 1568040"/>
                <a:gd name="connsiteY29" fmla="*/ 1609761 h 2458102"/>
                <a:gd name="connsiteX30" fmla="*/ 1383769 w 1568040"/>
                <a:gd name="connsiteY30" fmla="*/ 1675821 h 2458102"/>
                <a:gd name="connsiteX31" fmla="*/ 1442875 w 1568040"/>
                <a:gd name="connsiteY31" fmla="*/ 1759264 h 2458102"/>
                <a:gd name="connsiteX32" fmla="*/ 1376816 w 1568040"/>
                <a:gd name="connsiteY32" fmla="*/ 1846184 h 2458102"/>
                <a:gd name="connsiteX33" fmla="*/ 1394200 w 1568040"/>
                <a:gd name="connsiteY33" fmla="*/ 2006117 h 2458102"/>
                <a:gd name="connsiteX34" fmla="*/ 1075548 w 1568040"/>
                <a:gd name="connsiteY34" fmla="*/ 2280481 h 2458102"/>
                <a:gd name="connsiteX35" fmla="*/ 973506 w 1568040"/>
                <a:gd name="connsiteY35" fmla="*/ 2280785 h 2458102"/>
                <a:gd name="connsiteX36" fmla="*/ 970029 w 1568040"/>
                <a:gd name="connsiteY36" fmla="*/ 2332937 h 2458102"/>
                <a:gd name="connsiteX37" fmla="*/ 897016 w 1568040"/>
                <a:gd name="connsiteY37" fmla="*/ 2343367 h 2458102"/>
                <a:gd name="connsiteX38" fmla="*/ 820527 w 1568040"/>
                <a:gd name="connsiteY38" fmla="*/ 2392043 h 2458102"/>
                <a:gd name="connsiteX39" fmla="*/ 726653 w 1568040"/>
                <a:gd name="connsiteY39" fmla="*/ 2353798 h 2458102"/>
                <a:gd name="connsiteX40" fmla="*/ 719699 w 1568040"/>
                <a:gd name="connsiteY40" fmla="*/ 2437241 h 2458102"/>
                <a:gd name="connsiteX41" fmla="*/ 681454 w 1568040"/>
                <a:gd name="connsiteY41" fmla="*/ 2447672 h 2458102"/>
                <a:gd name="connsiteX42" fmla="*/ 604965 w 1568040"/>
                <a:gd name="connsiteY42" fmla="*/ 2402473 h 2458102"/>
                <a:gd name="connsiteX43" fmla="*/ 566720 w 1568040"/>
                <a:gd name="connsiteY43" fmla="*/ 2332937 h 2458102"/>
                <a:gd name="connsiteX44" fmla="*/ 524998 w 1568040"/>
                <a:gd name="connsiteY44" fmla="*/ 2353798 h 2458102"/>
                <a:gd name="connsiteX45" fmla="*/ 556289 w 1568040"/>
                <a:gd name="connsiteY45" fmla="*/ 2426811 h 2458102"/>
                <a:gd name="connsiteX46" fmla="*/ 535429 w 1568040"/>
                <a:gd name="connsiteY46" fmla="*/ 2458102 h 2458102"/>
                <a:gd name="connsiteX47" fmla="*/ 500660 w 1568040"/>
                <a:gd name="connsiteY47" fmla="*/ 2458102 h 2458102"/>
                <a:gd name="connsiteX48" fmla="*/ 493707 w 1568040"/>
                <a:gd name="connsiteY48" fmla="*/ 2392043 h 2458102"/>
                <a:gd name="connsiteX49" fmla="*/ 455462 w 1568040"/>
                <a:gd name="connsiteY49" fmla="*/ 2315553 h 2458102"/>
                <a:gd name="connsiteX50" fmla="*/ 445032 w 1568040"/>
                <a:gd name="connsiteY50" fmla="*/ 2235586 h 2458102"/>
                <a:gd name="connsiteX51" fmla="*/ 486753 w 1568040"/>
                <a:gd name="connsiteY51" fmla="*/ 2263401 h 2458102"/>
                <a:gd name="connsiteX52" fmla="*/ 476323 w 1568040"/>
                <a:gd name="connsiteY52" fmla="*/ 2186911 h 2458102"/>
                <a:gd name="connsiteX53" fmla="*/ 556289 w 1568040"/>
                <a:gd name="connsiteY53" fmla="*/ 2099991 h 2458102"/>
                <a:gd name="connsiteX54" fmla="*/ 570197 w 1568040"/>
                <a:gd name="connsiteY54" fmla="*/ 2030455 h 2458102"/>
                <a:gd name="connsiteX55" fmla="*/ 646686 w 1568040"/>
                <a:gd name="connsiteY55" fmla="*/ 1919197 h 2458102"/>
                <a:gd name="connsiteX56" fmla="*/ 601488 w 1568040"/>
                <a:gd name="connsiteY56" fmla="*/ 1849661 h 2458102"/>
                <a:gd name="connsiteX57" fmla="*/ 566720 w 1568040"/>
                <a:gd name="connsiteY57" fmla="*/ 1794032 h 2458102"/>
                <a:gd name="connsiteX58" fmla="*/ 538905 w 1568040"/>
                <a:gd name="connsiteY58" fmla="*/ 1693205 h 2458102"/>
                <a:gd name="connsiteX59" fmla="*/ 524998 w 1568040"/>
                <a:gd name="connsiteY59" fmla="*/ 1807939 h 2458102"/>
                <a:gd name="connsiteX60" fmla="*/ 434601 w 1568040"/>
                <a:gd name="connsiteY60" fmla="*/ 1721019 h 2458102"/>
                <a:gd name="connsiteX61" fmla="*/ 372019 w 1568040"/>
                <a:gd name="connsiteY61" fmla="*/ 1787078 h 2458102"/>
                <a:gd name="connsiteX62" fmla="*/ 368542 w 1568040"/>
                <a:gd name="connsiteY62" fmla="*/ 1926151 h 2458102"/>
                <a:gd name="connsiteX63" fmla="*/ 333774 w 1568040"/>
                <a:gd name="connsiteY63" fmla="*/ 1964396 h 2458102"/>
                <a:gd name="connsiteX64" fmla="*/ 361588 w 1568040"/>
                <a:gd name="connsiteY64" fmla="*/ 2006117 h 2458102"/>
                <a:gd name="connsiteX65" fmla="*/ 292052 w 1568040"/>
                <a:gd name="connsiteY65" fmla="*/ 2051316 h 2458102"/>
                <a:gd name="connsiteX66" fmla="*/ 222516 w 1568040"/>
                <a:gd name="connsiteY66" fmla="*/ 2023501 h 2458102"/>
                <a:gd name="connsiteX67" fmla="*/ 267714 w 1568040"/>
                <a:gd name="connsiteY67" fmla="*/ 1929627 h 2458102"/>
                <a:gd name="connsiteX68" fmla="*/ 295529 w 1568040"/>
                <a:gd name="connsiteY68" fmla="*/ 1842707 h 2458102"/>
                <a:gd name="connsiteX69" fmla="*/ 316390 w 1568040"/>
                <a:gd name="connsiteY69" fmla="*/ 1762741 h 2458102"/>
                <a:gd name="connsiteX70" fmla="*/ 299006 w 1568040"/>
                <a:gd name="connsiteY70" fmla="*/ 1689728 h 2458102"/>
                <a:gd name="connsiteX71" fmla="*/ 267714 w 1568040"/>
                <a:gd name="connsiteY71" fmla="*/ 1592377 h 2458102"/>
                <a:gd name="connsiteX72" fmla="*/ 205132 w 1568040"/>
                <a:gd name="connsiteY72" fmla="*/ 1741880 h 2458102"/>
                <a:gd name="connsiteX73" fmla="*/ 184271 w 1568040"/>
                <a:gd name="connsiteY73" fmla="*/ 1738403 h 2458102"/>
                <a:gd name="connsiteX74" fmla="*/ 205132 w 1568040"/>
                <a:gd name="connsiteY74" fmla="*/ 1807939 h 2458102"/>
                <a:gd name="connsiteX75" fmla="*/ 104305 w 1568040"/>
                <a:gd name="connsiteY75" fmla="*/ 1853138 h 2458102"/>
                <a:gd name="connsiteX76" fmla="*/ 79967 w 1568040"/>
                <a:gd name="connsiteY76" fmla="*/ 1839230 h 2458102"/>
                <a:gd name="connsiteX77" fmla="*/ 93874 w 1568040"/>
                <a:gd name="connsiteY77" fmla="*/ 1748834 h 2458102"/>
                <a:gd name="connsiteX78" fmla="*/ 34768 w 1568040"/>
                <a:gd name="connsiteY78" fmla="*/ 1794032 h 2458102"/>
                <a:gd name="connsiteX79" fmla="*/ 41722 w 1568040"/>
                <a:gd name="connsiteY79" fmla="*/ 1700158 h 2458102"/>
                <a:gd name="connsiteX80" fmla="*/ 83444 w 1568040"/>
                <a:gd name="connsiteY80" fmla="*/ 1651483 h 2458102"/>
                <a:gd name="connsiteX81" fmla="*/ 152980 w 1568040"/>
                <a:gd name="connsiteY81" fmla="*/ 1627145 h 2458102"/>
                <a:gd name="connsiteX82" fmla="*/ 156457 w 1568040"/>
                <a:gd name="connsiteY82" fmla="*/ 1672344 h 2458102"/>
                <a:gd name="connsiteX83" fmla="*/ 212086 w 1568040"/>
                <a:gd name="connsiteY83" fmla="*/ 1630622 h 2458102"/>
                <a:gd name="connsiteX84" fmla="*/ 225993 w 1568040"/>
                <a:gd name="connsiteY84" fmla="*/ 1578470 h 2458102"/>
                <a:gd name="connsiteX85" fmla="*/ 271191 w 1568040"/>
                <a:gd name="connsiteY85" fmla="*/ 1540225 h 2458102"/>
                <a:gd name="connsiteX86" fmla="*/ 299006 w 1568040"/>
                <a:gd name="connsiteY86" fmla="*/ 1470689 h 2458102"/>
                <a:gd name="connsiteX87" fmla="*/ 472846 w 1568040"/>
                <a:gd name="connsiteY87" fmla="*/ 1209929 h 2458102"/>
                <a:gd name="connsiteX88" fmla="*/ 458939 w 1568040"/>
                <a:gd name="connsiteY88" fmla="*/ 1182114 h 2458102"/>
                <a:gd name="connsiteX89" fmla="*/ 344204 w 1568040"/>
                <a:gd name="connsiteY89" fmla="*/ 1321186 h 2458102"/>
                <a:gd name="connsiteX90" fmla="*/ 333774 w 1568040"/>
                <a:gd name="connsiteY90" fmla="*/ 1362908 h 2458102"/>
                <a:gd name="connsiteX91" fmla="*/ 264238 w 1568040"/>
                <a:gd name="connsiteY91" fmla="*/ 1415060 h 2458102"/>
                <a:gd name="connsiteX92" fmla="*/ 142549 w 1568040"/>
                <a:gd name="connsiteY92" fmla="*/ 1418537 h 2458102"/>
                <a:gd name="connsiteX93" fmla="*/ 121689 w 1568040"/>
                <a:gd name="connsiteY93" fmla="*/ 1432444 h 2458102"/>
                <a:gd name="connsiteX94" fmla="*/ 76490 w 1568040"/>
                <a:gd name="connsiteY94" fmla="*/ 1373338 h 2458102"/>
                <a:gd name="connsiteX95" fmla="*/ 163410 w 1568040"/>
                <a:gd name="connsiteY95" fmla="*/ 1380292 h 2458102"/>
                <a:gd name="connsiteX96" fmla="*/ 163410 w 1568040"/>
                <a:gd name="connsiteY96" fmla="*/ 1345524 h 2458102"/>
                <a:gd name="connsiteX97" fmla="*/ 191225 w 1568040"/>
                <a:gd name="connsiteY97" fmla="*/ 1317710 h 2458102"/>
                <a:gd name="connsiteX98" fmla="*/ 135596 w 1568040"/>
                <a:gd name="connsiteY98" fmla="*/ 1317710 h 2458102"/>
                <a:gd name="connsiteX99" fmla="*/ 111258 w 1568040"/>
                <a:gd name="connsiteY99" fmla="*/ 1251650 h 2458102"/>
                <a:gd name="connsiteX100" fmla="*/ 187748 w 1568040"/>
                <a:gd name="connsiteY100" fmla="*/ 1196021 h 2458102"/>
                <a:gd name="connsiteX101" fmla="*/ 219039 w 1568040"/>
                <a:gd name="connsiteY101" fmla="*/ 1234266 h 2458102"/>
                <a:gd name="connsiteX102" fmla="*/ 222516 w 1568040"/>
                <a:gd name="connsiteY102" fmla="*/ 1178637 h 2458102"/>
                <a:gd name="connsiteX103" fmla="*/ 156457 w 1568040"/>
                <a:gd name="connsiteY103" fmla="*/ 1171684 h 2458102"/>
                <a:gd name="connsiteX104" fmla="*/ 180794 w 1568040"/>
                <a:gd name="connsiteY104" fmla="*/ 1136916 h 2458102"/>
                <a:gd name="connsiteX105" fmla="*/ 229470 w 1568040"/>
                <a:gd name="connsiteY105" fmla="*/ 1140392 h 2458102"/>
                <a:gd name="connsiteX106" fmla="*/ 232946 w 1568040"/>
                <a:gd name="connsiteY106" fmla="*/ 1112578 h 2458102"/>
                <a:gd name="connsiteX107" fmla="*/ 264238 w 1568040"/>
                <a:gd name="connsiteY107" fmla="*/ 1102148 h 2458102"/>
                <a:gd name="connsiteX108" fmla="*/ 246854 w 1568040"/>
                <a:gd name="connsiteY108" fmla="*/ 1036088 h 2458102"/>
                <a:gd name="connsiteX109" fmla="*/ 292052 w 1568040"/>
                <a:gd name="connsiteY109" fmla="*/ 1043042 h 2458102"/>
                <a:gd name="connsiteX110" fmla="*/ 295529 w 1568040"/>
                <a:gd name="connsiteY110" fmla="*/ 994367 h 2458102"/>
                <a:gd name="connsiteX111" fmla="*/ 292052 w 1568040"/>
                <a:gd name="connsiteY111" fmla="*/ 983936 h 2458102"/>
                <a:gd name="connsiteX112" fmla="*/ 337251 w 1568040"/>
                <a:gd name="connsiteY112" fmla="*/ 924830 h 2458102"/>
                <a:gd name="connsiteX113" fmla="*/ 406787 w 1568040"/>
                <a:gd name="connsiteY113" fmla="*/ 949168 h 2458102"/>
                <a:gd name="connsiteX114" fmla="*/ 333774 w 1568040"/>
                <a:gd name="connsiteY114" fmla="*/ 879632 h 2458102"/>
                <a:gd name="connsiteX115" fmla="*/ 239900 w 1568040"/>
                <a:gd name="connsiteY115" fmla="*/ 987413 h 2458102"/>
                <a:gd name="connsiteX116" fmla="*/ 215562 w 1568040"/>
                <a:gd name="connsiteY116" fmla="*/ 938738 h 2458102"/>
                <a:gd name="connsiteX117" fmla="*/ 250330 w 1568040"/>
                <a:gd name="connsiteY117" fmla="*/ 893539 h 2458102"/>
                <a:gd name="connsiteX118" fmla="*/ 187748 w 1568040"/>
                <a:gd name="connsiteY118" fmla="*/ 917877 h 2458102"/>
                <a:gd name="connsiteX119" fmla="*/ 118212 w 1568040"/>
                <a:gd name="connsiteY119" fmla="*/ 848341 h 2458102"/>
                <a:gd name="connsiteX120" fmla="*/ 83444 w 1568040"/>
                <a:gd name="connsiteY120" fmla="*/ 757944 h 2458102"/>
                <a:gd name="connsiteX121" fmla="*/ 34768 w 1568040"/>
                <a:gd name="connsiteY121" fmla="*/ 778805 h 2458102"/>
                <a:gd name="connsiteX122" fmla="*/ 0 w 1568040"/>
                <a:gd name="connsiteY122" fmla="*/ 719699 h 2458102"/>
                <a:gd name="connsiteX123" fmla="*/ 20861 w 1568040"/>
                <a:gd name="connsiteY123" fmla="*/ 660593 h 2458102"/>
                <a:gd name="connsiteX124" fmla="*/ 48676 w 1568040"/>
                <a:gd name="connsiteY124" fmla="*/ 688408 h 2458102"/>
                <a:gd name="connsiteX125" fmla="*/ 62583 w 1568040"/>
                <a:gd name="connsiteY125" fmla="*/ 622348 h 2458102"/>
                <a:gd name="connsiteX126" fmla="*/ 125165 w 1568040"/>
                <a:gd name="connsiteY126" fmla="*/ 667547 h 2458102"/>
                <a:gd name="connsiteX127" fmla="*/ 135596 w 1568040"/>
                <a:gd name="connsiteY127" fmla="*/ 573673 h 2458102"/>
                <a:gd name="connsiteX128" fmla="*/ 184271 w 1568040"/>
                <a:gd name="connsiteY128" fmla="*/ 570196 h 2458102"/>
                <a:gd name="connsiteX129" fmla="*/ 225993 w 1568040"/>
                <a:gd name="connsiteY129" fmla="*/ 622348 h 2458102"/>
                <a:gd name="connsiteX130" fmla="*/ 222516 w 1568040"/>
                <a:gd name="connsiteY130" fmla="*/ 671024 h 2458102"/>
                <a:gd name="connsiteX131" fmla="*/ 264238 w 1568040"/>
                <a:gd name="connsiteY131" fmla="*/ 691884 h 2458102"/>
                <a:gd name="connsiteX132" fmla="*/ 267714 w 1568040"/>
                <a:gd name="connsiteY132" fmla="*/ 775328 h 2458102"/>
                <a:gd name="connsiteX133" fmla="*/ 264238 w 1568040"/>
                <a:gd name="connsiteY133" fmla="*/ 841387 h 2458102"/>
                <a:gd name="connsiteX134" fmla="*/ 309436 w 1568040"/>
                <a:gd name="connsiteY134" fmla="*/ 813573 h 2458102"/>
                <a:gd name="connsiteX135" fmla="*/ 340727 w 1568040"/>
                <a:gd name="connsiteY135" fmla="*/ 782281 h 2458102"/>
                <a:gd name="connsiteX136" fmla="*/ 295529 w 1568040"/>
                <a:gd name="connsiteY136" fmla="*/ 764897 h 2458102"/>
                <a:gd name="connsiteX137" fmla="*/ 305959 w 1568040"/>
                <a:gd name="connsiteY137" fmla="*/ 636256 h 2458102"/>
                <a:gd name="connsiteX138" fmla="*/ 385926 w 1568040"/>
                <a:gd name="connsiteY138" fmla="*/ 671024 h 2458102"/>
                <a:gd name="connsiteX139" fmla="*/ 316390 w 1568040"/>
                <a:gd name="connsiteY139" fmla="*/ 587580 h 2458102"/>
                <a:gd name="connsiteX140" fmla="*/ 365065 w 1568040"/>
                <a:gd name="connsiteY140" fmla="*/ 563243 h 2458102"/>
                <a:gd name="connsiteX141" fmla="*/ 316390 w 1568040"/>
                <a:gd name="connsiteY141" fmla="*/ 472846 h 2458102"/>
                <a:gd name="connsiteX142" fmla="*/ 347681 w 1568040"/>
                <a:gd name="connsiteY142" fmla="*/ 479799 h 2458102"/>
                <a:gd name="connsiteX143" fmla="*/ 420694 w 1568040"/>
                <a:gd name="connsiteY143" fmla="*/ 528475 h 2458102"/>
                <a:gd name="connsiteX144" fmla="*/ 389403 w 1568040"/>
                <a:gd name="connsiteY144" fmla="*/ 420694 h 2458102"/>
                <a:gd name="connsiteX145" fmla="*/ 424171 w 1568040"/>
                <a:gd name="connsiteY145" fmla="*/ 451985 h 2458102"/>
                <a:gd name="connsiteX146" fmla="*/ 462416 w 1568040"/>
                <a:gd name="connsiteY146" fmla="*/ 424170 h 2458102"/>
                <a:gd name="connsiteX147" fmla="*/ 504137 w 1568040"/>
                <a:gd name="connsiteY147" fmla="*/ 438078 h 2458102"/>
                <a:gd name="connsiteX148" fmla="*/ 500660 w 1568040"/>
                <a:gd name="connsiteY148" fmla="*/ 403310 h 2458102"/>
                <a:gd name="connsiteX149" fmla="*/ 434601 w 1568040"/>
                <a:gd name="connsiteY149" fmla="*/ 382449 h 2458102"/>
                <a:gd name="connsiteX150" fmla="*/ 434601 w 1568040"/>
                <a:gd name="connsiteY150" fmla="*/ 323343 h 2458102"/>
                <a:gd name="connsiteX151" fmla="*/ 493707 w 1568040"/>
                <a:gd name="connsiteY151" fmla="*/ 337250 h 2458102"/>
                <a:gd name="connsiteX152" fmla="*/ 497184 w 1568040"/>
                <a:gd name="connsiteY152" fmla="*/ 305959 h 2458102"/>
                <a:gd name="connsiteX153" fmla="*/ 458939 w 1568040"/>
                <a:gd name="connsiteY153" fmla="*/ 236423 h 2458102"/>
                <a:gd name="connsiteX154" fmla="*/ 514568 w 1568040"/>
                <a:gd name="connsiteY154" fmla="*/ 232946 h 2458102"/>
                <a:gd name="connsiteX155" fmla="*/ 538905 w 1568040"/>
                <a:gd name="connsiteY155" fmla="*/ 243377 h 2458102"/>
                <a:gd name="connsiteX156" fmla="*/ 552813 w 1568040"/>
                <a:gd name="connsiteY156" fmla="*/ 225992 h 2458102"/>
                <a:gd name="connsiteX157" fmla="*/ 524998 w 1568040"/>
                <a:gd name="connsiteY157" fmla="*/ 177317 h 2458102"/>
                <a:gd name="connsiteX158" fmla="*/ 556289 w 1568040"/>
                <a:gd name="connsiteY158" fmla="*/ 135596 h 2458102"/>
                <a:gd name="connsiteX159" fmla="*/ 570197 w 1568040"/>
                <a:gd name="connsiteY159" fmla="*/ 55629 h 2458102"/>
                <a:gd name="connsiteX160" fmla="*/ 643209 w 1568040"/>
                <a:gd name="connsiteY160" fmla="*/ 31291 h 2458102"/>
                <a:gd name="connsiteX161" fmla="*/ 691885 w 1568040"/>
                <a:gd name="connsiteY161" fmla="*/ 66059 h 2458102"/>
                <a:gd name="connsiteX162" fmla="*/ 740560 w 1568040"/>
                <a:gd name="connsiteY162" fmla="*/ 62583 h 2458102"/>
                <a:gd name="connsiteX163" fmla="*/ 778805 w 1568040"/>
                <a:gd name="connsiteY163" fmla="*/ 79967 h 2458102"/>
                <a:gd name="connsiteX164" fmla="*/ 848341 w 1568040"/>
                <a:gd name="connsiteY164" fmla="*/ 66059 h 2458102"/>
                <a:gd name="connsiteX165" fmla="*/ 883109 w 1568040"/>
                <a:gd name="connsiteY165" fmla="*/ 41722 h 2458102"/>
                <a:gd name="connsiteX166" fmla="*/ 886586 w 1568040"/>
                <a:gd name="connsiteY166" fmla="*/ 59106 h 2458102"/>
                <a:gd name="connsiteX167" fmla="*/ 956122 w 1568040"/>
                <a:gd name="connsiteY167" fmla="*/ 59106 h 2458102"/>
                <a:gd name="connsiteX168" fmla="*/ 983936 w 1568040"/>
                <a:gd name="connsiteY168" fmla="*/ 34768 h 2458102"/>
                <a:gd name="connsiteX169" fmla="*/ 1046519 w 1568040"/>
                <a:gd name="connsiteY169" fmla="*/ 45199 h 2458102"/>
                <a:gd name="connsiteX170" fmla="*/ 1081287 w 1568040"/>
                <a:gd name="connsiteY170" fmla="*/ 62583 h 2458102"/>
                <a:gd name="connsiteX171" fmla="*/ 1056949 w 1568040"/>
                <a:gd name="connsiteY171" fmla="*/ 0 h 2458102"/>
                <a:gd name="connsiteX172" fmla="*/ 1102148 w 1568040"/>
                <a:gd name="connsiteY172" fmla="*/ 13907 h 2458102"/>
                <a:gd name="connsiteX173" fmla="*/ 1119532 w 1568040"/>
                <a:gd name="connsiteY173" fmla="*/ 6954 h 2458102"/>
                <a:gd name="connsiteX174" fmla="*/ 1129962 w 1568040"/>
                <a:gd name="connsiteY174" fmla="*/ 24338 h 2458102"/>
                <a:gd name="connsiteX175" fmla="*/ 1192545 w 1568040"/>
                <a:gd name="connsiteY175" fmla="*/ 41722 h 2458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</a:cxnLst>
              <a:rect l="l" t="t" r="r" b="b"/>
              <a:pathLst>
                <a:path w="1568040" h="2458102">
                  <a:moveTo>
                    <a:pt x="1192545" y="41722"/>
                  </a:moveTo>
                  <a:lnTo>
                    <a:pt x="1161254" y="139072"/>
                  </a:lnTo>
                  <a:lnTo>
                    <a:pt x="1189068" y="170364"/>
                  </a:lnTo>
                  <a:lnTo>
                    <a:pt x="1074333" y="267714"/>
                  </a:lnTo>
                  <a:lnTo>
                    <a:pt x="872679" y="448508"/>
                  </a:lnTo>
                  <a:lnTo>
                    <a:pt x="872679" y="490230"/>
                  </a:lnTo>
                  <a:lnTo>
                    <a:pt x="792712" y="500660"/>
                  </a:lnTo>
                  <a:lnTo>
                    <a:pt x="862248" y="521521"/>
                  </a:lnTo>
                  <a:lnTo>
                    <a:pt x="952645" y="518044"/>
                  </a:lnTo>
                  <a:lnTo>
                    <a:pt x="792712" y="702315"/>
                  </a:lnTo>
                  <a:lnTo>
                    <a:pt x="1015228" y="618872"/>
                  </a:lnTo>
                  <a:lnTo>
                    <a:pt x="1088241" y="584103"/>
                  </a:lnTo>
                  <a:lnTo>
                    <a:pt x="1147346" y="625825"/>
                  </a:lnTo>
                  <a:lnTo>
                    <a:pt x="1216883" y="615395"/>
                  </a:lnTo>
                  <a:lnTo>
                    <a:pt x="1477643" y="604964"/>
                  </a:lnTo>
                  <a:lnTo>
                    <a:pt x="1568040" y="726653"/>
                  </a:lnTo>
                  <a:lnTo>
                    <a:pt x="1477643" y="883109"/>
                  </a:lnTo>
                  <a:lnTo>
                    <a:pt x="1470689" y="976983"/>
                  </a:lnTo>
                  <a:lnTo>
                    <a:pt x="1415060" y="1102148"/>
                  </a:lnTo>
                  <a:lnTo>
                    <a:pt x="1335094" y="1241220"/>
                  </a:lnTo>
                  <a:lnTo>
                    <a:pt x="1324663" y="1303802"/>
                  </a:lnTo>
                  <a:lnTo>
                    <a:pt x="1237743" y="1373338"/>
                  </a:lnTo>
                  <a:lnTo>
                    <a:pt x="1282942" y="1442875"/>
                  </a:lnTo>
                  <a:lnTo>
                    <a:pt x="1289895" y="1512411"/>
                  </a:lnTo>
                  <a:lnTo>
                    <a:pt x="1227313" y="1533272"/>
                  </a:lnTo>
                  <a:lnTo>
                    <a:pt x="1178638" y="1519364"/>
                  </a:lnTo>
                  <a:lnTo>
                    <a:pt x="1109102" y="1606284"/>
                  </a:lnTo>
                  <a:lnTo>
                    <a:pt x="931784" y="1616715"/>
                  </a:lnTo>
                  <a:lnTo>
                    <a:pt x="1164730" y="1668867"/>
                  </a:lnTo>
                  <a:lnTo>
                    <a:pt x="1223836" y="1609761"/>
                  </a:lnTo>
                  <a:lnTo>
                    <a:pt x="1383769" y="1675821"/>
                  </a:lnTo>
                  <a:lnTo>
                    <a:pt x="1442875" y="1759264"/>
                  </a:lnTo>
                  <a:lnTo>
                    <a:pt x="1376816" y="1846184"/>
                  </a:lnTo>
                  <a:lnTo>
                    <a:pt x="1394200" y="2006117"/>
                  </a:lnTo>
                  <a:lnTo>
                    <a:pt x="1075548" y="2280481"/>
                  </a:lnTo>
                  <a:lnTo>
                    <a:pt x="973506" y="2280785"/>
                  </a:lnTo>
                  <a:lnTo>
                    <a:pt x="970029" y="2332937"/>
                  </a:lnTo>
                  <a:lnTo>
                    <a:pt x="897016" y="2343367"/>
                  </a:lnTo>
                  <a:lnTo>
                    <a:pt x="820527" y="2392043"/>
                  </a:lnTo>
                  <a:lnTo>
                    <a:pt x="726653" y="2353798"/>
                  </a:lnTo>
                  <a:lnTo>
                    <a:pt x="719699" y="2437241"/>
                  </a:lnTo>
                  <a:lnTo>
                    <a:pt x="681454" y="2447672"/>
                  </a:lnTo>
                  <a:lnTo>
                    <a:pt x="604965" y="2402473"/>
                  </a:lnTo>
                  <a:lnTo>
                    <a:pt x="566720" y="2332937"/>
                  </a:lnTo>
                  <a:lnTo>
                    <a:pt x="524998" y="2353798"/>
                  </a:lnTo>
                  <a:lnTo>
                    <a:pt x="556289" y="2426811"/>
                  </a:lnTo>
                  <a:lnTo>
                    <a:pt x="535429" y="2458102"/>
                  </a:lnTo>
                  <a:lnTo>
                    <a:pt x="500660" y="2458102"/>
                  </a:lnTo>
                  <a:lnTo>
                    <a:pt x="493707" y="2392043"/>
                  </a:lnTo>
                  <a:lnTo>
                    <a:pt x="455462" y="2315553"/>
                  </a:lnTo>
                  <a:lnTo>
                    <a:pt x="445032" y="2235586"/>
                  </a:lnTo>
                  <a:lnTo>
                    <a:pt x="486753" y="2263401"/>
                  </a:lnTo>
                  <a:lnTo>
                    <a:pt x="476323" y="2186911"/>
                  </a:lnTo>
                  <a:lnTo>
                    <a:pt x="556289" y="2099991"/>
                  </a:lnTo>
                  <a:lnTo>
                    <a:pt x="570197" y="2030455"/>
                  </a:lnTo>
                  <a:lnTo>
                    <a:pt x="646686" y="1919197"/>
                  </a:lnTo>
                  <a:lnTo>
                    <a:pt x="601488" y="1849661"/>
                  </a:lnTo>
                  <a:lnTo>
                    <a:pt x="566720" y="1794032"/>
                  </a:lnTo>
                  <a:lnTo>
                    <a:pt x="538905" y="1693205"/>
                  </a:lnTo>
                  <a:lnTo>
                    <a:pt x="524998" y="1807939"/>
                  </a:lnTo>
                  <a:lnTo>
                    <a:pt x="434601" y="1721019"/>
                  </a:lnTo>
                  <a:lnTo>
                    <a:pt x="372019" y="1787078"/>
                  </a:lnTo>
                  <a:lnTo>
                    <a:pt x="368542" y="1926151"/>
                  </a:lnTo>
                  <a:lnTo>
                    <a:pt x="333774" y="1964396"/>
                  </a:lnTo>
                  <a:lnTo>
                    <a:pt x="361588" y="2006117"/>
                  </a:lnTo>
                  <a:lnTo>
                    <a:pt x="292052" y="2051316"/>
                  </a:lnTo>
                  <a:lnTo>
                    <a:pt x="222516" y="2023501"/>
                  </a:lnTo>
                  <a:lnTo>
                    <a:pt x="267714" y="1929627"/>
                  </a:lnTo>
                  <a:lnTo>
                    <a:pt x="295529" y="1842707"/>
                  </a:lnTo>
                  <a:lnTo>
                    <a:pt x="316390" y="1762741"/>
                  </a:lnTo>
                  <a:lnTo>
                    <a:pt x="299006" y="1689728"/>
                  </a:lnTo>
                  <a:lnTo>
                    <a:pt x="267714" y="1592377"/>
                  </a:lnTo>
                  <a:lnTo>
                    <a:pt x="205132" y="1741880"/>
                  </a:lnTo>
                  <a:lnTo>
                    <a:pt x="184271" y="1738403"/>
                  </a:lnTo>
                  <a:lnTo>
                    <a:pt x="205132" y="1807939"/>
                  </a:lnTo>
                  <a:lnTo>
                    <a:pt x="104305" y="1853138"/>
                  </a:lnTo>
                  <a:lnTo>
                    <a:pt x="79967" y="1839230"/>
                  </a:lnTo>
                  <a:lnTo>
                    <a:pt x="93874" y="1748834"/>
                  </a:lnTo>
                  <a:lnTo>
                    <a:pt x="34768" y="1794032"/>
                  </a:lnTo>
                  <a:lnTo>
                    <a:pt x="41722" y="1700158"/>
                  </a:lnTo>
                  <a:lnTo>
                    <a:pt x="83444" y="1651483"/>
                  </a:lnTo>
                  <a:lnTo>
                    <a:pt x="152980" y="1627145"/>
                  </a:lnTo>
                  <a:lnTo>
                    <a:pt x="156457" y="1672344"/>
                  </a:lnTo>
                  <a:lnTo>
                    <a:pt x="212086" y="1630622"/>
                  </a:lnTo>
                  <a:lnTo>
                    <a:pt x="225993" y="1578470"/>
                  </a:lnTo>
                  <a:lnTo>
                    <a:pt x="271191" y="1540225"/>
                  </a:lnTo>
                  <a:lnTo>
                    <a:pt x="299006" y="1470689"/>
                  </a:lnTo>
                  <a:lnTo>
                    <a:pt x="472846" y="1209929"/>
                  </a:lnTo>
                  <a:lnTo>
                    <a:pt x="458939" y="1182114"/>
                  </a:lnTo>
                  <a:lnTo>
                    <a:pt x="344204" y="1321186"/>
                  </a:lnTo>
                  <a:lnTo>
                    <a:pt x="333774" y="1362908"/>
                  </a:lnTo>
                  <a:lnTo>
                    <a:pt x="264238" y="1415060"/>
                  </a:lnTo>
                  <a:lnTo>
                    <a:pt x="142549" y="1418537"/>
                  </a:lnTo>
                  <a:lnTo>
                    <a:pt x="121689" y="1432444"/>
                  </a:lnTo>
                  <a:lnTo>
                    <a:pt x="76490" y="1373338"/>
                  </a:lnTo>
                  <a:lnTo>
                    <a:pt x="163410" y="1380292"/>
                  </a:lnTo>
                  <a:lnTo>
                    <a:pt x="163410" y="1345524"/>
                  </a:lnTo>
                  <a:lnTo>
                    <a:pt x="191225" y="1317710"/>
                  </a:lnTo>
                  <a:lnTo>
                    <a:pt x="135596" y="1317710"/>
                  </a:lnTo>
                  <a:lnTo>
                    <a:pt x="111258" y="1251650"/>
                  </a:lnTo>
                  <a:lnTo>
                    <a:pt x="187748" y="1196021"/>
                  </a:lnTo>
                  <a:lnTo>
                    <a:pt x="219039" y="1234266"/>
                  </a:lnTo>
                  <a:lnTo>
                    <a:pt x="222516" y="1178637"/>
                  </a:lnTo>
                  <a:lnTo>
                    <a:pt x="156457" y="1171684"/>
                  </a:lnTo>
                  <a:lnTo>
                    <a:pt x="180794" y="1136916"/>
                  </a:lnTo>
                  <a:lnTo>
                    <a:pt x="229470" y="1140392"/>
                  </a:lnTo>
                  <a:lnTo>
                    <a:pt x="232946" y="1112578"/>
                  </a:lnTo>
                  <a:lnTo>
                    <a:pt x="264238" y="1102148"/>
                  </a:lnTo>
                  <a:lnTo>
                    <a:pt x="246854" y="1036088"/>
                  </a:lnTo>
                  <a:lnTo>
                    <a:pt x="292052" y="1043042"/>
                  </a:lnTo>
                  <a:lnTo>
                    <a:pt x="295529" y="994367"/>
                  </a:lnTo>
                  <a:lnTo>
                    <a:pt x="292052" y="983936"/>
                  </a:lnTo>
                  <a:lnTo>
                    <a:pt x="337251" y="924830"/>
                  </a:lnTo>
                  <a:lnTo>
                    <a:pt x="406787" y="949168"/>
                  </a:lnTo>
                  <a:lnTo>
                    <a:pt x="333774" y="879632"/>
                  </a:lnTo>
                  <a:lnTo>
                    <a:pt x="239900" y="987413"/>
                  </a:lnTo>
                  <a:lnTo>
                    <a:pt x="215562" y="938738"/>
                  </a:lnTo>
                  <a:lnTo>
                    <a:pt x="250330" y="893539"/>
                  </a:lnTo>
                  <a:lnTo>
                    <a:pt x="187748" y="917877"/>
                  </a:lnTo>
                  <a:lnTo>
                    <a:pt x="118212" y="848341"/>
                  </a:lnTo>
                  <a:lnTo>
                    <a:pt x="83444" y="757944"/>
                  </a:lnTo>
                  <a:lnTo>
                    <a:pt x="34768" y="778805"/>
                  </a:lnTo>
                  <a:lnTo>
                    <a:pt x="0" y="719699"/>
                  </a:lnTo>
                  <a:lnTo>
                    <a:pt x="20861" y="660593"/>
                  </a:lnTo>
                  <a:lnTo>
                    <a:pt x="48676" y="688408"/>
                  </a:lnTo>
                  <a:lnTo>
                    <a:pt x="62583" y="622348"/>
                  </a:lnTo>
                  <a:lnTo>
                    <a:pt x="125165" y="667547"/>
                  </a:lnTo>
                  <a:lnTo>
                    <a:pt x="135596" y="573673"/>
                  </a:lnTo>
                  <a:lnTo>
                    <a:pt x="184271" y="570196"/>
                  </a:lnTo>
                  <a:lnTo>
                    <a:pt x="225993" y="622348"/>
                  </a:lnTo>
                  <a:lnTo>
                    <a:pt x="222516" y="671024"/>
                  </a:lnTo>
                  <a:lnTo>
                    <a:pt x="264238" y="691884"/>
                  </a:lnTo>
                  <a:lnTo>
                    <a:pt x="267714" y="775328"/>
                  </a:lnTo>
                  <a:lnTo>
                    <a:pt x="264238" y="841387"/>
                  </a:lnTo>
                  <a:lnTo>
                    <a:pt x="309436" y="813573"/>
                  </a:lnTo>
                  <a:lnTo>
                    <a:pt x="340727" y="782281"/>
                  </a:lnTo>
                  <a:lnTo>
                    <a:pt x="295529" y="764897"/>
                  </a:lnTo>
                  <a:lnTo>
                    <a:pt x="305959" y="636256"/>
                  </a:lnTo>
                  <a:lnTo>
                    <a:pt x="385926" y="671024"/>
                  </a:lnTo>
                  <a:lnTo>
                    <a:pt x="316390" y="587580"/>
                  </a:lnTo>
                  <a:lnTo>
                    <a:pt x="365065" y="563243"/>
                  </a:lnTo>
                  <a:lnTo>
                    <a:pt x="316390" y="472846"/>
                  </a:lnTo>
                  <a:lnTo>
                    <a:pt x="347681" y="479799"/>
                  </a:lnTo>
                  <a:lnTo>
                    <a:pt x="420694" y="528475"/>
                  </a:lnTo>
                  <a:lnTo>
                    <a:pt x="389403" y="420694"/>
                  </a:lnTo>
                  <a:lnTo>
                    <a:pt x="424171" y="451985"/>
                  </a:lnTo>
                  <a:lnTo>
                    <a:pt x="462416" y="424170"/>
                  </a:lnTo>
                  <a:lnTo>
                    <a:pt x="504137" y="438078"/>
                  </a:lnTo>
                  <a:lnTo>
                    <a:pt x="500660" y="403310"/>
                  </a:lnTo>
                  <a:lnTo>
                    <a:pt x="434601" y="382449"/>
                  </a:lnTo>
                  <a:lnTo>
                    <a:pt x="434601" y="323343"/>
                  </a:lnTo>
                  <a:lnTo>
                    <a:pt x="493707" y="337250"/>
                  </a:lnTo>
                  <a:lnTo>
                    <a:pt x="497184" y="305959"/>
                  </a:lnTo>
                  <a:lnTo>
                    <a:pt x="458939" y="236423"/>
                  </a:lnTo>
                  <a:lnTo>
                    <a:pt x="514568" y="232946"/>
                  </a:lnTo>
                  <a:lnTo>
                    <a:pt x="538905" y="243377"/>
                  </a:lnTo>
                  <a:lnTo>
                    <a:pt x="552813" y="225992"/>
                  </a:lnTo>
                  <a:lnTo>
                    <a:pt x="524998" y="177317"/>
                  </a:lnTo>
                  <a:lnTo>
                    <a:pt x="556289" y="135596"/>
                  </a:lnTo>
                  <a:lnTo>
                    <a:pt x="570197" y="55629"/>
                  </a:lnTo>
                  <a:lnTo>
                    <a:pt x="643209" y="31291"/>
                  </a:lnTo>
                  <a:lnTo>
                    <a:pt x="691885" y="66059"/>
                  </a:lnTo>
                  <a:lnTo>
                    <a:pt x="740560" y="62583"/>
                  </a:lnTo>
                  <a:lnTo>
                    <a:pt x="778805" y="79967"/>
                  </a:lnTo>
                  <a:lnTo>
                    <a:pt x="848341" y="66059"/>
                  </a:lnTo>
                  <a:lnTo>
                    <a:pt x="883109" y="41722"/>
                  </a:lnTo>
                  <a:lnTo>
                    <a:pt x="886586" y="59106"/>
                  </a:lnTo>
                  <a:lnTo>
                    <a:pt x="956122" y="59106"/>
                  </a:lnTo>
                  <a:lnTo>
                    <a:pt x="983936" y="34768"/>
                  </a:lnTo>
                  <a:lnTo>
                    <a:pt x="1046519" y="45199"/>
                  </a:lnTo>
                  <a:lnTo>
                    <a:pt x="1081287" y="62583"/>
                  </a:lnTo>
                  <a:lnTo>
                    <a:pt x="1056949" y="0"/>
                  </a:lnTo>
                  <a:lnTo>
                    <a:pt x="1102148" y="13907"/>
                  </a:lnTo>
                  <a:lnTo>
                    <a:pt x="1119532" y="6954"/>
                  </a:lnTo>
                  <a:lnTo>
                    <a:pt x="1129962" y="24338"/>
                  </a:lnTo>
                  <a:lnTo>
                    <a:pt x="1192545" y="4172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3109913" y="1498600"/>
              <a:ext cx="327025" cy="431800"/>
            </a:xfrm>
            <a:custGeom>
              <a:avLst/>
              <a:gdLst>
                <a:gd name="connsiteX0" fmla="*/ 326571 w 326571"/>
                <a:gd name="connsiteY0" fmla="*/ 3629 h 431800"/>
                <a:gd name="connsiteX1" fmla="*/ 243114 w 326571"/>
                <a:gd name="connsiteY1" fmla="*/ 0 h 431800"/>
                <a:gd name="connsiteX2" fmla="*/ 163285 w 326571"/>
                <a:gd name="connsiteY2" fmla="*/ 76200 h 431800"/>
                <a:gd name="connsiteX3" fmla="*/ 137885 w 326571"/>
                <a:gd name="connsiteY3" fmla="*/ 72571 h 431800"/>
                <a:gd name="connsiteX4" fmla="*/ 105228 w 326571"/>
                <a:gd name="connsiteY4" fmla="*/ 134257 h 431800"/>
                <a:gd name="connsiteX5" fmla="*/ 29028 w 326571"/>
                <a:gd name="connsiteY5" fmla="*/ 123371 h 431800"/>
                <a:gd name="connsiteX6" fmla="*/ 32657 w 326571"/>
                <a:gd name="connsiteY6" fmla="*/ 177800 h 431800"/>
                <a:gd name="connsiteX7" fmla="*/ 0 w 326571"/>
                <a:gd name="connsiteY7" fmla="*/ 206829 h 431800"/>
                <a:gd name="connsiteX8" fmla="*/ 32657 w 326571"/>
                <a:gd name="connsiteY8" fmla="*/ 290286 h 431800"/>
                <a:gd name="connsiteX9" fmla="*/ 7257 w 326571"/>
                <a:gd name="connsiteY9" fmla="*/ 333829 h 431800"/>
                <a:gd name="connsiteX10" fmla="*/ 76200 w 326571"/>
                <a:gd name="connsiteY10" fmla="*/ 337457 h 431800"/>
                <a:gd name="connsiteX11" fmla="*/ 0 w 326571"/>
                <a:gd name="connsiteY11" fmla="*/ 410029 h 431800"/>
                <a:gd name="connsiteX12" fmla="*/ 36285 w 326571"/>
                <a:gd name="connsiteY12" fmla="*/ 431800 h 431800"/>
                <a:gd name="connsiteX13" fmla="*/ 112485 w 326571"/>
                <a:gd name="connsiteY13" fmla="*/ 399143 h 431800"/>
                <a:gd name="connsiteX14" fmla="*/ 123371 w 326571"/>
                <a:gd name="connsiteY14" fmla="*/ 333829 h 431800"/>
                <a:gd name="connsiteX15" fmla="*/ 170543 w 326571"/>
                <a:gd name="connsiteY15" fmla="*/ 337457 h 431800"/>
                <a:gd name="connsiteX16" fmla="*/ 224971 w 326571"/>
                <a:gd name="connsiteY16" fmla="*/ 283029 h 431800"/>
                <a:gd name="connsiteX17" fmla="*/ 217714 w 326571"/>
                <a:gd name="connsiteY17" fmla="*/ 214086 h 431800"/>
                <a:gd name="connsiteX18" fmla="*/ 254000 w 326571"/>
                <a:gd name="connsiteY18" fmla="*/ 199571 h 431800"/>
                <a:gd name="connsiteX19" fmla="*/ 261257 w 326571"/>
                <a:gd name="connsiteY19" fmla="*/ 177800 h 431800"/>
                <a:gd name="connsiteX20" fmla="*/ 301171 w 326571"/>
                <a:gd name="connsiteY20" fmla="*/ 185057 h 431800"/>
                <a:gd name="connsiteX21" fmla="*/ 322943 w 326571"/>
                <a:gd name="connsiteY21" fmla="*/ 141514 h 431800"/>
                <a:gd name="connsiteX22" fmla="*/ 283028 w 326571"/>
                <a:gd name="connsiteY22" fmla="*/ 127000 h 431800"/>
                <a:gd name="connsiteX23" fmla="*/ 301171 w 326571"/>
                <a:gd name="connsiteY23" fmla="*/ 72571 h 431800"/>
                <a:gd name="connsiteX24" fmla="*/ 326571 w 326571"/>
                <a:gd name="connsiteY24" fmla="*/ 3629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6571" h="431800">
                  <a:moveTo>
                    <a:pt x="326571" y="3629"/>
                  </a:moveTo>
                  <a:lnTo>
                    <a:pt x="243114" y="0"/>
                  </a:lnTo>
                  <a:lnTo>
                    <a:pt x="163285" y="76200"/>
                  </a:lnTo>
                  <a:lnTo>
                    <a:pt x="137885" y="72571"/>
                  </a:lnTo>
                  <a:lnTo>
                    <a:pt x="105228" y="134257"/>
                  </a:lnTo>
                  <a:lnTo>
                    <a:pt x="29028" y="123371"/>
                  </a:lnTo>
                  <a:lnTo>
                    <a:pt x="32657" y="177800"/>
                  </a:lnTo>
                  <a:lnTo>
                    <a:pt x="0" y="206829"/>
                  </a:lnTo>
                  <a:lnTo>
                    <a:pt x="32657" y="290286"/>
                  </a:lnTo>
                  <a:lnTo>
                    <a:pt x="7257" y="333829"/>
                  </a:lnTo>
                  <a:lnTo>
                    <a:pt x="76200" y="337457"/>
                  </a:lnTo>
                  <a:lnTo>
                    <a:pt x="0" y="410029"/>
                  </a:lnTo>
                  <a:lnTo>
                    <a:pt x="36285" y="431800"/>
                  </a:lnTo>
                  <a:lnTo>
                    <a:pt x="112485" y="399143"/>
                  </a:lnTo>
                  <a:lnTo>
                    <a:pt x="123371" y="333829"/>
                  </a:lnTo>
                  <a:lnTo>
                    <a:pt x="170543" y="337457"/>
                  </a:lnTo>
                  <a:lnTo>
                    <a:pt x="224971" y="283029"/>
                  </a:lnTo>
                  <a:lnTo>
                    <a:pt x="217714" y="214086"/>
                  </a:lnTo>
                  <a:lnTo>
                    <a:pt x="254000" y="199571"/>
                  </a:lnTo>
                  <a:lnTo>
                    <a:pt x="261257" y="177800"/>
                  </a:lnTo>
                  <a:lnTo>
                    <a:pt x="301171" y="185057"/>
                  </a:lnTo>
                  <a:lnTo>
                    <a:pt x="322943" y="141514"/>
                  </a:lnTo>
                  <a:lnTo>
                    <a:pt x="283028" y="127000"/>
                  </a:lnTo>
                  <a:lnTo>
                    <a:pt x="301171" y="72571"/>
                  </a:lnTo>
                  <a:lnTo>
                    <a:pt x="326571" y="362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982913" y="1952625"/>
              <a:ext cx="141287" cy="401638"/>
            </a:xfrm>
            <a:custGeom>
              <a:avLst/>
              <a:gdLst>
                <a:gd name="connsiteX0" fmla="*/ 0 w 141514"/>
                <a:gd name="connsiteY0" fmla="*/ 0 h 402772"/>
                <a:gd name="connsiteX1" fmla="*/ 141514 w 141514"/>
                <a:gd name="connsiteY1" fmla="*/ 25400 h 402772"/>
                <a:gd name="connsiteX2" fmla="*/ 123371 w 141514"/>
                <a:gd name="connsiteY2" fmla="*/ 97972 h 402772"/>
                <a:gd name="connsiteX3" fmla="*/ 130628 w 141514"/>
                <a:gd name="connsiteY3" fmla="*/ 148772 h 402772"/>
                <a:gd name="connsiteX4" fmla="*/ 87085 w 141514"/>
                <a:gd name="connsiteY4" fmla="*/ 177800 h 402772"/>
                <a:gd name="connsiteX5" fmla="*/ 68943 w 141514"/>
                <a:gd name="connsiteY5" fmla="*/ 224972 h 402772"/>
                <a:gd name="connsiteX6" fmla="*/ 90714 w 141514"/>
                <a:gd name="connsiteY6" fmla="*/ 254000 h 402772"/>
                <a:gd name="connsiteX7" fmla="*/ 61685 w 141514"/>
                <a:gd name="connsiteY7" fmla="*/ 304800 h 402772"/>
                <a:gd name="connsiteX8" fmla="*/ 61685 w 141514"/>
                <a:gd name="connsiteY8" fmla="*/ 373743 h 402772"/>
                <a:gd name="connsiteX9" fmla="*/ 29028 w 141514"/>
                <a:gd name="connsiteY9" fmla="*/ 402772 h 402772"/>
                <a:gd name="connsiteX10" fmla="*/ 7257 w 141514"/>
                <a:gd name="connsiteY10" fmla="*/ 359229 h 402772"/>
                <a:gd name="connsiteX11" fmla="*/ 0 w 141514"/>
                <a:gd name="connsiteY11" fmla="*/ 250372 h 402772"/>
                <a:gd name="connsiteX12" fmla="*/ 14514 w 141514"/>
                <a:gd name="connsiteY12" fmla="*/ 170543 h 402772"/>
                <a:gd name="connsiteX13" fmla="*/ 36285 w 141514"/>
                <a:gd name="connsiteY13" fmla="*/ 112486 h 402772"/>
                <a:gd name="connsiteX14" fmla="*/ 3628 w 141514"/>
                <a:gd name="connsiteY14" fmla="*/ 50800 h 402772"/>
                <a:gd name="connsiteX15" fmla="*/ 0 w 141514"/>
                <a:gd name="connsiteY15" fmla="*/ 0 h 402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1514" h="402772">
                  <a:moveTo>
                    <a:pt x="0" y="0"/>
                  </a:moveTo>
                  <a:lnTo>
                    <a:pt x="141514" y="25400"/>
                  </a:lnTo>
                  <a:lnTo>
                    <a:pt x="123371" y="97972"/>
                  </a:lnTo>
                  <a:lnTo>
                    <a:pt x="130628" y="148772"/>
                  </a:lnTo>
                  <a:lnTo>
                    <a:pt x="87085" y="177800"/>
                  </a:lnTo>
                  <a:lnTo>
                    <a:pt x="68943" y="224972"/>
                  </a:lnTo>
                  <a:lnTo>
                    <a:pt x="90714" y="254000"/>
                  </a:lnTo>
                  <a:lnTo>
                    <a:pt x="61685" y="304800"/>
                  </a:lnTo>
                  <a:lnTo>
                    <a:pt x="61685" y="373743"/>
                  </a:lnTo>
                  <a:lnTo>
                    <a:pt x="29028" y="402772"/>
                  </a:lnTo>
                  <a:lnTo>
                    <a:pt x="7257" y="359229"/>
                  </a:lnTo>
                  <a:lnTo>
                    <a:pt x="0" y="250372"/>
                  </a:lnTo>
                  <a:lnTo>
                    <a:pt x="14514" y="170543"/>
                  </a:lnTo>
                  <a:lnTo>
                    <a:pt x="36285" y="112486"/>
                  </a:lnTo>
                  <a:lnTo>
                    <a:pt x="3628" y="50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2917825" y="2362200"/>
              <a:ext cx="93663" cy="68263"/>
            </a:xfrm>
            <a:custGeom>
              <a:avLst/>
              <a:gdLst>
                <a:gd name="connsiteX0" fmla="*/ 0 w 94343"/>
                <a:gd name="connsiteY0" fmla="*/ 43543 h 68943"/>
                <a:gd name="connsiteX1" fmla="*/ 36286 w 94343"/>
                <a:gd name="connsiteY1" fmla="*/ 68943 h 68943"/>
                <a:gd name="connsiteX2" fmla="*/ 94343 w 94343"/>
                <a:gd name="connsiteY2" fmla="*/ 21771 h 68943"/>
                <a:gd name="connsiteX3" fmla="*/ 50800 w 94343"/>
                <a:gd name="connsiteY3" fmla="*/ 0 h 68943"/>
                <a:gd name="connsiteX4" fmla="*/ 0 w 94343"/>
                <a:gd name="connsiteY4" fmla="*/ 43543 h 68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343" h="68943">
                  <a:moveTo>
                    <a:pt x="0" y="43543"/>
                  </a:moveTo>
                  <a:lnTo>
                    <a:pt x="36286" y="68943"/>
                  </a:lnTo>
                  <a:lnTo>
                    <a:pt x="94343" y="21771"/>
                  </a:lnTo>
                  <a:lnTo>
                    <a:pt x="50800" y="0"/>
                  </a:lnTo>
                  <a:lnTo>
                    <a:pt x="0" y="4354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887663" y="2463800"/>
              <a:ext cx="33337" cy="73025"/>
            </a:xfrm>
            <a:custGeom>
              <a:avLst/>
              <a:gdLst>
                <a:gd name="connsiteX0" fmla="*/ 32657 w 32657"/>
                <a:gd name="connsiteY0" fmla="*/ 0 h 72571"/>
                <a:gd name="connsiteX1" fmla="*/ 0 w 32657"/>
                <a:gd name="connsiteY1" fmla="*/ 25400 h 72571"/>
                <a:gd name="connsiteX2" fmla="*/ 10886 w 32657"/>
                <a:gd name="connsiteY2" fmla="*/ 54429 h 72571"/>
                <a:gd name="connsiteX3" fmla="*/ 29028 w 32657"/>
                <a:gd name="connsiteY3" fmla="*/ 72571 h 72571"/>
                <a:gd name="connsiteX4" fmla="*/ 32657 w 32657"/>
                <a:gd name="connsiteY4" fmla="*/ 0 h 7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57" h="72571">
                  <a:moveTo>
                    <a:pt x="32657" y="0"/>
                  </a:moveTo>
                  <a:lnTo>
                    <a:pt x="0" y="25400"/>
                  </a:lnTo>
                  <a:lnTo>
                    <a:pt x="10886" y="54429"/>
                  </a:lnTo>
                  <a:lnTo>
                    <a:pt x="29028" y="72571"/>
                  </a:lnTo>
                  <a:lnTo>
                    <a:pt x="326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3233738" y="2344738"/>
              <a:ext cx="50800" cy="53975"/>
            </a:xfrm>
            <a:custGeom>
              <a:avLst/>
              <a:gdLst>
                <a:gd name="connsiteX0" fmla="*/ 0 w 50800"/>
                <a:gd name="connsiteY0" fmla="*/ 0 h 54429"/>
                <a:gd name="connsiteX1" fmla="*/ 21772 w 50800"/>
                <a:gd name="connsiteY1" fmla="*/ 54429 h 54429"/>
                <a:gd name="connsiteX2" fmla="*/ 50800 w 50800"/>
                <a:gd name="connsiteY2" fmla="*/ 21772 h 54429"/>
                <a:gd name="connsiteX3" fmla="*/ 0 w 50800"/>
                <a:gd name="connsiteY3" fmla="*/ 0 h 5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" h="54429">
                  <a:moveTo>
                    <a:pt x="0" y="0"/>
                  </a:moveTo>
                  <a:lnTo>
                    <a:pt x="21772" y="54429"/>
                  </a:lnTo>
                  <a:lnTo>
                    <a:pt x="50800" y="217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3290888" y="2362200"/>
              <a:ext cx="58737" cy="98425"/>
            </a:xfrm>
            <a:custGeom>
              <a:avLst/>
              <a:gdLst>
                <a:gd name="connsiteX0" fmla="*/ 58057 w 58057"/>
                <a:gd name="connsiteY0" fmla="*/ 0 h 97971"/>
                <a:gd name="connsiteX1" fmla="*/ 0 w 58057"/>
                <a:gd name="connsiteY1" fmla="*/ 7257 h 97971"/>
                <a:gd name="connsiteX2" fmla="*/ 0 w 58057"/>
                <a:gd name="connsiteY2" fmla="*/ 65314 h 97971"/>
                <a:gd name="connsiteX3" fmla="*/ 21772 w 58057"/>
                <a:gd name="connsiteY3" fmla="*/ 97971 h 97971"/>
                <a:gd name="connsiteX4" fmla="*/ 47172 w 58057"/>
                <a:gd name="connsiteY4" fmla="*/ 61686 h 97971"/>
                <a:gd name="connsiteX5" fmla="*/ 58057 w 58057"/>
                <a:gd name="connsiteY5" fmla="*/ 0 h 97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057" h="97971">
                  <a:moveTo>
                    <a:pt x="58057" y="0"/>
                  </a:moveTo>
                  <a:lnTo>
                    <a:pt x="0" y="7257"/>
                  </a:lnTo>
                  <a:lnTo>
                    <a:pt x="0" y="65314"/>
                  </a:lnTo>
                  <a:lnTo>
                    <a:pt x="21772" y="97971"/>
                  </a:lnTo>
                  <a:lnTo>
                    <a:pt x="47172" y="61686"/>
                  </a:lnTo>
                  <a:lnTo>
                    <a:pt x="580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3355975" y="2438400"/>
              <a:ext cx="30163" cy="65088"/>
            </a:xfrm>
            <a:custGeom>
              <a:avLst/>
              <a:gdLst>
                <a:gd name="connsiteX0" fmla="*/ 29028 w 29028"/>
                <a:gd name="connsiteY0" fmla="*/ 0 h 65314"/>
                <a:gd name="connsiteX1" fmla="*/ 0 w 29028"/>
                <a:gd name="connsiteY1" fmla="*/ 65314 h 65314"/>
                <a:gd name="connsiteX2" fmla="*/ 29028 w 29028"/>
                <a:gd name="connsiteY2" fmla="*/ 58057 h 65314"/>
                <a:gd name="connsiteX3" fmla="*/ 29028 w 29028"/>
                <a:gd name="connsiteY3" fmla="*/ 0 h 6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028" h="65314">
                  <a:moveTo>
                    <a:pt x="29028" y="0"/>
                  </a:moveTo>
                  <a:lnTo>
                    <a:pt x="0" y="65314"/>
                  </a:lnTo>
                  <a:lnTo>
                    <a:pt x="29028" y="58057"/>
                  </a:lnTo>
                  <a:lnTo>
                    <a:pt x="2902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3214688" y="2582863"/>
              <a:ext cx="50800" cy="84137"/>
            </a:xfrm>
            <a:custGeom>
              <a:avLst/>
              <a:gdLst>
                <a:gd name="connsiteX0" fmla="*/ 50800 w 50800"/>
                <a:gd name="connsiteY0" fmla="*/ 0 h 83457"/>
                <a:gd name="connsiteX1" fmla="*/ 0 w 50800"/>
                <a:gd name="connsiteY1" fmla="*/ 47171 h 83457"/>
                <a:gd name="connsiteX2" fmla="*/ 7257 w 50800"/>
                <a:gd name="connsiteY2" fmla="*/ 83457 h 83457"/>
                <a:gd name="connsiteX3" fmla="*/ 32657 w 50800"/>
                <a:gd name="connsiteY3" fmla="*/ 54428 h 83457"/>
                <a:gd name="connsiteX4" fmla="*/ 50800 w 50800"/>
                <a:gd name="connsiteY4" fmla="*/ 0 h 83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83457">
                  <a:moveTo>
                    <a:pt x="50800" y="0"/>
                  </a:moveTo>
                  <a:lnTo>
                    <a:pt x="0" y="47171"/>
                  </a:lnTo>
                  <a:lnTo>
                    <a:pt x="7257" y="83457"/>
                  </a:lnTo>
                  <a:lnTo>
                    <a:pt x="32657" y="54428"/>
                  </a:lnTo>
                  <a:lnTo>
                    <a:pt x="508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3076575" y="2678113"/>
              <a:ext cx="76200" cy="50800"/>
            </a:xfrm>
            <a:custGeom>
              <a:avLst/>
              <a:gdLst>
                <a:gd name="connsiteX0" fmla="*/ 76200 w 76200"/>
                <a:gd name="connsiteY0" fmla="*/ 0 h 50800"/>
                <a:gd name="connsiteX1" fmla="*/ 0 w 76200"/>
                <a:gd name="connsiteY1" fmla="*/ 7257 h 50800"/>
                <a:gd name="connsiteX2" fmla="*/ 25400 w 76200"/>
                <a:gd name="connsiteY2" fmla="*/ 50800 h 50800"/>
                <a:gd name="connsiteX3" fmla="*/ 68942 w 76200"/>
                <a:gd name="connsiteY3" fmla="*/ 50800 h 50800"/>
                <a:gd name="connsiteX4" fmla="*/ 76200 w 76200"/>
                <a:gd name="connsiteY4" fmla="*/ 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50800">
                  <a:moveTo>
                    <a:pt x="76200" y="0"/>
                  </a:moveTo>
                  <a:lnTo>
                    <a:pt x="0" y="7257"/>
                  </a:lnTo>
                  <a:lnTo>
                    <a:pt x="25400" y="50800"/>
                  </a:lnTo>
                  <a:lnTo>
                    <a:pt x="68942" y="50800"/>
                  </a:lnTo>
                  <a:lnTo>
                    <a:pt x="762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3589338" y="3182938"/>
              <a:ext cx="82550" cy="195262"/>
            </a:xfrm>
            <a:custGeom>
              <a:avLst/>
              <a:gdLst>
                <a:gd name="connsiteX0" fmla="*/ 65314 w 83457"/>
                <a:gd name="connsiteY0" fmla="*/ 39914 h 195943"/>
                <a:gd name="connsiteX1" fmla="*/ 18143 w 83457"/>
                <a:gd name="connsiteY1" fmla="*/ 0 h 195943"/>
                <a:gd name="connsiteX2" fmla="*/ 0 w 83457"/>
                <a:gd name="connsiteY2" fmla="*/ 47172 h 195943"/>
                <a:gd name="connsiteX3" fmla="*/ 0 w 83457"/>
                <a:gd name="connsiteY3" fmla="*/ 159657 h 195943"/>
                <a:gd name="connsiteX4" fmla="*/ 43543 w 83457"/>
                <a:gd name="connsiteY4" fmla="*/ 195943 h 195943"/>
                <a:gd name="connsiteX5" fmla="*/ 83457 w 83457"/>
                <a:gd name="connsiteY5" fmla="*/ 174172 h 195943"/>
                <a:gd name="connsiteX6" fmla="*/ 79829 w 83457"/>
                <a:gd name="connsiteY6" fmla="*/ 130629 h 195943"/>
                <a:gd name="connsiteX7" fmla="*/ 65314 w 83457"/>
                <a:gd name="connsiteY7" fmla="*/ 39914 h 19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457" h="195943">
                  <a:moveTo>
                    <a:pt x="65314" y="39914"/>
                  </a:moveTo>
                  <a:lnTo>
                    <a:pt x="18143" y="0"/>
                  </a:lnTo>
                  <a:lnTo>
                    <a:pt x="0" y="47172"/>
                  </a:lnTo>
                  <a:lnTo>
                    <a:pt x="0" y="159657"/>
                  </a:lnTo>
                  <a:lnTo>
                    <a:pt x="43543" y="195943"/>
                  </a:lnTo>
                  <a:lnTo>
                    <a:pt x="83457" y="174172"/>
                  </a:lnTo>
                  <a:lnTo>
                    <a:pt x="79829" y="130629"/>
                  </a:lnTo>
                  <a:lnTo>
                    <a:pt x="65314" y="3991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3309938" y="2932113"/>
              <a:ext cx="34925" cy="93662"/>
            </a:xfrm>
            <a:custGeom>
              <a:avLst/>
              <a:gdLst>
                <a:gd name="connsiteX0" fmla="*/ 32657 w 36286"/>
                <a:gd name="connsiteY0" fmla="*/ 0 h 94343"/>
                <a:gd name="connsiteX1" fmla="*/ 7257 w 36286"/>
                <a:gd name="connsiteY1" fmla="*/ 36285 h 94343"/>
                <a:gd name="connsiteX2" fmla="*/ 0 w 36286"/>
                <a:gd name="connsiteY2" fmla="*/ 94343 h 94343"/>
                <a:gd name="connsiteX3" fmla="*/ 36286 w 36286"/>
                <a:gd name="connsiteY3" fmla="*/ 90714 h 94343"/>
                <a:gd name="connsiteX4" fmla="*/ 32657 w 36286"/>
                <a:gd name="connsiteY4" fmla="*/ 0 h 94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86" h="94343">
                  <a:moveTo>
                    <a:pt x="32657" y="0"/>
                  </a:moveTo>
                  <a:lnTo>
                    <a:pt x="7257" y="36285"/>
                  </a:lnTo>
                  <a:lnTo>
                    <a:pt x="0" y="94343"/>
                  </a:lnTo>
                  <a:lnTo>
                    <a:pt x="36286" y="90714"/>
                  </a:lnTo>
                  <a:lnTo>
                    <a:pt x="3265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4735513" y="185738"/>
              <a:ext cx="293687" cy="554037"/>
            </a:xfrm>
            <a:custGeom>
              <a:avLst/>
              <a:gdLst>
                <a:gd name="connsiteX0" fmla="*/ 177800 w 293914"/>
                <a:gd name="connsiteY0" fmla="*/ 3629 h 555172"/>
                <a:gd name="connsiteX1" fmla="*/ 163285 w 293914"/>
                <a:gd name="connsiteY1" fmla="*/ 90714 h 555172"/>
                <a:gd name="connsiteX2" fmla="*/ 130628 w 293914"/>
                <a:gd name="connsiteY2" fmla="*/ 148772 h 555172"/>
                <a:gd name="connsiteX3" fmla="*/ 127000 w 293914"/>
                <a:gd name="connsiteY3" fmla="*/ 108857 h 555172"/>
                <a:gd name="connsiteX4" fmla="*/ 101600 w 293914"/>
                <a:gd name="connsiteY4" fmla="*/ 54429 h 555172"/>
                <a:gd name="connsiteX5" fmla="*/ 50800 w 293914"/>
                <a:gd name="connsiteY5" fmla="*/ 105229 h 555172"/>
                <a:gd name="connsiteX6" fmla="*/ 36285 w 293914"/>
                <a:gd name="connsiteY6" fmla="*/ 145143 h 555172"/>
                <a:gd name="connsiteX7" fmla="*/ 83457 w 293914"/>
                <a:gd name="connsiteY7" fmla="*/ 166914 h 555172"/>
                <a:gd name="connsiteX8" fmla="*/ 50800 w 293914"/>
                <a:gd name="connsiteY8" fmla="*/ 250372 h 555172"/>
                <a:gd name="connsiteX9" fmla="*/ 21771 w 293914"/>
                <a:gd name="connsiteY9" fmla="*/ 221343 h 555172"/>
                <a:gd name="connsiteX10" fmla="*/ 0 w 293914"/>
                <a:gd name="connsiteY10" fmla="*/ 239486 h 555172"/>
                <a:gd name="connsiteX11" fmla="*/ 29028 w 293914"/>
                <a:gd name="connsiteY11" fmla="*/ 286657 h 555172"/>
                <a:gd name="connsiteX12" fmla="*/ 32657 w 293914"/>
                <a:gd name="connsiteY12" fmla="*/ 330200 h 555172"/>
                <a:gd name="connsiteX13" fmla="*/ 79828 w 293914"/>
                <a:gd name="connsiteY13" fmla="*/ 351972 h 555172"/>
                <a:gd name="connsiteX14" fmla="*/ 116114 w 293914"/>
                <a:gd name="connsiteY14" fmla="*/ 315686 h 555172"/>
                <a:gd name="connsiteX15" fmla="*/ 134257 w 293914"/>
                <a:gd name="connsiteY15" fmla="*/ 381000 h 555172"/>
                <a:gd name="connsiteX16" fmla="*/ 101600 w 293914"/>
                <a:gd name="connsiteY16" fmla="*/ 420914 h 555172"/>
                <a:gd name="connsiteX17" fmla="*/ 127000 w 293914"/>
                <a:gd name="connsiteY17" fmla="*/ 486229 h 555172"/>
                <a:gd name="connsiteX18" fmla="*/ 123371 w 293914"/>
                <a:gd name="connsiteY18" fmla="*/ 555172 h 555172"/>
                <a:gd name="connsiteX19" fmla="*/ 170543 w 293914"/>
                <a:gd name="connsiteY19" fmla="*/ 493486 h 555172"/>
                <a:gd name="connsiteX20" fmla="*/ 185057 w 293914"/>
                <a:gd name="connsiteY20" fmla="*/ 388257 h 555172"/>
                <a:gd name="connsiteX21" fmla="*/ 177800 w 293914"/>
                <a:gd name="connsiteY21" fmla="*/ 326572 h 555172"/>
                <a:gd name="connsiteX22" fmla="*/ 203200 w 293914"/>
                <a:gd name="connsiteY22" fmla="*/ 351972 h 555172"/>
                <a:gd name="connsiteX23" fmla="*/ 214085 w 293914"/>
                <a:gd name="connsiteY23" fmla="*/ 370114 h 555172"/>
                <a:gd name="connsiteX24" fmla="*/ 177800 w 293914"/>
                <a:gd name="connsiteY24" fmla="*/ 290286 h 555172"/>
                <a:gd name="connsiteX25" fmla="*/ 206828 w 293914"/>
                <a:gd name="connsiteY25" fmla="*/ 250372 h 555172"/>
                <a:gd name="connsiteX26" fmla="*/ 250371 w 293914"/>
                <a:gd name="connsiteY26" fmla="*/ 214086 h 555172"/>
                <a:gd name="connsiteX27" fmla="*/ 177800 w 293914"/>
                <a:gd name="connsiteY27" fmla="*/ 177800 h 555172"/>
                <a:gd name="connsiteX28" fmla="*/ 232228 w 293914"/>
                <a:gd name="connsiteY28" fmla="*/ 116114 h 555172"/>
                <a:gd name="connsiteX29" fmla="*/ 293914 w 293914"/>
                <a:gd name="connsiteY29" fmla="*/ 76200 h 555172"/>
                <a:gd name="connsiteX30" fmla="*/ 232228 w 293914"/>
                <a:gd name="connsiteY30" fmla="*/ 47172 h 555172"/>
                <a:gd name="connsiteX31" fmla="*/ 243114 w 293914"/>
                <a:gd name="connsiteY31" fmla="*/ 0 h 555172"/>
                <a:gd name="connsiteX32" fmla="*/ 177800 w 293914"/>
                <a:gd name="connsiteY32" fmla="*/ 3629 h 555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93914" h="555172">
                  <a:moveTo>
                    <a:pt x="177800" y="3629"/>
                  </a:moveTo>
                  <a:lnTo>
                    <a:pt x="163285" y="90714"/>
                  </a:lnTo>
                  <a:lnTo>
                    <a:pt x="130628" y="148772"/>
                  </a:lnTo>
                  <a:lnTo>
                    <a:pt x="127000" y="108857"/>
                  </a:lnTo>
                  <a:lnTo>
                    <a:pt x="101600" y="54429"/>
                  </a:lnTo>
                  <a:lnTo>
                    <a:pt x="50800" y="105229"/>
                  </a:lnTo>
                  <a:lnTo>
                    <a:pt x="36285" y="145143"/>
                  </a:lnTo>
                  <a:lnTo>
                    <a:pt x="83457" y="166914"/>
                  </a:lnTo>
                  <a:lnTo>
                    <a:pt x="50800" y="250372"/>
                  </a:lnTo>
                  <a:lnTo>
                    <a:pt x="21771" y="221343"/>
                  </a:lnTo>
                  <a:lnTo>
                    <a:pt x="0" y="239486"/>
                  </a:lnTo>
                  <a:lnTo>
                    <a:pt x="29028" y="286657"/>
                  </a:lnTo>
                  <a:lnTo>
                    <a:pt x="32657" y="330200"/>
                  </a:lnTo>
                  <a:lnTo>
                    <a:pt x="79828" y="351972"/>
                  </a:lnTo>
                  <a:lnTo>
                    <a:pt x="116114" y="315686"/>
                  </a:lnTo>
                  <a:lnTo>
                    <a:pt x="134257" y="381000"/>
                  </a:lnTo>
                  <a:lnTo>
                    <a:pt x="101600" y="420914"/>
                  </a:lnTo>
                  <a:lnTo>
                    <a:pt x="127000" y="486229"/>
                  </a:lnTo>
                  <a:lnTo>
                    <a:pt x="123371" y="555172"/>
                  </a:lnTo>
                  <a:lnTo>
                    <a:pt x="170543" y="493486"/>
                  </a:lnTo>
                  <a:lnTo>
                    <a:pt x="185057" y="388257"/>
                  </a:lnTo>
                  <a:lnTo>
                    <a:pt x="177800" y="326572"/>
                  </a:lnTo>
                  <a:cubicBezTo>
                    <a:pt x="197349" y="353940"/>
                    <a:pt x="185538" y="351972"/>
                    <a:pt x="203200" y="351972"/>
                  </a:cubicBezTo>
                  <a:lnTo>
                    <a:pt x="214085" y="370114"/>
                  </a:lnTo>
                  <a:lnTo>
                    <a:pt x="177800" y="290286"/>
                  </a:lnTo>
                  <a:lnTo>
                    <a:pt x="206828" y="250372"/>
                  </a:lnTo>
                  <a:lnTo>
                    <a:pt x="250371" y="214086"/>
                  </a:lnTo>
                  <a:lnTo>
                    <a:pt x="177800" y="177800"/>
                  </a:lnTo>
                  <a:lnTo>
                    <a:pt x="232228" y="116114"/>
                  </a:lnTo>
                  <a:lnTo>
                    <a:pt x="293914" y="76200"/>
                  </a:lnTo>
                  <a:lnTo>
                    <a:pt x="232228" y="47172"/>
                  </a:lnTo>
                  <a:lnTo>
                    <a:pt x="243114" y="0"/>
                  </a:lnTo>
                  <a:lnTo>
                    <a:pt x="177800" y="362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238625" y="998538"/>
              <a:ext cx="293688" cy="395287"/>
            </a:xfrm>
            <a:custGeom>
              <a:avLst/>
              <a:gdLst>
                <a:gd name="connsiteX0" fmla="*/ 203200 w 293915"/>
                <a:gd name="connsiteY0" fmla="*/ 0 h 395514"/>
                <a:gd name="connsiteX1" fmla="*/ 116115 w 293915"/>
                <a:gd name="connsiteY1" fmla="*/ 32657 h 395514"/>
                <a:gd name="connsiteX2" fmla="*/ 145143 w 293915"/>
                <a:gd name="connsiteY2" fmla="*/ 79829 h 395514"/>
                <a:gd name="connsiteX3" fmla="*/ 174172 w 293915"/>
                <a:gd name="connsiteY3" fmla="*/ 101600 h 395514"/>
                <a:gd name="connsiteX4" fmla="*/ 148772 w 293915"/>
                <a:gd name="connsiteY4" fmla="*/ 137886 h 395514"/>
                <a:gd name="connsiteX5" fmla="*/ 123372 w 293915"/>
                <a:gd name="connsiteY5" fmla="*/ 112486 h 395514"/>
                <a:gd name="connsiteX6" fmla="*/ 94343 w 293915"/>
                <a:gd name="connsiteY6" fmla="*/ 123372 h 395514"/>
                <a:gd name="connsiteX7" fmla="*/ 97972 w 293915"/>
                <a:gd name="connsiteY7" fmla="*/ 148772 h 395514"/>
                <a:gd name="connsiteX8" fmla="*/ 50800 w 293915"/>
                <a:gd name="connsiteY8" fmla="*/ 130629 h 395514"/>
                <a:gd name="connsiteX9" fmla="*/ 14515 w 293915"/>
                <a:gd name="connsiteY9" fmla="*/ 192314 h 395514"/>
                <a:gd name="connsiteX10" fmla="*/ 21772 w 293915"/>
                <a:gd name="connsiteY10" fmla="*/ 246743 h 395514"/>
                <a:gd name="connsiteX11" fmla="*/ 58058 w 293915"/>
                <a:gd name="connsiteY11" fmla="*/ 283029 h 395514"/>
                <a:gd name="connsiteX12" fmla="*/ 0 w 293915"/>
                <a:gd name="connsiteY12" fmla="*/ 286657 h 395514"/>
                <a:gd name="connsiteX13" fmla="*/ 43543 w 293915"/>
                <a:gd name="connsiteY13" fmla="*/ 362857 h 395514"/>
                <a:gd name="connsiteX14" fmla="*/ 90715 w 293915"/>
                <a:gd name="connsiteY14" fmla="*/ 373743 h 395514"/>
                <a:gd name="connsiteX15" fmla="*/ 108858 w 293915"/>
                <a:gd name="connsiteY15" fmla="*/ 337457 h 395514"/>
                <a:gd name="connsiteX16" fmla="*/ 94343 w 293915"/>
                <a:gd name="connsiteY16" fmla="*/ 290286 h 395514"/>
                <a:gd name="connsiteX17" fmla="*/ 134258 w 293915"/>
                <a:gd name="connsiteY17" fmla="*/ 261257 h 395514"/>
                <a:gd name="connsiteX18" fmla="*/ 159658 w 293915"/>
                <a:gd name="connsiteY18" fmla="*/ 304800 h 395514"/>
                <a:gd name="connsiteX19" fmla="*/ 141515 w 293915"/>
                <a:gd name="connsiteY19" fmla="*/ 362857 h 395514"/>
                <a:gd name="connsiteX20" fmla="*/ 137886 w 293915"/>
                <a:gd name="connsiteY20" fmla="*/ 395514 h 395514"/>
                <a:gd name="connsiteX21" fmla="*/ 210458 w 293915"/>
                <a:gd name="connsiteY21" fmla="*/ 290286 h 395514"/>
                <a:gd name="connsiteX22" fmla="*/ 246743 w 293915"/>
                <a:gd name="connsiteY22" fmla="*/ 250372 h 395514"/>
                <a:gd name="connsiteX23" fmla="*/ 134258 w 293915"/>
                <a:gd name="connsiteY23" fmla="*/ 217714 h 395514"/>
                <a:gd name="connsiteX24" fmla="*/ 195943 w 293915"/>
                <a:gd name="connsiteY24" fmla="*/ 224972 h 395514"/>
                <a:gd name="connsiteX25" fmla="*/ 199572 w 293915"/>
                <a:gd name="connsiteY25" fmla="*/ 192314 h 395514"/>
                <a:gd name="connsiteX26" fmla="*/ 170543 w 293915"/>
                <a:gd name="connsiteY26" fmla="*/ 181429 h 395514"/>
                <a:gd name="connsiteX27" fmla="*/ 228600 w 293915"/>
                <a:gd name="connsiteY27" fmla="*/ 97972 h 395514"/>
                <a:gd name="connsiteX28" fmla="*/ 275772 w 293915"/>
                <a:gd name="connsiteY28" fmla="*/ 83457 h 395514"/>
                <a:gd name="connsiteX29" fmla="*/ 293915 w 293915"/>
                <a:gd name="connsiteY29" fmla="*/ 47172 h 395514"/>
                <a:gd name="connsiteX30" fmla="*/ 246743 w 293915"/>
                <a:gd name="connsiteY30" fmla="*/ 47172 h 395514"/>
                <a:gd name="connsiteX31" fmla="*/ 214086 w 293915"/>
                <a:gd name="connsiteY31" fmla="*/ 68943 h 395514"/>
                <a:gd name="connsiteX32" fmla="*/ 170543 w 293915"/>
                <a:gd name="connsiteY32" fmla="*/ 61686 h 395514"/>
                <a:gd name="connsiteX33" fmla="*/ 203200 w 293915"/>
                <a:gd name="connsiteY33" fmla="*/ 0 h 395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93915" h="395514">
                  <a:moveTo>
                    <a:pt x="203200" y="0"/>
                  </a:moveTo>
                  <a:lnTo>
                    <a:pt x="116115" y="32657"/>
                  </a:lnTo>
                  <a:lnTo>
                    <a:pt x="145143" y="79829"/>
                  </a:lnTo>
                  <a:lnTo>
                    <a:pt x="174172" y="101600"/>
                  </a:lnTo>
                  <a:lnTo>
                    <a:pt x="148772" y="137886"/>
                  </a:lnTo>
                  <a:lnTo>
                    <a:pt x="123372" y="112486"/>
                  </a:lnTo>
                  <a:lnTo>
                    <a:pt x="94343" y="123372"/>
                  </a:lnTo>
                  <a:lnTo>
                    <a:pt x="97972" y="148772"/>
                  </a:lnTo>
                  <a:lnTo>
                    <a:pt x="50800" y="130629"/>
                  </a:lnTo>
                  <a:lnTo>
                    <a:pt x="14515" y="192314"/>
                  </a:lnTo>
                  <a:lnTo>
                    <a:pt x="21772" y="246743"/>
                  </a:lnTo>
                  <a:lnTo>
                    <a:pt x="58058" y="283029"/>
                  </a:lnTo>
                  <a:lnTo>
                    <a:pt x="0" y="286657"/>
                  </a:lnTo>
                  <a:lnTo>
                    <a:pt x="43543" y="362857"/>
                  </a:lnTo>
                  <a:lnTo>
                    <a:pt x="90715" y="373743"/>
                  </a:lnTo>
                  <a:lnTo>
                    <a:pt x="108858" y="337457"/>
                  </a:lnTo>
                  <a:lnTo>
                    <a:pt x="94343" y="290286"/>
                  </a:lnTo>
                  <a:lnTo>
                    <a:pt x="134258" y="261257"/>
                  </a:lnTo>
                  <a:lnTo>
                    <a:pt x="159658" y="304800"/>
                  </a:lnTo>
                  <a:lnTo>
                    <a:pt x="141515" y="362857"/>
                  </a:lnTo>
                  <a:lnTo>
                    <a:pt x="137886" y="395514"/>
                  </a:lnTo>
                  <a:lnTo>
                    <a:pt x="210458" y="290286"/>
                  </a:lnTo>
                  <a:lnTo>
                    <a:pt x="246743" y="250372"/>
                  </a:lnTo>
                  <a:lnTo>
                    <a:pt x="134258" y="217714"/>
                  </a:lnTo>
                  <a:lnTo>
                    <a:pt x="195943" y="224972"/>
                  </a:lnTo>
                  <a:lnTo>
                    <a:pt x="199572" y="192314"/>
                  </a:lnTo>
                  <a:lnTo>
                    <a:pt x="170543" y="181429"/>
                  </a:lnTo>
                  <a:lnTo>
                    <a:pt x="228600" y="97972"/>
                  </a:lnTo>
                  <a:lnTo>
                    <a:pt x="275772" y="83457"/>
                  </a:lnTo>
                  <a:lnTo>
                    <a:pt x="293915" y="47172"/>
                  </a:lnTo>
                  <a:lnTo>
                    <a:pt x="246743" y="47172"/>
                  </a:lnTo>
                  <a:lnTo>
                    <a:pt x="214086" y="68943"/>
                  </a:lnTo>
                  <a:lnTo>
                    <a:pt x="170543" y="61686"/>
                  </a:lnTo>
                  <a:lnTo>
                    <a:pt x="20320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4535488" y="968375"/>
              <a:ext cx="53975" cy="61913"/>
            </a:xfrm>
            <a:custGeom>
              <a:avLst/>
              <a:gdLst>
                <a:gd name="connsiteX0" fmla="*/ 21772 w 54429"/>
                <a:gd name="connsiteY0" fmla="*/ 0 h 61685"/>
                <a:gd name="connsiteX1" fmla="*/ 0 w 54429"/>
                <a:gd name="connsiteY1" fmla="*/ 32657 h 61685"/>
                <a:gd name="connsiteX2" fmla="*/ 54429 w 54429"/>
                <a:gd name="connsiteY2" fmla="*/ 61685 h 61685"/>
                <a:gd name="connsiteX3" fmla="*/ 21772 w 54429"/>
                <a:gd name="connsiteY3" fmla="*/ 0 h 61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429" h="61685">
                  <a:moveTo>
                    <a:pt x="21772" y="0"/>
                  </a:moveTo>
                  <a:lnTo>
                    <a:pt x="0" y="32657"/>
                  </a:lnTo>
                  <a:lnTo>
                    <a:pt x="54429" y="61685"/>
                  </a:lnTo>
                  <a:lnTo>
                    <a:pt x="2177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4462463" y="1131888"/>
              <a:ext cx="47625" cy="53975"/>
            </a:xfrm>
            <a:custGeom>
              <a:avLst/>
              <a:gdLst>
                <a:gd name="connsiteX0" fmla="*/ 39914 w 47171"/>
                <a:gd name="connsiteY0" fmla="*/ 0 h 54429"/>
                <a:gd name="connsiteX1" fmla="*/ 0 w 47171"/>
                <a:gd name="connsiteY1" fmla="*/ 21772 h 54429"/>
                <a:gd name="connsiteX2" fmla="*/ 7257 w 47171"/>
                <a:gd name="connsiteY2" fmla="*/ 54429 h 54429"/>
                <a:gd name="connsiteX3" fmla="*/ 47171 w 47171"/>
                <a:gd name="connsiteY3" fmla="*/ 54429 h 54429"/>
                <a:gd name="connsiteX4" fmla="*/ 39914 w 47171"/>
                <a:gd name="connsiteY4" fmla="*/ 0 h 54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171" h="54429">
                  <a:moveTo>
                    <a:pt x="39914" y="0"/>
                  </a:moveTo>
                  <a:lnTo>
                    <a:pt x="0" y="21772"/>
                  </a:lnTo>
                  <a:lnTo>
                    <a:pt x="7257" y="54429"/>
                  </a:lnTo>
                  <a:lnTo>
                    <a:pt x="47171" y="54429"/>
                  </a:lnTo>
                  <a:lnTo>
                    <a:pt x="399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43" name="Freeform 42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  <a:t>Map of</a:t>
            </a:r>
            <a:br>
              <a:rPr lang="en-GB" altLang="en-US" sz="2000">
                <a:solidFill>
                  <a:srgbClr val="3C3B37"/>
                </a:solidFill>
                <a:cs typeface="Arial" panose="020B0604020202020204" pitchFamily="34" charset="0"/>
              </a:rPr>
            </a:br>
            <a:r>
              <a:rPr lang="en-GB" altLang="en-US" sz="5400">
                <a:solidFill>
                  <a:srgbClr val="3C3B37"/>
                </a:solidFill>
                <a:cs typeface="Arial" panose="020B0604020202020204" pitchFamily="34" charset="0"/>
              </a:rPr>
              <a:t>THE UNITED KINGDOM</a:t>
            </a:r>
            <a:endParaRPr lang="en-GB" altLang="en-US" sz="2000">
              <a:solidFill>
                <a:srgbClr val="3C3B37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3"/>
          <p:cNvSpPr>
            <a:spLocks noChangeArrowheads="1"/>
          </p:cNvSpPr>
          <p:nvPr/>
        </p:nvSpPr>
        <p:spPr bwMode="auto">
          <a:xfrm>
            <a:off x="3054350" y="914400"/>
            <a:ext cx="3054350" cy="1941513"/>
          </a:xfrm>
          <a:prstGeom prst="rect">
            <a:avLst/>
          </a:prstGeom>
          <a:solidFill>
            <a:srgbClr val="44C8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Freeform 274"/>
          <p:cNvSpPr>
            <a:spLocks/>
          </p:cNvSpPr>
          <p:nvPr/>
        </p:nvSpPr>
        <p:spPr bwMode="auto">
          <a:xfrm>
            <a:off x="5146675" y="1296988"/>
            <a:ext cx="663575" cy="663575"/>
          </a:xfrm>
          <a:custGeom>
            <a:avLst/>
            <a:gdLst>
              <a:gd name="T0" fmla="*/ 2147483646 w 418"/>
              <a:gd name="T1" fmla="*/ 2147483646 h 418"/>
              <a:gd name="T2" fmla="*/ 2147483646 w 418"/>
              <a:gd name="T3" fmla="*/ 2147483646 h 418"/>
              <a:gd name="T4" fmla="*/ 2147483646 w 418"/>
              <a:gd name="T5" fmla="*/ 2147483646 h 418"/>
              <a:gd name="T6" fmla="*/ 2147483646 w 418"/>
              <a:gd name="T7" fmla="*/ 2147483646 h 418"/>
              <a:gd name="T8" fmla="*/ 2147483646 w 418"/>
              <a:gd name="T9" fmla="*/ 2147483646 h 418"/>
              <a:gd name="T10" fmla="*/ 2147483646 w 418"/>
              <a:gd name="T11" fmla="*/ 2147483646 h 418"/>
              <a:gd name="T12" fmla="*/ 2147483646 w 418"/>
              <a:gd name="T13" fmla="*/ 2147483646 h 418"/>
              <a:gd name="T14" fmla="*/ 2147483646 w 418"/>
              <a:gd name="T15" fmla="*/ 2147483646 h 418"/>
              <a:gd name="T16" fmla="*/ 2147483646 w 418"/>
              <a:gd name="T17" fmla="*/ 2147483646 h 418"/>
              <a:gd name="T18" fmla="*/ 2147483646 w 418"/>
              <a:gd name="T19" fmla="*/ 2147483646 h 418"/>
              <a:gd name="T20" fmla="*/ 2147483646 w 418"/>
              <a:gd name="T21" fmla="*/ 2147483646 h 418"/>
              <a:gd name="T22" fmla="*/ 2147483646 w 418"/>
              <a:gd name="T23" fmla="*/ 2147483646 h 418"/>
              <a:gd name="T24" fmla="*/ 2147483646 w 418"/>
              <a:gd name="T25" fmla="*/ 2147483646 h 418"/>
              <a:gd name="T26" fmla="*/ 2147483646 w 418"/>
              <a:gd name="T27" fmla="*/ 2147483646 h 418"/>
              <a:gd name="T28" fmla="*/ 2147483646 w 418"/>
              <a:gd name="T29" fmla="*/ 2147483646 h 418"/>
              <a:gd name="T30" fmla="*/ 2147483646 w 418"/>
              <a:gd name="T31" fmla="*/ 2147483646 h 418"/>
              <a:gd name="T32" fmla="*/ 2147483646 w 418"/>
              <a:gd name="T33" fmla="*/ 2147483646 h 418"/>
              <a:gd name="T34" fmla="*/ 0 w 418"/>
              <a:gd name="T35" fmla="*/ 2147483646 h 418"/>
              <a:gd name="T36" fmla="*/ 2147483646 w 418"/>
              <a:gd name="T37" fmla="*/ 2147483646 h 418"/>
              <a:gd name="T38" fmla="*/ 2147483646 w 418"/>
              <a:gd name="T39" fmla="*/ 2147483646 h 418"/>
              <a:gd name="T40" fmla="*/ 2147483646 w 418"/>
              <a:gd name="T41" fmla="*/ 2147483646 h 418"/>
              <a:gd name="T42" fmla="*/ 2147483646 w 418"/>
              <a:gd name="T43" fmla="*/ 2147483646 h 418"/>
              <a:gd name="T44" fmla="*/ 2147483646 w 418"/>
              <a:gd name="T45" fmla="*/ 2147483646 h 418"/>
              <a:gd name="T46" fmla="*/ 2147483646 w 418"/>
              <a:gd name="T47" fmla="*/ 2147483646 h 418"/>
              <a:gd name="T48" fmla="*/ 2147483646 w 418"/>
              <a:gd name="T49" fmla="*/ 2147483646 h 418"/>
              <a:gd name="T50" fmla="*/ 2147483646 w 418"/>
              <a:gd name="T51" fmla="*/ 0 h 418"/>
              <a:gd name="T52" fmla="*/ 2147483646 w 418"/>
              <a:gd name="T53" fmla="*/ 2147483646 h 418"/>
              <a:gd name="T54" fmla="*/ 2147483646 w 418"/>
              <a:gd name="T55" fmla="*/ 2147483646 h 418"/>
              <a:gd name="T56" fmla="*/ 2147483646 w 418"/>
              <a:gd name="T57" fmla="*/ 2147483646 h 418"/>
              <a:gd name="T58" fmla="*/ 2147483646 w 418"/>
              <a:gd name="T59" fmla="*/ 2147483646 h 418"/>
              <a:gd name="T60" fmla="*/ 2147483646 w 418"/>
              <a:gd name="T61" fmla="*/ 2147483646 h 418"/>
              <a:gd name="T62" fmla="*/ 2147483646 w 418"/>
              <a:gd name="T63" fmla="*/ 2147483646 h 418"/>
              <a:gd name="T64" fmla="*/ 2147483646 w 418"/>
              <a:gd name="T65" fmla="*/ 2147483646 h 418"/>
              <a:gd name="T66" fmla="*/ 2147483646 w 418"/>
              <a:gd name="T67" fmla="*/ 2147483646 h 418"/>
              <a:gd name="T68" fmla="*/ 2147483646 w 418"/>
              <a:gd name="T69" fmla="*/ 2147483646 h 41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"/>
              <a:gd name="T106" fmla="*/ 0 h 418"/>
              <a:gd name="T107" fmla="*/ 418 w 418"/>
              <a:gd name="T108" fmla="*/ 418 h 41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" h="418">
                <a:moveTo>
                  <a:pt x="418" y="208"/>
                </a:moveTo>
                <a:lnTo>
                  <a:pt x="418" y="208"/>
                </a:lnTo>
                <a:lnTo>
                  <a:pt x="416" y="230"/>
                </a:lnTo>
                <a:lnTo>
                  <a:pt x="414" y="250"/>
                </a:lnTo>
                <a:lnTo>
                  <a:pt x="408" y="270"/>
                </a:lnTo>
                <a:lnTo>
                  <a:pt x="402" y="290"/>
                </a:lnTo>
                <a:lnTo>
                  <a:pt x="392" y="308"/>
                </a:lnTo>
                <a:lnTo>
                  <a:pt x="382" y="326"/>
                </a:lnTo>
                <a:lnTo>
                  <a:pt x="370" y="342"/>
                </a:lnTo>
                <a:lnTo>
                  <a:pt x="356" y="356"/>
                </a:lnTo>
                <a:lnTo>
                  <a:pt x="342" y="370"/>
                </a:lnTo>
                <a:lnTo>
                  <a:pt x="326" y="382"/>
                </a:lnTo>
                <a:lnTo>
                  <a:pt x="308" y="392"/>
                </a:lnTo>
                <a:lnTo>
                  <a:pt x="290" y="402"/>
                </a:lnTo>
                <a:lnTo>
                  <a:pt x="272" y="408"/>
                </a:lnTo>
                <a:lnTo>
                  <a:pt x="252" y="414"/>
                </a:lnTo>
                <a:lnTo>
                  <a:pt x="230" y="416"/>
                </a:lnTo>
                <a:lnTo>
                  <a:pt x="210" y="418"/>
                </a:lnTo>
                <a:lnTo>
                  <a:pt x="188" y="416"/>
                </a:lnTo>
                <a:lnTo>
                  <a:pt x="166" y="414"/>
                </a:lnTo>
                <a:lnTo>
                  <a:pt x="146" y="408"/>
                </a:lnTo>
                <a:lnTo>
                  <a:pt x="128" y="402"/>
                </a:lnTo>
                <a:lnTo>
                  <a:pt x="110" y="392"/>
                </a:lnTo>
                <a:lnTo>
                  <a:pt x="92" y="382"/>
                </a:lnTo>
                <a:lnTo>
                  <a:pt x="76" y="370"/>
                </a:lnTo>
                <a:lnTo>
                  <a:pt x="62" y="356"/>
                </a:lnTo>
                <a:lnTo>
                  <a:pt x="48" y="342"/>
                </a:lnTo>
                <a:lnTo>
                  <a:pt x="36" y="326"/>
                </a:lnTo>
                <a:lnTo>
                  <a:pt x="26" y="308"/>
                </a:lnTo>
                <a:lnTo>
                  <a:pt x="16" y="290"/>
                </a:lnTo>
                <a:lnTo>
                  <a:pt x="10" y="270"/>
                </a:lnTo>
                <a:lnTo>
                  <a:pt x="4" y="250"/>
                </a:lnTo>
                <a:lnTo>
                  <a:pt x="2" y="230"/>
                </a:lnTo>
                <a:lnTo>
                  <a:pt x="0" y="208"/>
                </a:lnTo>
                <a:lnTo>
                  <a:pt x="2" y="188"/>
                </a:lnTo>
                <a:lnTo>
                  <a:pt x="4" y="166"/>
                </a:lnTo>
                <a:lnTo>
                  <a:pt x="10" y="146"/>
                </a:lnTo>
                <a:lnTo>
                  <a:pt x="16" y="128"/>
                </a:lnTo>
                <a:lnTo>
                  <a:pt x="26" y="110"/>
                </a:lnTo>
                <a:lnTo>
                  <a:pt x="36" y="92"/>
                </a:lnTo>
                <a:lnTo>
                  <a:pt x="48" y="76"/>
                </a:lnTo>
                <a:lnTo>
                  <a:pt x="62" y="62"/>
                </a:lnTo>
                <a:lnTo>
                  <a:pt x="76" y="48"/>
                </a:lnTo>
                <a:lnTo>
                  <a:pt x="92" y="36"/>
                </a:lnTo>
                <a:lnTo>
                  <a:pt x="110" y="26"/>
                </a:lnTo>
                <a:lnTo>
                  <a:pt x="128" y="16"/>
                </a:lnTo>
                <a:lnTo>
                  <a:pt x="146" y="10"/>
                </a:lnTo>
                <a:lnTo>
                  <a:pt x="166" y="4"/>
                </a:lnTo>
                <a:lnTo>
                  <a:pt x="188" y="2"/>
                </a:lnTo>
                <a:lnTo>
                  <a:pt x="210" y="0"/>
                </a:lnTo>
                <a:lnTo>
                  <a:pt x="230" y="2"/>
                </a:lnTo>
                <a:lnTo>
                  <a:pt x="252" y="4"/>
                </a:lnTo>
                <a:lnTo>
                  <a:pt x="272" y="10"/>
                </a:lnTo>
                <a:lnTo>
                  <a:pt x="290" y="16"/>
                </a:lnTo>
                <a:lnTo>
                  <a:pt x="308" y="26"/>
                </a:lnTo>
                <a:lnTo>
                  <a:pt x="326" y="36"/>
                </a:lnTo>
                <a:lnTo>
                  <a:pt x="342" y="48"/>
                </a:lnTo>
                <a:lnTo>
                  <a:pt x="356" y="62"/>
                </a:lnTo>
                <a:lnTo>
                  <a:pt x="370" y="76"/>
                </a:lnTo>
                <a:lnTo>
                  <a:pt x="382" y="92"/>
                </a:lnTo>
                <a:lnTo>
                  <a:pt x="392" y="110"/>
                </a:lnTo>
                <a:lnTo>
                  <a:pt x="402" y="128"/>
                </a:lnTo>
                <a:lnTo>
                  <a:pt x="408" y="146"/>
                </a:lnTo>
                <a:lnTo>
                  <a:pt x="414" y="166"/>
                </a:lnTo>
                <a:lnTo>
                  <a:pt x="416" y="188"/>
                </a:lnTo>
                <a:lnTo>
                  <a:pt x="418" y="208"/>
                </a:lnTo>
                <a:close/>
              </a:path>
            </a:pathLst>
          </a:custGeom>
          <a:solidFill>
            <a:srgbClr val="FFEF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Rectangle 275"/>
          <p:cNvSpPr>
            <a:spLocks noChangeArrowheads="1"/>
          </p:cNvSpPr>
          <p:nvPr/>
        </p:nvSpPr>
        <p:spPr bwMode="auto">
          <a:xfrm>
            <a:off x="3051175" y="3014663"/>
            <a:ext cx="3054350" cy="3505200"/>
          </a:xfrm>
          <a:prstGeom prst="rect">
            <a:avLst/>
          </a:prstGeom>
          <a:solidFill>
            <a:srgbClr val="A3A5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276"/>
          <p:cNvSpPr>
            <a:spLocks noChangeArrowheads="1"/>
          </p:cNvSpPr>
          <p:nvPr/>
        </p:nvSpPr>
        <p:spPr bwMode="auto">
          <a:xfrm>
            <a:off x="479425" y="3014663"/>
            <a:ext cx="2425700" cy="3505200"/>
          </a:xfrm>
          <a:prstGeom prst="rect">
            <a:avLst/>
          </a:prstGeom>
          <a:solidFill>
            <a:srgbClr val="969A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Freeform 277"/>
          <p:cNvSpPr>
            <a:spLocks/>
          </p:cNvSpPr>
          <p:nvPr/>
        </p:nvSpPr>
        <p:spPr bwMode="auto">
          <a:xfrm>
            <a:off x="850900" y="3376613"/>
            <a:ext cx="1679575" cy="1177925"/>
          </a:xfrm>
          <a:custGeom>
            <a:avLst/>
            <a:gdLst>
              <a:gd name="T0" fmla="*/ 2147483646 w 1058"/>
              <a:gd name="T1" fmla="*/ 2147483646 h 742"/>
              <a:gd name="T2" fmla="*/ 2147483646 w 1058"/>
              <a:gd name="T3" fmla="*/ 2147483646 h 742"/>
              <a:gd name="T4" fmla="*/ 2147483646 w 1058"/>
              <a:gd name="T5" fmla="*/ 2147483646 h 742"/>
              <a:gd name="T6" fmla="*/ 2147483646 w 1058"/>
              <a:gd name="T7" fmla="*/ 2147483646 h 742"/>
              <a:gd name="T8" fmla="*/ 2147483646 w 1058"/>
              <a:gd name="T9" fmla="*/ 2147483646 h 742"/>
              <a:gd name="T10" fmla="*/ 2147483646 w 1058"/>
              <a:gd name="T11" fmla="*/ 2147483646 h 742"/>
              <a:gd name="T12" fmla="*/ 2147483646 w 1058"/>
              <a:gd name="T13" fmla="*/ 2147483646 h 742"/>
              <a:gd name="T14" fmla="*/ 2147483646 w 1058"/>
              <a:gd name="T15" fmla="*/ 2147483646 h 742"/>
              <a:gd name="T16" fmla="*/ 2147483646 w 1058"/>
              <a:gd name="T17" fmla="*/ 2147483646 h 742"/>
              <a:gd name="T18" fmla="*/ 2147483646 w 1058"/>
              <a:gd name="T19" fmla="*/ 2147483646 h 742"/>
              <a:gd name="T20" fmla="*/ 2147483646 w 1058"/>
              <a:gd name="T21" fmla="*/ 2147483646 h 742"/>
              <a:gd name="T22" fmla="*/ 2147483646 w 1058"/>
              <a:gd name="T23" fmla="*/ 2147483646 h 742"/>
              <a:gd name="T24" fmla="*/ 2147483646 w 1058"/>
              <a:gd name="T25" fmla="*/ 2147483646 h 742"/>
              <a:gd name="T26" fmla="*/ 2147483646 w 1058"/>
              <a:gd name="T27" fmla="*/ 2147483646 h 742"/>
              <a:gd name="T28" fmla="*/ 2147483646 w 1058"/>
              <a:gd name="T29" fmla="*/ 2147483646 h 742"/>
              <a:gd name="T30" fmla="*/ 2147483646 w 1058"/>
              <a:gd name="T31" fmla="*/ 2147483646 h 742"/>
              <a:gd name="T32" fmla="*/ 2147483646 w 1058"/>
              <a:gd name="T33" fmla="*/ 2147483646 h 742"/>
              <a:gd name="T34" fmla="*/ 2147483646 w 1058"/>
              <a:gd name="T35" fmla="*/ 2147483646 h 742"/>
              <a:gd name="T36" fmla="*/ 2147483646 w 1058"/>
              <a:gd name="T37" fmla="*/ 2147483646 h 742"/>
              <a:gd name="T38" fmla="*/ 2147483646 w 1058"/>
              <a:gd name="T39" fmla="*/ 2147483646 h 742"/>
              <a:gd name="T40" fmla="*/ 2147483646 w 1058"/>
              <a:gd name="T41" fmla="*/ 2147483646 h 742"/>
              <a:gd name="T42" fmla="*/ 2147483646 w 1058"/>
              <a:gd name="T43" fmla="*/ 2147483646 h 742"/>
              <a:gd name="T44" fmla="*/ 2147483646 w 1058"/>
              <a:gd name="T45" fmla="*/ 2147483646 h 742"/>
              <a:gd name="T46" fmla="*/ 2147483646 w 1058"/>
              <a:gd name="T47" fmla="*/ 2147483646 h 742"/>
              <a:gd name="T48" fmla="*/ 2147483646 w 1058"/>
              <a:gd name="T49" fmla="*/ 2147483646 h 742"/>
              <a:gd name="T50" fmla="*/ 2147483646 w 1058"/>
              <a:gd name="T51" fmla="*/ 2147483646 h 742"/>
              <a:gd name="T52" fmla="*/ 2147483646 w 1058"/>
              <a:gd name="T53" fmla="*/ 2147483646 h 742"/>
              <a:gd name="T54" fmla="*/ 2147483646 w 1058"/>
              <a:gd name="T55" fmla="*/ 2147483646 h 742"/>
              <a:gd name="T56" fmla="*/ 2147483646 w 1058"/>
              <a:gd name="T57" fmla="*/ 2147483646 h 742"/>
              <a:gd name="T58" fmla="*/ 2147483646 w 1058"/>
              <a:gd name="T59" fmla="*/ 2147483646 h 742"/>
              <a:gd name="T60" fmla="*/ 2147483646 w 1058"/>
              <a:gd name="T61" fmla="*/ 2147483646 h 742"/>
              <a:gd name="T62" fmla="*/ 2147483646 w 1058"/>
              <a:gd name="T63" fmla="*/ 2147483646 h 742"/>
              <a:gd name="T64" fmla="*/ 2147483646 w 1058"/>
              <a:gd name="T65" fmla="*/ 2147483646 h 742"/>
              <a:gd name="T66" fmla="*/ 2147483646 w 1058"/>
              <a:gd name="T67" fmla="*/ 2147483646 h 742"/>
              <a:gd name="T68" fmla="*/ 2147483646 w 1058"/>
              <a:gd name="T69" fmla="*/ 2147483646 h 742"/>
              <a:gd name="T70" fmla="*/ 2147483646 w 1058"/>
              <a:gd name="T71" fmla="*/ 2147483646 h 742"/>
              <a:gd name="T72" fmla="*/ 2147483646 w 1058"/>
              <a:gd name="T73" fmla="*/ 2147483646 h 742"/>
              <a:gd name="T74" fmla="*/ 2147483646 w 1058"/>
              <a:gd name="T75" fmla="*/ 2147483646 h 742"/>
              <a:gd name="T76" fmla="*/ 2147483646 w 1058"/>
              <a:gd name="T77" fmla="*/ 2147483646 h 742"/>
              <a:gd name="T78" fmla="*/ 2147483646 w 1058"/>
              <a:gd name="T79" fmla="*/ 2147483646 h 742"/>
              <a:gd name="T80" fmla="*/ 2147483646 w 1058"/>
              <a:gd name="T81" fmla="*/ 2147483646 h 742"/>
              <a:gd name="T82" fmla="*/ 2147483646 w 1058"/>
              <a:gd name="T83" fmla="*/ 2147483646 h 742"/>
              <a:gd name="T84" fmla="*/ 2147483646 w 1058"/>
              <a:gd name="T85" fmla="*/ 2147483646 h 742"/>
              <a:gd name="T86" fmla="*/ 2147483646 w 1058"/>
              <a:gd name="T87" fmla="*/ 2147483646 h 742"/>
              <a:gd name="T88" fmla="*/ 2147483646 w 1058"/>
              <a:gd name="T89" fmla="*/ 2147483646 h 742"/>
              <a:gd name="T90" fmla="*/ 2147483646 w 1058"/>
              <a:gd name="T91" fmla="*/ 2147483646 h 742"/>
              <a:gd name="T92" fmla="*/ 2147483646 w 1058"/>
              <a:gd name="T93" fmla="*/ 2147483646 h 742"/>
              <a:gd name="T94" fmla="*/ 2147483646 w 1058"/>
              <a:gd name="T95" fmla="*/ 2147483646 h 742"/>
              <a:gd name="T96" fmla="*/ 2147483646 w 1058"/>
              <a:gd name="T97" fmla="*/ 2147483646 h 742"/>
              <a:gd name="T98" fmla="*/ 2147483646 w 1058"/>
              <a:gd name="T99" fmla="*/ 2147483646 h 742"/>
              <a:gd name="T100" fmla="*/ 2147483646 w 1058"/>
              <a:gd name="T101" fmla="*/ 2147483646 h 742"/>
              <a:gd name="T102" fmla="*/ 2147483646 w 1058"/>
              <a:gd name="T103" fmla="*/ 2147483646 h 742"/>
              <a:gd name="T104" fmla="*/ 2147483646 w 1058"/>
              <a:gd name="T105" fmla="*/ 2147483646 h 742"/>
              <a:gd name="T106" fmla="*/ 2147483646 w 1058"/>
              <a:gd name="T107" fmla="*/ 2147483646 h 742"/>
              <a:gd name="T108" fmla="*/ 2147483646 w 1058"/>
              <a:gd name="T109" fmla="*/ 2147483646 h 742"/>
              <a:gd name="T110" fmla="*/ 2147483646 w 1058"/>
              <a:gd name="T111" fmla="*/ 2147483646 h 742"/>
              <a:gd name="T112" fmla="*/ 2147483646 w 1058"/>
              <a:gd name="T113" fmla="*/ 2147483646 h 74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58"/>
              <a:gd name="T172" fmla="*/ 0 h 742"/>
              <a:gd name="T173" fmla="*/ 1058 w 1058"/>
              <a:gd name="T174" fmla="*/ 742 h 74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58" h="742">
                <a:moveTo>
                  <a:pt x="196" y="208"/>
                </a:moveTo>
                <a:lnTo>
                  <a:pt x="196" y="208"/>
                </a:lnTo>
                <a:lnTo>
                  <a:pt x="186" y="212"/>
                </a:lnTo>
                <a:lnTo>
                  <a:pt x="160" y="222"/>
                </a:lnTo>
                <a:lnTo>
                  <a:pt x="142" y="232"/>
                </a:lnTo>
                <a:lnTo>
                  <a:pt x="122" y="244"/>
                </a:lnTo>
                <a:lnTo>
                  <a:pt x="102" y="258"/>
                </a:lnTo>
                <a:lnTo>
                  <a:pt x="80" y="274"/>
                </a:lnTo>
                <a:lnTo>
                  <a:pt x="60" y="294"/>
                </a:lnTo>
                <a:lnTo>
                  <a:pt x="42" y="316"/>
                </a:lnTo>
                <a:lnTo>
                  <a:pt x="26" y="342"/>
                </a:lnTo>
                <a:lnTo>
                  <a:pt x="14" y="370"/>
                </a:lnTo>
                <a:lnTo>
                  <a:pt x="8" y="386"/>
                </a:lnTo>
                <a:lnTo>
                  <a:pt x="4" y="402"/>
                </a:lnTo>
                <a:lnTo>
                  <a:pt x="2" y="420"/>
                </a:lnTo>
                <a:lnTo>
                  <a:pt x="0" y="438"/>
                </a:lnTo>
                <a:lnTo>
                  <a:pt x="0" y="456"/>
                </a:lnTo>
                <a:lnTo>
                  <a:pt x="2" y="478"/>
                </a:lnTo>
                <a:lnTo>
                  <a:pt x="6" y="498"/>
                </a:lnTo>
                <a:lnTo>
                  <a:pt x="10" y="520"/>
                </a:lnTo>
                <a:lnTo>
                  <a:pt x="16" y="530"/>
                </a:lnTo>
                <a:lnTo>
                  <a:pt x="30" y="556"/>
                </a:lnTo>
                <a:lnTo>
                  <a:pt x="42" y="570"/>
                </a:lnTo>
                <a:lnTo>
                  <a:pt x="56" y="588"/>
                </a:lnTo>
                <a:lnTo>
                  <a:pt x="72" y="604"/>
                </a:lnTo>
                <a:lnTo>
                  <a:pt x="92" y="620"/>
                </a:lnTo>
                <a:lnTo>
                  <a:pt x="116" y="632"/>
                </a:lnTo>
                <a:lnTo>
                  <a:pt x="142" y="644"/>
                </a:lnTo>
                <a:lnTo>
                  <a:pt x="156" y="648"/>
                </a:lnTo>
                <a:lnTo>
                  <a:pt x="172" y="650"/>
                </a:lnTo>
                <a:lnTo>
                  <a:pt x="188" y="652"/>
                </a:lnTo>
                <a:lnTo>
                  <a:pt x="206" y="652"/>
                </a:lnTo>
                <a:lnTo>
                  <a:pt x="224" y="650"/>
                </a:lnTo>
                <a:lnTo>
                  <a:pt x="242" y="648"/>
                </a:lnTo>
                <a:lnTo>
                  <a:pt x="262" y="644"/>
                </a:lnTo>
                <a:lnTo>
                  <a:pt x="282" y="638"/>
                </a:lnTo>
                <a:lnTo>
                  <a:pt x="304" y="630"/>
                </a:lnTo>
                <a:lnTo>
                  <a:pt x="326" y="618"/>
                </a:lnTo>
                <a:lnTo>
                  <a:pt x="350" y="606"/>
                </a:lnTo>
                <a:lnTo>
                  <a:pt x="374" y="592"/>
                </a:lnTo>
                <a:lnTo>
                  <a:pt x="376" y="608"/>
                </a:lnTo>
                <a:lnTo>
                  <a:pt x="382" y="624"/>
                </a:lnTo>
                <a:lnTo>
                  <a:pt x="390" y="640"/>
                </a:lnTo>
                <a:lnTo>
                  <a:pt x="396" y="646"/>
                </a:lnTo>
                <a:lnTo>
                  <a:pt x="402" y="654"/>
                </a:lnTo>
                <a:lnTo>
                  <a:pt x="410" y="658"/>
                </a:lnTo>
                <a:lnTo>
                  <a:pt x="422" y="662"/>
                </a:lnTo>
                <a:lnTo>
                  <a:pt x="434" y="664"/>
                </a:lnTo>
                <a:lnTo>
                  <a:pt x="446" y="662"/>
                </a:lnTo>
                <a:lnTo>
                  <a:pt x="462" y="658"/>
                </a:lnTo>
                <a:lnTo>
                  <a:pt x="482" y="652"/>
                </a:lnTo>
                <a:lnTo>
                  <a:pt x="484" y="666"/>
                </a:lnTo>
                <a:lnTo>
                  <a:pt x="490" y="680"/>
                </a:lnTo>
                <a:lnTo>
                  <a:pt x="500" y="698"/>
                </a:lnTo>
                <a:lnTo>
                  <a:pt x="508" y="706"/>
                </a:lnTo>
                <a:lnTo>
                  <a:pt x="516" y="714"/>
                </a:lnTo>
                <a:lnTo>
                  <a:pt x="526" y="722"/>
                </a:lnTo>
                <a:lnTo>
                  <a:pt x="538" y="728"/>
                </a:lnTo>
                <a:lnTo>
                  <a:pt x="552" y="734"/>
                </a:lnTo>
                <a:lnTo>
                  <a:pt x="568" y="738"/>
                </a:lnTo>
                <a:lnTo>
                  <a:pt x="586" y="742"/>
                </a:lnTo>
                <a:lnTo>
                  <a:pt x="606" y="742"/>
                </a:lnTo>
                <a:lnTo>
                  <a:pt x="624" y="738"/>
                </a:lnTo>
                <a:lnTo>
                  <a:pt x="644" y="732"/>
                </a:lnTo>
                <a:lnTo>
                  <a:pt x="668" y="724"/>
                </a:lnTo>
                <a:lnTo>
                  <a:pt x="690" y="712"/>
                </a:lnTo>
                <a:lnTo>
                  <a:pt x="700" y="704"/>
                </a:lnTo>
                <a:lnTo>
                  <a:pt x="710" y="694"/>
                </a:lnTo>
                <a:lnTo>
                  <a:pt x="718" y="684"/>
                </a:lnTo>
                <a:lnTo>
                  <a:pt x="724" y="672"/>
                </a:lnTo>
                <a:lnTo>
                  <a:pt x="728" y="660"/>
                </a:lnTo>
                <a:lnTo>
                  <a:pt x="730" y="646"/>
                </a:lnTo>
                <a:lnTo>
                  <a:pt x="736" y="650"/>
                </a:lnTo>
                <a:lnTo>
                  <a:pt x="754" y="660"/>
                </a:lnTo>
                <a:lnTo>
                  <a:pt x="784" y="670"/>
                </a:lnTo>
                <a:lnTo>
                  <a:pt x="800" y="676"/>
                </a:lnTo>
                <a:lnTo>
                  <a:pt x="818" y="680"/>
                </a:lnTo>
                <a:lnTo>
                  <a:pt x="838" y="682"/>
                </a:lnTo>
                <a:lnTo>
                  <a:pt x="858" y="682"/>
                </a:lnTo>
                <a:lnTo>
                  <a:pt x="880" y="678"/>
                </a:lnTo>
                <a:lnTo>
                  <a:pt x="902" y="672"/>
                </a:lnTo>
                <a:lnTo>
                  <a:pt x="924" y="660"/>
                </a:lnTo>
                <a:lnTo>
                  <a:pt x="946" y="646"/>
                </a:lnTo>
                <a:lnTo>
                  <a:pt x="966" y="626"/>
                </a:lnTo>
                <a:lnTo>
                  <a:pt x="988" y="600"/>
                </a:lnTo>
                <a:lnTo>
                  <a:pt x="996" y="586"/>
                </a:lnTo>
                <a:lnTo>
                  <a:pt x="1004" y="568"/>
                </a:lnTo>
                <a:lnTo>
                  <a:pt x="1010" y="544"/>
                </a:lnTo>
                <a:lnTo>
                  <a:pt x="1012" y="530"/>
                </a:lnTo>
                <a:lnTo>
                  <a:pt x="1014" y="516"/>
                </a:lnTo>
                <a:lnTo>
                  <a:pt x="1014" y="500"/>
                </a:lnTo>
                <a:lnTo>
                  <a:pt x="1014" y="484"/>
                </a:lnTo>
                <a:lnTo>
                  <a:pt x="1010" y="468"/>
                </a:lnTo>
                <a:lnTo>
                  <a:pt x="1004" y="450"/>
                </a:lnTo>
                <a:lnTo>
                  <a:pt x="998" y="432"/>
                </a:lnTo>
                <a:lnTo>
                  <a:pt x="988" y="414"/>
                </a:lnTo>
                <a:lnTo>
                  <a:pt x="998" y="410"/>
                </a:lnTo>
                <a:lnTo>
                  <a:pt x="1010" y="404"/>
                </a:lnTo>
                <a:lnTo>
                  <a:pt x="1024" y="392"/>
                </a:lnTo>
                <a:lnTo>
                  <a:pt x="1030" y="384"/>
                </a:lnTo>
                <a:lnTo>
                  <a:pt x="1036" y="374"/>
                </a:lnTo>
                <a:lnTo>
                  <a:pt x="1042" y="364"/>
                </a:lnTo>
                <a:lnTo>
                  <a:pt x="1048" y="350"/>
                </a:lnTo>
                <a:lnTo>
                  <a:pt x="1052" y="334"/>
                </a:lnTo>
                <a:lnTo>
                  <a:pt x="1056" y="316"/>
                </a:lnTo>
                <a:lnTo>
                  <a:pt x="1058" y="296"/>
                </a:lnTo>
                <a:lnTo>
                  <a:pt x="1058" y="272"/>
                </a:lnTo>
                <a:lnTo>
                  <a:pt x="1054" y="252"/>
                </a:lnTo>
                <a:lnTo>
                  <a:pt x="1048" y="230"/>
                </a:lnTo>
                <a:lnTo>
                  <a:pt x="1038" y="202"/>
                </a:lnTo>
                <a:lnTo>
                  <a:pt x="1030" y="188"/>
                </a:lnTo>
                <a:lnTo>
                  <a:pt x="1020" y="172"/>
                </a:lnTo>
                <a:lnTo>
                  <a:pt x="1008" y="156"/>
                </a:lnTo>
                <a:lnTo>
                  <a:pt x="994" y="142"/>
                </a:lnTo>
                <a:lnTo>
                  <a:pt x="978" y="126"/>
                </a:lnTo>
                <a:lnTo>
                  <a:pt x="960" y="112"/>
                </a:lnTo>
                <a:lnTo>
                  <a:pt x="940" y="98"/>
                </a:lnTo>
                <a:lnTo>
                  <a:pt x="916" y="86"/>
                </a:lnTo>
                <a:lnTo>
                  <a:pt x="906" y="82"/>
                </a:lnTo>
                <a:lnTo>
                  <a:pt x="894" y="78"/>
                </a:lnTo>
                <a:lnTo>
                  <a:pt x="880" y="76"/>
                </a:lnTo>
                <a:lnTo>
                  <a:pt x="862" y="74"/>
                </a:lnTo>
                <a:lnTo>
                  <a:pt x="844" y="74"/>
                </a:lnTo>
                <a:lnTo>
                  <a:pt x="826" y="78"/>
                </a:lnTo>
                <a:lnTo>
                  <a:pt x="818" y="82"/>
                </a:lnTo>
                <a:lnTo>
                  <a:pt x="810" y="86"/>
                </a:lnTo>
                <a:lnTo>
                  <a:pt x="806" y="80"/>
                </a:lnTo>
                <a:lnTo>
                  <a:pt x="794" y="62"/>
                </a:lnTo>
                <a:lnTo>
                  <a:pt x="784" y="52"/>
                </a:lnTo>
                <a:lnTo>
                  <a:pt x="774" y="42"/>
                </a:lnTo>
                <a:lnTo>
                  <a:pt x="760" y="30"/>
                </a:lnTo>
                <a:lnTo>
                  <a:pt x="744" y="20"/>
                </a:lnTo>
                <a:lnTo>
                  <a:pt x="728" y="12"/>
                </a:lnTo>
                <a:lnTo>
                  <a:pt x="708" y="4"/>
                </a:lnTo>
                <a:lnTo>
                  <a:pt x="684" y="0"/>
                </a:lnTo>
                <a:lnTo>
                  <a:pt x="660" y="0"/>
                </a:lnTo>
                <a:lnTo>
                  <a:pt x="634" y="2"/>
                </a:lnTo>
                <a:lnTo>
                  <a:pt x="604" y="10"/>
                </a:lnTo>
                <a:lnTo>
                  <a:pt x="572" y="22"/>
                </a:lnTo>
                <a:lnTo>
                  <a:pt x="538" y="42"/>
                </a:lnTo>
                <a:lnTo>
                  <a:pt x="514" y="36"/>
                </a:lnTo>
                <a:lnTo>
                  <a:pt x="486" y="30"/>
                </a:lnTo>
                <a:lnTo>
                  <a:pt x="454" y="26"/>
                </a:lnTo>
                <a:lnTo>
                  <a:pt x="418" y="24"/>
                </a:lnTo>
                <a:lnTo>
                  <a:pt x="380" y="24"/>
                </a:lnTo>
                <a:lnTo>
                  <a:pt x="362" y="26"/>
                </a:lnTo>
                <a:lnTo>
                  <a:pt x="344" y="30"/>
                </a:lnTo>
                <a:lnTo>
                  <a:pt x="328" y="34"/>
                </a:lnTo>
                <a:lnTo>
                  <a:pt x="312" y="42"/>
                </a:lnTo>
                <a:lnTo>
                  <a:pt x="294" y="50"/>
                </a:lnTo>
                <a:lnTo>
                  <a:pt x="276" y="62"/>
                </a:lnTo>
                <a:lnTo>
                  <a:pt x="254" y="80"/>
                </a:lnTo>
                <a:lnTo>
                  <a:pt x="244" y="92"/>
                </a:lnTo>
                <a:lnTo>
                  <a:pt x="234" y="104"/>
                </a:lnTo>
                <a:lnTo>
                  <a:pt x="224" y="116"/>
                </a:lnTo>
                <a:lnTo>
                  <a:pt x="214" y="132"/>
                </a:lnTo>
                <a:lnTo>
                  <a:pt x="208" y="148"/>
                </a:lnTo>
                <a:lnTo>
                  <a:pt x="202" y="166"/>
                </a:lnTo>
                <a:lnTo>
                  <a:pt x="198" y="186"/>
                </a:lnTo>
                <a:lnTo>
                  <a:pt x="196" y="208"/>
                </a:lnTo>
                <a:close/>
              </a:path>
            </a:pathLst>
          </a:custGeom>
          <a:solidFill>
            <a:srgbClr val="E2E3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5" name="Group 79"/>
          <p:cNvGrpSpPr>
            <a:grpSpLocks/>
          </p:cNvGrpSpPr>
          <p:nvPr/>
        </p:nvGrpSpPr>
        <p:grpSpPr bwMode="auto">
          <a:xfrm>
            <a:off x="974725" y="4316413"/>
            <a:ext cx="1449388" cy="1619250"/>
            <a:chOff x="962025" y="4087813"/>
            <a:chExt cx="1449388" cy="1619250"/>
          </a:xfrm>
        </p:grpSpPr>
        <p:sp>
          <p:nvSpPr>
            <p:cNvPr id="7215" name="Freeform 278"/>
            <p:cNvSpPr>
              <a:spLocks/>
            </p:cNvSpPr>
            <p:nvPr/>
          </p:nvSpPr>
          <p:spPr bwMode="auto">
            <a:xfrm>
              <a:off x="962025" y="4106863"/>
              <a:ext cx="1588" cy="1079500"/>
            </a:xfrm>
            <a:custGeom>
              <a:avLst/>
              <a:gdLst>
                <a:gd name="T0" fmla="*/ 0 w 1588"/>
                <a:gd name="T1" fmla="*/ 0 h 680"/>
                <a:gd name="T2" fmla="*/ 0 w 1588"/>
                <a:gd name="T3" fmla="*/ 2147483646 h 680"/>
                <a:gd name="T4" fmla="*/ 0 w 1588"/>
                <a:gd name="T5" fmla="*/ 0 h 680"/>
                <a:gd name="T6" fmla="*/ 0 60000 65536"/>
                <a:gd name="T7" fmla="*/ 0 60000 65536"/>
                <a:gd name="T8" fmla="*/ 0 60000 65536"/>
                <a:gd name="T9" fmla="*/ 0 w 1588"/>
                <a:gd name="T10" fmla="*/ 0 h 680"/>
                <a:gd name="T11" fmla="*/ 1588 w 1588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680">
                  <a:moveTo>
                    <a:pt x="0" y="0"/>
                  </a:moveTo>
                  <a:lnTo>
                    <a:pt x="0" y="6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Line 279"/>
            <p:cNvSpPr>
              <a:spLocks noChangeShapeType="1"/>
            </p:cNvSpPr>
            <p:nvPr/>
          </p:nvSpPr>
          <p:spPr bwMode="auto">
            <a:xfrm>
              <a:off x="962025" y="4106863"/>
              <a:ext cx="1588" cy="1079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280"/>
            <p:cNvSpPr>
              <a:spLocks/>
            </p:cNvSpPr>
            <p:nvPr/>
          </p:nvSpPr>
          <p:spPr bwMode="auto">
            <a:xfrm>
              <a:off x="1028700" y="4157663"/>
              <a:ext cx="1588" cy="1311275"/>
            </a:xfrm>
            <a:custGeom>
              <a:avLst/>
              <a:gdLst>
                <a:gd name="T0" fmla="*/ 0 w 1588"/>
                <a:gd name="T1" fmla="*/ 0 h 826"/>
                <a:gd name="T2" fmla="*/ 0 w 1588"/>
                <a:gd name="T3" fmla="*/ 2147483646 h 826"/>
                <a:gd name="T4" fmla="*/ 0 w 1588"/>
                <a:gd name="T5" fmla="*/ 0 h 826"/>
                <a:gd name="T6" fmla="*/ 0 60000 65536"/>
                <a:gd name="T7" fmla="*/ 0 60000 65536"/>
                <a:gd name="T8" fmla="*/ 0 60000 65536"/>
                <a:gd name="T9" fmla="*/ 0 w 1588"/>
                <a:gd name="T10" fmla="*/ 0 h 826"/>
                <a:gd name="T11" fmla="*/ 1588 w 1588"/>
                <a:gd name="T12" fmla="*/ 826 h 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826">
                  <a:moveTo>
                    <a:pt x="0" y="0"/>
                  </a:moveTo>
                  <a:lnTo>
                    <a:pt x="0" y="8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Line 281"/>
            <p:cNvSpPr>
              <a:spLocks noChangeShapeType="1"/>
            </p:cNvSpPr>
            <p:nvPr/>
          </p:nvSpPr>
          <p:spPr bwMode="auto">
            <a:xfrm>
              <a:off x="1028700" y="4157663"/>
              <a:ext cx="1588" cy="13112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282"/>
            <p:cNvSpPr>
              <a:spLocks/>
            </p:cNvSpPr>
            <p:nvPr/>
          </p:nvSpPr>
          <p:spPr bwMode="auto">
            <a:xfrm>
              <a:off x="1079500" y="4179888"/>
              <a:ext cx="1588" cy="736600"/>
            </a:xfrm>
            <a:custGeom>
              <a:avLst/>
              <a:gdLst>
                <a:gd name="T0" fmla="*/ 0 w 1588"/>
                <a:gd name="T1" fmla="*/ 0 h 464"/>
                <a:gd name="T2" fmla="*/ 0 w 1588"/>
                <a:gd name="T3" fmla="*/ 2147483646 h 464"/>
                <a:gd name="T4" fmla="*/ 0 w 1588"/>
                <a:gd name="T5" fmla="*/ 0 h 464"/>
                <a:gd name="T6" fmla="*/ 0 60000 65536"/>
                <a:gd name="T7" fmla="*/ 0 60000 65536"/>
                <a:gd name="T8" fmla="*/ 0 60000 65536"/>
                <a:gd name="T9" fmla="*/ 0 w 1588"/>
                <a:gd name="T10" fmla="*/ 0 h 464"/>
                <a:gd name="T11" fmla="*/ 1588 w 1588"/>
                <a:gd name="T12" fmla="*/ 464 h 4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64">
                  <a:moveTo>
                    <a:pt x="0" y="0"/>
                  </a:moveTo>
                  <a:lnTo>
                    <a:pt x="0" y="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Line 283"/>
            <p:cNvSpPr>
              <a:spLocks noChangeShapeType="1"/>
            </p:cNvSpPr>
            <p:nvPr/>
          </p:nvSpPr>
          <p:spPr bwMode="auto">
            <a:xfrm>
              <a:off x="1079500" y="4179888"/>
              <a:ext cx="1588" cy="7366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284"/>
            <p:cNvSpPr>
              <a:spLocks/>
            </p:cNvSpPr>
            <p:nvPr/>
          </p:nvSpPr>
          <p:spPr bwMode="auto">
            <a:xfrm>
              <a:off x="2251075" y="4221163"/>
              <a:ext cx="1588" cy="1485900"/>
            </a:xfrm>
            <a:custGeom>
              <a:avLst/>
              <a:gdLst>
                <a:gd name="T0" fmla="*/ 0 w 1588"/>
                <a:gd name="T1" fmla="*/ 0 h 936"/>
                <a:gd name="T2" fmla="*/ 0 w 1588"/>
                <a:gd name="T3" fmla="*/ 2147483646 h 936"/>
                <a:gd name="T4" fmla="*/ 0 w 1588"/>
                <a:gd name="T5" fmla="*/ 0 h 936"/>
                <a:gd name="T6" fmla="*/ 0 60000 65536"/>
                <a:gd name="T7" fmla="*/ 0 60000 65536"/>
                <a:gd name="T8" fmla="*/ 0 60000 65536"/>
                <a:gd name="T9" fmla="*/ 0 w 1588"/>
                <a:gd name="T10" fmla="*/ 0 h 936"/>
                <a:gd name="T11" fmla="*/ 1588 w 1588"/>
                <a:gd name="T12" fmla="*/ 936 h 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936">
                  <a:moveTo>
                    <a:pt x="0" y="0"/>
                  </a:moveTo>
                  <a:lnTo>
                    <a:pt x="0" y="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Line 285"/>
            <p:cNvSpPr>
              <a:spLocks noChangeShapeType="1"/>
            </p:cNvSpPr>
            <p:nvPr/>
          </p:nvSpPr>
          <p:spPr bwMode="auto">
            <a:xfrm>
              <a:off x="2251075" y="4221163"/>
              <a:ext cx="1588" cy="14859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286"/>
            <p:cNvSpPr>
              <a:spLocks/>
            </p:cNvSpPr>
            <p:nvPr/>
          </p:nvSpPr>
          <p:spPr bwMode="auto">
            <a:xfrm>
              <a:off x="1168400" y="4189413"/>
              <a:ext cx="1588" cy="717550"/>
            </a:xfrm>
            <a:custGeom>
              <a:avLst/>
              <a:gdLst>
                <a:gd name="T0" fmla="*/ 0 w 1588"/>
                <a:gd name="T1" fmla="*/ 0 h 452"/>
                <a:gd name="T2" fmla="*/ 0 w 1588"/>
                <a:gd name="T3" fmla="*/ 2147483646 h 452"/>
                <a:gd name="T4" fmla="*/ 0 w 1588"/>
                <a:gd name="T5" fmla="*/ 0 h 452"/>
                <a:gd name="T6" fmla="*/ 0 60000 65536"/>
                <a:gd name="T7" fmla="*/ 0 60000 65536"/>
                <a:gd name="T8" fmla="*/ 0 60000 65536"/>
                <a:gd name="T9" fmla="*/ 0 w 1588"/>
                <a:gd name="T10" fmla="*/ 0 h 452"/>
                <a:gd name="T11" fmla="*/ 1588 w 1588"/>
                <a:gd name="T12" fmla="*/ 452 h 4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52">
                  <a:moveTo>
                    <a:pt x="0" y="0"/>
                  </a:moveTo>
                  <a:lnTo>
                    <a:pt x="0" y="4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Line 287"/>
            <p:cNvSpPr>
              <a:spLocks noChangeShapeType="1"/>
            </p:cNvSpPr>
            <p:nvPr/>
          </p:nvSpPr>
          <p:spPr bwMode="auto">
            <a:xfrm>
              <a:off x="1168400" y="4189413"/>
              <a:ext cx="1588" cy="7175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288"/>
            <p:cNvSpPr>
              <a:spLocks/>
            </p:cNvSpPr>
            <p:nvPr/>
          </p:nvSpPr>
          <p:spPr bwMode="auto">
            <a:xfrm>
              <a:off x="1333500" y="4138613"/>
              <a:ext cx="1588" cy="1136650"/>
            </a:xfrm>
            <a:custGeom>
              <a:avLst/>
              <a:gdLst>
                <a:gd name="T0" fmla="*/ 0 w 1588"/>
                <a:gd name="T1" fmla="*/ 0 h 716"/>
                <a:gd name="T2" fmla="*/ 0 w 1588"/>
                <a:gd name="T3" fmla="*/ 2147483646 h 716"/>
                <a:gd name="T4" fmla="*/ 0 w 1588"/>
                <a:gd name="T5" fmla="*/ 0 h 716"/>
                <a:gd name="T6" fmla="*/ 0 60000 65536"/>
                <a:gd name="T7" fmla="*/ 0 60000 65536"/>
                <a:gd name="T8" fmla="*/ 0 60000 65536"/>
                <a:gd name="T9" fmla="*/ 0 w 1588"/>
                <a:gd name="T10" fmla="*/ 0 h 716"/>
                <a:gd name="T11" fmla="*/ 1588 w 1588"/>
                <a:gd name="T12" fmla="*/ 716 h 7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716">
                  <a:moveTo>
                    <a:pt x="0" y="0"/>
                  </a:moveTo>
                  <a:lnTo>
                    <a:pt x="0" y="7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Line 289"/>
            <p:cNvSpPr>
              <a:spLocks noChangeShapeType="1"/>
            </p:cNvSpPr>
            <p:nvPr/>
          </p:nvSpPr>
          <p:spPr bwMode="auto">
            <a:xfrm>
              <a:off x="1333500" y="4138613"/>
              <a:ext cx="1588" cy="11366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290"/>
            <p:cNvSpPr>
              <a:spLocks/>
            </p:cNvSpPr>
            <p:nvPr/>
          </p:nvSpPr>
          <p:spPr bwMode="auto">
            <a:xfrm>
              <a:off x="1828800" y="4319588"/>
              <a:ext cx="1588" cy="936625"/>
            </a:xfrm>
            <a:custGeom>
              <a:avLst/>
              <a:gdLst>
                <a:gd name="T0" fmla="*/ 0 w 1588"/>
                <a:gd name="T1" fmla="*/ 0 h 590"/>
                <a:gd name="T2" fmla="*/ 0 w 1588"/>
                <a:gd name="T3" fmla="*/ 2147483646 h 590"/>
                <a:gd name="T4" fmla="*/ 0 w 1588"/>
                <a:gd name="T5" fmla="*/ 0 h 590"/>
                <a:gd name="T6" fmla="*/ 0 60000 65536"/>
                <a:gd name="T7" fmla="*/ 0 60000 65536"/>
                <a:gd name="T8" fmla="*/ 0 60000 65536"/>
                <a:gd name="T9" fmla="*/ 0 w 1588"/>
                <a:gd name="T10" fmla="*/ 0 h 590"/>
                <a:gd name="T11" fmla="*/ 1588 w 1588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90">
                  <a:moveTo>
                    <a:pt x="0" y="0"/>
                  </a:move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Line 291"/>
            <p:cNvSpPr>
              <a:spLocks noChangeShapeType="1"/>
            </p:cNvSpPr>
            <p:nvPr/>
          </p:nvSpPr>
          <p:spPr bwMode="auto">
            <a:xfrm>
              <a:off x="1828800" y="4319588"/>
              <a:ext cx="1588" cy="9366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292"/>
            <p:cNvSpPr>
              <a:spLocks/>
            </p:cNvSpPr>
            <p:nvPr/>
          </p:nvSpPr>
          <p:spPr bwMode="auto">
            <a:xfrm>
              <a:off x="1730375" y="4319588"/>
              <a:ext cx="1588" cy="800100"/>
            </a:xfrm>
            <a:custGeom>
              <a:avLst/>
              <a:gdLst>
                <a:gd name="T0" fmla="*/ 0 w 1588"/>
                <a:gd name="T1" fmla="*/ 0 h 504"/>
                <a:gd name="T2" fmla="*/ 0 w 1588"/>
                <a:gd name="T3" fmla="*/ 2147483646 h 504"/>
                <a:gd name="T4" fmla="*/ 0 w 1588"/>
                <a:gd name="T5" fmla="*/ 0 h 504"/>
                <a:gd name="T6" fmla="*/ 0 60000 65536"/>
                <a:gd name="T7" fmla="*/ 0 60000 65536"/>
                <a:gd name="T8" fmla="*/ 0 60000 65536"/>
                <a:gd name="T9" fmla="*/ 0 w 1588"/>
                <a:gd name="T10" fmla="*/ 0 h 504"/>
                <a:gd name="T11" fmla="*/ 1588 w 1588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04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Line 293"/>
            <p:cNvSpPr>
              <a:spLocks noChangeShapeType="1"/>
            </p:cNvSpPr>
            <p:nvPr/>
          </p:nvSpPr>
          <p:spPr bwMode="auto">
            <a:xfrm>
              <a:off x="1730375" y="4319588"/>
              <a:ext cx="1588" cy="8001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294"/>
            <p:cNvSpPr>
              <a:spLocks/>
            </p:cNvSpPr>
            <p:nvPr/>
          </p:nvSpPr>
          <p:spPr bwMode="auto">
            <a:xfrm>
              <a:off x="2149475" y="4233863"/>
              <a:ext cx="1588" cy="1206500"/>
            </a:xfrm>
            <a:custGeom>
              <a:avLst/>
              <a:gdLst>
                <a:gd name="T0" fmla="*/ 0 w 1588"/>
                <a:gd name="T1" fmla="*/ 0 h 760"/>
                <a:gd name="T2" fmla="*/ 0 w 1588"/>
                <a:gd name="T3" fmla="*/ 2147483646 h 760"/>
                <a:gd name="T4" fmla="*/ 0 w 1588"/>
                <a:gd name="T5" fmla="*/ 0 h 760"/>
                <a:gd name="T6" fmla="*/ 0 60000 65536"/>
                <a:gd name="T7" fmla="*/ 0 60000 65536"/>
                <a:gd name="T8" fmla="*/ 0 60000 65536"/>
                <a:gd name="T9" fmla="*/ 0 w 1588"/>
                <a:gd name="T10" fmla="*/ 0 h 760"/>
                <a:gd name="T11" fmla="*/ 1588 w 1588"/>
                <a:gd name="T12" fmla="*/ 760 h 7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760">
                  <a:moveTo>
                    <a:pt x="0" y="0"/>
                  </a:moveTo>
                  <a:lnTo>
                    <a:pt x="0" y="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Line 295"/>
            <p:cNvSpPr>
              <a:spLocks noChangeShapeType="1"/>
            </p:cNvSpPr>
            <p:nvPr/>
          </p:nvSpPr>
          <p:spPr bwMode="auto">
            <a:xfrm>
              <a:off x="2149475" y="4233863"/>
              <a:ext cx="1588" cy="1206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296"/>
            <p:cNvSpPr>
              <a:spLocks/>
            </p:cNvSpPr>
            <p:nvPr/>
          </p:nvSpPr>
          <p:spPr bwMode="auto">
            <a:xfrm>
              <a:off x="1955800" y="4256088"/>
              <a:ext cx="1588" cy="698500"/>
            </a:xfrm>
            <a:custGeom>
              <a:avLst/>
              <a:gdLst>
                <a:gd name="T0" fmla="*/ 0 w 1588"/>
                <a:gd name="T1" fmla="*/ 0 h 440"/>
                <a:gd name="T2" fmla="*/ 0 w 1588"/>
                <a:gd name="T3" fmla="*/ 2147483646 h 440"/>
                <a:gd name="T4" fmla="*/ 0 w 1588"/>
                <a:gd name="T5" fmla="*/ 0 h 440"/>
                <a:gd name="T6" fmla="*/ 0 60000 65536"/>
                <a:gd name="T7" fmla="*/ 0 60000 65536"/>
                <a:gd name="T8" fmla="*/ 0 60000 65536"/>
                <a:gd name="T9" fmla="*/ 0 w 1588"/>
                <a:gd name="T10" fmla="*/ 0 h 440"/>
                <a:gd name="T11" fmla="*/ 1588 w 1588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40">
                  <a:moveTo>
                    <a:pt x="0" y="0"/>
                  </a:moveTo>
                  <a:lnTo>
                    <a:pt x="0" y="4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Line 297"/>
            <p:cNvSpPr>
              <a:spLocks noChangeShapeType="1"/>
            </p:cNvSpPr>
            <p:nvPr/>
          </p:nvSpPr>
          <p:spPr bwMode="auto">
            <a:xfrm>
              <a:off x="1955800" y="4256088"/>
              <a:ext cx="1588" cy="698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298"/>
            <p:cNvSpPr>
              <a:spLocks/>
            </p:cNvSpPr>
            <p:nvPr/>
          </p:nvSpPr>
          <p:spPr bwMode="auto">
            <a:xfrm>
              <a:off x="1479550" y="4186238"/>
              <a:ext cx="1588" cy="692150"/>
            </a:xfrm>
            <a:custGeom>
              <a:avLst/>
              <a:gdLst>
                <a:gd name="T0" fmla="*/ 0 w 1588"/>
                <a:gd name="T1" fmla="*/ 0 h 436"/>
                <a:gd name="T2" fmla="*/ 0 w 1588"/>
                <a:gd name="T3" fmla="*/ 2147483646 h 436"/>
                <a:gd name="T4" fmla="*/ 0 w 1588"/>
                <a:gd name="T5" fmla="*/ 0 h 436"/>
                <a:gd name="T6" fmla="*/ 0 60000 65536"/>
                <a:gd name="T7" fmla="*/ 0 60000 65536"/>
                <a:gd name="T8" fmla="*/ 0 60000 65536"/>
                <a:gd name="T9" fmla="*/ 0 w 1588"/>
                <a:gd name="T10" fmla="*/ 0 h 436"/>
                <a:gd name="T11" fmla="*/ 1588 w 1588"/>
                <a:gd name="T12" fmla="*/ 436 h 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36">
                  <a:moveTo>
                    <a:pt x="0" y="0"/>
                  </a:moveTo>
                  <a:lnTo>
                    <a:pt x="0" y="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Line 299"/>
            <p:cNvSpPr>
              <a:spLocks noChangeShapeType="1"/>
            </p:cNvSpPr>
            <p:nvPr/>
          </p:nvSpPr>
          <p:spPr bwMode="auto">
            <a:xfrm>
              <a:off x="1479550" y="4186238"/>
              <a:ext cx="1588" cy="6921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300"/>
            <p:cNvSpPr>
              <a:spLocks/>
            </p:cNvSpPr>
            <p:nvPr/>
          </p:nvSpPr>
          <p:spPr bwMode="auto">
            <a:xfrm>
              <a:off x="1597025" y="4186238"/>
              <a:ext cx="1588" cy="787400"/>
            </a:xfrm>
            <a:custGeom>
              <a:avLst/>
              <a:gdLst>
                <a:gd name="T0" fmla="*/ 0 w 1588"/>
                <a:gd name="T1" fmla="*/ 0 h 496"/>
                <a:gd name="T2" fmla="*/ 0 w 1588"/>
                <a:gd name="T3" fmla="*/ 2147483646 h 496"/>
                <a:gd name="T4" fmla="*/ 0 w 1588"/>
                <a:gd name="T5" fmla="*/ 0 h 496"/>
                <a:gd name="T6" fmla="*/ 0 60000 65536"/>
                <a:gd name="T7" fmla="*/ 0 60000 65536"/>
                <a:gd name="T8" fmla="*/ 0 60000 65536"/>
                <a:gd name="T9" fmla="*/ 0 w 1588"/>
                <a:gd name="T10" fmla="*/ 0 h 496"/>
                <a:gd name="T11" fmla="*/ 1588 w 1588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96">
                  <a:moveTo>
                    <a:pt x="0" y="0"/>
                  </a:moveTo>
                  <a:lnTo>
                    <a:pt x="0" y="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Line 301"/>
            <p:cNvSpPr>
              <a:spLocks noChangeShapeType="1"/>
            </p:cNvSpPr>
            <p:nvPr/>
          </p:nvSpPr>
          <p:spPr bwMode="auto">
            <a:xfrm>
              <a:off x="1597025" y="4186238"/>
              <a:ext cx="1588" cy="7874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302"/>
            <p:cNvSpPr>
              <a:spLocks/>
            </p:cNvSpPr>
            <p:nvPr/>
          </p:nvSpPr>
          <p:spPr bwMode="auto">
            <a:xfrm>
              <a:off x="1533525" y="4202113"/>
              <a:ext cx="1588" cy="479425"/>
            </a:xfrm>
            <a:custGeom>
              <a:avLst/>
              <a:gdLst>
                <a:gd name="T0" fmla="*/ 0 w 1588"/>
                <a:gd name="T1" fmla="*/ 0 h 302"/>
                <a:gd name="T2" fmla="*/ 0 w 1588"/>
                <a:gd name="T3" fmla="*/ 2147483646 h 302"/>
                <a:gd name="T4" fmla="*/ 0 w 1588"/>
                <a:gd name="T5" fmla="*/ 0 h 302"/>
                <a:gd name="T6" fmla="*/ 0 60000 65536"/>
                <a:gd name="T7" fmla="*/ 0 60000 65536"/>
                <a:gd name="T8" fmla="*/ 0 60000 65536"/>
                <a:gd name="T9" fmla="*/ 0 w 1588"/>
                <a:gd name="T10" fmla="*/ 0 h 302"/>
                <a:gd name="T11" fmla="*/ 1588 w 1588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02">
                  <a:moveTo>
                    <a:pt x="0" y="0"/>
                  </a:moveTo>
                  <a:lnTo>
                    <a:pt x="0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Line 303"/>
            <p:cNvSpPr>
              <a:spLocks noChangeShapeType="1"/>
            </p:cNvSpPr>
            <p:nvPr/>
          </p:nvSpPr>
          <p:spPr bwMode="auto">
            <a:xfrm>
              <a:off x="1533525" y="4202113"/>
              <a:ext cx="1588" cy="479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304"/>
            <p:cNvSpPr>
              <a:spLocks/>
            </p:cNvSpPr>
            <p:nvPr/>
          </p:nvSpPr>
          <p:spPr bwMode="auto">
            <a:xfrm>
              <a:off x="2409825" y="4100513"/>
              <a:ext cx="1588" cy="860425"/>
            </a:xfrm>
            <a:custGeom>
              <a:avLst/>
              <a:gdLst>
                <a:gd name="T0" fmla="*/ 0 w 1588"/>
                <a:gd name="T1" fmla="*/ 0 h 542"/>
                <a:gd name="T2" fmla="*/ 0 w 1588"/>
                <a:gd name="T3" fmla="*/ 2147483646 h 542"/>
                <a:gd name="T4" fmla="*/ 0 w 1588"/>
                <a:gd name="T5" fmla="*/ 0 h 542"/>
                <a:gd name="T6" fmla="*/ 0 60000 65536"/>
                <a:gd name="T7" fmla="*/ 0 60000 65536"/>
                <a:gd name="T8" fmla="*/ 0 60000 65536"/>
                <a:gd name="T9" fmla="*/ 0 w 1588"/>
                <a:gd name="T10" fmla="*/ 0 h 542"/>
                <a:gd name="T11" fmla="*/ 1588 w 1588"/>
                <a:gd name="T12" fmla="*/ 542 h 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42">
                  <a:moveTo>
                    <a:pt x="0" y="0"/>
                  </a:moveTo>
                  <a:lnTo>
                    <a:pt x="0" y="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Line 305"/>
            <p:cNvSpPr>
              <a:spLocks noChangeShapeType="1"/>
            </p:cNvSpPr>
            <p:nvPr/>
          </p:nvSpPr>
          <p:spPr bwMode="auto">
            <a:xfrm>
              <a:off x="2409825" y="4100513"/>
              <a:ext cx="1588" cy="860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306"/>
            <p:cNvSpPr>
              <a:spLocks/>
            </p:cNvSpPr>
            <p:nvPr/>
          </p:nvSpPr>
          <p:spPr bwMode="auto">
            <a:xfrm>
              <a:off x="1428750" y="4087813"/>
              <a:ext cx="1588" cy="479425"/>
            </a:xfrm>
            <a:custGeom>
              <a:avLst/>
              <a:gdLst>
                <a:gd name="T0" fmla="*/ 0 w 1588"/>
                <a:gd name="T1" fmla="*/ 0 h 302"/>
                <a:gd name="T2" fmla="*/ 0 w 1588"/>
                <a:gd name="T3" fmla="*/ 2147483646 h 302"/>
                <a:gd name="T4" fmla="*/ 0 w 1588"/>
                <a:gd name="T5" fmla="*/ 0 h 302"/>
                <a:gd name="T6" fmla="*/ 0 60000 65536"/>
                <a:gd name="T7" fmla="*/ 0 60000 65536"/>
                <a:gd name="T8" fmla="*/ 0 60000 65536"/>
                <a:gd name="T9" fmla="*/ 0 w 1588"/>
                <a:gd name="T10" fmla="*/ 0 h 302"/>
                <a:gd name="T11" fmla="*/ 1588 w 1588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02">
                  <a:moveTo>
                    <a:pt x="0" y="0"/>
                  </a:moveTo>
                  <a:lnTo>
                    <a:pt x="0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Line 307"/>
            <p:cNvSpPr>
              <a:spLocks noChangeShapeType="1"/>
            </p:cNvSpPr>
            <p:nvPr/>
          </p:nvSpPr>
          <p:spPr bwMode="auto">
            <a:xfrm>
              <a:off x="1428750" y="4087813"/>
              <a:ext cx="1588" cy="479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308"/>
            <p:cNvSpPr>
              <a:spLocks/>
            </p:cNvSpPr>
            <p:nvPr/>
          </p:nvSpPr>
          <p:spPr bwMode="auto">
            <a:xfrm>
              <a:off x="2000250" y="4179888"/>
              <a:ext cx="1588" cy="260350"/>
            </a:xfrm>
            <a:custGeom>
              <a:avLst/>
              <a:gdLst>
                <a:gd name="T0" fmla="*/ 0 w 1588"/>
                <a:gd name="T1" fmla="*/ 0 h 164"/>
                <a:gd name="T2" fmla="*/ 0 w 1588"/>
                <a:gd name="T3" fmla="*/ 2147483646 h 164"/>
                <a:gd name="T4" fmla="*/ 0 w 1588"/>
                <a:gd name="T5" fmla="*/ 0 h 164"/>
                <a:gd name="T6" fmla="*/ 0 60000 65536"/>
                <a:gd name="T7" fmla="*/ 0 60000 65536"/>
                <a:gd name="T8" fmla="*/ 0 60000 65536"/>
                <a:gd name="T9" fmla="*/ 0 w 1588"/>
                <a:gd name="T10" fmla="*/ 0 h 164"/>
                <a:gd name="T11" fmla="*/ 1588 w 1588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164">
                  <a:moveTo>
                    <a:pt x="0" y="0"/>
                  </a:moveTo>
                  <a:lnTo>
                    <a:pt x="0" y="1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Line 309"/>
            <p:cNvSpPr>
              <a:spLocks noChangeShapeType="1"/>
            </p:cNvSpPr>
            <p:nvPr/>
          </p:nvSpPr>
          <p:spPr bwMode="auto">
            <a:xfrm>
              <a:off x="2000250" y="4179888"/>
              <a:ext cx="1588" cy="2603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310"/>
            <p:cNvSpPr>
              <a:spLocks/>
            </p:cNvSpPr>
            <p:nvPr/>
          </p:nvSpPr>
          <p:spPr bwMode="auto">
            <a:xfrm>
              <a:off x="2085975" y="4211638"/>
              <a:ext cx="1588" cy="508000"/>
            </a:xfrm>
            <a:custGeom>
              <a:avLst/>
              <a:gdLst>
                <a:gd name="T0" fmla="*/ 0 w 1588"/>
                <a:gd name="T1" fmla="*/ 0 h 320"/>
                <a:gd name="T2" fmla="*/ 0 w 1588"/>
                <a:gd name="T3" fmla="*/ 2147483646 h 320"/>
                <a:gd name="T4" fmla="*/ 0 w 1588"/>
                <a:gd name="T5" fmla="*/ 0 h 320"/>
                <a:gd name="T6" fmla="*/ 0 60000 65536"/>
                <a:gd name="T7" fmla="*/ 0 60000 65536"/>
                <a:gd name="T8" fmla="*/ 0 60000 65536"/>
                <a:gd name="T9" fmla="*/ 0 w 1588"/>
                <a:gd name="T10" fmla="*/ 0 h 320"/>
                <a:gd name="T11" fmla="*/ 1588 w 1588"/>
                <a:gd name="T12" fmla="*/ 320 h 3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20">
                  <a:moveTo>
                    <a:pt x="0" y="0"/>
                  </a:moveTo>
                  <a:lnTo>
                    <a:pt x="0" y="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Line 311"/>
            <p:cNvSpPr>
              <a:spLocks noChangeShapeType="1"/>
            </p:cNvSpPr>
            <p:nvPr/>
          </p:nvSpPr>
          <p:spPr bwMode="auto">
            <a:xfrm>
              <a:off x="2085975" y="4211638"/>
              <a:ext cx="1588" cy="5080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6" name="Rectangle 312"/>
          <p:cNvSpPr>
            <a:spLocks noChangeArrowheads="1"/>
          </p:cNvSpPr>
          <p:nvPr/>
        </p:nvSpPr>
        <p:spPr bwMode="auto">
          <a:xfrm>
            <a:off x="6264275" y="914400"/>
            <a:ext cx="2425700" cy="1947863"/>
          </a:xfrm>
          <a:prstGeom prst="rect">
            <a:avLst/>
          </a:prstGeom>
          <a:solidFill>
            <a:srgbClr val="006B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Freeform 313"/>
          <p:cNvSpPr>
            <a:spLocks/>
          </p:cNvSpPr>
          <p:nvPr/>
        </p:nvSpPr>
        <p:spPr bwMode="auto">
          <a:xfrm>
            <a:off x="6692900" y="1335088"/>
            <a:ext cx="1625600" cy="993775"/>
          </a:xfrm>
          <a:custGeom>
            <a:avLst/>
            <a:gdLst>
              <a:gd name="T0" fmla="*/ 2147483646 w 1024"/>
              <a:gd name="T1" fmla="*/ 2147483646 h 626"/>
              <a:gd name="T2" fmla="*/ 2147483646 w 1024"/>
              <a:gd name="T3" fmla="*/ 2147483646 h 626"/>
              <a:gd name="T4" fmla="*/ 2147483646 w 1024"/>
              <a:gd name="T5" fmla="*/ 2147483646 h 626"/>
              <a:gd name="T6" fmla="*/ 2147483646 w 1024"/>
              <a:gd name="T7" fmla="*/ 2147483646 h 626"/>
              <a:gd name="T8" fmla="*/ 2147483646 w 1024"/>
              <a:gd name="T9" fmla="*/ 2147483646 h 626"/>
              <a:gd name="T10" fmla="*/ 2147483646 w 1024"/>
              <a:gd name="T11" fmla="*/ 2147483646 h 626"/>
              <a:gd name="T12" fmla="*/ 2147483646 w 1024"/>
              <a:gd name="T13" fmla="*/ 2147483646 h 626"/>
              <a:gd name="T14" fmla="*/ 2147483646 w 1024"/>
              <a:gd name="T15" fmla="*/ 2147483646 h 626"/>
              <a:gd name="T16" fmla="*/ 2147483646 w 1024"/>
              <a:gd name="T17" fmla="*/ 2147483646 h 626"/>
              <a:gd name="T18" fmla="*/ 2147483646 w 1024"/>
              <a:gd name="T19" fmla="*/ 2147483646 h 626"/>
              <a:gd name="T20" fmla="*/ 2147483646 w 1024"/>
              <a:gd name="T21" fmla="*/ 2147483646 h 626"/>
              <a:gd name="T22" fmla="*/ 2147483646 w 1024"/>
              <a:gd name="T23" fmla="*/ 2147483646 h 626"/>
              <a:gd name="T24" fmla="*/ 2147483646 w 1024"/>
              <a:gd name="T25" fmla="*/ 2147483646 h 626"/>
              <a:gd name="T26" fmla="*/ 2147483646 w 1024"/>
              <a:gd name="T27" fmla="*/ 2147483646 h 626"/>
              <a:gd name="T28" fmla="*/ 2147483646 w 1024"/>
              <a:gd name="T29" fmla="*/ 2147483646 h 626"/>
              <a:gd name="T30" fmla="*/ 2147483646 w 1024"/>
              <a:gd name="T31" fmla="*/ 2147483646 h 626"/>
              <a:gd name="T32" fmla="*/ 2147483646 w 1024"/>
              <a:gd name="T33" fmla="*/ 2147483646 h 626"/>
              <a:gd name="T34" fmla="*/ 2147483646 w 1024"/>
              <a:gd name="T35" fmla="*/ 2147483646 h 626"/>
              <a:gd name="T36" fmla="*/ 2147483646 w 1024"/>
              <a:gd name="T37" fmla="*/ 2147483646 h 626"/>
              <a:gd name="T38" fmla="*/ 2147483646 w 1024"/>
              <a:gd name="T39" fmla="*/ 2147483646 h 626"/>
              <a:gd name="T40" fmla="*/ 2147483646 w 1024"/>
              <a:gd name="T41" fmla="*/ 2147483646 h 626"/>
              <a:gd name="T42" fmla="*/ 2147483646 w 1024"/>
              <a:gd name="T43" fmla="*/ 2147483646 h 626"/>
              <a:gd name="T44" fmla="*/ 2147483646 w 1024"/>
              <a:gd name="T45" fmla="*/ 2147483646 h 626"/>
              <a:gd name="T46" fmla="*/ 2147483646 w 1024"/>
              <a:gd name="T47" fmla="*/ 2147483646 h 626"/>
              <a:gd name="T48" fmla="*/ 2147483646 w 1024"/>
              <a:gd name="T49" fmla="*/ 2147483646 h 626"/>
              <a:gd name="T50" fmla="*/ 2147483646 w 1024"/>
              <a:gd name="T51" fmla="*/ 2147483646 h 626"/>
              <a:gd name="T52" fmla="*/ 2147483646 w 1024"/>
              <a:gd name="T53" fmla="*/ 2147483646 h 626"/>
              <a:gd name="T54" fmla="*/ 2147483646 w 1024"/>
              <a:gd name="T55" fmla="*/ 2147483646 h 626"/>
              <a:gd name="T56" fmla="*/ 2147483646 w 1024"/>
              <a:gd name="T57" fmla="*/ 2147483646 h 626"/>
              <a:gd name="T58" fmla="*/ 2147483646 w 1024"/>
              <a:gd name="T59" fmla="*/ 2147483646 h 626"/>
              <a:gd name="T60" fmla="*/ 2147483646 w 1024"/>
              <a:gd name="T61" fmla="*/ 2147483646 h 626"/>
              <a:gd name="T62" fmla="*/ 2147483646 w 1024"/>
              <a:gd name="T63" fmla="*/ 2147483646 h 626"/>
              <a:gd name="T64" fmla="*/ 2147483646 w 1024"/>
              <a:gd name="T65" fmla="*/ 2147483646 h 626"/>
              <a:gd name="T66" fmla="*/ 2147483646 w 1024"/>
              <a:gd name="T67" fmla="*/ 2147483646 h 626"/>
              <a:gd name="T68" fmla="*/ 2147483646 w 1024"/>
              <a:gd name="T69" fmla="*/ 2147483646 h 626"/>
              <a:gd name="T70" fmla="*/ 2147483646 w 1024"/>
              <a:gd name="T71" fmla="*/ 2147483646 h 626"/>
              <a:gd name="T72" fmla="*/ 2147483646 w 1024"/>
              <a:gd name="T73" fmla="*/ 2147483646 h 626"/>
              <a:gd name="T74" fmla="*/ 2147483646 w 1024"/>
              <a:gd name="T75" fmla="*/ 2147483646 h 626"/>
              <a:gd name="T76" fmla="*/ 2147483646 w 1024"/>
              <a:gd name="T77" fmla="*/ 2147483646 h 626"/>
              <a:gd name="T78" fmla="*/ 2147483646 w 1024"/>
              <a:gd name="T79" fmla="*/ 2147483646 h 626"/>
              <a:gd name="T80" fmla="*/ 2147483646 w 1024"/>
              <a:gd name="T81" fmla="*/ 2147483646 h 626"/>
              <a:gd name="T82" fmla="*/ 2147483646 w 1024"/>
              <a:gd name="T83" fmla="*/ 2147483646 h 626"/>
              <a:gd name="T84" fmla="*/ 2147483646 w 1024"/>
              <a:gd name="T85" fmla="*/ 2147483646 h 626"/>
              <a:gd name="T86" fmla="*/ 2147483646 w 1024"/>
              <a:gd name="T87" fmla="*/ 2147483646 h 626"/>
              <a:gd name="T88" fmla="*/ 2147483646 w 1024"/>
              <a:gd name="T89" fmla="*/ 2147483646 h 626"/>
              <a:gd name="T90" fmla="*/ 2147483646 w 1024"/>
              <a:gd name="T91" fmla="*/ 2147483646 h 626"/>
              <a:gd name="T92" fmla="*/ 2147483646 w 1024"/>
              <a:gd name="T93" fmla="*/ 2147483646 h 6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024"/>
              <a:gd name="T142" fmla="*/ 0 h 626"/>
              <a:gd name="T143" fmla="*/ 1024 w 1024"/>
              <a:gd name="T144" fmla="*/ 626 h 62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024" h="626">
                <a:moveTo>
                  <a:pt x="918" y="292"/>
                </a:moveTo>
                <a:lnTo>
                  <a:pt x="918" y="292"/>
                </a:lnTo>
                <a:lnTo>
                  <a:pt x="920" y="280"/>
                </a:lnTo>
                <a:lnTo>
                  <a:pt x="922" y="252"/>
                </a:lnTo>
                <a:lnTo>
                  <a:pt x="922" y="232"/>
                </a:lnTo>
                <a:lnTo>
                  <a:pt x="920" y="212"/>
                </a:lnTo>
                <a:lnTo>
                  <a:pt x="918" y="190"/>
                </a:lnTo>
                <a:lnTo>
                  <a:pt x="912" y="168"/>
                </a:lnTo>
                <a:lnTo>
                  <a:pt x="902" y="146"/>
                </a:lnTo>
                <a:lnTo>
                  <a:pt x="890" y="126"/>
                </a:lnTo>
                <a:lnTo>
                  <a:pt x="882" y="116"/>
                </a:lnTo>
                <a:lnTo>
                  <a:pt x="872" y="108"/>
                </a:lnTo>
                <a:lnTo>
                  <a:pt x="862" y="100"/>
                </a:lnTo>
                <a:lnTo>
                  <a:pt x="850" y="92"/>
                </a:lnTo>
                <a:lnTo>
                  <a:pt x="838" y="86"/>
                </a:lnTo>
                <a:lnTo>
                  <a:pt x="824" y="82"/>
                </a:lnTo>
                <a:lnTo>
                  <a:pt x="808" y="78"/>
                </a:lnTo>
                <a:lnTo>
                  <a:pt x="792" y="76"/>
                </a:lnTo>
                <a:lnTo>
                  <a:pt x="772" y="74"/>
                </a:lnTo>
                <a:lnTo>
                  <a:pt x="752" y="76"/>
                </a:lnTo>
                <a:lnTo>
                  <a:pt x="730" y="78"/>
                </a:lnTo>
                <a:lnTo>
                  <a:pt x="706" y="82"/>
                </a:lnTo>
                <a:lnTo>
                  <a:pt x="696" y="74"/>
                </a:lnTo>
                <a:lnTo>
                  <a:pt x="670" y="56"/>
                </a:lnTo>
                <a:lnTo>
                  <a:pt x="652" y="44"/>
                </a:lnTo>
                <a:lnTo>
                  <a:pt x="630" y="34"/>
                </a:lnTo>
                <a:lnTo>
                  <a:pt x="606" y="22"/>
                </a:lnTo>
                <a:lnTo>
                  <a:pt x="580" y="14"/>
                </a:lnTo>
                <a:lnTo>
                  <a:pt x="550" y="6"/>
                </a:lnTo>
                <a:lnTo>
                  <a:pt x="520" y="2"/>
                </a:lnTo>
                <a:lnTo>
                  <a:pt x="490" y="0"/>
                </a:lnTo>
                <a:lnTo>
                  <a:pt x="474" y="2"/>
                </a:lnTo>
                <a:lnTo>
                  <a:pt x="458" y="4"/>
                </a:lnTo>
                <a:lnTo>
                  <a:pt x="442" y="8"/>
                </a:lnTo>
                <a:lnTo>
                  <a:pt x="426" y="14"/>
                </a:lnTo>
                <a:lnTo>
                  <a:pt x="410" y="20"/>
                </a:lnTo>
                <a:lnTo>
                  <a:pt x="394" y="30"/>
                </a:lnTo>
                <a:lnTo>
                  <a:pt x="378" y="40"/>
                </a:lnTo>
                <a:lnTo>
                  <a:pt x="362" y="52"/>
                </a:lnTo>
                <a:lnTo>
                  <a:pt x="346" y="66"/>
                </a:lnTo>
                <a:lnTo>
                  <a:pt x="330" y="82"/>
                </a:lnTo>
                <a:lnTo>
                  <a:pt x="324" y="78"/>
                </a:lnTo>
                <a:lnTo>
                  <a:pt x="306" y="68"/>
                </a:lnTo>
                <a:lnTo>
                  <a:pt x="280" y="60"/>
                </a:lnTo>
                <a:lnTo>
                  <a:pt x="264" y="56"/>
                </a:lnTo>
                <a:lnTo>
                  <a:pt x="248" y="54"/>
                </a:lnTo>
                <a:lnTo>
                  <a:pt x="232" y="56"/>
                </a:lnTo>
                <a:lnTo>
                  <a:pt x="216" y="60"/>
                </a:lnTo>
                <a:lnTo>
                  <a:pt x="200" y="66"/>
                </a:lnTo>
                <a:lnTo>
                  <a:pt x="184" y="78"/>
                </a:lnTo>
                <a:lnTo>
                  <a:pt x="170" y="94"/>
                </a:lnTo>
                <a:lnTo>
                  <a:pt x="158" y="114"/>
                </a:lnTo>
                <a:lnTo>
                  <a:pt x="146" y="140"/>
                </a:lnTo>
                <a:lnTo>
                  <a:pt x="138" y="174"/>
                </a:lnTo>
                <a:lnTo>
                  <a:pt x="120" y="178"/>
                </a:lnTo>
                <a:lnTo>
                  <a:pt x="102" y="184"/>
                </a:lnTo>
                <a:lnTo>
                  <a:pt x="80" y="194"/>
                </a:lnTo>
                <a:lnTo>
                  <a:pt x="56" y="210"/>
                </a:lnTo>
                <a:lnTo>
                  <a:pt x="44" y="218"/>
                </a:lnTo>
                <a:lnTo>
                  <a:pt x="34" y="228"/>
                </a:lnTo>
                <a:lnTo>
                  <a:pt x="24" y="240"/>
                </a:lnTo>
                <a:lnTo>
                  <a:pt x="16" y="254"/>
                </a:lnTo>
                <a:lnTo>
                  <a:pt x="10" y="270"/>
                </a:lnTo>
                <a:lnTo>
                  <a:pt x="4" y="286"/>
                </a:lnTo>
                <a:lnTo>
                  <a:pt x="2" y="300"/>
                </a:lnTo>
                <a:lnTo>
                  <a:pt x="0" y="314"/>
                </a:lnTo>
                <a:lnTo>
                  <a:pt x="2" y="330"/>
                </a:lnTo>
                <a:lnTo>
                  <a:pt x="4" y="348"/>
                </a:lnTo>
                <a:lnTo>
                  <a:pt x="6" y="364"/>
                </a:lnTo>
                <a:lnTo>
                  <a:pt x="12" y="382"/>
                </a:lnTo>
                <a:lnTo>
                  <a:pt x="18" y="400"/>
                </a:lnTo>
                <a:lnTo>
                  <a:pt x="26" y="418"/>
                </a:lnTo>
                <a:lnTo>
                  <a:pt x="38" y="436"/>
                </a:lnTo>
                <a:lnTo>
                  <a:pt x="50" y="452"/>
                </a:lnTo>
                <a:lnTo>
                  <a:pt x="64" y="468"/>
                </a:lnTo>
                <a:lnTo>
                  <a:pt x="80" y="484"/>
                </a:lnTo>
                <a:lnTo>
                  <a:pt x="98" y="498"/>
                </a:lnTo>
                <a:lnTo>
                  <a:pt x="118" y="510"/>
                </a:lnTo>
                <a:lnTo>
                  <a:pt x="142" y="522"/>
                </a:lnTo>
                <a:lnTo>
                  <a:pt x="166" y="530"/>
                </a:lnTo>
                <a:lnTo>
                  <a:pt x="170" y="538"/>
                </a:lnTo>
                <a:lnTo>
                  <a:pt x="180" y="556"/>
                </a:lnTo>
                <a:lnTo>
                  <a:pt x="190" y="566"/>
                </a:lnTo>
                <a:lnTo>
                  <a:pt x="202" y="578"/>
                </a:lnTo>
                <a:lnTo>
                  <a:pt x="218" y="590"/>
                </a:lnTo>
                <a:lnTo>
                  <a:pt x="236" y="602"/>
                </a:lnTo>
                <a:lnTo>
                  <a:pt x="260" y="612"/>
                </a:lnTo>
                <a:lnTo>
                  <a:pt x="286" y="620"/>
                </a:lnTo>
                <a:lnTo>
                  <a:pt x="316" y="624"/>
                </a:lnTo>
                <a:lnTo>
                  <a:pt x="350" y="626"/>
                </a:lnTo>
                <a:lnTo>
                  <a:pt x="390" y="624"/>
                </a:lnTo>
                <a:lnTo>
                  <a:pt x="434" y="616"/>
                </a:lnTo>
                <a:lnTo>
                  <a:pt x="484" y="604"/>
                </a:lnTo>
                <a:lnTo>
                  <a:pt x="540" y="586"/>
                </a:lnTo>
                <a:lnTo>
                  <a:pt x="564" y="596"/>
                </a:lnTo>
                <a:lnTo>
                  <a:pt x="590" y="606"/>
                </a:lnTo>
                <a:lnTo>
                  <a:pt x="624" y="616"/>
                </a:lnTo>
                <a:lnTo>
                  <a:pt x="642" y="620"/>
                </a:lnTo>
                <a:lnTo>
                  <a:pt x="660" y="620"/>
                </a:lnTo>
                <a:lnTo>
                  <a:pt x="678" y="622"/>
                </a:lnTo>
                <a:lnTo>
                  <a:pt x="698" y="620"/>
                </a:lnTo>
                <a:lnTo>
                  <a:pt x="716" y="616"/>
                </a:lnTo>
                <a:lnTo>
                  <a:pt x="732" y="608"/>
                </a:lnTo>
                <a:lnTo>
                  <a:pt x="748" y="598"/>
                </a:lnTo>
                <a:lnTo>
                  <a:pt x="764" y="586"/>
                </a:lnTo>
                <a:lnTo>
                  <a:pt x="772" y="586"/>
                </a:lnTo>
                <a:lnTo>
                  <a:pt x="796" y="590"/>
                </a:lnTo>
                <a:lnTo>
                  <a:pt x="832" y="592"/>
                </a:lnTo>
                <a:lnTo>
                  <a:pt x="852" y="592"/>
                </a:lnTo>
                <a:lnTo>
                  <a:pt x="872" y="590"/>
                </a:lnTo>
                <a:lnTo>
                  <a:pt x="894" y="586"/>
                </a:lnTo>
                <a:lnTo>
                  <a:pt x="916" y="580"/>
                </a:lnTo>
                <a:lnTo>
                  <a:pt x="936" y="574"/>
                </a:lnTo>
                <a:lnTo>
                  <a:pt x="956" y="564"/>
                </a:lnTo>
                <a:lnTo>
                  <a:pt x="976" y="550"/>
                </a:lnTo>
                <a:lnTo>
                  <a:pt x="992" y="534"/>
                </a:lnTo>
                <a:lnTo>
                  <a:pt x="1004" y="512"/>
                </a:lnTo>
                <a:lnTo>
                  <a:pt x="1010" y="502"/>
                </a:lnTo>
                <a:lnTo>
                  <a:pt x="1014" y="488"/>
                </a:lnTo>
                <a:lnTo>
                  <a:pt x="1016" y="484"/>
                </a:lnTo>
                <a:lnTo>
                  <a:pt x="1020" y="468"/>
                </a:lnTo>
                <a:lnTo>
                  <a:pt x="1024" y="444"/>
                </a:lnTo>
                <a:lnTo>
                  <a:pt x="1024" y="432"/>
                </a:lnTo>
                <a:lnTo>
                  <a:pt x="1022" y="416"/>
                </a:lnTo>
                <a:lnTo>
                  <a:pt x="1020" y="400"/>
                </a:lnTo>
                <a:lnTo>
                  <a:pt x="1014" y="384"/>
                </a:lnTo>
                <a:lnTo>
                  <a:pt x="1006" y="368"/>
                </a:lnTo>
                <a:lnTo>
                  <a:pt x="996" y="352"/>
                </a:lnTo>
                <a:lnTo>
                  <a:pt x="982" y="336"/>
                </a:lnTo>
                <a:lnTo>
                  <a:pt x="964" y="320"/>
                </a:lnTo>
                <a:lnTo>
                  <a:pt x="944" y="306"/>
                </a:lnTo>
                <a:lnTo>
                  <a:pt x="918" y="2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8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Rectangle 314"/>
          <p:cNvSpPr>
            <a:spLocks noChangeArrowheads="1"/>
          </p:cNvSpPr>
          <p:nvPr/>
        </p:nvSpPr>
        <p:spPr bwMode="auto">
          <a:xfrm>
            <a:off x="482600" y="914400"/>
            <a:ext cx="2425700" cy="1941513"/>
          </a:xfrm>
          <a:prstGeom prst="rect">
            <a:avLst/>
          </a:prstGeom>
          <a:solidFill>
            <a:srgbClr val="F175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Freeform 315"/>
          <p:cNvSpPr>
            <a:spLocks/>
          </p:cNvSpPr>
          <p:nvPr/>
        </p:nvSpPr>
        <p:spPr bwMode="auto">
          <a:xfrm>
            <a:off x="3190875" y="1500188"/>
            <a:ext cx="1273175" cy="593725"/>
          </a:xfrm>
          <a:custGeom>
            <a:avLst/>
            <a:gdLst>
              <a:gd name="T0" fmla="*/ 2147483646 w 802"/>
              <a:gd name="T1" fmla="*/ 2147483646 h 374"/>
              <a:gd name="T2" fmla="*/ 2147483646 w 802"/>
              <a:gd name="T3" fmla="*/ 2147483646 h 374"/>
              <a:gd name="T4" fmla="*/ 2147483646 w 802"/>
              <a:gd name="T5" fmla="*/ 2147483646 h 374"/>
              <a:gd name="T6" fmla="*/ 2147483646 w 802"/>
              <a:gd name="T7" fmla="*/ 2147483646 h 374"/>
              <a:gd name="T8" fmla="*/ 0 w 802"/>
              <a:gd name="T9" fmla="*/ 2147483646 h 374"/>
              <a:gd name="T10" fmla="*/ 2147483646 w 802"/>
              <a:gd name="T11" fmla="*/ 2147483646 h 374"/>
              <a:gd name="T12" fmla="*/ 2147483646 w 802"/>
              <a:gd name="T13" fmla="*/ 2147483646 h 374"/>
              <a:gd name="T14" fmla="*/ 2147483646 w 802"/>
              <a:gd name="T15" fmla="*/ 2147483646 h 374"/>
              <a:gd name="T16" fmla="*/ 2147483646 w 802"/>
              <a:gd name="T17" fmla="*/ 2147483646 h 374"/>
              <a:gd name="T18" fmla="*/ 2147483646 w 802"/>
              <a:gd name="T19" fmla="*/ 2147483646 h 374"/>
              <a:gd name="T20" fmla="*/ 2147483646 w 802"/>
              <a:gd name="T21" fmla="*/ 2147483646 h 374"/>
              <a:gd name="T22" fmla="*/ 2147483646 w 802"/>
              <a:gd name="T23" fmla="*/ 2147483646 h 374"/>
              <a:gd name="T24" fmla="*/ 2147483646 w 802"/>
              <a:gd name="T25" fmla="*/ 2147483646 h 374"/>
              <a:gd name="T26" fmla="*/ 2147483646 w 802"/>
              <a:gd name="T27" fmla="*/ 2147483646 h 374"/>
              <a:gd name="T28" fmla="*/ 2147483646 w 802"/>
              <a:gd name="T29" fmla="*/ 2147483646 h 374"/>
              <a:gd name="T30" fmla="*/ 2147483646 w 802"/>
              <a:gd name="T31" fmla="*/ 2147483646 h 374"/>
              <a:gd name="T32" fmla="*/ 2147483646 w 802"/>
              <a:gd name="T33" fmla="*/ 2147483646 h 374"/>
              <a:gd name="T34" fmla="*/ 2147483646 w 802"/>
              <a:gd name="T35" fmla="*/ 2147483646 h 374"/>
              <a:gd name="T36" fmla="*/ 2147483646 w 802"/>
              <a:gd name="T37" fmla="*/ 2147483646 h 374"/>
              <a:gd name="T38" fmla="*/ 2147483646 w 802"/>
              <a:gd name="T39" fmla="*/ 0 h 374"/>
              <a:gd name="T40" fmla="*/ 2147483646 w 802"/>
              <a:gd name="T41" fmla="*/ 0 h 374"/>
              <a:gd name="T42" fmla="*/ 2147483646 w 802"/>
              <a:gd name="T43" fmla="*/ 2147483646 h 374"/>
              <a:gd name="T44" fmla="*/ 2147483646 w 802"/>
              <a:gd name="T45" fmla="*/ 2147483646 h 374"/>
              <a:gd name="T46" fmla="*/ 2147483646 w 802"/>
              <a:gd name="T47" fmla="*/ 2147483646 h 374"/>
              <a:gd name="T48" fmla="*/ 2147483646 w 802"/>
              <a:gd name="T49" fmla="*/ 2147483646 h 374"/>
              <a:gd name="T50" fmla="*/ 2147483646 w 802"/>
              <a:gd name="T51" fmla="*/ 2147483646 h 374"/>
              <a:gd name="T52" fmla="*/ 2147483646 w 802"/>
              <a:gd name="T53" fmla="*/ 2147483646 h 374"/>
              <a:gd name="T54" fmla="*/ 2147483646 w 802"/>
              <a:gd name="T55" fmla="*/ 2147483646 h 374"/>
              <a:gd name="T56" fmla="*/ 2147483646 w 802"/>
              <a:gd name="T57" fmla="*/ 2147483646 h 374"/>
              <a:gd name="T58" fmla="*/ 2147483646 w 802"/>
              <a:gd name="T59" fmla="*/ 2147483646 h 374"/>
              <a:gd name="T60" fmla="*/ 2147483646 w 802"/>
              <a:gd name="T61" fmla="*/ 2147483646 h 374"/>
              <a:gd name="T62" fmla="*/ 2147483646 w 802"/>
              <a:gd name="T63" fmla="*/ 2147483646 h 374"/>
              <a:gd name="T64" fmla="*/ 2147483646 w 802"/>
              <a:gd name="T65" fmla="*/ 2147483646 h 374"/>
              <a:gd name="T66" fmla="*/ 2147483646 w 802"/>
              <a:gd name="T67" fmla="*/ 2147483646 h 374"/>
              <a:gd name="T68" fmla="*/ 2147483646 w 802"/>
              <a:gd name="T69" fmla="*/ 2147483646 h 374"/>
              <a:gd name="T70" fmla="*/ 2147483646 w 802"/>
              <a:gd name="T71" fmla="*/ 2147483646 h 374"/>
              <a:gd name="T72" fmla="*/ 2147483646 w 802"/>
              <a:gd name="T73" fmla="*/ 2147483646 h 374"/>
              <a:gd name="T74" fmla="*/ 2147483646 w 802"/>
              <a:gd name="T75" fmla="*/ 2147483646 h 374"/>
              <a:gd name="T76" fmla="*/ 2147483646 w 802"/>
              <a:gd name="T77" fmla="*/ 2147483646 h 374"/>
              <a:gd name="T78" fmla="*/ 2147483646 w 802"/>
              <a:gd name="T79" fmla="*/ 2147483646 h 374"/>
              <a:gd name="T80" fmla="*/ 2147483646 w 802"/>
              <a:gd name="T81" fmla="*/ 2147483646 h 374"/>
              <a:gd name="T82" fmla="*/ 2147483646 w 802"/>
              <a:gd name="T83" fmla="*/ 2147483646 h 374"/>
              <a:gd name="T84" fmla="*/ 2147483646 w 802"/>
              <a:gd name="T85" fmla="*/ 2147483646 h 374"/>
              <a:gd name="T86" fmla="*/ 2147483646 w 802"/>
              <a:gd name="T87" fmla="*/ 2147483646 h 374"/>
              <a:gd name="T88" fmla="*/ 2147483646 w 802"/>
              <a:gd name="T89" fmla="*/ 2147483646 h 374"/>
              <a:gd name="T90" fmla="*/ 2147483646 w 802"/>
              <a:gd name="T91" fmla="*/ 2147483646 h 374"/>
              <a:gd name="T92" fmla="*/ 2147483646 w 802"/>
              <a:gd name="T93" fmla="*/ 2147483646 h 374"/>
              <a:gd name="T94" fmla="*/ 2147483646 w 802"/>
              <a:gd name="T95" fmla="*/ 2147483646 h 37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02"/>
              <a:gd name="T145" fmla="*/ 0 h 374"/>
              <a:gd name="T146" fmla="*/ 802 w 802"/>
              <a:gd name="T147" fmla="*/ 374 h 37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02" h="374">
                <a:moveTo>
                  <a:pt x="62" y="370"/>
                </a:moveTo>
                <a:lnTo>
                  <a:pt x="62" y="370"/>
                </a:lnTo>
                <a:lnTo>
                  <a:pt x="50" y="368"/>
                </a:lnTo>
                <a:lnTo>
                  <a:pt x="40" y="364"/>
                </a:lnTo>
                <a:lnTo>
                  <a:pt x="30" y="356"/>
                </a:lnTo>
                <a:lnTo>
                  <a:pt x="20" y="348"/>
                </a:lnTo>
                <a:lnTo>
                  <a:pt x="12" y="336"/>
                </a:lnTo>
                <a:lnTo>
                  <a:pt x="6" y="326"/>
                </a:lnTo>
                <a:lnTo>
                  <a:pt x="2" y="312"/>
                </a:lnTo>
                <a:lnTo>
                  <a:pt x="0" y="298"/>
                </a:lnTo>
                <a:lnTo>
                  <a:pt x="0" y="286"/>
                </a:lnTo>
                <a:lnTo>
                  <a:pt x="2" y="272"/>
                </a:lnTo>
                <a:lnTo>
                  <a:pt x="8" y="258"/>
                </a:lnTo>
                <a:lnTo>
                  <a:pt x="14" y="246"/>
                </a:lnTo>
                <a:lnTo>
                  <a:pt x="26" y="236"/>
                </a:lnTo>
                <a:lnTo>
                  <a:pt x="38" y="226"/>
                </a:lnTo>
                <a:lnTo>
                  <a:pt x="54" y="218"/>
                </a:lnTo>
                <a:lnTo>
                  <a:pt x="74" y="214"/>
                </a:lnTo>
                <a:lnTo>
                  <a:pt x="80" y="196"/>
                </a:lnTo>
                <a:lnTo>
                  <a:pt x="88" y="178"/>
                </a:lnTo>
                <a:lnTo>
                  <a:pt x="100" y="158"/>
                </a:lnTo>
                <a:lnTo>
                  <a:pt x="106" y="148"/>
                </a:lnTo>
                <a:lnTo>
                  <a:pt x="116" y="138"/>
                </a:lnTo>
                <a:lnTo>
                  <a:pt x="126" y="130"/>
                </a:lnTo>
                <a:lnTo>
                  <a:pt x="138" y="120"/>
                </a:lnTo>
                <a:lnTo>
                  <a:pt x="150" y="114"/>
                </a:lnTo>
                <a:lnTo>
                  <a:pt x="164" y="108"/>
                </a:lnTo>
                <a:lnTo>
                  <a:pt x="182" y="104"/>
                </a:lnTo>
                <a:lnTo>
                  <a:pt x="200" y="104"/>
                </a:lnTo>
                <a:lnTo>
                  <a:pt x="206" y="94"/>
                </a:lnTo>
                <a:lnTo>
                  <a:pt x="222" y="72"/>
                </a:lnTo>
                <a:lnTo>
                  <a:pt x="236" y="60"/>
                </a:lnTo>
                <a:lnTo>
                  <a:pt x="250" y="44"/>
                </a:lnTo>
                <a:lnTo>
                  <a:pt x="266" y="32"/>
                </a:lnTo>
                <a:lnTo>
                  <a:pt x="286" y="20"/>
                </a:lnTo>
                <a:lnTo>
                  <a:pt x="306" y="10"/>
                </a:lnTo>
                <a:lnTo>
                  <a:pt x="326" y="2"/>
                </a:lnTo>
                <a:lnTo>
                  <a:pt x="338" y="0"/>
                </a:lnTo>
                <a:lnTo>
                  <a:pt x="350" y="0"/>
                </a:lnTo>
                <a:lnTo>
                  <a:pt x="362" y="0"/>
                </a:lnTo>
                <a:lnTo>
                  <a:pt x="374" y="2"/>
                </a:lnTo>
                <a:lnTo>
                  <a:pt x="386" y="6"/>
                </a:lnTo>
                <a:lnTo>
                  <a:pt x="398" y="10"/>
                </a:lnTo>
                <a:lnTo>
                  <a:pt x="410" y="18"/>
                </a:lnTo>
                <a:lnTo>
                  <a:pt x="422" y="26"/>
                </a:lnTo>
                <a:lnTo>
                  <a:pt x="436" y="36"/>
                </a:lnTo>
                <a:lnTo>
                  <a:pt x="448" y="48"/>
                </a:lnTo>
                <a:lnTo>
                  <a:pt x="462" y="64"/>
                </a:lnTo>
                <a:lnTo>
                  <a:pt x="474" y="80"/>
                </a:lnTo>
                <a:lnTo>
                  <a:pt x="482" y="78"/>
                </a:lnTo>
                <a:lnTo>
                  <a:pt x="502" y="74"/>
                </a:lnTo>
                <a:lnTo>
                  <a:pt x="530" y="70"/>
                </a:lnTo>
                <a:lnTo>
                  <a:pt x="546" y="70"/>
                </a:lnTo>
                <a:lnTo>
                  <a:pt x="562" y="70"/>
                </a:lnTo>
                <a:lnTo>
                  <a:pt x="580" y="74"/>
                </a:lnTo>
                <a:lnTo>
                  <a:pt x="596" y="80"/>
                </a:lnTo>
                <a:lnTo>
                  <a:pt x="612" y="88"/>
                </a:lnTo>
                <a:lnTo>
                  <a:pt x="626" y="100"/>
                </a:lnTo>
                <a:lnTo>
                  <a:pt x="640" y="114"/>
                </a:lnTo>
                <a:lnTo>
                  <a:pt x="652" y="134"/>
                </a:lnTo>
                <a:lnTo>
                  <a:pt x="660" y="158"/>
                </a:lnTo>
                <a:lnTo>
                  <a:pt x="666" y="186"/>
                </a:lnTo>
                <a:lnTo>
                  <a:pt x="686" y="186"/>
                </a:lnTo>
                <a:lnTo>
                  <a:pt x="706" y="190"/>
                </a:lnTo>
                <a:lnTo>
                  <a:pt x="730" y="196"/>
                </a:lnTo>
                <a:lnTo>
                  <a:pt x="742" y="202"/>
                </a:lnTo>
                <a:lnTo>
                  <a:pt x="754" y="208"/>
                </a:lnTo>
                <a:lnTo>
                  <a:pt x="766" y="218"/>
                </a:lnTo>
                <a:lnTo>
                  <a:pt x="776" y="228"/>
                </a:lnTo>
                <a:lnTo>
                  <a:pt x="786" y="240"/>
                </a:lnTo>
                <a:lnTo>
                  <a:pt x="794" y="256"/>
                </a:lnTo>
                <a:lnTo>
                  <a:pt x="798" y="274"/>
                </a:lnTo>
                <a:lnTo>
                  <a:pt x="802" y="294"/>
                </a:lnTo>
                <a:lnTo>
                  <a:pt x="802" y="298"/>
                </a:lnTo>
                <a:lnTo>
                  <a:pt x="800" y="306"/>
                </a:lnTo>
                <a:lnTo>
                  <a:pt x="794" y="318"/>
                </a:lnTo>
                <a:lnTo>
                  <a:pt x="790" y="326"/>
                </a:lnTo>
                <a:lnTo>
                  <a:pt x="784" y="334"/>
                </a:lnTo>
                <a:lnTo>
                  <a:pt x="774" y="340"/>
                </a:lnTo>
                <a:lnTo>
                  <a:pt x="764" y="348"/>
                </a:lnTo>
                <a:lnTo>
                  <a:pt x="752" y="354"/>
                </a:lnTo>
                <a:lnTo>
                  <a:pt x="736" y="360"/>
                </a:lnTo>
                <a:lnTo>
                  <a:pt x="718" y="366"/>
                </a:lnTo>
                <a:lnTo>
                  <a:pt x="698" y="370"/>
                </a:lnTo>
                <a:lnTo>
                  <a:pt x="674" y="372"/>
                </a:lnTo>
                <a:lnTo>
                  <a:pt x="646" y="374"/>
                </a:lnTo>
                <a:lnTo>
                  <a:pt x="422" y="372"/>
                </a:lnTo>
                <a:lnTo>
                  <a:pt x="230" y="372"/>
                </a:lnTo>
                <a:lnTo>
                  <a:pt x="62" y="37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316"/>
          <p:cNvSpPr>
            <a:spLocks/>
          </p:cNvSpPr>
          <p:nvPr/>
        </p:nvSpPr>
        <p:spPr bwMode="auto">
          <a:xfrm>
            <a:off x="3829050" y="1439863"/>
            <a:ext cx="2111375" cy="942975"/>
          </a:xfrm>
          <a:custGeom>
            <a:avLst/>
            <a:gdLst>
              <a:gd name="T0" fmla="*/ 2147483646 w 1330"/>
              <a:gd name="T1" fmla="*/ 2147483646 h 594"/>
              <a:gd name="T2" fmla="*/ 2147483646 w 1330"/>
              <a:gd name="T3" fmla="*/ 2147483646 h 594"/>
              <a:gd name="T4" fmla="*/ 2147483646 w 1330"/>
              <a:gd name="T5" fmla="*/ 2147483646 h 594"/>
              <a:gd name="T6" fmla="*/ 2147483646 w 1330"/>
              <a:gd name="T7" fmla="*/ 2147483646 h 594"/>
              <a:gd name="T8" fmla="*/ 2147483646 w 1330"/>
              <a:gd name="T9" fmla="*/ 2147483646 h 594"/>
              <a:gd name="T10" fmla="*/ 2147483646 w 1330"/>
              <a:gd name="T11" fmla="*/ 2147483646 h 594"/>
              <a:gd name="T12" fmla="*/ 2147483646 w 1330"/>
              <a:gd name="T13" fmla="*/ 2147483646 h 594"/>
              <a:gd name="T14" fmla="*/ 2147483646 w 1330"/>
              <a:gd name="T15" fmla="*/ 2147483646 h 594"/>
              <a:gd name="T16" fmla="*/ 2147483646 w 1330"/>
              <a:gd name="T17" fmla="*/ 2147483646 h 594"/>
              <a:gd name="T18" fmla="*/ 2147483646 w 1330"/>
              <a:gd name="T19" fmla="*/ 2147483646 h 594"/>
              <a:gd name="T20" fmla="*/ 2147483646 w 1330"/>
              <a:gd name="T21" fmla="*/ 2147483646 h 594"/>
              <a:gd name="T22" fmla="*/ 2147483646 w 1330"/>
              <a:gd name="T23" fmla="*/ 2147483646 h 594"/>
              <a:gd name="T24" fmla="*/ 2147483646 w 1330"/>
              <a:gd name="T25" fmla="*/ 2147483646 h 594"/>
              <a:gd name="T26" fmla="*/ 2147483646 w 1330"/>
              <a:gd name="T27" fmla="*/ 2147483646 h 594"/>
              <a:gd name="T28" fmla="*/ 2147483646 w 1330"/>
              <a:gd name="T29" fmla="*/ 2147483646 h 594"/>
              <a:gd name="T30" fmla="*/ 2147483646 w 1330"/>
              <a:gd name="T31" fmla="*/ 2147483646 h 594"/>
              <a:gd name="T32" fmla="*/ 2147483646 w 1330"/>
              <a:gd name="T33" fmla="*/ 2147483646 h 594"/>
              <a:gd name="T34" fmla="*/ 2147483646 w 1330"/>
              <a:gd name="T35" fmla="*/ 2147483646 h 594"/>
              <a:gd name="T36" fmla="*/ 2147483646 w 1330"/>
              <a:gd name="T37" fmla="*/ 2147483646 h 594"/>
              <a:gd name="T38" fmla="*/ 2147483646 w 1330"/>
              <a:gd name="T39" fmla="*/ 2147483646 h 594"/>
              <a:gd name="T40" fmla="*/ 2147483646 w 1330"/>
              <a:gd name="T41" fmla="*/ 2147483646 h 594"/>
              <a:gd name="T42" fmla="*/ 2147483646 w 1330"/>
              <a:gd name="T43" fmla="*/ 2147483646 h 594"/>
              <a:gd name="T44" fmla="*/ 2147483646 w 1330"/>
              <a:gd name="T45" fmla="*/ 2147483646 h 594"/>
              <a:gd name="T46" fmla="*/ 2147483646 w 1330"/>
              <a:gd name="T47" fmla="*/ 0 h 594"/>
              <a:gd name="T48" fmla="*/ 2147483646 w 1330"/>
              <a:gd name="T49" fmla="*/ 2147483646 h 594"/>
              <a:gd name="T50" fmla="*/ 2147483646 w 1330"/>
              <a:gd name="T51" fmla="*/ 2147483646 h 594"/>
              <a:gd name="T52" fmla="*/ 2147483646 w 1330"/>
              <a:gd name="T53" fmla="*/ 2147483646 h 594"/>
              <a:gd name="T54" fmla="*/ 2147483646 w 1330"/>
              <a:gd name="T55" fmla="*/ 2147483646 h 594"/>
              <a:gd name="T56" fmla="*/ 2147483646 w 1330"/>
              <a:gd name="T57" fmla="*/ 2147483646 h 594"/>
              <a:gd name="T58" fmla="*/ 2147483646 w 1330"/>
              <a:gd name="T59" fmla="*/ 2147483646 h 594"/>
              <a:gd name="T60" fmla="*/ 2147483646 w 1330"/>
              <a:gd name="T61" fmla="*/ 2147483646 h 594"/>
              <a:gd name="T62" fmla="*/ 2147483646 w 1330"/>
              <a:gd name="T63" fmla="*/ 2147483646 h 594"/>
              <a:gd name="T64" fmla="*/ 2147483646 w 1330"/>
              <a:gd name="T65" fmla="*/ 2147483646 h 594"/>
              <a:gd name="T66" fmla="*/ 2147483646 w 1330"/>
              <a:gd name="T67" fmla="*/ 2147483646 h 594"/>
              <a:gd name="T68" fmla="*/ 2147483646 w 1330"/>
              <a:gd name="T69" fmla="*/ 2147483646 h 594"/>
              <a:gd name="T70" fmla="*/ 2147483646 w 1330"/>
              <a:gd name="T71" fmla="*/ 2147483646 h 594"/>
              <a:gd name="T72" fmla="*/ 2147483646 w 1330"/>
              <a:gd name="T73" fmla="*/ 2147483646 h 594"/>
              <a:gd name="T74" fmla="*/ 2147483646 w 1330"/>
              <a:gd name="T75" fmla="*/ 2147483646 h 594"/>
              <a:gd name="T76" fmla="*/ 2147483646 w 1330"/>
              <a:gd name="T77" fmla="*/ 2147483646 h 594"/>
              <a:gd name="T78" fmla="*/ 2147483646 w 1330"/>
              <a:gd name="T79" fmla="*/ 2147483646 h 594"/>
              <a:gd name="T80" fmla="*/ 2147483646 w 1330"/>
              <a:gd name="T81" fmla="*/ 2147483646 h 594"/>
              <a:gd name="T82" fmla="*/ 2147483646 w 1330"/>
              <a:gd name="T83" fmla="*/ 2147483646 h 594"/>
              <a:gd name="T84" fmla="*/ 2147483646 w 1330"/>
              <a:gd name="T85" fmla="*/ 2147483646 h 594"/>
              <a:gd name="T86" fmla="*/ 2147483646 w 1330"/>
              <a:gd name="T87" fmla="*/ 2147483646 h 5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330"/>
              <a:gd name="T133" fmla="*/ 0 h 594"/>
              <a:gd name="T134" fmla="*/ 1330 w 1330"/>
              <a:gd name="T135" fmla="*/ 594 h 5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330" h="594">
                <a:moveTo>
                  <a:pt x="512" y="582"/>
                </a:moveTo>
                <a:lnTo>
                  <a:pt x="512" y="582"/>
                </a:lnTo>
                <a:lnTo>
                  <a:pt x="448" y="588"/>
                </a:lnTo>
                <a:lnTo>
                  <a:pt x="380" y="592"/>
                </a:lnTo>
                <a:lnTo>
                  <a:pt x="300" y="594"/>
                </a:lnTo>
                <a:lnTo>
                  <a:pt x="258" y="594"/>
                </a:lnTo>
                <a:lnTo>
                  <a:pt x="218" y="592"/>
                </a:lnTo>
                <a:lnTo>
                  <a:pt x="178" y="590"/>
                </a:lnTo>
                <a:lnTo>
                  <a:pt x="140" y="586"/>
                </a:lnTo>
                <a:lnTo>
                  <a:pt x="108" y="578"/>
                </a:lnTo>
                <a:lnTo>
                  <a:pt x="80" y="570"/>
                </a:lnTo>
                <a:lnTo>
                  <a:pt x="66" y="564"/>
                </a:lnTo>
                <a:lnTo>
                  <a:pt x="56" y="558"/>
                </a:lnTo>
                <a:lnTo>
                  <a:pt x="48" y="552"/>
                </a:lnTo>
                <a:lnTo>
                  <a:pt x="40" y="546"/>
                </a:lnTo>
                <a:lnTo>
                  <a:pt x="34" y="538"/>
                </a:lnTo>
                <a:lnTo>
                  <a:pt x="22" y="522"/>
                </a:lnTo>
                <a:lnTo>
                  <a:pt x="14" y="510"/>
                </a:lnTo>
                <a:lnTo>
                  <a:pt x="8" y="498"/>
                </a:lnTo>
                <a:lnTo>
                  <a:pt x="2" y="484"/>
                </a:lnTo>
                <a:lnTo>
                  <a:pt x="0" y="470"/>
                </a:lnTo>
                <a:lnTo>
                  <a:pt x="0" y="454"/>
                </a:lnTo>
                <a:lnTo>
                  <a:pt x="6" y="440"/>
                </a:lnTo>
                <a:lnTo>
                  <a:pt x="10" y="432"/>
                </a:lnTo>
                <a:lnTo>
                  <a:pt x="16" y="424"/>
                </a:lnTo>
                <a:lnTo>
                  <a:pt x="22" y="418"/>
                </a:lnTo>
                <a:lnTo>
                  <a:pt x="32" y="410"/>
                </a:lnTo>
                <a:lnTo>
                  <a:pt x="42" y="404"/>
                </a:lnTo>
                <a:lnTo>
                  <a:pt x="54" y="398"/>
                </a:lnTo>
                <a:lnTo>
                  <a:pt x="84" y="386"/>
                </a:lnTo>
                <a:lnTo>
                  <a:pt x="124" y="376"/>
                </a:lnTo>
                <a:lnTo>
                  <a:pt x="172" y="368"/>
                </a:lnTo>
                <a:lnTo>
                  <a:pt x="174" y="360"/>
                </a:lnTo>
                <a:lnTo>
                  <a:pt x="180" y="340"/>
                </a:lnTo>
                <a:lnTo>
                  <a:pt x="190" y="314"/>
                </a:lnTo>
                <a:lnTo>
                  <a:pt x="196" y="298"/>
                </a:lnTo>
                <a:lnTo>
                  <a:pt x="206" y="282"/>
                </a:lnTo>
                <a:lnTo>
                  <a:pt x="218" y="268"/>
                </a:lnTo>
                <a:lnTo>
                  <a:pt x="232" y="254"/>
                </a:lnTo>
                <a:lnTo>
                  <a:pt x="248" y="240"/>
                </a:lnTo>
                <a:lnTo>
                  <a:pt x="268" y="230"/>
                </a:lnTo>
                <a:lnTo>
                  <a:pt x="290" y="222"/>
                </a:lnTo>
                <a:lnTo>
                  <a:pt x="314" y="216"/>
                </a:lnTo>
                <a:lnTo>
                  <a:pt x="342" y="214"/>
                </a:lnTo>
                <a:lnTo>
                  <a:pt x="374" y="218"/>
                </a:lnTo>
                <a:lnTo>
                  <a:pt x="372" y="212"/>
                </a:lnTo>
                <a:lnTo>
                  <a:pt x="370" y="196"/>
                </a:lnTo>
                <a:lnTo>
                  <a:pt x="370" y="186"/>
                </a:lnTo>
                <a:lnTo>
                  <a:pt x="372" y="174"/>
                </a:lnTo>
                <a:lnTo>
                  <a:pt x="376" y="160"/>
                </a:lnTo>
                <a:lnTo>
                  <a:pt x="380" y="148"/>
                </a:lnTo>
                <a:lnTo>
                  <a:pt x="388" y="134"/>
                </a:lnTo>
                <a:lnTo>
                  <a:pt x="398" y="122"/>
                </a:lnTo>
                <a:lnTo>
                  <a:pt x="412" y="108"/>
                </a:lnTo>
                <a:lnTo>
                  <a:pt x="430" y="98"/>
                </a:lnTo>
                <a:lnTo>
                  <a:pt x="454" y="88"/>
                </a:lnTo>
                <a:lnTo>
                  <a:pt x="480" y="80"/>
                </a:lnTo>
                <a:lnTo>
                  <a:pt x="512" y="76"/>
                </a:lnTo>
                <a:lnTo>
                  <a:pt x="550" y="72"/>
                </a:lnTo>
                <a:lnTo>
                  <a:pt x="556" y="66"/>
                </a:lnTo>
                <a:lnTo>
                  <a:pt x="570" y="50"/>
                </a:lnTo>
                <a:lnTo>
                  <a:pt x="582" y="40"/>
                </a:lnTo>
                <a:lnTo>
                  <a:pt x="594" y="30"/>
                </a:lnTo>
                <a:lnTo>
                  <a:pt x="608" y="20"/>
                </a:lnTo>
                <a:lnTo>
                  <a:pt x="624" y="12"/>
                </a:lnTo>
                <a:lnTo>
                  <a:pt x="642" y="6"/>
                </a:lnTo>
                <a:lnTo>
                  <a:pt x="662" y="2"/>
                </a:lnTo>
                <a:lnTo>
                  <a:pt x="682" y="0"/>
                </a:lnTo>
                <a:lnTo>
                  <a:pt x="704" y="4"/>
                </a:lnTo>
                <a:lnTo>
                  <a:pt x="726" y="12"/>
                </a:lnTo>
                <a:lnTo>
                  <a:pt x="750" y="26"/>
                </a:lnTo>
                <a:lnTo>
                  <a:pt x="774" y="46"/>
                </a:lnTo>
                <a:lnTo>
                  <a:pt x="798" y="74"/>
                </a:lnTo>
                <a:lnTo>
                  <a:pt x="824" y="74"/>
                </a:lnTo>
                <a:lnTo>
                  <a:pt x="850" y="78"/>
                </a:lnTo>
                <a:lnTo>
                  <a:pt x="882" y="84"/>
                </a:lnTo>
                <a:lnTo>
                  <a:pt x="898" y="88"/>
                </a:lnTo>
                <a:lnTo>
                  <a:pt x="914" y="94"/>
                </a:lnTo>
                <a:lnTo>
                  <a:pt x="930" y="102"/>
                </a:lnTo>
                <a:lnTo>
                  <a:pt x="946" y="110"/>
                </a:lnTo>
                <a:lnTo>
                  <a:pt x="960" y="122"/>
                </a:lnTo>
                <a:lnTo>
                  <a:pt x="972" y="134"/>
                </a:lnTo>
                <a:lnTo>
                  <a:pt x="982" y="150"/>
                </a:lnTo>
                <a:lnTo>
                  <a:pt x="990" y="168"/>
                </a:lnTo>
                <a:lnTo>
                  <a:pt x="1014" y="174"/>
                </a:lnTo>
                <a:lnTo>
                  <a:pt x="1038" y="184"/>
                </a:lnTo>
                <a:lnTo>
                  <a:pt x="1064" y="198"/>
                </a:lnTo>
                <a:lnTo>
                  <a:pt x="1076" y="206"/>
                </a:lnTo>
                <a:lnTo>
                  <a:pt x="1086" y="216"/>
                </a:lnTo>
                <a:lnTo>
                  <a:pt x="1096" y="226"/>
                </a:lnTo>
                <a:lnTo>
                  <a:pt x="1104" y="238"/>
                </a:lnTo>
                <a:lnTo>
                  <a:pt x="1108" y="250"/>
                </a:lnTo>
                <a:lnTo>
                  <a:pt x="1110" y="264"/>
                </a:lnTo>
                <a:lnTo>
                  <a:pt x="1108" y="278"/>
                </a:lnTo>
                <a:lnTo>
                  <a:pt x="1102" y="296"/>
                </a:lnTo>
                <a:lnTo>
                  <a:pt x="1138" y="304"/>
                </a:lnTo>
                <a:lnTo>
                  <a:pt x="1174" y="314"/>
                </a:lnTo>
                <a:lnTo>
                  <a:pt x="1216" y="330"/>
                </a:lnTo>
                <a:lnTo>
                  <a:pt x="1238" y="340"/>
                </a:lnTo>
                <a:lnTo>
                  <a:pt x="1258" y="352"/>
                </a:lnTo>
                <a:lnTo>
                  <a:pt x="1278" y="366"/>
                </a:lnTo>
                <a:lnTo>
                  <a:pt x="1294" y="380"/>
                </a:lnTo>
                <a:lnTo>
                  <a:pt x="1310" y="398"/>
                </a:lnTo>
                <a:lnTo>
                  <a:pt x="1320" y="416"/>
                </a:lnTo>
                <a:lnTo>
                  <a:pt x="1324" y="426"/>
                </a:lnTo>
                <a:lnTo>
                  <a:pt x="1328" y="436"/>
                </a:lnTo>
                <a:lnTo>
                  <a:pt x="1330" y="446"/>
                </a:lnTo>
                <a:lnTo>
                  <a:pt x="1330" y="458"/>
                </a:lnTo>
                <a:lnTo>
                  <a:pt x="1330" y="464"/>
                </a:lnTo>
                <a:lnTo>
                  <a:pt x="1330" y="472"/>
                </a:lnTo>
                <a:lnTo>
                  <a:pt x="1326" y="480"/>
                </a:lnTo>
                <a:lnTo>
                  <a:pt x="1322" y="492"/>
                </a:lnTo>
                <a:lnTo>
                  <a:pt x="1312" y="504"/>
                </a:lnTo>
                <a:lnTo>
                  <a:pt x="1300" y="516"/>
                </a:lnTo>
                <a:lnTo>
                  <a:pt x="1284" y="530"/>
                </a:lnTo>
                <a:lnTo>
                  <a:pt x="1260" y="542"/>
                </a:lnTo>
                <a:lnTo>
                  <a:pt x="1230" y="554"/>
                </a:lnTo>
                <a:lnTo>
                  <a:pt x="1194" y="564"/>
                </a:lnTo>
                <a:lnTo>
                  <a:pt x="1150" y="574"/>
                </a:lnTo>
                <a:lnTo>
                  <a:pt x="1098" y="580"/>
                </a:lnTo>
                <a:lnTo>
                  <a:pt x="1036" y="584"/>
                </a:lnTo>
                <a:lnTo>
                  <a:pt x="964" y="586"/>
                </a:lnTo>
                <a:lnTo>
                  <a:pt x="880" y="582"/>
                </a:lnTo>
                <a:lnTo>
                  <a:pt x="512" y="582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317"/>
          <p:cNvSpPr>
            <a:spLocks/>
          </p:cNvSpPr>
          <p:nvPr/>
        </p:nvSpPr>
        <p:spPr bwMode="auto">
          <a:xfrm>
            <a:off x="1203325" y="1287463"/>
            <a:ext cx="933450" cy="606425"/>
          </a:xfrm>
          <a:custGeom>
            <a:avLst/>
            <a:gdLst>
              <a:gd name="T0" fmla="*/ 2147483646 w 588"/>
              <a:gd name="T1" fmla="*/ 2147483646 h 382"/>
              <a:gd name="T2" fmla="*/ 2147483646 w 588"/>
              <a:gd name="T3" fmla="*/ 2147483646 h 382"/>
              <a:gd name="T4" fmla="*/ 2147483646 w 588"/>
              <a:gd name="T5" fmla="*/ 2147483646 h 382"/>
              <a:gd name="T6" fmla="*/ 2147483646 w 588"/>
              <a:gd name="T7" fmla="*/ 2147483646 h 382"/>
              <a:gd name="T8" fmla="*/ 2147483646 w 588"/>
              <a:gd name="T9" fmla="*/ 2147483646 h 382"/>
              <a:gd name="T10" fmla="*/ 2147483646 w 588"/>
              <a:gd name="T11" fmla="*/ 2147483646 h 382"/>
              <a:gd name="T12" fmla="*/ 2147483646 w 588"/>
              <a:gd name="T13" fmla="*/ 2147483646 h 382"/>
              <a:gd name="T14" fmla="*/ 2147483646 w 588"/>
              <a:gd name="T15" fmla="*/ 0 h 382"/>
              <a:gd name="T16" fmla="*/ 2147483646 w 588"/>
              <a:gd name="T17" fmla="*/ 2147483646 h 382"/>
              <a:gd name="T18" fmla="*/ 2147483646 w 588"/>
              <a:gd name="T19" fmla="*/ 2147483646 h 382"/>
              <a:gd name="T20" fmla="*/ 2147483646 w 588"/>
              <a:gd name="T21" fmla="*/ 2147483646 h 382"/>
              <a:gd name="T22" fmla="*/ 2147483646 w 588"/>
              <a:gd name="T23" fmla="*/ 2147483646 h 382"/>
              <a:gd name="T24" fmla="*/ 2147483646 w 588"/>
              <a:gd name="T25" fmla="*/ 2147483646 h 382"/>
              <a:gd name="T26" fmla="*/ 2147483646 w 588"/>
              <a:gd name="T27" fmla="*/ 2147483646 h 382"/>
              <a:gd name="T28" fmla="*/ 2147483646 w 588"/>
              <a:gd name="T29" fmla="*/ 2147483646 h 382"/>
              <a:gd name="T30" fmla="*/ 2147483646 w 588"/>
              <a:gd name="T31" fmla="*/ 2147483646 h 382"/>
              <a:gd name="T32" fmla="*/ 2147483646 w 588"/>
              <a:gd name="T33" fmla="*/ 2147483646 h 382"/>
              <a:gd name="T34" fmla="*/ 2147483646 w 588"/>
              <a:gd name="T35" fmla="*/ 2147483646 h 382"/>
              <a:gd name="T36" fmla="*/ 2147483646 w 588"/>
              <a:gd name="T37" fmla="*/ 2147483646 h 382"/>
              <a:gd name="T38" fmla="*/ 2147483646 w 588"/>
              <a:gd name="T39" fmla="*/ 2147483646 h 382"/>
              <a:gd name="T40" fmla="*/ 2147483646 w 588"/>
              <a:gd name="T41" fmla="*/ 2147483646 h 382"/>
              <a:gd name="T42" fmla="*/ 2147483646 w 588"/>
              <a:gd name="T43" fmla="*/ 2147483646 h 382"/>
              <a:gd name="T44" fmla="*/ 2147483646 w 588"/>
              <a:gd name="T45" fmla="*/ 2147483646 h 382"/>
              <a:gd name="T46" fmla="*/ 2147483646 w 588"/>
              <a:gd name="T47" fmla="*/ 2147483646 h 382"/>
              <a:gd name="T48" fmla="*/ 2147483646 w 588"/>
              <a:gd name="T49" fmla="*/ 2147483646 h 382"/>
              <a:gd name="T50" fmla="*/ 2147483646 w 588"/>
              <a:gd name="T51" fmla="*/ 2147483646 h 382"/>
              <a:gd name="T52" fmla="*/ 2147483646 w 588"/>
              <a:gd name="T53" fmla="*/ 2147483646 h 382"/>
              <a:gd name="T54" fmla="*/ 2147483646 w 588"/>
              <a:gd name="T55" fmla="*/ 2147483646 h 382"/>
              <a:gd name="T56" fmla="*/ 2147483646 w 588"/>
              <a:gd name="T57" fmla="*/ 2147483646 h 382"/>
              <a:gd name="T58" fmla="*/ 2147483646 w 588"/>
              <a:gd name="T59" fmla="*/ 2147483646 h 382"/>
              <a:gd name="T60" fmla="*/ 2147483646 w 588"/>
              <a:gd name="T61" fmla="*/ 2147483646 h 382"/>
              <a:gd name="T62" fmla="*/ 2147483646 w 588"/>
              <a:gd name="T63" fmla="*/ 2147483646 h 382"/>
              <a:gd name="T64" fmla="*/ 0 w 588"/>
              <a:gd name="T65" fmla="*/ 2147483646 h 382"/>
              <a:gd name="T66" fmla="*/ 2147483646 w 588"/>
              <a:gd name="T67" fmla="*/ 2147483646 h 382"/>
              <a:gd name="T68" fmla="*/ 2147483646 w 588"/>
              <a:gd name="T69" fmla="*/ 2147483646 h 382"/>
              <a:gd name="T70" fmla="*/ 2147483646 w 588"/>
              <a:gd name="T71" fmla="*/ 2147483646 h 382"/>
              <a:gd name="T72" fmla="*/ 2147483646 w 588"/>
              <a:gd name="T73" fmla="*/ 2147483646 h 382"/>
              <a:gd name="T74" fmla="*/ 2147483646 w 588"/>
              <a:gd name="T75" fmla="*/ 2147483646 h 382"/>
              <a:gd name="T76" fmla="*/ 2147483646 w 588"/>
              <a:gd name="T77" fmla="*/ 2147483646 h 382"/>
              <a:gd name="T78" fmla="*/ 2147483646 w 588"/>
              <a:gd name="T79" fmla="*/ 2147483646 h 38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88"/>
              <a:gd name="T121" fmla="*/ 0 h 382"/>
              <a:gd name="T122" fmla="*/ 588 w 588"/>
              <a:gd name="T123" fmla="*/ 382 h 38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88" h="382">
                <a:moveTo>
                  <a:pt x="132" y="148"/>
                </a:moveTo>
                <a:lnTo>
                  <a:pt x="132" y="148"/>
                </a:lnTo>
                <a:lnTo>
                  <a:pt x="134" y="142"/>
                </a:lnTo>
                <a:lnTo>
                  <a:pt x="136" y="124"/>
                </a:lnTo>
                <a:lnTo>
                  <a:pt x="142" y="100"/>
                </a:lnTo>
                <a:lnTo>
                  <a:pt x="146" y="88"/>
                </a:lnTo>
                <a:lnTo>
                  <a:pt x="154" y="74"/>
                </a:lnTo>
                <a:lnTo>
                  <a:pt x="162" y="60"/>
                </a:lnTo>
                <a:lnTo>
                  <a:pt x="174" y="46"/>
                </a:lnTo>
                <a:lnTo>
                  <a:pt x="188" y="34"/>
                </a:lnTo>
                <a:lnTo>
                  <a:pt x="204" y="22"/>
                </a:lnTo>
                <a:lnTo>
                  <a:pt x="222" y="14"/>
                </a:lnTo>
                <a:lnTo>
                  <a:pt x="244" y="6"/>
                </a:lnTo>
                <a:lnTo>
                  <a:pt x="270" y="2"/>
                </a:lnTo>
                <a:lnTo>
                  <a:pt x="298" y="0"/>
                </a:lnTo>
                <a:lnTo>
                  <a:pt x="316" y="2"/>
                </a:lnTo>
                <a:lnTo>
                  <a:pt x="334" y="6"/>
                </a:lnTo>
                <a:lnTo>
                  <a:pt x="354" y="12"/>
                </a:lnTo>
                <a:lnTo>
                  <a:pt x="366" y="18"/>
                </a:lnTo>
                <a:lnTo>
                  <a:pt x="378" y="26"/>
                </a:lnTo>
                <a:lnTo>
                  <a:pt x="390" y="34"/>
                </a:lnTo>
                <a:lnTo>
                  <a:pt x="400" y="44"/>
                </a:lnTo>
                <a:lnTo>
                  <a:pt x="410" y="56"/>
                </a:lnTo>
                <a:lnTo>
                  <a:pt x="420" y="70"/>
                </a:lnTo>
                <a:lnTo>
                  <a:pt x="428" y="84"/>
                </a:lnTo>
                <a:lnTo>
                  <a:pt x="434" y="102"/>
                </a:lnTo>
                <a:lnTo>
                  <a:pt x="456" y="104"/>
                </a:lnTo>
                <a:lnTo>
                  <a:pt x="480" y="110"/>
                </a:lnTo>
                <a:lnTo>
                  <a:pt x="506" y="118"/>
                </a:lnTo>
                <a:lnTo>
                  <a:pt x="520" y="124"/>
                </a:lnTo>
                <a:lnTo>
                  <a:pt x="534" y="132"/>
                </a:lnTo>
                <a:lnTo>
                  <a:pt x="548" y="142"/>
                </a:lnTo>
                <a:lnTo>
                  <a:pt x="560" y="154"/>
                </a:lnTo>
                <a:lnTo>
                  <a:pt x="570" y="168"/>
                </a:lnTo>
                <a:lnTo>
                  <a:pt x="578" y="184"/>
                </a:lnTo>
                <a:lnTo>
                  <a:pt x="584" y="204"/>
                </a:lnTo>
                <a:lnTo>
                  <a:pt x="588" y="226"/>
                </a:lnTo>
                <a:lnTo>
                  <a:pt x="588" y="232"/>
                </a:lnTo>
                <a:lnTo>
                  <a:pt x="588" y="248"/>
                </a:lnTo>
                <a:lnTo>
                  <a:pt x="586" y="270"/>
                </a:lnTo>
                <a:lnTo>
                  <a:pt x="582" y="284"/>
                </a:lnTo>
                <a:lnTo>
                  <a:pt x="578" y="298"/>
                </a:lnTo>
                <a:lnTo>
                  <a:pt x="572" y="312"/>
                </a:lnTo>
                <a:lnTo>
                  <a:pt x="564" y="326"/>
                </a:lnTo>
                <a:lnTo>
                  <a:pt x="554" y="338"/>
                </a:lnTo>
                <a:lnTo>
                  <a:pt x="542" y="350"/>
                </a:lnTo>
                <a:lnTo>
                  <a:pt x="526" y="362"/>
                </a:lnTo>
                <a:lnTo>
                  <a:pt x="510" y="370"/>
                </a:lnTo>
                <a:lnTo>
                  <a:pt x="488" y="378"/>
                </a:lnTo>
                <a:lnTo>
                  <a:pt x="464" y="382"/>
                </a:lnTo>
                <a:lnTo>
                  <a:pt x="108" y="382"/>
                </a:lnTo>
                <a:lnTo>
                  <a:pt x="102" y="382"/>
                </a:lnTo>
                <a:lnTo>
                  <a:pt x="88" y="378"/>
                </a:lnTo>
                <a:lnTo>
                  <a:pt x="68" y="370"/>
                </a:lnTo>
                <a:lnTo>
                  <a:pt x="56" y="364"/>
                </a:lnTo>
                <a:lnTo>
                  <a:pt x="46" y="356"/>
                </a:lnTo>
                <a:lnTo>
                  <a:pt x="34" y="348"/>
                </a:lnTo>
                <a:lnTo>
                  <a:pt x="24" y="336"/>
                </a:lnTo>
                <a:lnTo>
                  <a:pt x="16" y="324"/>
                </a:lnTo>
                <a:lnTo>
                  <a:pt x="8" y="310"/>
                </a:lnTo>
                <a:lnTo>
                  <a:pt x="2" y="294"/>
                </a:lnTo>
                <a:lnTo>
                  <a:pt x="0" y="274"/>
                </a:lnTo>
                <a:lnTo>
                  <a:pt x="0" y="254"/>
                </a:lnTo>
                <a:lnTo>
                  <a:pt x="2" y="230"/>
                </a:lnTo>
                <a:lnTo>
                  <a:pt x="8" y="218"/>
                </a:lnTo>
                <a:lnTo>
                  <a:pt x="16" y="204"/>
                </a:lnTo>
                <a:lnTo>
                  <a:pt x="26" y="190"/>
                </a:lnTo>
                <a:lnTo>
                  <a:pt x="44" y="176"/>
                </a:lnTo>
                <a:lnTo>
                  <a:pt x="54" y="168"/>
                </a:lnTo>
                <a:lnTo>
                  <a:pt x="66" y="162"/>
                </a:lnTo>
                <a:lnTo>
                  <a:pt x="80" y="156"/>
                </a:lnTo>
                <a:lnTo>
                  <a:pt x="96" y="152"/>
                </a:lnTo>
                <a:lnTo>
                  <a:pt x="114" y="150"/>
                </a:lnTo>
                <a:lnTo>
                  <a:pt x="132" y="14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2" name="Freeform 318"/>
          <p:cNvSpPr>
            <a:spLocks/>
          </p:cNvSpPr>
          <p:nvPr/>
        </p:nvSpPr>
        <p:spPr bwMode="auto">
          <a:xfrm>
            <a:off x="1463675" y="1417638"/>
            <a:ext cx="1247775" cy="812800"/>
          </a:xfrm>
          <a:custGeom>
            <a:avLst/>
            <a:gdLst>
              <a:gd name="T0" fmla="*/ 2147483646 w 786"/>
              <a:gd name="T1" fmla="*/ 2147483646 h 512"/>
              <a:gd name="T2" fmla="*/ 2147483646 w 786"/>
              <a:gd name="T3" fmla="*/ 2147483646 h 512"/>
              <a:gd name="T4" fmla="*/ 2147483646 w 786"/>
              <a:gd name="T5" fmla="*/ 2147483646 h 512"/>
              <a:gd name="T6" fmla="*/ 2147483646 w 786"/>
              <a:gd name="T7" fmla="*/ 2147483646 h 512"/>
              <a:gd name="T8" fmla="*/ 2147483646 w 786"/>
              <a:gd name="T9" fmla="*/ 2147483646 h 512"/>
              <a:gd name="T10" fmla="*/ 2147483646 w 786"/>
              <a:gd name="T11" fmla="*/ 2147483646 h 512"/>
              <a:gd name="T12" fmla="*/ 2147483646 w 786"/>
              <a:gd name="T13" fmla="*/ 2147483646 h 512"/>
              <a:gd name="T14" fmla="*/ 2147483646 w 786"/>
              <a:gd name="T15" fmla="*/ 0 h 512"/>
              <a:gd name="T16" fmla="*/ 2147483646 w 786"/>
              <a:gd name="T17" fmla="*/ 0 h 512"/>
              <a:gd name="T18" fmla="*/ 2147483646 w 786"/>
              <a:gd name="T19" fmla="*/ 2147483646 h 512"/>
              <a:gd name="T20" fmla="*/ 2147483646 w 786"/>
              <a:gd name="T21" fmla="*/ 2147483646 h 512"/>
              <a:gd name="T22" fmla="*/ 2147483646 w 786"/>
              <a:gd name="T23" fmla="*/ 2147483646 h 512"/>
              <a:gd name="T24" fmla="*/ 2147483646 w 786"/>
              <a:gd name="T25" fmla="*/ 2147483646 h 512"/>
              <a:gd name="T26" fmla="*/ 2147483646 w 786"/>
              <a:gd name="T27" fmla="*/ 2147483646 h 512"/>
              <a:gd name="T28" fmla="*/ 2147483646 w 786"/>
              <a:gd name="T29" fmla="*/ 2147483646 h 512"/>
              <a:gd name="T30" fmla="*/ 2147483646 w 786"/>
              <a:gd name="T31" fmla="*/ 2147483646 h 512"/>
              <a:gd name="T32" fmla="*/ 2147483646 w 786"/>
              <a:gd name="T33" fmla="*/ 2147483646 h 512"/>
              <a:gd name="T34" fmla="*/ 2147483646 w 786"/>
              <a:gd name="T35" fmla="*/ 2147483646 h 512"/>
              <a:gd name="T36" fmla="*/ 2147483646 w 786"/>
              <a:gd name="T37" fmla="*/ 2147483646 h 512"/>
              <a:gd name="T38" fmla="*/ 2147483646 w 786"/>
              <a:gd name="T39" fmla="*/ 2147483646 h 512"/>
              <a:gd name="T40" fmla="*/ 2147483646 w 786"/>
              <a:gd name="T41" fmla="*/ 2147483646 h 512"/>
              <a:gd name="T42" fmla="*/ 2147483646 w 786"/>
              <a:gd name="T43" fmla="*/ 2147483646 h 512"/>
              <a:gd name="T44" fmla="*/ 2147483646 w 786"/>
              <a:gd name="T45" fmla="*/ 2147483646 h 512"/>
              <a:gd name="T46" fmla="*/ 2147483646 w 786"/>
              <a:gd name="T47" fmla="*/ 2147483646 h 512"/>
              <a:gd name="T48" fmla="*/ 2147483646 w 786"/>
              <a:gd name="T49" fmla="*/ 2147483646 h 512"/>
              <a:gd name="T50" fmla="*/ 2147483646 w 786"/>
              <a:gd name="T51" fmla="*/ 2147483646 h 512"/>
              <a:gd name="T52" fmla="*/ 2147483646 w 786"/>
              <a:gd name="T53" fmla="*/ 2147483646 h 512"/>
              <a:gd name="T54" fmla="*/ 2147483646 w 786"/>
              <a:gd name="T55" fmla="*/ 2147483646 h 512"/>
              <a:gd name="T56" fmla="*/ 2147483646 w 786"/>
              <a:gd name="T57" fmla="*/ 2147483646 h 512"/>
              <a:gd name="T58" fmla="*/ 2147483646 w 786"/>
              <a:gd name="T59" fmla="*/ 2147483646 h 512"/>
              <a:gd name="T60" fmla="*/ 2147483646 w 786"/>
              <a:gd name="T61" fmla="*/ 2147483646 h 512"/>
              <a:gd name="T62" fmla="*/ 2147483646 w 786"/>
              <a:gd name="T63" fmla="*/ 2147483646 h 512"/>
              <a:gd name="T64" fmla="*/ 2147483646 w 786"/>
              <a:gd name="T65" fmla="*/ 2147483646 h 512"/>
              <a:gd name="T66" fmla="*/ 2147483646 w 786"/>
              <a:gd name="T67" fmla="*/ 2147483646 h 512"/>
              <a:gd name="T68" fmla="*/ 0 w 786"/>
              <a:gd name="T69" fmla="*/ 2147483646 h 512"/>
              <a:gd name="T70" fmla="*/ 2147483646 w 786"/>
              <a:gd name="T71" fmla="*/ 2147483646 h 512"/>
              <a:gd name="T72" fmla="*/ 2147483646 w 786"/>
              <a:gd name="T73" fmla="*/ 2147483646 h 512"/>
              <a:gd name="T74" fmla="*/ 2147483646 w 786"/>
              <a:gd name="T75" fmla="*/ 2147483646 h 512"/>
              <a:gd name="T76" fmla="*/ 2147483646 w 786"/>
              <a:gd name="T77" fmla="*/ 2147483646 h 512"/>
              <a:gd name="T78" fmla="*/ 2147483646 w 786"/>
              <a:gd name="T79" fmla="*/ 2147483646 h 512"/>
              <a:gd name="T80" fmla="*/ 2147483646 w 786"/>
              <a:gd name="T81" fmla="*/ 2147483646 h 512"/>
              <a:gd name="T82" fmla="*/ 2147483646 w 786"/>
              <a:gd name="T83" fmla="*/ 2147483646 h 512"/>
              <a:gd name="T84" fmla="*/ 2147483646 w 786"/>
              <a:gd name="T85" fmla="*/ 2147483646 h 51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86"/>
              <a:gd name="T130" fmla="*/ 0 h 512"/>
              <a:gd name="T131" fmla="*/ 786 w 786"/>
              <a:gd name="T132" fmla="*/ 512 h 51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86" h="512">
                <a:moveTo>
                  <a:pt x="176" y="198"/>
                </a:moveTo>
                <a:lnTo>
                  <a:pt x="176" y="198"/>
                </a:lnTo>
                <a:lnTo>
                  <a:pt x="178" y="190"/>
                </a:lnTo>
                <a:lnTo>
                  <a:pt x="180" y="168"/>
                </a:lnTo>
                <a:lnTo>
                  <a:pt x="184" y="152"/>
                </a:lnTo>
                <a:lnTo>
                  <a:pt x="188" y="136"/>
                </a:lnTo>
                <a:lnTo>
                  <a:pt x="196" y="118"/>
                </a:lnTo>
                <a:lnTo>
                  <a:pt x="204" y="100"/>
                </a:lnTo>
                <a:lnTo>
                  <a:pt x="216" y="80"/>
                </a:lnTo>
                <a:lnTo>
                  <a:pt x="232" y="62"/>
                </a:lnTo>
                <a:lnTo>
                  <a:pt x="250" y="46"/>
                </a:lnTo>
                <a:lnTo>
                  <a:pt x="270" y="32"/>
                </a:lnTo>
                <a:lnTo>
                  <a:pt x="296" y="18"/>
                </a:lnTo>
                <a:lnTo>
                  <a:pt x="326" y="8"/>
                </a:lnTo>
                <a:lnTo>
                  <a:pt x="360" y="2"/>
                </a:lnTo>
                <a:lnTo>
                  <a:pt x="398" y="0"/>
                </a:lnTo>
                <a:lnTo>
                  <a:pt x="404" y="0"/>
                </a:lnTo>
                <a:lnTo>
                  <a:pt x="420" y="2"/>
                </a:lnTo>
                <a:lnTo>
                  <a:pt x="444" y="8"/>
                </a:lnTo>
                <a:lnTo>
                  <a:pt x="474" y="18"/>
                </a:lnTo>
                <a:lnTo>
                  <a:pt x="488" y="26"/>
                </a:lnTo>
                <a:lnTo>
                  <a:pt x="504" y="34"/>
                </a:lnTo>
                <a:lnTo>
                  <a:pt x="520" y="46"/>
                </a:lnTo>
                <a:lnTo>
                  <a:pt x="534" y="60"/>
                </a:lnTo>
                <a:lnTo>
                  <a:pt x="548" y="74"/>
                </a:lnTo>
                <a:lnTo>
                  <a:pt x="560" y="94"/>
                </a:lnTo>
                <a:lnTo>
                  <a:pt x="570" y="114"/>
                </a:lnTo>
                <a:lnTo>
                  <a:pt x="578" y="138"/>
                </a:lnTo>
                <a:lnTo>
                  <a:pt x="588" y="138"/>
                </a:lnTo>
                <a:lnTo>
                  <a:pt x="608" y="140"/>
                </a:lnTo>
                <a:lnTo>
                  <a:pt x="640" y="146"/>
                </a:lnTo>
                <a:lnTo>
                  <a:pt x="658" y="152"/>
                </a:lnTo>
                <a:lnTo>
                  <a:pt x="676" y="158"/>
                </a:lnTo>
                <a:lnTo>
                  <a:pt x="694" y="168"/>
                </a:lnTo>
                <a:lnTo>
                  <a:pt x="712" y="178"/>
                </a:lnTo>
                <a:lnTo>
                  <a:pt x="730" y="192"/>
                </a:lnTo>
                <a:lnTo>
                  <a:pt x="746" y="208"/>
                </a:lnTo>
                <a:lnTo>
                  <a:pt x="760" y="226"/>
                </a:lnTo>
                <a:lnTo>
                  <a:pt x="772" y="248"/>
                </a:lnTo>
                <a:lnTo>
                  <a:pt x="780" y="272"/>
                </a:lnTo>
                <a:lnTo>
                  <a:pt x="786" y="302"/>
                </a:lnTo>
                <a:lnTo>
                  <a:pt x="786" y="310"/>
                </a:lnTo>
                <a:lnTo>
                  <a:pt x="784" y="332"/>
                </a:lnTo>
                <a:lnTo>
                  <a:pt x="780" y="362"/>
                </a:lnTo>
                <a:lnTo>
                  <a:pt x="776" y="380"/>
                </a:lnTo>
                <a:lnTo>
                  <a:pt x="770" y="398"/>
                </a:lnTo>
                <a:lnTo>
                  <a:pt x="762" y="416"/>
                </a:lnTo>
                <a:lnTo>
                  <a:pt x="752" y="434"/>
                </a:lnTo>
                <a:lnTo>
                  <a:pt x="738" y="452"/>
                </a:lnTo>
                <a:lnTo>
                  <a:pt x="722" y="468"/>
                </a:lnTo>
                <a:lnTo>
                  <a:pt x="702" y="484"/>
                </a:lnTo>
                <a:lnTo>
                  <a:pt x="680" y="496"/>
                </a:lnTo>
                <a:lnTo>
                  <a:pt x="652" y="506"/>
                </a:lnTo>
                <a:lnTo>
                  <a:pt x="620" y="512"/>
                </a:lnTo>
                <a:lnTo>
                  <a:pt x="144" y="512"/>
                </a:lnTo>
                <a:lnTo>
                  <a:pt x="136" y="510"/>
                </a:lnTo>
                <a:lnTo>
                  <a:pt x="116" y="504"/>
                </a:lnTo>
                <a:lnTo>
                  <a:pt x="90" y="494"/>
                </a:lnTo>
                <a:lnTo>
                  <a:pt x="76" y="486"/>
                </a:lnTo>
                <a:lnTo>
                  <a:pt x="60" y="476"/>
                </a:lnTo>
                <a:lnTo>
                  <a:pt x="46" y="464"/>
                </a:lnTo>
                <a:lnTo>
                  <a:pt x="32" y="450"/>
                </a:lnTo>
                <a:lnTo>
                  <a:pt x="20" y="434"/>
                </a:lnTo>
                <a:lnTo>
                  <a:pt x="10" y="414"/>
                </a:lnTo>
                <a:lnTo>
                  <a:pt x="4" y="392"/>
                </a:lnTo>
                <a:lnTo>
                  <a:pt x="0" y="368"/>
                </a:lnTo>
                <a:lnTo>
                  <a:pt x="0" y="340"/>
                </a:lnTo>
                <a:lnTo>
                  <a:pt x="4" y="308"/>
                </a:lnTo>
                <a:lnTo>
                  <a:pt x="4" y="304"/>
                </a:lnTo>
                <a:lnTo>
                  <a:pt x="10" y="292"/>
                </a:lnTo>
                <a:lnTo>
                  <a:pt x="20" y="274"/>
                </a:lnTo>
                <a:lnTo>
                  <a:pt x="36" y="254"/>
                </a:lnTo>
                <a:lnTo>
                  <a:pt x="46" y="244"/>
                </a:lnTo>
                <a:lnTo>
                  <a:pt x="58" y="234"/>
                </a:lnTo>
                <a:lnTo>
                  <a:pt x="72" y="226"/>
                </a:lnTo>
                <a:lnTo>
                  <a:pt x="88" y="216"/>
                </a:lnTo>
                <a:lnTo>
                  <a:pt x="106" y="210"/>
                </a:lnTo>
                <a:lnTo>
                  <a:pt x="128" y="204"/>
                </a:lnTo>
                <a:lnTo>
                  <a:pt x="150" y="200"/>
                </a:lnTo>
                <a:lnTo>
                  <a:pt x="176" y="19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3" name="Freeform 319"/>
          <p:cNvSpPr>
            <a:spLocks/>
          </p:cNvSpPr>
          <p:nvPr/>
        </p:nvSpPr>
        <p:spPr bwMode="auto">
          <a:xfrm>
            <a:off x="644525" y="1817688"/>
            <a:ext cx="622300" cy="403225"/>
          </a:xfrm>
          <a:custGeom>
            <a:avLst/>
            <a:gdLst>
              <a:gd name="T0" fmla="*/ 2147483646 w 392"/>
              <a:gd name="T1" fmla="*/ 2147483646 h 254"/>
              <a:gd name="T2" fmla="*/ 2147483646 w 392"/>
              <a:gd name="T3" fmla="*/ 2147483646 h 254"/>
              <a:gd name="T4" fmla="*/ 2147483646 w 392"/>
              <a:gd name="T5" fmla="*/ 2147483646 h 254"/>
              <a:gd name="T6" fmla="*/ 2147483646 w 392"/>
              <a:gd name="T7" fmla="*/ 2147483646 h 254"/>
              <a:gd name="T8" fmla="*/ 2147483646 w 392"/>
              <a:gd name="T9" fmla="*/ 2147483646 h 254"/>
              <a:gd name="T10" fmla="*/ 2147483646 w 392"/>
              <a:gd name="T11" fmla="*/ 2147483646 h 254"/>
              <a:gd name="T12" fmla="*/ 2147483646 w 392"/>
              <a:gd name="T13" fmla="*/ 0 h 254"/>
              <a:gd name="T14" fmla="*/ 2147483646 w 392"/>
              <a:gd name="T15" fmla="*/ 2147483646 h 254"/>
              <a:gd name="T16" fmla="*/ 2147483646 w 392"/>
              <a:gd name="T17" fmla="*/ 2147483646 h 254"/>
              <a:gd name="T18" fmla="*/ 2147483646 w 392"/>
              <a:gd name="T19" fmla="*/ 2147483646 h 254"/>
              <a:gd name="T20" fmla="*/ 2147483646 w 392"/>
              <a:gd name="T21" fmla="*/ 2147483646 h 254"/>
              <a:gd name="T22" fmla="*/ 2147483646 w 392"/>
              <a:gd name="T23" fmla="*/ 2147483646 h 254"/>
              <a:gd name="T24" fmla="*/ 2147483646 w 392"/>
              <a:gd name="T25" fmla="*/ 2147483646 h 254"/>
              <a:gd name="T26" fmla="*/ 2147483646 w 392"/>
              <a:gd name="T27" fmla="*/ 2147483646 h 254"/>
              <a:gd name="T28" fmla="*/ 2147483646 w 392"/>
              <a:gd name="T29" fmla="*/ 2147483646 h 254"/>
              <a:gd name="T30" fmla="*/ 2147483646 w 392"/>
              <a:gd name="T31" fmla="*/ 2147483646 h 254"/>
              <a:gd name="T32" fmla="*/ 2147483646 w 392"/>
              <a:gd name="T33" fmla="*/ 2147483646 h 254"/>
              <a:gd name="T34" fmla="*/ 2147483646 w 392"/>
              <a:gd name="T35" fmla="*/ 2147483646 h 254"/>
              <a:gd name="T36" fmla="*/ 2147483646 w 392"/>
              <a:gd name="T37" fmla="*/ 2147483646 h 254"/>
              <a:gd name="T38" fmla="*/ 2147483646 w 392"/>
              <a:gd name="T39" fmla="*/ 2147483646 h 254"/>
              <a:gd name="T40" fmla="*/ 2147483646 w 392"/>
              <a:gd name="T41" fmla="*/ 2147483646 h 254"/>
              <a:gd name="T42" fmla="*/ 2147483646 w 392"/>
              <a:gd name="T43" fmla="*/ 2147483646 h 254"/>
              <a:gd name="T44" fmla="*/ 2147483646 w 392"/>
              <a:gd name="T45" fmla="*/ 2147483646 h 254"/>
              <a:gd name="T46" fmla="*/ 2147483646 w 392"/>
              <a:gd name="T47" fmla="*/ 2147483646 h 254"/>
              <a:gd name="T48" fmla="*/ 2147483646 w 392"/>
              <a:gd name="T49" fmla="*/ 2147483646 h 254"/>
              <a:gd name="T50" fmla="*/ 2147483646 w 392"/>
              <a:gd name="T51" fmla="*/ 2147483646 h 254"/>
              <a:gd name="T52" fmla="*/ 2147483646 w 392"/>
              <a:gd name="T53" fmla="*/ 2147483646 h 254"/>
              <a:gd name="T54" fmla="*/ 2147483646 w 392"/>
              <a:gd name="T55" fmla="*/ 2147483646 h 254"/>
              <a:gd name="T56" fmla="*/ 0 w 392"/>
              <a:gd name="T57" fmla="*/ 2147483646 h 254"/>
              <a:gd name="T58" fmla="*/ 2147483646 w 392"/>
              <a:gd name="T59" fmla="*/ 2147483646 h 254"/>
              <a:gd name="T60" fmla="*/ 2147483646 w 392"/>
              <a:gd name="T61" fmla="*/ 2147483646 h 254"/>
              <a:gd name="T62" fmla="*/ 2147483646 w 392"/>
              <a:gd name="T63" fmla="*/ 2147483646 h 254"/>
              <a:gd name="T64" fmla="*/ 2147483646 w 392"/>
              <a:gd name="T65" fmla="*/ 2147483646 h 254"/>
              <a:gd name="T66" fmla="*/ 2147483646 w 392"/>
              <a:gd name="T67" fmla="*/ 2147483646 h 2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92"/>
              <a:gd name="T103" fmla="*/ 0 h 254"/>
              <a:gd name="T104" fmla="*/ 392 w 392"/>
              <a:gd name="T105" fmla="*/ 254 h 25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92" h="254">
                <a:moveTo>
                  <a:pt x="88" y="98"/>
                </a:moveTo>
                <a:lnTo>
                  <a:pt x="88" y="98"/>
                </a:lnTo>
                <a:lnTo>
                  <a:pt x="90" y="82"/>
                </a:lnTo>
                <a:lnTo>
                  <a:pt x="94" y="68"/>
                </a:lnTo>
                <a:lnTo>
                  <a:pt x="102" y="50"/>
                </a:lnTo>
                <a:lnTo>
                  <a:pt x="108" y="40"/>
                </a:lnTo>
                <a:lnTo>
                  <a:pt x="116" y="32"/>
                </a:lnTo>
                <a:lnTo>
                  <a:pt x="126" y="22"/>
                </a:lnTo>
                <a:lnTo>
                  <a:pt x="136" y="16"/>
                </a:lnTo>
                <a:lnTo>
                  <a:pt x="148" y="10"/>
                </a:lnTo>
                <a:lnTo>
                  <a:pt x="162" y="4"/>
                </a:lnTo>
                <a:lnTo>
                  <a:pt x="180" y="2"/>
                </a:lnTo>
                <a:lnTo>
                  <a:pt x="200" y="0"/>
                </a:lnTo>
                <a:lnTo>
                  <a:pt x="210" y="2"/>
                </a:lnTo>
                <a:lnTo>
                  <a:pt x="222" y="4"/>
                </a:lnTo>
                <a:lnTo>
                  <a:pt x="236" y="8"/>
                </a:lnTo>
                <a:lnTo>
                  <a:pt x="252" y="18"/>
                </a:lnTo>
                <a:lnTo>
                  <a:pt x="266" y="30"/>
                </a:lnTo>
                <a:lnTo>
                  <a:pt x="274" y="38"/>
                </a:lnTo>
                <a:lnTo>
                  <a:pt x="280" y="46"/>
                </a:lnTo>
                <a:lnTo>
                  <a:pt x="284" y="56"/>
                </a:lnTo>
                <a:lnTo>
                  <a:pt x="290" y="68"/>
                </a:lnTo>
                <a:lnTo>
                  <a:pt x="304" y="70"/>
                </a:lnTo>
                <a:lnTo>
                  <a:pt x="320" y="72"/>
                </a:lnTo>
                <a:lnTo>
                  <a:pt x="338" y="78"/>
                </a:lnTo>
                <a:lnTo>
                  <a:pt x="356" y="88"/>
                </a:lnTo>
                <a:lnTo>
                  <a:pt x="364" y="94"/>
                </a:lnTo>
                <a:lnTo>
                  <a:pt x="372" y="102"/>
                </a:lnTo>
                <a:lnTo>
                  <a:pt x="380" y="112"/>
                </a:lnTo>
                <a:lnTo>
                  <a:pt x="386" y="124"/>
                </a:lnTo>
                <a:lnTo>
                  <a:pt x="390" y="136"/>
                </a:lnTo>
                <a:lnTo>
                  <a:pt x="392" y="150"/>
                </a:lnTo>
                <a:lnTo>
                  <a:pt x="392" y="164"/>
                </a:lnTo>
                <a:lnTo>
                  <a:pt x="390" y="180"/>
                </a:lnTo>
                <a:lnTo>
                  <a:pt x="384" y="198"/>
                </a:lnTo>
                <a:lnTo>
                  <a:pt x="380" y="208"/>
                </a:lnTo>
                <a:lnTo>
                  <a:pt x="376" y="216"/>
                </a:lnTo>
                <a:lnTo>
                  <a:pt x="368" y="226"/>
                </a:lnTo>
                <a:lnTo>
                  <a:pt x="360" y="234"/>
                </a:lnTo>
                <a:lnTo>
                  <a:pt x="350" y="240"/>
                </a:lnTo>
                <a:lnTo>
                  <a:pt x="340" y="246"/>
                </a:lnTo>
                <a:lnTo>
                  <a:pt x="326" y="252"/>
                </a:lnTo>
                <a:lnTo>
                  <a:pt x="310" y="254"/>
                </a:lnTo>
                <a:lnTo>
                  <a:pt x="72" y="254"/>
                </a:lnTo>
                <a:lnTo>
                  <a:pt x="60" y="250"/>
                </a:lnTo>
                <a:lnTo>
                  <a:pt x="46" y="246"/>
                </a:lnTo>
                <a:lnTo>
                  <a:pt x="30" y="236"/>
                </a:lnTo>
                <a:lnTo>
                  <a:pt x="24" y="230"/>
                </a:lnTo>
                <a:lnTo>
                  <a:pt x="18" y="224"/>
                </a:lnTo>
                <a:lnTo>
                  <a:pt x="12" y="216"/>
                </a:lnTo>
                <a:lnTo>
                  <a:pt x="6" y="206"/>
                </a:lnTo>
                <a:lnTo>
                  <a:pt x="2" y="196"/>
                </a:lnTo>
                <a:lnTo>
                  <a:pt x="0" y="182"/>
                </a:lnTo>
                <a:lnTo>
                  <a:pt x="0" y="168"/>
                </a:lnTo>
                <a:lnTo>
                  <a:pt x="2" y="154"/>
                </a:lnTo>
                <a:lnTo>
                  <a:pt x="6" y="144"/>
                </a:lnTo>
                <a:lnTo>
                  <a:pt x="10" y="136"/>
                </a:lnTo>
                <a:lnTo>
                  <a:pt x="18" y="126"/>
                </a:lnTo>
                <a:lnTo>
                  <a:pt x="30" y="116"/>
                </a:lnTo>
                <a:lnTo>
                  <a:pt x="44" y="108"/>
                </a:lnTo>
                <a:lnTo>
                  <a:pt x="64" y="102"/>
                </a:lnTo>
                <a:lnTo>
                  <a:pt x="76" y="100"/>
                </a:lnTo>
                <a:lnTo>
                  <a:pt x="88" y="9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4" name="Rectangle 320"/>
          <p:cNvSpPr>
            <a:spLocks noChangeArrowheads="1"/>
          </p:cNvSpPr>
          <p:nvPr/>
        </p:nvSpPr>
        <p:spPr bwMode="auto">
          <a:xfrm>
            <a:off x="6257925" y="3021013"/>
            <a:ext cx="2428875" cy="1704975"/>
          </a:xfrm>
          <a:prstGeom prst="rect">
            <a:avLst/>
          </a:prstGeom>
          <a:solidFill>
            <a:srgbClr val="D5C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5" name="Freeform 321"/>
          <p:cNvSpPr>
            <a:spLocks/>
          </p:cNvSpPr>
          <p:nvPr/>
        </p:nvSpPr>
        <p:spPr bwMode="auto">
          <a:xfrm>
            <a:off x="3987800" y="4471988"/>
            <a:ext cx="704850" cy="1035050"/>
          </a:xfrm>
          <a:custGeom>
            <a:avLst/>
            <a:gdLst>
              <a:gd name="T0" fmla="*/ 2147483646 w 444"/>
              <a:gd name="T1" fmla="*/ 0 h 652"/>
              <a:gd name="T2" fmla="*/ 2147483646 w 444"/>
              <a:gd name="T3" fmla="*/ 0 h 652"/>
              <a:gd name="T4" fmla="*/ 2147483646 w 444"/>
              <a:gd name="T5" fmla="*/ 2147483646 h 652"/>
              <a:gd name="T6" fmla="*/ 2147483646 w 444"/>
              <a:gd name="T7" fmla="*/ 2147483646 h 652"/>
              <a:gd name="T8" fmla="*/ 2147483646 w 444"/>
              <a:gd name="T9" fmla="*/ 2147483646 h 652"/>
              <a:gd name="T10" fmla="*/ 2147483646 w 444"/>
              <a:gd name="T11" fmla="*/ 2147483646 h 652"/>
              <a:gd name="T12" fmla="*/ 0 w 444"/>
              <a:gd name="T13" fmla="*/ 2147483646 h 652"/>
              <a:gd name="T14" fmla="*/ 2147483646 w 444"/>
              <a:gd name="T15" fmla="*/ 2147483646 h 652"/>
              <a:gd name="T16" fmla="*/ 2147483646 w 444"/>
              <a:gd name="T17" fmla="*/ 2147483646 h 652"/>
              <a:gd name="T18" fmla="*/ 2147483646 w 444"/>
              <a:gd name="T19" fmla="*/ 2147483646 h 652"/>
              <a:gd name="T20" fmla="*/ 2147483646 w 444"/>
              <a:gd name="T21" fmla="*/ 2147483646 h 652"/>
              <a:gd name="T22" fmla="*/ 2147483646 w 444"/>
              <a:gd name="T23" fmla="*/ 0 h 65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44"/>
              <a:gd name="T37" fmla="*/ 0 h 652"/>
              <a:gd name="T38" fmla="*/ 444 w 444"/>
              <a:gd name="T39" fmla="*/ 652 h 65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44" h="652">
                <a:moveTo>
                  <a:pt x="444" y="0"/>
                </a:moveTo>
                <a:lnTo>
                  <a:pt x="244" y="0"/>
                </a:lnTo>
                <a:lnTo>
                  <a:pt x="106" y="172"/>
                </a:lnTo>
                <a:lnTo>
                  <a:pt x="212" y="178"/>
                </a:lnTo>
                <a:lnTo>
                  <a:pt x="80" y="326"/>
                </a:lnTo>
                <a:lnTo>
                  <a:pt x="178" y="344"/>
                </a:lnTo>
                <a:lnTo>
                  <a:pt x="0" y="652"/>
                </a:lnTo>
                <a:lnTo>
                  <a:pt x="324" y="316"/>
                </a:lnTo>
                <a:lnTo>
                  <a:pt x="228" y="288"/>
                </a:lnTo>
                <a:lnTo>
                  <a:pt x="378" y="134"/>
                </a:lnTo>
                <a:lnTo>
                  <a:pt x="284" y="134"/>
                </a:lnTo>
                <a:lnTo>
                  <a:pt x="444" y="0"/>
                </a:lnTo>
                <a:close/>
              </a:path>
            </a:pathLst>
          </a:custGeom>
          <a:solidFill>
            <a:srgbClr val="FFD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322"/>
          <p:cNvSpPr>
            <a:spLocks/>
          </p:cNvSpPr>
          <p:nvPr/>
        </p:nvSpPr>
        <p:spPr bwMode="auto">
          <a:xfrm>
            <a:off x="3419475" y="3481388"/>
            <a:ext cx="2324100" cy="990600"/>
          </a:xfrm>
          <a:custGeom>
            <a:avLst/>
            <a:gdLst>
              <a:gd name="T0" fmla="*/ 2147483646 w 1464"/>
              <a:gd name="T1" fmla="*/ 2147483646 h 624"/>
              <a:gd name="T2" fmla="*/ 2147483646 w 1464"/>
              <a:gd name="T3" fmla="*/ 2147483646 h 624"/>
              <a:gd name="T4" fmla="*/ 2147483646 w 1464"/>
              <a:gd name="T5" fmla="*/ 2147483646 h 624"/>
              <a:gd name="T6" fmla="*/ 2147483646 w 1464"/>
              <a:gd name="T7" fmla="*/ 2147483646 h 624"/>
              <a:gd name="T8" fmla="*/ 2147483646 w 1464"/>
              <a:gd name="T9" fmla="*/ 2147483646 h 624"/>
              <a:gd name="T10" fmla="*/ 2147483646 w 1464"/>
              <a:gd name="T11" fmla="*/ 2147483646 h 624"/>
              <a:gd name="T12" fmla="*/ 2147483646 w 1464"/>
              <a:gd name="T13" fmla="*/ 2147483646 h 624"/>
              <a:gd name="T14" fmla="*/ 2147483646 w 1464"/>
              <a:gd name="T15" fmla="*/ 2147483646 h 624"/>
              <a:gd name="T16" fmla="*/ 2147483646 w 1464"/>
              <a:gd name="T17" fmla="*/ 2147483646 h 624"/>
              <a:gd name="T18" fmla="*/ 2147483646 w 1464"/>
              <a:gd name="T19" fmla="*/ 2147483646 h 624"/>
              <a:gd name="T20" fmla="*/ 2147483646 w 1464"/>
              <a:gd name="T21" fmla="*/ 2147483646 h 624"/>
              <a:gd name="T22" fmla="*/ 2147483646 w 1464"/>
              <a:gd name="T23" fmla="*/ 2147483646 h 624"/>
              <a:gd name="T24" fmla="*/ 2147483646 w 1464"/>
              <a:gd name="T25" fmla="*/ 2147483646 h 624"/>
              <a:gd name="T26" fmla="*/ 2147483646 w 1464"/>
              <a:gd name="T27" fmla="*/ 2147483646 h 624"/>
              <a:gd name="T28" fmla="*/ 2147483646 w 1464"/>
              <a:gd name="T29" fmla="*/ 2147483646 h 624"/>
              <a:gd name="T30" fmla="*/ 2147483646 w 1464"/>
              <a:gd name="T31" fmla="*/ 2147483646 h 624"/>
              <a:gd name="T32" fmla="*/ 2147483646 w 1464"/>
              <a:gd name="T33" fmla="*/ 0 h 624"/>
              <a:gd name="T34" fmla="*/ 2147483646 w 1464"/>
              <a:gd name="T35" fmla="*/ 2147483646 h 624"/>
              <a:gd name="T36" fmla="*/ 2147483646 w 1464"/>
              <a:gd name="T37" fmla="*/ 2147483646 h 624"/>
              <a:gd name="T38" fmla="*/ 2147483646 w 1464"/>
              <a:gd name="T39" fmla="*/ 2147483646 h 624"/>
              <a:gd name="T40" fmla="*/ 2147483646 w 1464"/>
              <a:gd name="T41" fmla="*/ 2147483646 h 624"/>
              <a:gd name="T42" fmla="*/ 2147483646 w 1464"/>
              <a:gd name="T43" fmla="*/ 2147483646 h 624"/>
              <a:gd name="T44" fmla="*/ 2147483646 w 1464"/>
              <a:gd name="T45" fmla="*/ 2147483646 h 624"/>
              <a:gd name="T46" fmla="*/ 2147483646 w 1464"/>
              <a:gd name="T47" fmla="*/ 2147483646 h 624"/>
              <a:gd name="T48" fmla="*/ 2147483646 w 1464"/>
              <a:gd name="T49" fmla="*/ 2147483646 h 624"/>
              <a:gd name="T50" fmla="*/ 2147483646 w 1464"/>
              <a:gd name="T51" fmla="*/ 2147483646 h 624"/>
              <a:gd name="T52" fmla="*/ 2147483646 w 1464"/>
              <a:gd name="T53" fmla="*/ 2147483646 h 624"/>
              <a:gd name="T54" fmla="*/ 2147483646 w 1464"/>
              <a:gd name="T55" fmla="*/ 2147483646 h 624"/>
              <a:gd name="T56" fmla="*/ 2147483646 w 1464"/>
              <a:gd name="T57" fmla="*/ 2147483646 h 624"/>
              <a:gd name="T58" fmla="*/ 2147483646 w 1464"/>
              <a:gd name="T59" fmla="*/ 2147483646 h 624"/>
              <a:gd name="T60" fmla="*/ 2147483646 w 1464"/>
              <a:gd name="T61" fmla="*/ 2147483646 h 624"/>
              <a:gd name="T62" fmla="*/ 2147483646 w 1464"/>
              <a:gd name="T63" fmla="*/ 2147483646 h 624"/>
              <a:gd name="T64" fmla="*/ 2147483646 w 1464"/>
              <a:gd name="T65" fmla="*/ 2147483646 h 624"/>
              <a:gd name="T66" fmla="*/ 2147483646 w 1464"/>
              <a:gd name="T67" fmla="*/ 2147483646 h 624"/>
              <a:gd name="T68" fmla="*/ 2147483646 w 1464"/>
              <a:gd name="T69" fmla="*/ 2147483646 h 624"/>
              <a:gd name="T70" fmla="*/ 2147483646 w 1464"/>
              <a:gd name="T71" fmla="*/ 2147483646 h 624"/>
              <a:gd name="T72" fmla="*/ 2147483646 w 1464"/>
              <a:gd name="T73" fmla="*/ 2147483646 h 624"/>
              <a:gd name="T74" fmla="*/ 2147483646 w 1464"/>
              <a:gd name="T75" fmla="*/ 2147483646 h 624"/>
              <a:gd name="T76" fmla="*/ 2147483646 w 1464"/>
              <a:gd name="T77" fmla="*/ 2147483646 h 624"/>
              <a:gd name="T78" fmla="*/ 2147483646 w 1464"/>
              <a:gd name="T79" fmla="*/ 2147483646 h 624"/>
              <a:gd name="T80" fmla="*/ 2147483646 w 1464"/>
              <a:gd name="T81" fmla="*/ 2147483646 h 624"/>
              <a:gd name="T82" fmla="*/ 2147483646 w 1464"/>
              <a:gd name="T83" fmla="*/ 2147483646 h 624"/>
              <a:gd name="T84" fmla="*/ 2147483646 w 1464"/>
              <a:gd name="T85" fmla="*/ 2147483646 h 624"/>
              <a:gd name="T86" fmla="*/ 2147483646 w 1464"/>
              <a:gd name="T87" fmla="*/ 2147483646 h 624"/>
              <a:gd name="T88" fmla="*/ 2147483646 w 1464"/>
              <a:gd name="T89" fmla="*/ 2147483646 h 624"/>
              <a:gd name="T90" fmla="*/ 2147483646 w 1464"/>
              <a:gd name="T91" fmla="*/ 2147483646 h 624"/>
              <a:gd name="T92" fmla="*/ 2147483646 w 1464"/>
              <a:gd name="T93" fmla="*/ 2147483646 h 624"/>
              <a:gd name="T94" fmla="*/ 2147483646 w 1464"/>
              <a:gd name="T95" fmla="*/ 2147483646 h 624"/>
              <a:gd name="T96" fmla="*/ 2147483646 w 1464"/>
              <a:gd name="T97" fmla="*/ 2147483646 h 624"/>
              <a:gd name="T98" fmla="*/ 2147483646 w 1464"/>
              <a:gd name="T99" fmla="*/ 2147483646 h 624"/>
              <a:gd name="T100" fmla="*/ 2147483646 w 1464"/>
              <a:gd name="T101" fmla="*/ 2147483646 h 624"/>
              <a:gd name="T102" fmla="*/ 2147483646 w 1464"/>
              <a:gd name="T103" fmla="*/ 2147483646 h 624"/>
              <a:gd name="T104" fmla="*/ 2147483646 w 1464"/>
              <a:gd name="T105" fmla="*/ 2147483646 h 624"/>
              <a:gd name="T106" fmla="*/ 2147483646 w 1464"/>
              <a:gd name="T107" fmla="*/ 2147483646 h 624"/>
              <a:gd name="T108" fmla="*/ 2147483646 w 1464"/>
              <a:gd name="T109" fmla="*/ 2147483646 h 624"/>
              <a:gd name="T110" fmla="*/ 2147483646 w 1464"/>
              <a:gd name="T111" fmla="*/ 2147483646 h 624"/>
              <a:gd name="T112" fmla="*/ 2147483646 w 1464"/>
              <a:gd name="T113" fmla="*/ 2147483646 h 624"/>
              <a:gd name="T114" fmla="*/ 2147483646 w 1464"/>
              <a:gd name="T115" fmla="*/ 2147483646 h 624"/>
              <a:gd name="T116" fmla="*/ 2147483646 w 1464"/>
              <a:gd name="T117" fmla="*/ 2147483646 h 624"/>
              <a:gd name="T118" fmla="*/ 2147483646 w 1464"/>
              <a:gd name="T119" fmla="*/ 2147483646 h 624"/>
              <a:gd name="T120" fmla="*/ 2147483646 w 1464"/>
              <a:gd name="T121" fmla="*/ 2147483646 h 624"/>
              <a:gd name="T122" fmla="*/ 2147483646 w 1464"/>
              <a:gd name="T123" fmla="*/ 2147483646 h 624"/>
              <a:gd name="T124" fmla="*/ 2147483646 w 1464"/>
              <a:gd name="T125" fmla="*/ 2147483646 h 62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464"/>
              <a:gd name="T190" fmla="*/ 0 h 624"/>
              <a:gd name="T191" fmla="*/ 1464 w 1464"/>
              <a:gd name="T192" fmla="*/ 624 h 62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464" h="624">
                <a:moveTo>
                  <a:pt x="74" y="392"/>
                </a:moveTo>
                <a:lnTo>
                  <a:pt x="74" y="392"/>
                </a:lnTo>
                <a:lnTo>
                  <a:pt x="60" y="392"/>
                </a:lnTo>
                <a:lnTo>
                  <a:pt x="44" y="390"/>
                </a:lnTo>
                <a:lnTo>
                  <a:pt x="28" y="384"/>
                </a:lnTo>
                <a:lnTo>
                  <a:pt x="20" y="380"/>
                </a:lnTo>
                <a:lnTo>
                  <a:pt x="12" y="374"/>
                </a:lnTo>
                <a:lnTo>
                  <a:pt x="8" y="366"/>
                </a:lnTo>
                <a:lnTo>
                  <a:pt x="2" y="358"/>
                </a:lnTo>
                <a:lnTo>
                  <a:pt x="0" y="346"/>
                </a:lnTo>
                <a:lnTo>
                  <a:pt x="0" y="334"/>
                </a:lnTo>
                <a:lnTo>
                  <a:pt x="2" y="318"/>
                </a:lnTo>
                <a:lnTo>
                  <a:pt x="6" y="300"/>
                </a:lnTo>
                <a:lnTo>
                  <a:pt x="12" y="286"/>
                </a:lnTo>
                <a:lnTo>
                  <a:pt x="22" y="270"/>
                </a:lnTo>
                <a:lnTo>
                  <a:pt x="34" y="254"/>
                </a:lnTo>
                <a:lnTo>
                  <a:pt x="42" y="248"/>
                </a:lnTo>
                <a:lnTo>
                  <a:pt x="52" y="242"/>
                </a:lnTo>
                <a:lnTo>
                  <a:pt x="62" y="236"/>
                </a:lnTo>
                <a:lnTo>
                  <a:pt x="74" y="234"/>
                </a:lnTo>
                <a:lnTo>
                  <a:pt x="88" y="232"/>
                </a:lnTo>
                <a:lnTo>
                  <a:pt x="104" y="234"/>
                </a:lnTo>
                <a:lnTo>
                  <a:pt x="122" y="238"/>
                </a:lnTo>
                <a:lnTo>
                  <a:pt x="140" y="246"/>
                </a:lnTo>
                <a:lnTo>
                  <a:pt x="142" y="238"/>
                </a:lnTo>
                <a:lnTo>
                  <a:pt x="146" y="230"/>
                </a:lnTo>
                <a:lnTo>
                  <a:pt x="150" y="220"/>
                </a:lnTo>
                <a:lnTo>
                  <a:pt x="158" y="212"/>
                </a:lnTo>
                <a:lnTo>
                  <a:pt x="168" y="206"/>
                </a:lnTo>
                <a:lnTo>
                  <a:pt x="182" y="202"/>
                </a:lnTo>
                <a:lnTo>
                  <a:pt x="190" y="202"/>
                </a:lnTo>
                <a:lnTo>
                  <a:pt x="198" y="204"/>
                </a:lnTo>
                <a:lnTo>
                  <a:pt x="202" y="196"/>
                </a:lnTo>
                <a:lnTo>
                  <a:pt x="212" y="180"/>
                </a:lnTo>
                <a:lnTo>
                  <a:pt x="230" y="160"/>
                </a:lnTo>
                <a:lnTo>
                  <a:pt x="240" y="150"/>
                </a:lnTo>
                <a:lnTo>
                  <a:pt x="254" y="140"/>
                </a:lnTo>
                <a:lnTo>
                  <a:pt x="268" y="132"/>
                </a:lnTo>
                <a:lnTo>
                  <a:pt x="284" y="124"/>
                </a:lnTo>
                <a:lnTo>
                  <a:pt x="302" y="120"/>
                </a:lnTo>
                <a:lnTo>
                  <a:pt x="322" y="120"/>
                </a:lnTo>
                <a:lnTo>
                  <a:pt x="344" y="124"/>
                </a:lnTo>
                <a:lnTo>
                  <a:pt x="368" y="132"/>
                </a:lnTo>
                <a:lnTo>
                  <a:pt x="392" y="144"/>
                </a:lnTo>
                <a:lnTo>
                  <a:pt x="418" y="162"/>
                </a:lnTo>
                <a:lnTo>
                  <a:pt x="422" y="158"/>
                </a:lnTo>
                <a:lnTo>
                  <a:pt x="426" y="152"/>
                </a:lnTo>
                <a:lnTo>
                  <a:pt x="432" y="146"/>
                </a:lnTo>
                <a:lnTo>
                  <a:pt x="440" y="142"/>
                </a:lnTo>
                <a:lnTo>
                  <a:pt x="450" y="142"/>
                </a:lnTo>
                <a:lnTo>
                  <a:pt x="460" y="144"/>
                </a:lnTo>
                <a:lnTo>
                  <a:pt x="474" y="152"/>
                </a:lnTo>
                <a:lnTo>
                  <a:pt x="476" y="144"/>
                </a:lnTo>
                <a:lnTo>
                  <a:pt x="480" y="124"/>
                </a:lnTo>
                <a:lnTo>
                  <a:pt x="490" y="96"/>
                </a:lnTo>
                <a:lnTo>
                  <a:pt x="498" y="80"/>
                </a:lnTo>
                <a:lnTo>
                  <a:pt x="506" y="66"/>
                </a:lnTo>
                <a:lnTo>
                  <a:pt x="516" y="50"/>
                </a:lnTo>
                <a:lnTo>
                  <a:pt x="530" y="36"/>
                </a:lnTo>
                <a:lnTo>
                  <a:pt x="544" y="22"/>
                </a:lnTo>
                <a:lnTo>
                  <a:pt x="560" y="12"/>
                </a:lnTo>
                <a:lnTo>
                  <a:pt x="580" y="4"/>
                </a:lnTo>
                <a:lnTo>
                  <a:pt x="602" y="0"/>
                </a:lnTo>
                <a:lnTo>
                  <a:pt x="628" y="0"/>
                </a:lnTo>
                <a:lnTo>
                  <a:pt x="654" y="4"/>
                </a:lnTo>
                <a:lnTo>
                  <a:pt x="672" y="6"/>
                </a:lnTo>
                <a:lnTo>
                  <a:pt x="690" y="12"/>
                </a:lnTo>
                <a:lnTo>
                  <a:pt x="712" y="18"/>
                </a:lnTo>
                <a:lnTo>
                  <a:pt x="736" y="28"/>
                </a:lnTo>
                <a:lnTo>
                  <a:pt x="760" y="42"/>
                </a:lnTo>
                <a:lnTo>
                  <a:pt x="772" y="50"/>
                </a:lnTo>
                <a:lnTo>
                  <a:pt x="782" y="60"/>
                </a:lnTo>
                <a:lnTo>
                  <a:pt x="792" y="70"/>
                </a:lnTo>
                <a:lnTo>
                  <a:pt x="800" y="82"/>
                </a:lnTo>
                <a:lnTo>
                  <a:pt x="822" y="76"/>
                </a:lnTo>
                <a:lnTo>
                  <a:pt x="842" y="72"/>
                </a:lnTo>
                <a:lnTo>
                  <a:pt x="870" y="68"/>
                </a:lnTo>
                <a:lnTo>
                  <a:pt x="896" y="64"/>
                </a:lnTo>
                <a:lnTo>
                  <a:pt x="924" y="66"/>
                </a:lnTo>
                <a:lnTo>
                  <a:pt x="936" y="68"/>
                </a:lnTo>
                <a:lnTo>
                  <a:pt x="946" y="70"/>
                </a:lnTo>
                <a:lnTo>
                  <a:pt x="956" y="76"/>
                </a:lnTo>
                <a:lnTo>
                  <a:pt x="964" y="82"/>
                </a:lnTo>
                <a:lnTo>
                  <a:pt x="972" y="86"/>
                </a:lnTo>
                <a:lnTo>
                  <a:pt x="982" y="90"/>
                </a:lnTo>
                <a:lnTo>
                  <a:pt x="994" y="96"/>
                </a:lnTo>
                <a:lnTo>
                  <a:pt x="1006" y="106"/>
                </a:lnTo>
                <a:lnTo>
                  <a:pt x="1016" y="120"/>
                </a:lnTo>
                <a:lnTo>
                  <a:pt x="1024" y="138"/>
                </a:lnTo>
                <a:lnTo>
                  <a:pt x="1028" y="148"/>
                </a:lnTo>
                <a:lnTo>
                  <a:pt x="1030" y="160"/>
                </a:lnTo>
                <a:lnTo>
                  <a:pt x="1038" y="158"/>
                </a:lnTo>
                <a:lnTo>
                  <a:pt x="1048" y="158"/>
                </a:lnTo>
                <a:lnTo>
                  <a:pt x="1058" y="158"/>
                </a:lnTo>
                <a:lnTo>
                  <a:pt x="1070" y="162"/>
                </a:lnTo>
                <a:lnTo>
                  <a:pt x="1080" y="168"/>
                </a:lnTo>
                <a:lnTo>
                  <a:pt x="1084" y="172"/>
                </a:lnTo>
                <a:lnTo>
                  <a:pt x="1088" y="180"/>
                </a:lnTo>
                <a:lnTo>
                  <a:pt x="1092" y="186"/>
                </a:lnTo>
                <a:lnTo>
                  <a:pt x="1094" y="196"/>
                </a:lnTo>
                <a:lnTo>
                  <a:pt x="1102" y="188"/>
                </a:lnTo>
                <a:lnTo>
                  <a:pt x="1122" y="168"/>
                </a:lnTo>
                <a:lnTo>
                  <a:pt x="1136" y="158"/>
                </a:lnTo>
                <a:lnTo>
                  <a:pt x="1150" y="150"/>
                </a:lnTo>
                <a:lnTo>
                  <a:pt x="1166" y="146"/>
                </a:lnTo>
                <a:lnTo>
                  <a:pt x="1174" y="144"/>
                </a:lnTo>
                <a:lnTo>
                  <a:pt x="1182" y="146"/>
                </a:lnTo>
                <a:lnTo>
                  <a:pt x="1196" y="144"/>
                </a:lnTo>
                <a:lnTo>
                  <a:pt x="1210" y="142"/>
                </a:lnTo>
                <a:lnTo>
                  <a:pt x="1226" y="144"/>
                </a:lnTo>
                <a:lnTo>
                  <a:pt x="1246" y="148"/>
                </a:lnTo>
                <a:lnTo>
                  <a:pt x="1254" y="152"/>
                </a:lnTo>
                <a:lnTo>
                  <a:pt x="1262" y="158"/>
                </a:lnTo>
                <a:lnTo>
                  <a:pt x="1272" y="164"/>
                </a:lnTo>
                <a:lnTo>
                  <a:pt x="1278" y="174"/>
                </a:lnTo>
                <a:lnTo>
                  <a:pt x="1286" y="184"/>
                </a:lnTo>
                <a:lnTo>
                  <a:pt x="1290" y="196"/>
                </a:lnTo>
                <a:lnTo>
                  <a:pt x="1318" y="192"/>
                </a:lnTo>
                <a:lnTo>
                  <a:pt x="1346" y="192"/>
                </a:lnTo>
                <a:lnTo>
                  <a:pt x="1378" y="194"/>
                </a:lnTo>
                <a:lnTo>
                  <a:pt x="1394" y="198"/>
                </a:lnTo>
                <a:lnTo>
                  <a:pt x="1410" y="202"/>
                </a:lnTo>
                <a:lnTo>
                  <a:pt x="1424" y="206"/>
                </a:lnTo>
                <a:lnTo>
                  <a:pt x="1438" y="214"/>
                </a:lnTo>
                <a:lnTo>
                  <a:pt x="1448" y="224"/>
                </a:lnTo>
                <a:lnTo>
                  <a:pt x="1458" y="236"/>
                </a:lnTo>
                <a:lnTo>
                  <a:pt x="1462" y="250"/>
                </a:lnTo>
                <a:lnTo>
                  <a:pt x="1464" y="268"/>
                </a:lnTo>
                <a:lnTo>
                  <a:pt x="1462" y="282"/>
                </a:lnTo>
                <a:lnTo>
                  <a:pt x="1456" y="298"/>
                </a:lnTo>
                <a:lnTo>
                  <a:pt x="1448" y="314"/>
                </a:lnTo>
                <a:lnTo>
                  <a:pt x="1434" y="332"/>
                </a:lnTo>
                <a:lnTo>
                  <a:pt x="1426" y="340"/>
                </a:lnTo>
                <a:lnTo>
                  <a:pt x="1418" y="346"/>
                </a:lnTo>
                <a:lnTo>
                  <a:pt x="1406" y="354"/>
                </a:lnTo>
                <a:lnTo>
                  <a:pt x="1394" y="358"/>
                </a:lnTo>
                <a:lnTo>
                  <a:pt x="1380" y="362"/>
                </a:lnTo>
                <a:lnTo>
                  <a:pt x="1366" y="364"/>
                </a:lnTo>
                <a:lnTo>
                  <a:pt x="1362" y="384"/>
                </a:lnTo>
                <a:lnTo>
                  <a:pt x="1356" y="404"/>
                </a:lnTo>
                <a:lnTo>
                  <a:pt x="1346" y="430"/>
                </a:lnTo>
                <a:lnTo>
                  <a:pt x="1334" y="454"/>
                </a:lnTo>
                <a:lnTo>
                  <a:pt x="1328" y="466"/>
                </a:lnTo>
                <a:lnTo>
                  <a:pt x="1320" y="478"/>
                </a:lnTo>
                <a:lnTo>
                  <a:pt x="1310" y="486"/>
                </a:lnTo>
                <a:lnTo>
                  <a:pt x="1300" y="494"/>
                </a:lnTo>
                <a:lnTo>
                  <a:pt x="1288" y="500"/>
                </a:lnTo>
                <a:lnTo>
                  <a:pt x="1276" y="504"/>
                </a:lnTo>
                <a:lnTo>
                  <a:pt x="1260" y="512"/>
                </a:lnTo>
                <a:lnTo>
                  <a:pt x="1244" y="518"/>
                </a:lnTo>
                <a:lnTo>
                  <a:pt x="1222" y="524"/>
                </a:lnTo>
                <a:lnTo>
                  <a:pt x="1198" y="526"/>
                </a:lnTo>
                <a:lnTo>
                  <a:pt x="1186" y="526"/>
                </a:lnTo>
                <a:lnTo>
                  <a:pt x="1174" y="526"/>
                </a:lnTo>
                <a:lnTo>
                  <a:pt x="1162" y="524"/>
                </a:lnTo>
                <a:lnTo>
                  <a:pt x="1152" y="518"/>
                </a:lnTo>
                <a:lnTo>
                  <a:pt x="1140" y="512"/>
                </a:lnTo>
                <a:lnTo>
                  <a:pt x="1130" y="504"/>
                </a:lnTo>
                <a:lnTo>
                  <a:pt x="1116" y="510"/>
                </a:lnTo>
                <a:lnTo>
                  <a:pt x="1080" y="522"/>
                </a:lnTo>
                <a:lnTo>
                  <a:pt x="1056" y="528"/>
                </a:lnTo>
                <a:lnTo>
                  <a:pt x="1034" y="530"/>
                </a:lnTo>
                <a:lnTo>
                  <a:pt x="1010" y="530"/>
                </a:lnTo>
                <a:lnTo>
                  <a:pt x="1000" y="530"/>
                </a:lnTo>
                <a:lnTo>
                  <a:pt x="988" y="526"/>
                </a:lnTo>
                <a:lnTo>
                  <a:pt x="980" y="534"/>
                </a:lnTo>
                <a:lnTo>
                  <a:pt x="970" y="542"/>
                </a:lnTo>
                <a:lnTo>
                  <a:pt x="958" y="548"/>
                </a:lnTo>
                <a:lnTo>
                  <a:pt x="944" y="552"/>
                </a:lnTo>
                <a:lnTo>
                  <a:pt x="936" y="550"/>
                </a:lnTo>
                <a:lnTo>
                  <a:pt x="928" y="550"/>
                </a:lnTo>
                <a:lnTo>
                  <a:pt x="918" y="546"/>
                </a:lnTo>
                <a:lnTo>
                  <a:pt x="910" y="540"/>
                </a:lnTo>
                <a:lnTo>
                  <a:pt x="902" y="532"/>
                </a:lnTo>
                <a:lnTo>
                  <a:pt x="892" y="522"/>
                </a:lnTo>
                <a:lnTo>
                  <a:pt x="888" y="528"/>
                </a:lnTo>
                <a:lnTo>
                  <a:pt x="878" y="542"/>
                </a:lnTo>
                <a:lnTo>
                  <a:pt x="858" y="560"/>
                </a:lnTo>
                <a:lnTo>
                  <a:pt x="846" y="572"/>
                </a:lnTo>
                <a:lnTo>
                  <a:pt x="832" y="582"/>
                </a:lnTo>
                <a:lnTo>
                  <a:pt x="816" y="592"/>
                </a:lnTo>
                <a:lnTo>
                  <a:pt x="800" y="602"/>
                </a:lnTo>
                <a:lnTo>
                  <a:pt x="780" y="610"/>
                </a:lnTo>
                <a:lnTo>
                  <a:pt x="758" y="616"/>
                </a:lnTo>
                <a:lnTo>
                  <a:pt x="736" y="620"/>
                </a:lnTo>
                <a:lnTo>
                  <a:pt x="712" y="622"/>
                </a:lnTo>
                <a:lnTo>
                  <a:pt x="686" y="622"/>
                </a:lnTo>
                <a:lnTo>
                  <a:pt x="658" y="618"/>
                </a:lnTo>
                <a:lnTo>
                  <a:pt x="638" y="622"/>
                </a:lnTo>
                <a:lnTo>
                  <a:pt x="618" y="624"/>
                </a:lnTo>
                <a:lnTo>
                  <a:pt x="594" y="622"/>
                </a:lnTo>
                <a:lnTo>
                  <a:pt x="582" y="622"/>
                </a:lnTo>
                <a:lnTo>
                  <a:pt x="570" y="618"/>
                </a:lnTo>
                <a:lnTo>
                  <a:pt x="560" y="614"/>
                </a:lnTo>
                <a:lnTo>
                  <a:pt x="550" y="608"/>
                </a:lnTo>
                <a:lnTo>
                  <a:pt x="542" y="600"/>
                </a:lnTo>
                <a:lnTo>
                  <a:pt x="536" y="590"/>
                </a:lnTo>
                <a:lnTo>
                  <a:pt x="532" y="578"/>
                </a:lnTo>
                <a:lnTo>
                  <a:pt x="530" y="562"/>
                </a:lnTo>
                <a:lnTo>
                  <a:pt x="518" y="566"/>
                </a:lnTo>
                <a:lnTo>
                  <a:pt x="486" y="576"/>
                </a:lnTo>
                <a:lnTo>
                  <a:pt x="440" y="586"/>
                </a:lnTo>
                <a:lnTo>
                  <a:pt x="414" y="590"/>
                </a:lnTo>
                <a:lnTo>
                  <a:pt x="388" y="592"/>
                </a:lnTo>
                <a:lnTo>
                  <a:pt x="360" y="592"/>
                </a:lnTo>
                <a:lnTo>
                  <a:pt x="334" y="590"/>
                </a:lnTo>
                <a:lnTo>
                  <a:pt x="308" y="584"/>
                </a:lnTo>
                <a:lnTo>
                  <a:pt x="296" y="580"/>
                </a:lnTo>
                <a:lnTo>
                  <a:pt x="284" y="574"/>
                </a:lnTo>
                <a:lnTo>
                  <a:pt x="274" y="568"/>
                </a:lnTo>
                <a:lnTo>
                  <a:pt x="264" y="560"/>
                </a:lnTo>
                <a:lnTo>
                  <a:pt x="254" y="550"/>
                </a:lnTo>
                <a:lnTo>
                  <a:pt x="246" y="540"/>
                </a:lnTo>
                <a:lnTo>
                  <a:pt x="238" y="528"/>
                </a:lnTo>
                <a:lnTo>
                  <a:pt x="234" y="516"/>
                </a:lnTo>
                <a:lnTo>
                  <a:pt x="228" y="500"/>
                </a:lnTo>
                <a:lnTo>
                  <a:pt x="226" y="484"/>
                </a:lnTo>
                <a:lnTo>
                  <a:pt x="218" y="486"/>
                </a:lnTo>
                <a:lnTo>
                  <a:pt x="198" y="488"/>
                </a:lnTo>
                <a:lnTo>
                  <a:pt x="170" y="490"/>
                </a:lnTo>
                <a:lnTo>
                  <a:pt x="154" y="490"/>
                </a:lnTo>
                <a:lnTo>
                  <a:pt x="138" y="488"/>
                </a:lnTo>
                <a:lnTo>
                  <a:pt x="122" y="486"/>
                </a:lnTo>
                <a:lnTo>
                  <a:pt x="108" y="480"/>
                </a:lnTo>
                <a:lnTo>
                  <a:pt x="96" y="474"/>
                </a:lnTo>
                <a:lnTo>
                  <a:pt x="84" y="464"/>
                </a:lnTo>
                <a:lnTo>
                  <a:pt x="76" y="450"/>
                </a:lnTo>
                <a:lnTo>
                  <a:pt x="72" y="434"/>
                </a:lnTo>
                <a:lnTo>
                  <a:pt x="72" y="414"/>
                </a:lnTo>
                <a:lnTo>
                  <a:pt x="74" y="392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323"/>
          <p:cNvSpPr>
            <a:spLocks/>
          </p:cNvSpPr>
          <p:nvPr/>
        </p:nvSpPr>
        <p:spPr bwMode="auto">
          <a:xfrm>
            <a:off x="4911725" y="5427663"/>
            <a:ext cx="323850" cy="479425"/>
          </a:xfrm>
          <a:custGeom>
            <a:avLst/>
            <a:gdLst>
              <a:gd name="T0" fmla="*/ 2147483646 w 204"/>
              <a:gd name="T1" fmla="*/ 0 h 302"/>
              <a:gd name="T2" fmla="*/ 2147483646 w 204"/>
              <a:gd name="T3" fmla="*/ 0 h 302"/>
              <a:gd name="T4" fmla="*/ 2147483646 w 204"/>
              <a:gd name="T5" fmla="*/ 2147483646 h 302"/>
              <a:gd name="T6" fmla="*/ 2147483646 w 204"/>
              <a:gd name="T7" fmla="*/ 2147483646 h 302"/>
              <a:gd name="T8" fmla="*/ 2147483646 w 204"/>
              <a:gd name="T9" fmla="*/ 2147483646 h 302"/>
              <a:gd name="T10" fmla="*/ 2147483646 w 204"/>
              <a:gd name="T11" fmla="*/ 2147483646 h 302"/>
              <a:gd name="T12" fmla="*/ 0 w 204"/>
              <a:gd name="T13" fmla="*/ 2147483646 h 302"/>
              <a:gd name="T14" fmla="*/ 2147483646 w 204"/>
              <a:gd name="T15" fmla="*/ 2147483646 h 302"/>
              <a:gd name="T16" fmla="*/ 2147483646 w 204"/>
              <a:gd name="T17" fmla="*/ 2147483646 h 302"/>
              <a:gd name="T18" fmla="*/ 2147483646 w 204"/>
              <a:gd name="T19" fmla="*/ 2147483646 h 302"/>
              <a:gd name="T20" fmla="*/ 2147483646 w 204"/>
              <a:gd name="T21" fmla="*/ 2147483646 h 302"/>
              <a:gd name="T22" fmla="*/ 2147483646 w 204"/>
              <a:gd name="T23" fmla="*/ 0 h 3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4"/>
              <a:gd name="T37" fmla="*/ 0 h 302"/>
              <a:gd name="T38" fmla="*/ 204 w 204"/>
              <a:gd name="T39" fmla="*/ 302 h 30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4" h="302">
                <a:moveTo>
                  <a:pt x="204" y="0"/>
                </a:moveTo>
                <a:lnTo>
                  <a:pt x="112" y="0"/>
                </a:lnTo>
                <a:lnTo>
                  <a:pt x="48" y="80"/>
                </a:lnTo>
                <a:lnTo>
                  <a:pt x="96" y="82"/>
                </a:lnTo>
                <a:lnTo>
                  <a:pt x="36" y="152"/>
                </a:lnTo>
                <a:lnTo>
                  <a:pt x="82" y="160"/>
                </a:lnTo>
                <a:lnTo>
                  <a:pt x="0" y="302"/>
                </a:lnTo>
                <a:lnTo>
                  <a:pt x="150" y="146"/>
                </a:lnTo>
                <a:lnTo>
                  <a:pt x="104" y="134"/>
                </a:lnTo>
                <a:lnTo>
                  <a:pt x="174" y="64"/>
                </a:lnTo>
                <a:lnTo>
                  <a:pt x="130" y="64"/>
                </a:lnTo>
                <a:lnTo>
                  <a:pt x="204" y="0"/>
                </a:lnTo>
                <a:close/>
              </a:path>
            </a:pathLst>
          </a:custGeom>
          <a:solidFill>
            <a:srgbClr val="FFF5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324"/>
          <p:cNvSpPr>
            <a:spLocks/>
          </p:cNvSpPr>
          <p:nvPr/>
        </p:nvSpPr>
        <p:spPr bwMode="auto">
          <a:xfrm>
            <a:off x="4648200" y="4970463"/>
            <a:ext cx="1076325" cy="457200"/>
          </a:xfrm>
          <a:custGeom>
            <a:avLst/>
            <a:gdLst>
              <a:gd name="T0" fmla="*/ 2147483646 w 678"/>
              <a:gd name="T1" fmla="*/ 2147483646 h 288"/>
              <a:gd name="T2" fmla="*/ 2147483646 w 678"/>
              <a:gd name="T3" fmla="*/ 2147483646 h 288"/>
              <a:gd name="T4" fmla="*/ 2147483646 w 678"/>
              <a:gd name="T5" fmla="*/ 2147483646 h 288"/>
              <a:gd name="T6" fmla="*/ 2147483646 w 678"/>
              <a:gd name="T7" fmla="*/ 2147483646 h 288"/>
              <a:gd name="T8" fmla="*/ 2147483646 w 678"/>
              <a:gd name="T9" fmla="*/ 2147483646 h 288"/>
              <a:gd name="T10" fmla="*/ 2147483646 w 678"/>
              <a:gd name="T11" fmla="*/ 2147483646 h 288"/>
              <a:gd name="T12" fmla="*/ 2147483646 w 678"/>
              <a:gd name="T13" fmla="*/ 2147483646 h 288"/>
              <a:gd name="T14" fmla="*/ 2147483646 w 678"/>
              <a:gd name="T15" fmla="*/ 2147483646 h 288"/>
              <a:gd name="T16" fmla="*/ 2147483646 w 678"/>
              <a:gd name="T17" fmla="*/ 2147483646 h 288"/>
              <a:gd name="T18" fmla="*/ 2147483646 w 678"/>
              <a:gd name="T19" fmla="*/ 2147483646 h 288"/>
              <a:gd name="T20" fmla="*/ 2147483646 w 678"/>
              <a:gd name="T21" fmla="*/ 2147483646 h 288"/>
              <a:gd name="T22" fmla="*/ 2147483646 w 678"/>
              <a:gd name="T23" fmla="*/ 2147483646 h 288"/>
              <a:gd name="T24" fmla="*/ 2147483646 w 678"/>
              <a:gd name="T25" fmla="*/ 2147483646 h 288"/>
              <a:gd name="T26" fmla="*/ 2147483646 w 678"/>
              <a:gd name="T27" fmla="*/ 2147483646 h 288"/>
              <a:gd name="T28" fmla="*/ 2147483646 w 678"/>
              <a:gd name="T29" fmla="*/ 2147483646 h 288"/>
              <a:gd name="T30" fmla="*/ 2147483646 w 678"/>
              <a:gd name="T31" fmla="*/ 2147483646 h 288"/>
              <a:gd name="T32" fmla="*/ 2147483646 w 678"/>
              <a:gd name="T33" fmla="*/ 2147483646 h 288"/>
              <a:gd name="T34" fmla="*/ 2147483646 w 678"/>
              <a:gd name="T35" fmla="*/ 0 h 288"/>
              <a:gd name="T36" fmla="*/ 2147483646 w 678"/>
              <a:gd name="T37" fmla="*/ 2147483646 h 288"/>
              <a:gd name="T38" fmla="*/ 2147483646 w 678"/>
              <a:gd name="T39" fmla="*/ 2147483646 h 288"/>
              <a:gd name="T40" fmla="*/ 2147483646 w 678"/>
              <a:gd name="T41" fmla="*/ 2147483646 h 288"/>
              <a:gd name="T42" fmla="*/ 2147483646 w 678"/>
              <a:gd name="T43" fmla="*/ 2147483646 h 288"/>
              <a:gd name="T44" fmla="*/ 2147483646 w 678"/>
              <a:gd name="T45" fmla="*/ 2147483646 h 288"/>
              <a:gd name="T46" fmla="*/ 2147483646 w 678"/>
              <a:gd name="T47" fmla="*/ 2147483646 h 288"/>
              <a:gd name="T48" fmla="*/ 2147483646 w 678"/>
              <a:gd name="T49" fmla="*/ 2147483646 h 288"/>
              <a:gd name="T50" fmla="*/ 2147483646 w 678"/>
              <a:gd name="T51" fmla="*/ 2147483646 h 288"/>
              <a:gd name="T52" fmla="*/ 2147483646 w 678"/>
              <a:gd name="T53" fmla="*/ 2147483646 h 288"/>
              <a:gd name="T54" fmla="*/ 2147483646 w 678"/>
              <a:gd name="T55" fmla="*/ 2147483646 h 288"/>
              <a:gd name="T56" fmla="*/ 2147483646 w 678"/>
              <a:gd name="T57" fmla="*/ 2147483646 h 288"/>
              <a:gd name="T58" fmla="*/ 2147483646 w 678"/>
              <a:gd name="T59" fmla="*/ 2147483646 h 288"/>
              <a:gd name="T60" fmla="*/ 2147483646 w 678"/>
              <a:gd name="T61" fmla="*/ 2147483646 h 288"/>
              <a:gd name="T62" fmla="*/ 2147483646 w 678"/>
              <a:gd name="T63" fmla="*/ 2147483646 h 288"/>
              <a:gd name="T64" fmla="*/ 2147483646 w 678"/>
              <a:gd name="T65" fmla="*/ 2147483646 h 288"/>
              <a:gd name="T66" fmla="*/ 2147483646 w 678"/>
              <a:gd name="T67" fmla="*/ 2147483646 h 288"/>
              <a:gd name="T68" fmla="*/ 2147483646 w 678"/>
              <a:gd name="T69" fmla="*/ 2147483646 h 288"/>
              <a:gd name="T70" fmla="*/ 2147483646 w 678"/>
              <a:gd name="T71" fmla="*/ 2147483646 h 288"/>
              <a:gd name="T72" fmla="*/ 2147483646 w 678"/>
              <a:gd name="T73" fmla="*/ 2147483646 h 288"/>
              <a:gd name="T74" fmla="*/ 2147483646 w 678"/>
              <a:gd name="T75" fmla="*/ 2147483646 h 288"/>
              <a:gd name="T76" fmla="*/ 2147483646 w 678"/>
              <a:gd name="T77" fmla="*/ 2147483646 h 288"/>
              <a:gd name="T78" fmla="*/ 2147483646 w 678"/>
              <a:gd name="T79" fmla="*/ 2147483646 h 288"/>
              <a:gd name="T80" fmla="*/ 2147483646 w 678"/>
              <a:gd name="T81" fmla="*/ 2147483646 h 288"/>
              <a:gd name="T82" fmla="*/ 2147483646 w 678"/>
              <a:gd name="T83" fmla="*/ 2147483646 h 288"/>
              <a:gd name="T84" fmla="*/ 2147483646 w 678"/>
              <a:gd name="T85" fmla="*/ 2147483646 h 288"/>
              <a:gd name="T86" fmla="*/ 2147483646 w 678"/>
              <a:gd name="T87" fmla="*/ 2147483646 h 288"/>
              <a:gd name="T88" fmla="*/ 2147483646 w 678"/>
              <a:gd name="T89" fmla="*/ 2147483646 h 288"/>
              <a:gd name="T90" fmla="*/ 2147483646 w 678"/>
              <a:gd name="T91" fmla="*/ 2147483646 h 288"/>
              <a:gd name="T92" fmla="*/ 2147483646 w 678"/>
              <a:gd name="T93" fmla="*/ 2147483646 h 288"/>
              <a:gd name="T94" fmla="*/ 2147483646 w 678"/>
              <a:gd name="T95" fmla="*/ 2147483646 h 288"/>
              <a:gd name="T96" fmla="*/ 2147483646 w 678"/>
              <a:gd name="T97" fmla="*/ 2147483646 h 288"/>
              <a:gd name="T98" fmla="*/ 2147483646 w 678"/>
              <a:gd name="T99" fmla="*/ 2147483646 h 288"/>
              <a:gd name="T100" fmla="*/ 2147483646 w 678"/>
              <a:gd name="T101" fmla="*/ 2147483646 h 288"/>
              <a:gd name="T102" fmla="*/ 2147483646 w 678"/>
              <a:gd name="T103" fmla="*/ 2147483646 h 288"/>
              <a:gd name="T104" fmla="*/ 2147483646 w 678"/>
              <a:gd name="T105" fmla="*/ 2147483646 h 288"/>
              <a:gd name="T106" fmla="*/ 2147483646 w 678"/>
              <a:gd name="T107" fmla="*/ 2147483646 h 288"/>
              <a:gd name="T108" fmla="*/ 2147483646 w 678"/>
              <a:gd name="T109" fmla="*/ 2147483646 h 288"/>
              <a:gd name="T110" fmla="*/ 2147483646 w 678"/>
              <a:gd name="T111" fmla="*/ 2147483646 h 288"/>
              <a:gd name="T112" fmla="*/ 2147483646 w 678"/>
              <a:gd name="T113" fmla="*/ 2147483646 h 288"/>
              <a:gd name="T114" fmla="*/ 2147483646 w 678"/>
              <a:gd name="T115" fmla="*/ 2147483646 h 288"/>
              <a:gd name="T116" fmla="*/ 2147483646 w 678"/>
              <a:gd name="T117" fmla="*/ 2147483646 h 288"/>
              <a:gd name="T118" fmla="*/ 2147483646 w 678"/>
              <a:gd name="T119" fmla="*/ 2147483646 h 288"/>
              <a:gd name="T120" fmla="*/ 2147483646 w 678"/>
              <a:gd name="T121" fmla="*/ 2147483646 h 288"/>
              <a:gd name="T122" fmla="*/ 2147483646 w 678"/>
              <a:gd name="T123" fmla="*/ 2147483646 h 2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78"/>
              <a:gd name="T187" fmla="*/ 0 h 288"/>
              <a:gd name="T188" fmla="*/ 678 w 678"/>
              <a:gd name="T189" fmla="*/ 288 h 28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78" h="288">
                <a:moveTo>
                  <a:pt x="34" y="182"/>
                </a:moveTo>
                <a:lnTo>
                  <a:pt x="34" y="182"/>
                </a:lnTo>
                <a:lnTo>
                  <a:pt x="28" y="182"/>
                </a:lnTo>
                <a:lnTo>
                  <a:pt x="20" y="180"/>
                </a:lnTo>
                <a:lnTo>
                  <a:pt x="12" y="178"/>
                </a:lnTo>
                <a:lnTo>
                  <a:pt x="6" y="172"/>
                </a:lnTo>
                <a:lnTo>
                  <a:pt x="0" y="166"/>
                </a:lnTo>
                <a:lnTo>
                  <a:pt x="0" y="154"/>
                </a:lnTo>
                <a:lnTo>
                  <a:pt x="2" y="140"/>
                </a:lnTo>
                <a:lnTo>
                  <a:pt x="6" y="132"/>
                </a:lnTo>
                <a:lnTo>
                  <a:pt x="10" y="126"/>
                </a:lnTo>
                <a:lnTo>
                  <a:pt x="16" y="118"/>
                </a:lnTo>
                <a:lnTo>
                  <a:pt x="24" y="112"/>
                </a:lnTo>
                <a:lnTo>
                  <a:pt x="34" y="108"/>
                </a:lnTo>
                <a:lnTo>
                  <a:pt x="40" y="108"/>
                </a:lnTo>
                <a:lnTo>
                  <a:pt x="48" y="108"/>
                </a:lnTo>
                <a:lnTo>
                  <a:pt x="56" y="110"/>
                </a:lnTo>
                <a:lnTo>
                  <a:pt x="64" y="114"/>
                </a:lnTo>
                <a:lnTo>
                  <a:pt x="66" y="110"/>
                </a:lnTo>
                <a:lnTo>
                  <a:pt x="70" y="102"/>
                </a:lnTo>
                <a:lnTo>
                  <a:pt x="72" y="98"/>
                </a:lnTo>
                <a:lnTo>
                  <a:pt x="78" y="96"/>
                </a:lnTo>
                <a:lnTo>
                  <a:pt x="84" y="94"/>
                </a:lnTo>
                <a:lnTo>
                  <a:pt x="92" y="94"/>
                </a:lnTo>
                <a:lnTo>
                  <a:pt x="98" y="84"/>
                </a:lnTo>
                <a:lnTo>
                  <a:pt x="106" y="74"/>
                </a:lnTo>
                <a:lnTo>
                  <a:pt x="116" y="64"/>
                </a:lnTo>
                <a:lnTo>
                  <a:pt x="124" y="60"/>
                </a:lnTo>
                <a:lnTo>
                  <a:pt x="132" y="58"/>
                </a:lnTo>
                <a:lnTo>
                  <a:pt x="140" y="56"/>
                </a:lnTo>
                <a:lnTo>
                  <a:pt x="148" y="56"/>
                </a:lnTo>
                <a:lnTo>
                  <a:pt x="158" y="58"/>
                </a:lnTo>
                <a:lnTo>
                  <a:pt x="170" y="60"/>
                </a:lnTo>
                <a:lnTo>
                  <a:pt x="182" y="66"/>
                </a:lnTo>
                <a:lnTo>
                  <a:pt x="194" y="76"/>
                </a:lnTo>
                <a:lnTo>
                  <a:pt x="194" y="72"/>
                </a:lnTo>
                <a:lnTo>
                  <a:pt x="200" y="68"/>
                </a:lnTo>
                <a:lnTo>
                  <a:pt x="204" y="66"/>
                </a:lnTo>
                <a:lnTo>
                  <a:pt x="208" y="66"/>
                </a:lnTo>
                <a:lnTo>
                  <a:pt x="212" y="66"/>
                </a:lnTo>
                <a:lnTo>
                  <a:pt x="218" y="70"/>
                </a:lnTo>
                <a:lnTo>
                  <a:pt x="222" y="58"/>
                </a:lnTo>
                <a:lnTo>
                  <a:pt x="226" y="44"/>
                </a:lnTo>
                <a:lnTo>
                  <a:pt x="234" y="30"/>
                </a:lnTo>
                <a:lnTo>
                  <a:pt x="244" y="16"/>
                </a:lnTo>
                <a:lnTo>
                  <a:pt x="252" y="10"/>
                </a:lnTo>
                <a:lnTo>
                  <a:pt x="260" y="6"/>
                </a:lnTo>
                <a:lnTo>
                  <a:pt x="268" y="2"/>
                </a:lnTo>
                <a:lnTo>
                  <a:pt x="278" y="0"/>
                </a:lnTo>
                <a:lnTo>
                  <a:pt x="290" y="0"/>
                </a:lnTo>
                <a:lnTo>
                  <a:pt x="302" y="2"/>
                </a:lnTo>
                <a:lnTo>
                  <a:pt x="310" y="4"/>
                </a:lnTo>
                <a:lnTo>
                  <a:pt x="328" y="8"/>
                </a:lnTo>
                <a:lnTo>
                  <a:pt x="340" y="14"/>
                </a:lnTo>
                <a:lnTo>
                  <a:pt x="352" y="20"/>
                </a:lnTo>
                <a:lnTo>
                  <a:pt x="362" y="28"/>
                </a:lnTo>
                <a:lnTo>
                  <a:pt x="370" y="38"/>
                </a:lnTo>
                <a:lnTo>
                  <a:pt x="380" y="36"/>
                </a:lnTo>
                <a:lnTo>
                  <a:pt x="402" y="32"/>
                </a:lnTo>
                <a:lnTo>
                  <a:pt x="414" y="30"/>
                </a:lnTo>
                <a:lnTo>
                  <a:pt x="426" y="30"/>
                </a:lnTo>
                <a:lnTo>
                  <a:pt x="438" y="32"/>
                </a:lnTo>
                <a:lnTo>
                  <a:pt x="446" y="38"/>
                </a:lnTo>
                <a:lnTo>
                  <a:pt x="450" y="40"/>
                </a:lnTo>
                <a:lnTo>
                  <a:pt x="460" y="44"/>
                </a:lnTo>
                <a:lnTo>
                  <a:pt x="464" y="50"/>
                </a:lnTo>
                <a:lnTo>
                  <a:pt x="470" y="56"/>
                </a:lnTo>
                <a:lnTo>
                  <a:pt x="474" y="64"/>
                </a:lnTo>
                <a:lnTo>
                  <a:pt x="476" y="74"/>
                </a:lnTo>
                <a:lnTo>
                  <a:pt x="480" y="74"/>
                </a:lnTo>
                <a:lnTo>
                  <a:pt x="488" y="74"/>
                </a:lnTo>
                <a:lnTo>
                  <a:pt x="494" y="74"/>
                </a:lnTo>
                <a:lnTo>
                  <a:pt x="500" y="78"/>
                </a:lnTo>
                <a:lnTo>
                  <a:pt x="504" y="82"/>
                </a:lnTo>
                <a:lnTo>
                  <a:pt x="506" y="90"/>
                </a:lnTo>
                <a:lnTo>
                  <a:pt x="510" y="86"/>
                </a:lnTo>
                <a:lnTo>
                  <a:pt x="518" y="78"/>
                </a:lnTo>
                <a:lnTo>
                  <a:pt x="532" y="70"/>
                </a:lnTo>
                <a:lnTo>
                  <a:pt x="540" y="68"/>
                </a:lnTo>
                <a:lnTo>
                  <a:pt x="546" y="68"/>
                </a:lnTo>
                <a:lnTo>
                  <a:pt x="552" y="66"/>
                </a:lnTo>
                <a:lnTo>
                  <a:pt x="568" y="66"/>
                </a:lnTo>
                <a:lnTo>
                  <a:pt x="576" y="68"/>
                </a:lnTo>
                <a:lnTo>
                  <a:pt x="584" y="74"/>
                </a:lnTo>
                <a:lnTo>
                  <a:pt x="590" y="80"/>
                </a:lnTo>
                <a:lnTo>
                  <a:pt x="596" y="90"/>
                </a:lnTo>
                <a:lnTo>
                  <a:pt x="608" y="90"/>
                </a:lnTo>
                <a:lnTo>
                  <a:pt x="622" y="88"/>
                </a:lnTo>
                <a:lnTo>
                  <a:pt x="636" y="90"/>
                </a:lnTo>
                <a:lnTo>
                  <a:pt x="652" y="94"/>
                </a:lnTo>
                <a:lnTo>
                  <a:pt x="664" y="100"/>
                </a:lnTo>
                <a:lnTo>
                  <a:pt x="670" y="104"/>
                </a:lnTo>
                <a:lnTo>
                  <a:pt x="674" y="110"/>
                </a:lnTo>
                <a:lnTo>
                  <a:pt x="676" y="116"/>
                </a:lnTo>
                <a:lnTo>
                  <a:pt x="678" y="124"/>
                </a:lnTo>
                <a:lnTo>
                  <a:pt x="676" y="130"/>
                </a:lnTo>
                <a:lnTo>
                  <a:pt x="668" y="146"/>
                </a:lnTo>
                <a:lnTo>
                  <a:pt x="664" y="154"/>
                </a:lnTo>
                <a:lnTo>
                  <a:pt x="656" y="160"/>
                </a:lnTo>
                <a:lnTo>
                  <a:pt x="644" y="166"/>
                </a:lnTo>
                <a:lnTo>
                  <a:pt x="632" y="168"/>
                </a:lnTo>
                <a:lnTo>
                  <a:pt x="630" y="178"/>
                </a:lnTo>
                <a:lnTo>
                  <a:pt x="622" y="198"/>
                </a:lnTo>
                <a:lnTo>
                  <a:pt x="616" y="210"/>
                </a:lnTo>
                <a:lnTo>
                  <a:pt x="610" y="220"/>
                </a:lnTo>
                <a:lnTo>
                  <a:pt x="600" y="228"/>
                </a:lnTo>
                <a:lnTo>
                  <a:pt x="596" y="232"/>
                </a:lnTo>
                <a:lnTo>
                  <a:pt x="590" y="234"/>
                </a:lnTo>
                <a:lnTo>
                  <a:pt x="582" y="236"/>
                </a:lnTo>
                <a:lnTo>
                  <a:pt x="564" y="242"/>
                </a:lnTo>
                <a:lnTo>
                  <a:pt x="554" y="244"/>
                </a:lnTo>
                <a:lnTo>
                  <a:pt x="542" y="244"/>
                </a:lnTo>
                <a:lnTo>
                  <a:pt x="532" y="240"/>
                </a:lnTo>
                <a:lnTo>
                  <a:pt x="522" y="234"/>
                </a:lnTo>
                <a:lnTo>
                  <a:pt x="516" y="236"/>
                </a:lnTo>
                <a:lnTo>
                  <a:pt x="498" y="242"/>
                </a:lnTo>
                <a:lnTo>
                  <a:pt x="478" y="246"/>
                </a:lnTo>
                <a:lnTo>
                  <a:pt x="466" y="246"/>
                </a:lnTo>
                <a:lnTo>
                  <a:pt x="456" y="244"/>
                </a:lnTo>
                <a:lnTo>
                  <a:pt x="454" y="248"/>
                </a:lnTo>
                <a:lnTo>
                  <a:pt x="448" y="250"/>
                </a:lnTo>
                <a:lnTo>
                  <a:pt x="442" y="254"/>
                </a:lnTo>
                <a:lnTo>
                  <a:pt x="436" y="256"/>
                </a:lnTo>
                <a:lnTo>
                  <a:pt x="428" y="254"/>
                </a:lnTo>
                <a:lnTo>
                  <a:pt x="420" y="250"/>
                </a:lnTo>
                <a:lnTo>
                  <a:pt x="412" y="242"/>
                </a:lnTo>
                <a:lnTo>
                  <a:pt x="406" y="250"/>
                </a:lnTo>
                <a:lnTo>
                  <a:pt x="396" y="260"/>
                </a:lnTo>
                <a:lnTo>
                  <a:pt x="384" y="270"/>
                </a:lnTo>
                <a:lnTo>
                  <a:pt x="370" y="278"/>
                </a:lnTo>
                <a:lnTo>
                  <a:pt x="350" y="286"/>
                </a:lnTo>
                <a:lnTo>
                  <a:pt x="340" y="288"/>
                </a:lnTo>
                <a:lnTo>
                  <a:pt x="328" y="288"/>
                </a:lnTo>
                <a:lnTo>
                  <a:pt x="316" y="288"/>
                </a:lnTo>
                <a:lnTo>
                  <a:pt x="304" y="286"/>
                </a:lnTo>
                <a:lnTo>
                  <a:pt x="294" y="288"/>
                </a:lnTo>
                <a:lnTo>
                  <a:pt x="286" y="288"/>
                </a:lnTo>
                <a:lnTo>
                  <a:pt x="274" y="288"/>
                </a:lnTo>
                <a:lnTo>
                  <a:pt x="264" y="286"/>
                </a:lnTo>
                <a:lnTo>
                  <a:pt x="254" y="282"/>
                </a:lnTo>
                <a:lnTo>
                  <a:pt x="250" y="278"/>
                </a:lnTo>
                <a:lnTo>
                  <a:pt x="248" y="272"/>
                </a:lnTo>
                <a:lnTo>
                  <a:pt x="246" y="268"/>
                </a:lnTo>
                <a:lnTo>
                  <a:pt x="244" y="260"/>
                </a:lnTo>
                <a:lnTo>
                  <a:pt x="224" y="266"/>
                </a:lnTo>
                <a:lnTo>
                  <a:pt x="204" y="272"/>
                </a:lnTo>
                <a:lnTo>
                  <a:pt x="178" y="274"/>
                </a:lnTo>
                <a:lnTo>
                  <a:pt x="166" y="274"/>
                </a:lnTo>
                <a:lnTo>
                  <a:pt x="154" y="272"/>
                </a:lnTo>
                <a:lnTo>
                  <a:pt x="142" y="270"/>
                </a:lnTo>
                <a:lnTo>
                  <a:pt x="132" y="266"/>
                </a:lnTo>
                <a:lnTo>
                  <a:pt x="122" y="258"/>
                </a:lnTo>
                <a:lnTo>
                  <a:pt x="114" y="250"/>
                </a:lnTo>
                <a:lnTo>
                  <a:pt x="108" y="238"/>
                </a:lnTo>
                <a:lnTo>
                  <a:pt x="104" y="224"/>
                </a:lnTo>
                <a:lnTo>
                  <a:pt x="90" y="226"/>
                </a:lnTo>
                <a:lnTo>
                  <a:pt x="78" y="228"/>
                </a:lnTo>
                <a:lnTo>
                  <a:pt x="64" y="226"/>
                </a:lnTo>
                <a:lnTo>
                  <a:pt x="50" y="222"/>
                </a:lnTo>
                <a:lnTo>
                  <a:pt x="44" y="218"/>
                </a:lnTo>
                <a:lnTo>
                  <a:pt x="38" y="214"/>
                </a:lnTo>
                <a:lnTo>
                  <a:pt x="36" y="208"/>
                </a:lnTo>
                <a:lnTo>
                  <a:pt x="32" y="200"/>
                </a:lnTo>
                <a:lnTo>
                  <a:pt x="32" y="192"/>
                </a:lnTo>
                <a:lnTo>
                  <a:pt x="34" y="182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325"/>
          <p:cNvSpPr>
            <a:spLocks/>
          </p:cNvSpPr>
          <p:nvPr/>
        </p:nvSpPr>
        <p:spPr bwMode="auto">
          <a:xfrm>
            <a:off x="6880225" y="3217863"/>
            <a:ext cx="1247775" cy="730250"/>
          </a:xfrm>
          <a:custGeom>
            <a:avLst/>
            <a:gdLst>
              <a:gd name="T0" fmla="*/ 2147483646 w 786"/>
              <a:gd name="T1" fmla="*/ 2147483646 h 460"/>
              <a:gd name="T2" fmla="*/ 2147483646 w 786"/>
              <a:gd name="T3" fmla="*/ 2147483646 h 460"/>
              <a:gd name="T4" fmla="*/ 2147483646 w 786"/>
              <a:gd name="T5" fmla="*/ 2147483646 h 460"/>
              <a:gd name="T6" fmla="*/ 2147483646 w 786"/>
              <a:gd name="T7" fmla="*/ 2147483646 h 460"/>
              <a:gd name="T8" fmla="*/ 2147483646 w 786"/>
              <a:gd name="T9" fmla="*/ 2147483646 h 460"/>
              <a:gd name="T10" fmla="*/ 2147483646 w 786"/>
              <a:gd name="T11" fmla="*/ 2147483646 h 460"/>
              <a:gd name="T12" fmla="*/ 2147483646 w 786"/>
              <a:gd name="T13" fmla="*/ 2147483646 h 460"/>
              <a:gd name="T14" fmla="*/ 2147483646 w 786"/>
              <a:gd name="T15" fmla="*/ 2147483646 h 460"/>
              <a:gd name="T16" fmla="*/ 2147483646 w 786"/>
              <a:gd name="T17" fmla="*/ 2147483646 h 460"/>
              <a:gd name="T18" fmla="*/ 0 w 786"/>
              <a:gd name="T19" fmla="*/ 2147483646 h 460"/>
              <a:gd name="T20" fmla="*/ 2147483646 w 786"/>
              <a:gd name="T21" fmla="*/ 2147483646 h 460"/>
              <a:gd name="T22" fmla="*/ 2147483646 w 786"/>
              <a:gd name="T23" fmla="*/ 2147483646 h 460"/>
              <a:gd name="T24" fmla="*/ 2147483646 w 786"/>
              <a:gd name="T25" fmla="*/ 2147483646 h 460"/>
              <a:gd name="T26" fmla="*/ 2147483646 w 786"/>
              <a:gd name="T27" fmla="*/ 2147483646 h 460"/>
              <a:gd name="T28" fmla="*/ 2147483646 w 786"/>
              <a:gd name="T29" fmla="*/ 2147483646 h 460"/>
              <a:gd name="T30" fmla="*/ 2147483646 w 786"/>
              <a:gd name="T31" fmla="*/ 2147483646 h 460"/>
              <a:gd name="T32" fmla="*/ 2147483646 w 786"/>
              <a:gd name="T33" fmla="*/ 2147483646 h 460"/>
              <a:gd name="T34" fmla="*/ 2147483646 w 786"/>
              <a:gd name="T35" fmla="*/ 2147483646 h 460"/>
              <a:gd name="T36" fmla="*/ 2147483646 w 786"/>
              <a:gd name="T37" fmla="*/ 2147483646 h 460"/>
              <a:gd name="T38" fmla="*/ 2147483646 w 786"/>
              <a:gd name="T39" fmla="*/ 2147483646 h 460"/>
              <a:gd name="T40" fmla="*/ 2147483646 w 786"/>
              <a:gd name="T41" fmla="*/ 2147483646 h 460"/>
              <a:gd name="T42" fmla="*/ 2147483646 w 786"/>
              <a:gd name="T43" fmla="*/ 2147483646 h 460"/>
              <a:gd name="T44" fmla="*/ 2147483646 w 786"/>
              <a:gd name="T45" fmla="*/ 2147483646 h 460"/>
              <a:gd name="T46" fmla="*/ 2147483646 w 786"/>
              <a:gd name="T47" fmla="*/ 2147483646 h 460"/>
              <a:gd name="T48" fmla="*/ 2147483646 w 786"/>
              <a:gd name="T49" fmla="*/ 2147483646 h 460"/>
              <a:gd name="T50" fmla="*/ 2147483646 w 786"/>
              <a:gd name="T51" fmla="*/ 2147483646 h 460"/>
              <a:gd name="T52" fmla="*/ 2147483646 w 786"/>
              <a:gd name="T53" fmla="*/ 2147483646 h 460"/>
              <a:gd name="T54" fmla="*/ 2147483646 w 786"/>
              <a:gd name="T55" fmla="*/ 2147483646 h 460"/>
              <a:gd name="T56" fmla="*/ 2147483646 w 786"/>
              <a:gd name="T57" fmla="*/ 0 h 460"/>
              <a:gd name="T58" fmla="*/ 2147483646 w 786"/>
              <a:gd name="T59" fmla="*/ 0 h 460"/>
              <a:gd name="T60" fmla="*/ 2147483646 w 786"/>
              <a:gd name="T61" fmla="*/ 2147483646 h 460"/>
              <a:gd name="T62" fmla="*/ 2147483646 w 786"/>
              <a:gd name="T63" fmla="*/ 2147483646 h 460"/>
              <a:gd name="T64" fmla="*/ 2147483646 w 786"/>
              <a:gd name="T65" fmla="*/ 2147483646 h 460"/>
              <a:gd name="T66" fmla="*/ 2147483646 w 786"/>
              <a:gd name="T67" fmla="*/ 2147483646 h 460"/>
              <a:gd name="T68" fmla="*/ 2147483646 w 786"/>
              <a:gd name="T69" fmla="*/ 2147483646 h 460"/>
              <a:gd name="T70" fmla="*/ 2147483646 w 786"/>
              <a:gd name="T71" fmla="*/ 2147483646 h 460"/>
              <a:gd name="T72" fmla="*/ 2147483646 w 786"/>
              <a:gd name="T73" fmla="*/ 2147483646 h 460"/>
              <a:gd name="T74" fmla="*/ 2147483646 w 786"/>
              <a:gd name="T75" fmla="*/ 2147483646 h 460"/>
              <a:gd name="T76" fmla="*/ 2147483646 w 786"/>
              <a:gd name="T77" fmla="*/ 2147483646 h 460"/>
              <a:gd name="T78" fmla="*/ 2147483646 w 786"/>
              <a:gd name="T79" fmla="*/ 2147483646 h 460"/>
              <a:gd name="T80" fmla="*/ 2147483646 w 786"/>
              <a:gd name="T81" fmla="*/ 2147483646 h 460"/>
              <a:gd name="T82" fmla="*/ 2147483646 w 786"/>
              <a:gd name="T83" fmla="*/ 2147483646 h 460"/>
              <a:gd name="T84" fmla="*/ 2147483646 w 786"/>
              <a:gd name="T85" fmla="*/ 2147483646 h 460"/>
              <a:gd name="T86" fmla="*/ 2147483646 w 786"/>
              <a:gd name="T87" fmla="*/ 2147483646 h 460"/>
              <a:gd name="T88" fmla="*/ 2147483646 w 786"/>
              <a:gd name="T89" fmla="*/ 2147483646 h 460"/>
              <a:gd name="T90" fmla="*/ 2147483646 w 786"/>
              <a:gd name="T91" fmla="*/ 2147483646 h 460"/>
              <a:gd name="T92" fmla="*/ 2147483646 w 786"/>
              <a:gd name="T93" fmla="*/ 2147483646 h 460"/>
              <a:gd name="T94" fmla="*/ 2147483646 w 786"/>
              <a:gd name="T95" fmla="*/ 2147483646 h 460"/>
              <a:gd name="T96" fmla="*/ 2147483646 w 786"/>
              <a:gd name="T97" fmla="*/ 2147483646 h 460"/>
              <a:gd name="T98" fmla="*/ 2147483646 w 786"/>
              <a:gd name="T99" fmla="*/ 2147483646 h 460"/>
              <a:gd name="T100" fmla="*/ 2147483646 w 786"/>
              <a:gd name="T101" fmla="*/ 2147483646 h 460"/>
              <a:gd name="T102" fmla="*/ 2147483646 w 786"/>
              <a:gd name="T103" fmla="*/ 2147483646 h 460"/>
              <a:gd name="T104" fmla="*/ 2147483646 w 786"/>
              <a:gd name="T105" fmla="*/ 2147483646 h 460"/>
              <a:gd name="T106" fmla="*/ 2147483646 w 786"/>
              <a:gd name="T107" fmla="*/ 2147483646 h 460"/>
              <a:gd name="T108" fmla="*/ 2147483646 w 786"/>
              <a:gd name="T109" fmla="*/ 2147483646 h 460"/>
              <a:gd name="T110" fmla="*/ 2147483646 w 786"/>
              <a:gd name="T111" fmla="*/ 2147483646 h 460"/>
              <a:gd name="T112" fmla="*/ 2147483646 w 786"/>
              <a:gd name="T113" fmla="*/ 2147483646 h 460"/>
              <a:gd name="T114" fmla="*/ 2147483646 w 786"/>
              <a:gd name="T115" fmla="*/ 2147483646 h 460"/>
              <a:gd name="T116" fmla="*/ 2147483646 w 786"/>
              <a:gd name="T117" fmla="*/ 2147483646 h 460"/>
              <a:gd name="T118" fmla="*/ 2147483646 w 786"/>
              <a:gd name="T119" fmla="*/ 2147483646 h 460"/>
              <a:gd name="T120" fmla="*/ 2147483646 w 786"/>
              <a:gd name="T121" fmla="*/ 2147483646 h 460"/>
              <a:gd name="T122" fmla="*/ 2147483646 w 786"/>
              <a:gd name="T123" fmla="*/ 2147483646 h 460"/>
              <a:gd name="T124" fmla="*/ 2147483646 w 786"/>
              <a:gd name="T125" fmla="*/ 2147483646 h 46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6"/>
              <a:gd name="T190" fmla="*/ 0 h 460"/>
              <a:gd name="T191" fmla="*/ 786 w 786"/>
              <a:gd name="T192" fmla="*/ 460 h 46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6" h="460">
                <a:moveTo>
                  <a:pt x="388" y="460"/>
                </a:moveTo>
                <a:lnTo>
                  <a:pt x="388" y="460"/>
                </a:lnTo>
                <a:lnTo>
                  <a:pt x="352" y="458"/>
                </a:lnTo>
                <a:lnTo>
                  <a:pt x="312" y="454"/>
                </a:lnTo>
                <a:lnTo>
                  <a:pt x="264" y="450"/>
                </a:lnTo>
                <a:lnTo>
                  <a:pt x="212" y="442"/>
                </a:lnTo>
                <a:lnTo>
                  <a:pt x="158" y="432"/>
                </a:lnTo>
                <a:lnTo>
                  <a:pt x="132" y="426"/>
                </a:lnTo>
                <a:lnTo>
                  <a:pt x="108" y="418"/>
                </a:lnTo>
                <a:lnTo>
                  <a:pt x="84" y="410"/>
                </a:lnTo>
                <a:lnTo>
                  <a:pt x="64" y="400"/>
                </a:lnTo>
                <a:lnTo>
                  <a:pt x="52" y="394"/>
                </a:lnTo>
                <a:lnTo>
                  <a:pt x="40" y="384"/>
                </a:lnTo>
                <a:lnTo>
                  <a:pt x="28" y="372"/>
                </a:lnTo>
                <a:lnTo>
                  <a:pt x="18" y="358"/>
                </a:lnTo>
                <a:lnTo>
                  <a:pt x="10" y="344"/>
                </a:lnTo>
                <a:lnTo>
                  <a:pt x="4" y="330"/>
                </a:lnTo>
                <a:lnTo>
                  <a:pt x="0" y="314"/>
                </a:lnTo>
                <a:lnTo>
                  <a:pt x="0" y="298"/>
                </a:lnTo>
                <a:lnTo>
                  <a:pt x="0" y="284"/>
                </a:lnTo>
                <a:lnTo>
                  <a:pt x="6" y="270"/>
                </a:lnTo>
                <a:lnTo>
                  <a:pt x="14" y="258"/>
                </a:lnTo>
                <a:lnTo>
                  <a:pt x="26" y="246"/>
                </a:lnTo>
                <a:lnTo>
                  <a:pt x="42" y="238"/>
                </a:lnTo>
                <a:lnTo>
                  <a:pt x="62" y="230"/>
                </a:lnTo>
                <a:lnTo>
                  <a:pt x="86" y="226"/>
                </a:lnTo>
                <a:lnTo>
                  <a:pt x="116" y="224"/>
                </a:lnTo>
                <a:lnTo>
                  <a:pt x="114" y="216"/>
                </a:lnTo>
                <a:lnTo>
                  <a:pt x="114" y="194"/>
                </a:lnTo>
                <a:lnTo>
                  <a:pt x="114" y="162"/>
                </a:lnTo>
                <a:lnTo>
                  <a:pt x="116" y="146"/>
                </a:lnTo>
                <a:lnTo>
                  <a:pt x="120" y="130"/>
                </a:lnTo>
                <a:lnTo>
                  <a:pt x="124" y="116"/>
                </a:lnTo>
                <a:lnTo>
                  <a:pt x="132" y="102"/>
                </a:lnTo>
                <a:lnTo>
                  <a:pt x="144" y="92"/>
                </a:lnTo>
                <a:lnTo>
                  <a:pt x="150" y="88"/>
                </a:lnTo>
                <a:lnTo>
                  <a:pt x="158" y="84"/>
                </a:lnTo>
                <a:lnTo>
                  <a:pt x="166" y="82"/>
                </a:lnTo>
                <a:lnTo>
                  <a:pt x="174" y="82"/>
                </a:lnTo>
                <a:lnTo>
                  <a:pt x="184" y="82"/>
                </a:lnTo>
                <a:lnTo>
                  <a:pt x="194" y="82"/>
                </a:lnTo>
                <a:lnTo>
                  <a:pt x="220" y="90"/>
                </a:lnTo>
                <a:lnTo>
                  <a:pt x="248" y="102"/>
                </a:lnTo>
                <a:lnTo>
                  <a:pt x="284" y="124"/>
                </a:lnTo>
                <a:lnTo>
                  <a:pt x="284" y="118"/>
                </a:lnTo>
                <a:lnTo>
                  <a:pt x="284" y="102"/>
                </a:lnTo>
                <a:lnTo>
                  <a:pt x="286" y="80"/>
                </a:lnTo>
                <a:lnTo>
                  <a:pt x="290" y="68"/>
                </a:lnTo>
                <a:lnTo>
                  <a:pt x="294" y="56"/>
                </a:lnTo>
                <a:lnTo>
                  <a:pt x="300" y="42"/>
                </a:lnTo>
                <a:lnTo>
                  <a:pt x="308" y="32"/>
                </a:lnTo>
                <a:lnTo>
                  <a:pt x="318" y="20"/>
                </a:lnTo>
                <a:lnTo>
                  <a:pt x="330" y="12"/>
                </a:lnTo>
                <a:lnTo>
                  <a:pt x="344" y="6"/>
                </a:lnTo>
                <a:lnTo>
                  <a:pt x="362" y="0"/>
                </a:lnTo>
                <a:lnTo>
                  <a:pt x="382" y="0"/>
                </a:lnTo>
                <a:lnTo>
                  <a:pt x="406" y="0"/>
                </a:lnTo>
                <a:lnTo>
                  <a:pt x="424" y="4"/>
                </a:lnTo>
                <a:lnTo>
                  <a:pt x="442" y="10"/>
                </a:lnTo>
                <a:lnTo>
                  <a:pt x="464" y="20"/>
                </a:lnTo>
                <a:lnTo>
                  <a:pt x="474" y="26"/>
                </a:lnTo>
                <a:lnTo>
                  <a:pt x="486" y="36"/>
                </a:lnTo>
                <a:lnTo>
                  <a:pt x="496" y="46"/>
                </a:lnTo>
                <a:lnTo>
                  <a:pt x="506" y="58"/>
                </a:lnTo>
                <a:lnTo>
                  <a:pt x="516" y="72"/>
                </a:lnTo>
                <a:lnTo>
                  <a:pt x="522" y="88"/>
                </a:lnTo>
                <a:lnTo>
                  <a:pt x="528" y="108"/>
                </a:lnTo>
                <a:lnTo>
                  <a:pt x="532" y="130"/>
                </a:lnTo>
                <a:lnTo>
                  <a:pt x="540" y="120"/>
                </a:lnTo>
                <a:lnTo>
                  <a:pt x="548" y="112"/>
                </a:lnTo>
                <a:lnTo>
                  <a:pt x="560" y="106"/>
                </a:lnTo>
                <a:lnTo>
                  <a:pt x="574" y="102"/>
                </a:lnTo>
                <a:lnTo>
                  <a:pt x="580" y="100"/>
                </a:lnTo>
                <a:lnTo>
                  <a:pt x="588" y="102"/>
                </a:lnTo>
                <a:lnTo>
                  <a:pt x="598" y="104"/>
                </a:lnTo>
                <a:lnTo>
                  <a:pt x="606" y="108"/>
                </a:lnTo>
                <a:lnTo>
                  <a:pt x="614" y="116"/>
                </a:lnTo>
                <a:lnTo>
                  <a:pt x="624" y="124"/>
                </a:lnTo>
                <a:lnTo>
                  <a:pt x="628" y="132"/>
                </a:lnTo>
                <a:lnTo>
                  <a:pt x="632" y="140"/>
                </a:lnTo>
                <a:lnTo>
                  <a:pt x="634" y="152"/>
                </a:lnTo>
                <a:lnTo>
                  <a:pt x="636" y="166"/>
                </a:lnTo>
                <a:lnTo>
                  <a:pt x="636" y="180"/>
                </a:lnTo>
                <a:lnTo>
                  <a:pt x="632" y="196"/>
                </a:lnTo>
                <a:lnTo>
                  <a:pt x="624" y="212"/>
                </a:lnTo>
                <a:lnTo>
                  <a:pt x="638" y="206"/>
                </a:lnTo>
                <a:lnTo>
                  <a:pt x="654" y="200"/>
                </a:lnTo>
                <a:lnTo>
                  <a:pt x="674" y="196"/>
                </a:lnTo>
                <a:lnTo>
                  <a:pt x="696" y="196"/>
                </a:lnTo>
                <a:lnTo>
                  <a:pt x="708" y="196"/>
                </a:lnTo>
                <a:lnTo>
                  <a:pt x="720" y="200"/>
                </a:lnTo>
                <a:lnTo>
                  <a:pt x="732" y="204"/>
                </a:lnTo>
                <a:lnTo>
                  <a:pt x="744" y="210"/>
                </a:lnTo>
                <a:lnTo>
                  <a:pt x="756" y="220"/>
                </a:lnTo>
                <a:lnTo>
                  <a:pt x="766" y="230"/>
                </a:lnTo>
                <a:lnTo>
                  <a:pt x="770" y="236"/>
                </a:lnTo>
                <a:lnTo>
                  <a:pt x="776" y="248"/>
                </a:lnTo>
                <a:lnTo>
                  <a:pt x="784" y="266"/>
                </a:lnTo>
                <a:lnTo>
                  <a:pt x="786" y="276"/>
                </a:lnTo>
                <a:lnTo>
                  <a:pt x="786" y="288"/>
                </a:lnTo>
                <a:lnTo>
                  <a:pt x="786" y="300"/>
                </a:lnTo>
                <a:lnTo>
                  <a:pt x="784" y="314"/>
                </a:lnTo>
                <a:lnTo>
                  <a:pt x="780" y="328"/>
                </a:lnTo>
                <a:lnTo>
                  <a:pt x="772" y="340"/>
                </a:lnTo>
                <a:lnTo>
                  <a:pt x="762" y="354"/>
                </a:lnTo>
                <a:lnTo>
                  <a:pt x="748" y="368"/>
                </a:lnTo>
                <a:lnTo>
                  <a:pt x="728" y="380"/>
                </a:lnTo>
                <a:lnTo>
                  <a:pt x="706" y="392"/>
                </a:lnTo>
                <a:lnTo>
                  <a:pt x="684" y="402"/>
                </a:lnTo>
                <a:lnTo>
                  <a:pt x="658" y="414"/>
                </a:lnTo>
                <a:lnTo>
                  <a:pt x="622" y="426"/>
                </a:lnTo>
                <a:lnTo>
                  <a:pt x="578" y="438"/>
                </a:lnTo>
                <a:lnTo>
                  <a:pt x="522" y="448"/>
                </a:lnTo>
                <a:lnTo>
                  <a:pt x="492" y="452"/>
                </a:lnTo>
                <a:lnTo>
                  <a:pt x="460" y="456"/>
                </a:lnTo>
                <a:lnTo>
                  <a:pt x="424" y="458"/>
                </a:lnTo>
                <a:lnTo>
                  <a:pt x="388" y="46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0" name="Group 77"/>
          <p:cNvGrpSpPr>
            <a:grpSpLocks/>
          </p:cNvGrpSpPr>
          <p:nvPr/>
        </p:nvGrpSpPr>
        <p:grpSpPr bwMode="auto">
          <a:xfrm>
            <a:off x="6943725" y="3903663"/>
            <a:ext cx="930275" cy="631825"/>
            <a:chOff x="6931025" y="3675063"/>
            <a:chExt cx="930275" cy="631825"/>
          </a:xfrm>
        </p:grpSpPr>
        <p:sp>
          <p:nvSpPr>
            <p:cNvPr id="7205" name="Freeform 326"/>
            <p:cNvSpPr>
              <a:spLocks/>
            </p:cNvSpPr>
            <p:nvPr/>
          </p:nvSpPr>
          <p:spPr bwMode="auto">
            <a:xfrm>
              <a:off x="7156450" y="3890963"/>
              <a:ext cx="95250" cy="165100"/>
            </a:xfrm>
            <a:custGeom>
              <a:avLst/>
              <a:gdLst>
                <a:gd name="T0" fmla="*/ 2147483646 w 60"/>
                <a:gd name="T1" fmla="*/ 0 h 104"/>
                <a:gd name="T2" fmla="*/ 2147483646 w 60"/>
                <a:gd name="T3" fmla="*/ 0 h 104"/>
                <a:gd name="T4" fmla="*/ 2147483646 w 60"/>
                <a:gd name="T5" fmla="*/ 2147483646 h 104"/>
                <a:gd name="T6" fmla="*/ 2147483646 w 60"/>
                <a:gd name="T7" fmla="*/ 2147483646 h 104"/>
                <a:gd name="T8" fmla="*/ 2147483646 w 60"/>
                <a:gd name="T9" fmla="*/ 2147483646 h 104"/>
                <a:gd name="T10" fmla="*/ 0 w 60"/>
                <a:gd name="T11" fmla="*/ 2147483646 h 104"/>
                <a:gd name="T12" fmla="*/ 0 w 60"/>
                <a:gd name="T13" fmla="*/ 2147483646 h 104"/>
                <a:gd name="T14" fmla="*/ 2147483646 w 60"/>
                <a:gd name="T15" fmla="*/ 2147483646 h 104"/>
                <a:gd name="T16" fmla="*/ 2147483646 w 60"/>
                <a:gd name="T17" fmla="*/ 2147483646 h 104"/>
                <a:gd name="T18" fmla="*/ 2147483646 w 60"/>
                <a:gd name="T19" fmla="*/ 2147483646 h 104"/>
                <a:gd name="T20" fmla="*/ 2147483646 w 60"/>
                <a:gd name="T21" fmla="*/ 2147483646 h 104"/>
                <a:gd name="T22" fmla="*/ 2147483646 w 60"/>
                <a:gd name="T23" fmla="*/ 2147483646 h 104"/>
                <a:gd name="T24" fmla="*/ 2147483646 w 60"/>
                <a:gd name="T25" fmla="*/ 2147483646 h 104"/>
                <a:gd name="T26" fmla="*/ 2147483646 w 60"/>
                <a:gd name="T27" fmla="*/ 2147483646 h 104"/>
                <a:gd name="T28" fmla="*/ 2147483646 w 60"/>
                <a:gd name="T29" fmla="*/ 2147483646 h 104"/>
                <a:gd name="T30" fmla="*/ 2147483646 w 60"/>
                <a:gd name="T31" fmla="*/ 2147483646 h 104"/>
                <a:gd name="T32" fmla="*/ 2147483646 w 60"/>
                <a:gd name="T33" fmla="*/ 2147483646 h 104"/>
                <a:gd name="T34" fmla="*/ 2147483646 w 60"/>
                <a:gd name="T35" fmla="*/ 2147483646 h 104"/>
                <a:gd name="T36" fmla="*/ 2147483646 w 60"/>
                <a:gd name="T37" fmla="*/ 2147483646 h 104"/>
                <a:gd name="T38" fmla="*/ 2147483646 w 60"/>
                <a:gd name="T39" fmla="*/ 2147483646 h 104"/>
                <a:gd name="T40" fmla="*/ 2147483646 w 60"/>
                <a:gd name="T41" fmla="*/ 2147483646 h 104"/>
                <a:gd name="T42" fmla="*/ 2147483646 w 60"/>
                <a:gd name="T43" fmla="*/ 2147483646 h 104"/>
                <a:gd name="T44" fmla="*/ 2147483646 w 60"/>
                <a:gd name="T45" fmla="*/ 2147483646 h 104"/>
                <a:gd name="T46" fmla="*/ 2147483646 w 60"/>
                <a:gd name="T47" fmla="*/ 0 h 104"/>
                <a:gd name="T48" fmla="*/ 2147483646 w 60"/>
                <a:gd name="T49" fmla="*/ 0 h 1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4"/>
                <a:gd name="T77" fmla="*/ 60 w 60"/>
                <a:gd name="T78" fmla="*/ 104 h 1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4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6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6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4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8" y="84"/>
                  </a:lnTo>
                  <a:lnTo>
                    <a:pt x="58" y="78"/>
                  </a:lnTo>
                  <a:lnTo>
                    <a:pt x="60" y="70"/>
                  </a:lnTo>
                  <a:lnTo>
                    <a:pt x="58" y="60"/>
                  </a:lnTo>
                  <a:lnTo>
                    <a:pt x="54" y="48"/>
                  </a:lnTo>
                  <a:lnTo>
                    <a:pt x="50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327"/>
            <p:cNvSpPr>
              <a:spLocks/>
            </p:cNvSpPr>
            <p:nvPr/>
          </p:nvSpPr>
          <p:spPr bwMode="auto">
            <a:xfrm>
              <a:off x="7597775" y="3900488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2147483646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2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8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328"/>
            <p:cNvSpPr>
              <a:spLocks/>
            </p:cNvSpPr>
            <p:nvPr/>
          </p:nvSpPr>
          <p:spPr bwMode="auto">
            <a:xfrm>
              <a:off x="7369175" y="3757613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0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28" y="0"/>
                  </a:moveTo>
                  <a:lnTo>
                    <a:pt x="28" y="0"/>
                  </a:lnTo>
                  <a:lnTo>
                    <a:pt x="20" y="14"/>
                  </a:lnTo>
                  <a:lnTo>
                    <a:pt x="12" y="30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6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2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6" y="58"/>
                  </a:lnTo>
                  <a:lnTo>
                    <a:pt x="54" y="46"/>
                  </a:lnTo>
                  <a:lnTo>
                    <a:pt x="48" y="32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329"/>
            <p:cNvSpPr>
              <a:spLocks/>
            </p:cNvSpPr>
            <p:nvPr/>
          </p:nvSpPr>
          <p:spPr bwMode="auto">
            <a:xfrm>
              <a:off x="7766050" y="3684588"/>
              <a:ext cx="95250" cy="161925"/>
            </a:xfrm>
            <a:custGeom>
              <a:avLst/>
              <a:gdLst>
                <a:gd name="T0" fmla="*/ 2147483646 w 60"/>
                <a:gd name="T1" fmla="*/ 0 h 102"/>
                <a:gd name="T2" fmla="*/ 2147483646 w 60"/>
                <a:gd name="T3" fmla="*/ 0 h 102"/>
                <a:gd name="T4" fmla="*/ 2147483646 w 60"/>
                <a:gd name="T5" fmla="*/ 2147483646 h 102"/>
                <a:gd name="T6" fmla="*/ 2147483646 w 60"/>
                <a:gd name="T7" fmla="*/ 2147483646 h 102"/>
                <a:gd name="T8" fmla="*/ 2147483646 w 60"/>
                <a:gd name="T9" fmla="*/ 2147483646 h 102"/>
                <a:gd name="T10" fmla="*/ 2147483646 w 60"/>
                <a:gd name="T11" fmla="*/ 2147483646 h 102"/>
                <a:gd name="T12" fmla="*/ 0 w 60"/>
                <a:gd name="T13" fmla="*/ 2147483646 h 102"/>
                <a:gd name="T14" fmla="*/ 2147483646 w 60"/>
                <a:gd name="T15" fmla="*/ 2147483646 h 102"/>
                <a:gd name="T16" fmla="*/ 2147483646 w 60"/>
                <a:gd name="T17" fmla="*/ 2147483646 h 102"/>
                <a:gd name="T18" fmla="*/ 2147483646 w 60"/>
                <a:gd name="T19" fmla="*/ 2147483646 h 102"/>
                <a:gd name="T20" fmla="*/ 2147483646 w 60"/>
                <a:gd name="T21" fmla="*/ 2147483646 h 102"/>
                <a:gd name="T22" fmla="*/ 2147483646 w 60"/>
                <a:gd name="T23" fmla="*/ 2147483646 h 102"/>
                <a:gd name="T24" fmla="*/ 2147483646 w 60"/>
                <a:gd name="T25" fmla="*/ 2147483646 h 102"/>
                <a:gd name="T26" fmla="*/ 2147483646 w 60"/>
                <a:gd name="T27" fmla="*/ 2147483646 h 102"/>
                <a:gd name="T28" fmla="*/ 2147483646 w 60"/>
                <a:gd name="T29" fmla="*/ 2147483646 h 102"/>
                <a:gd name="T30" fmla="*/ 2147483646 w 60"/>
                <a:gd name="T31" fmla="*/ 2147483646 h 102"/>
                <a:gd name="T32" fmla="*/ 2147483646 w 60"/>
                <a:gd name="T33" fmla="*/ 2147483646 h 102"/>
                <a:gd name="T34" fmla="*/ 2147483646 w 60"/>
                <a:gd name="T35" fmla="*/ 2147483646 h 102"/>
                <a:gd name="T36" fmla="*/ 2147483646 w 60"/>
                <a:gd name="T37" fmla="*/ 2147483646 h 102"/>
                <a:gd name="T38" fmla="*/ 2147483646 w 60"/>
                <a:gd name="T39" fmla="*/ 2147483646 h 102"/>
                <a:gd name="T40" fmla="*/ 2147483646 w 60"/>
                <a:gd name="T41" fmla="*/ 2147483646 h 102"/>
                <a:gd name="T42" fmla="*/ 2147483646 w 60"/>
                <a:gd name="T43" fmla="*/ 2147483646 h 102"/>
                <a:gd name="T44" fmla="*/ 2147483646 w 60"/>
                <a:gd name="T45" fmla="*/ 2147483646 h 102"/>
                <a:gd name="T46" fmla="*/ 2147483646 w 60"/>
                <a:gd name="T47" fmla="*/ 0 h 102"/>
                <a:gd name="T48" fmla="*/ 2147483646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6" y="50"/>
                  </a:lnTo>
                  <a:lnTo>
                    <a:pt x="2" y="68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6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30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8" y="84"/>
                  </a:lnTo>
                  <a:lnTo>
                    <a:pt x="60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50" y="34"/>
                  </a:lnTo>
                  <a:lnTo>
                    <a:pt x="42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330"/>
            <p:cNvSpPr>
              <a:spLocks/>
            </p:cNvSpPr>
            <p:nvPr/>
          </p:nvSpPr>
          <p:spPr bwMode="auto">
            <a:xfrm>
              <a:off x="6956425" y="3675063"/>
              <a:ext cx="95250" cy="161925"/>
            </a:xfrm>
            <a:custGeom>
              <a:avLst/>
              <a:gdLst>
                <a:gd name="T0" fmla="*/ 2147483646 w 60"/>
                <a:gd name="T1" fmla="*/ 0 h 102"/>
                <a:gd name="T2" fmla="*/ 2147483646 w 60"/>
                <a:gd name="T3" fmla="*/ 0 h 102"/>
                <a:gd name="T4" fmla="*/ 2147483646 w 60"/>
                <a:gd name="T5" fmla="*/ 2147483646 h 102"/>
                <a:gd name="T6" fmla="*/ 2147483646 w 60"/>
                <a:gd name="T7" fmla="*/ 2147483646 h 102"/>
                <a:gd name="T8" fmla="*/ 2147483646 w 60"/>
                <a:gd name="T9" fmla="*/ 2147483646 h 102"/>
                <a:gd name="T10" fmla="*/ 0 w 60"/>
                <a:gd name="T11" fmla="*/ 2147483646 h 102"/>
                <a:gd name="T12" fmla="*/ 0 w 60"/>
                <a:gd name="T13" fmla="*/ 2147483646 h 102"/>
                <a:gd name="T14" fmla="*/ 2147483646 w 60"/>
                <a:gd name="T15" fmla="*/ 2147483646 h 102"/>
                <a:gd name="T16" fmla="*/ 2147483646 w 60"/>
                <a:gd name="T17" fmla="*/ 2147483646 h 102"/>
                <a:gd name="T18" fmla="*/ 2147483646 w 60"/>
                <a:gd name="T19" fmla="*/ 2147483646 h 102"/>
                <a:gd name="T20" fmla="*/ 2147483646 w 60"/>
                <a:gd name="T21" fmla="*/ 2147483646 h 102"/>
                <a:gd name="T22" fmla="*/ 2147483646 w 60"/>
                <a:gd name="T23" fmla="*/ 2147483646 h 102"/>
                <a:gd name="T24" fmla="*/ 2147483646 w 60"/>
                <a:gd name="T25" fmla="*/ 2147483646 h 102"/>
                <a:gd name="T26" fmla="*/ 2147483646 w 60"/>
                <a:gd name="T27" fmla="*/ 2147483646 h 102"/>
                <a:gd name="T28" fmla="*/ 2147483646 w 60"/>
                <a:gd name="T29" fmla="*/ 2147483646 h 102"/>
                <a:gd name="T30" fmla="*/ 2147483646 w 60"/>
                <a:gd name="T31" fmla="*/ 2147483646 h 102"/>
                <a:gd name="T32" fmla="*/ 2147483646 w 60"/>
                <a:gd name="T33" fmla="*/ 2147483646 h 102"/>
                <a:gd name="T34" fmla="*/ 2147483646 w 60"/>
                <a:gd name="T35" fmla="*/ 2147483646 h 102"/>
                <a:gd name="T36" fmla="*/ 2147483646 w 60"/>
                <a:gd name="T37" fmla="*/ 2147483646 h 102"/>
                <a:gd name="T38" fmla="*/ 2147483646 w 60"/>
                <a:gd name="T39" fmla="*/ 2147483646 h 102"/>
                <a:gd name="T40" fmla="*/ 2147483646 w 60"/>
                <a:gd name="T41" fmla="*/ 2147483646 h 102"/>
                <a:gd name="T42" fmla="*/ 2147483646 w 60"/>
                <a:gd name="T43" fmla="*/ 2147483646 h 102"/>
                <a:gd name="T44" fmla="*/ 2147483646 w 60"/>
                <a:gd name="T45" fmla="*/ 2147483646 h 102"/>
                <a:gd name="T46" fmla="*/ 2147483646 w 60"/>
                <a:gd name="T47" fmla="*/ 0 h 102"/>
                <a:gd name="T48" fmla="*/ 2147483646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331"/>
            <p:cNvSpPr>
              <a:spLocks/>
            </p:cNvSpPr>
            <p:nvPr/>
          </p:nvSpPr>
          <p:spPr bwMode="auto">
            <a:xfrm>
              <a:off x="7131050" y="4135438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2147483646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2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8"/>
                  </a:lnTo>
                  <a:lnTo>
                    <a:pt x="58" y="68"/>
                  </a:lnTo>
                  <a:lnTo>
                    <a:pt x="58" y="60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332"/>
            <p:cNvSpPr>
              <a:spLocks/>
            </p:cNvSpPr>
            <p:nvPr/>
          </p:nvSpPr>
          <p:spPr bwMode="auto">
            <a:xfrm>
              <a:off x="7572375" y="4144963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0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28" y="0"/>
                  </a:moveTo>
                  <a:lnTo>
                    <a:pt x="28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0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6" y="58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333"/>
            <p:cNvSpPr>
              <a:spLocks/>
            </p:cNvSpPr>
            <p:nvPr/>
          </p:nvSpPr>
          <p:spPr bwMode="auto">
            <a:xfrm>
              <a:off x="7340600" y="4002088"/>
              <a:ext cx="95250" cy="161925"/>
            </a:xfrm>
            <a:custGeom>
              <a:avLst/>
              <a:gdLst>
                <a:gd name="T0" fmla="*/ 2147483646 w 60"/>
                <a:gd name="T1" fmla="*/ 0 h 102"/>
                <a:gd name="T2" fmla="*/ 2147483646 w 60"/>
                <a:gd name="T3" fmla="*/ 0 h 102"/>
                <a:gd name="T4" fmla="*/ 2147483646 w 60"/>
                <a:gd name="T5" fmla="*/ 2147483646 h 102"/>
                <a:gd name="T6" fmla="*/ 2147483646 w 60"/>
                <a:gd name="T7" fmla="*/ 2147483646 h 102"/>
                <a:gd name="T8" fmla="*/ 2147483646 w 60"/>
                <a:gd name="T9" fmla="*/ 2147483646 h 102"/>
                <a:gd name="T10" fmla="*/ 0 w 60"/>
                <a:gd name="T11" fmla="*/ 2147483646 h 102"/>
                <a:gd name="T12" fmla="*/ 0 w 60"/>
                <a:gd name="T13" fmla="*/ 2147483646 h 102"/>
                <a:gd name="T14" fmla="*/ 2147483646 w 60"/>
                <a:gd name="T15" fmla="*/ 2147483646 h 102"/>
                <a:gd name="T16" fmla="*/ 2147483646 w 60"/>
                <a:gd name="T17" fmla="*/ 2147483646 h 102"/>
                <a:gd name="T18" fmla="*/ 2147483646 w 60"/>
                <a:gd name="T19" fmla="*/ 2147483646 h 102"/>
                <a:gd name="T20" fmla="*/ 2147483646 w 60"/>
                <a:gd name="T21" fmla="*/ 2147483646 h 102"/>
                <a:gd name="T22" fmla="*/ 2147483646 w 60"/>
                <a:gd name="T23" fmla="*/ 2147483646 h 102"/>
                <a:gd name="T24" fmla="*/ 2147483646 w 60"/>
                <a:gd name="T25" fmla="*/ 2147483646 h 102"/>
                <a:gd name="T26" fmla="*/ 2147483646 w 60"/>
                <a:gd name="T27" fmla="*/ 2147483646 h 102"/>
                <a:gd name="T28" fmla="*/ 2147483646 w 60"/>
                <a:gd name="T29" fmla="*/ 2147483646 h 102"/>
                <a:gd name="T30" fmla="*/ 2147483646 w 60"/>
                <a:gd name="T31" fmla="*/ 2147483646 h 102"/>
                <a:gd name="T32" fmla="*/ 2147483646 w 60"/>
                <a:gd name="T33" fmla="*/ 2147483646 h 102"/>
                <a:gd name="T34" fmla="*/ 2147483646 w 60"/>
                <a:gd name="T35" fmla="*/ 2147483646 h 102"/>
                <a:gd name="T36" fmla="*/ 2147483646 w 60"/>
                <a:gd name="T37" fmla="*/ 2147483646 h 102"/>
                <a:gd name="T38" fmla="*/ 2147483646 w 60"/>
                <a:gd name="T39" fmla="*/ 2147483646 h 102"/>
                <a:gd name="T40" fmla="*/ 2147483646 w 60"/>
                <a:gd name="T41" fmla="*/ 2147483646 h 102"/>
                <a:gd name="T42" fmla="*/ 2147483646 w 60"/>
                <a:gd name="T43" fmla="*/ 2147483646 h 102"/>
                <a:gd name="T44" fmla="*/ 2147483646 w 60"/>
                <a:gd name="T45" fmla="*/ 2147483646 h 102"/>
                <a:gd name="T46" fmla="*/ 2147483646 w 60"/>
                <a:gd name="T47" fmla="*/ 0 h 102"/>
                <a:gd name="T48" fmla="*/ 2147483646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4"/>
                  </a:lnTo>
                  <a:lnTo>
                    <a:pt x="12" y="30"/>
                  </a:lnTo>
                  <a:lnTo>
                    <a:pt x="6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6" y="90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8" y="82"/>
                  </a:lnTo>
                  <a:lnTo>
                    <a:pt x="60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50" y="32"/>
                  </a:lnTo>
                  <a:lnTo>
                    <a:pt x="42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334"/>
            <p:cNvSpPr>
              <a:spLocks/>
            </p:cNvSpPr>
            <p:nvPr/>
          </p:nvSpPr>
          <p:spPr bwMode="auto">
            <a:xfrm>
              <a:off x="7740650" y="3929063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2147483646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2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335"/>
            <p:cNvSpPr>
              <a:spLocks/>
            </p:cNvSpPr>
            <p:nvPr/>
          </p:nvSpPr>
          <p:spPr bwMode="auto">
            <a:xfrm>
              <a:off x="6931025" y="3919538"/>
              <a:ext cx="92075" cy="161925"/>
            </a:xfrm>
            <a:custGeom>
              <a:avLst/>
              <a:gdLst>
                <a:gd name="T0" fmla="*/ 2147483646 w 58"/>
                <a:gd name="T1" fmla="*/ 0 h 102"/>
                <a:gd name="T2" fmla="*/ 2147483646 w 58"/>
                <a:gd name="T3" fmla="*/ 0 h 102"/>
                <a:gd name="T4" fmla="*/ 2147483646 w 58"/>
                <a:gd name="T5" fmla="*/ 2147483646 h 102"/>
                <a:gd name="T6" fmla="*/ 2147483646 w 58"/>
                <a:gd name="T7" fmla="*/ 2147483646 h 102"/>
                <a:gd name="T8" fmla="*/ 2147483646 w 58"/>
                <a:gd name="T9" fmla="*/ 2147483646 h 102"/>
                <a:gd name="T10" fmla="*/ 0 w 58"/>
                <a:gd name="T11" fmla="*/ 2147483646 h 102"/>
                <a:gd name="T12" fmla="*/ 0 w 58"/>
                <a:gd name="T13" fmla="*/ 2147483646 h 102"/>
                <a:gd name="T14" fmla="*/ 0 w 58"/>
                <a:gd name="T15" fmla="*/ 2147483646 h 102"/>
                <a:gd name="T16" fmla="*/ 2147483646 w 58"/>
                <a:gd name="T17" fmla="*/ 2147483646 h 102"/>
                <a:gd name="T18" fmla="*/ 2147483646 w 58"/>
                <a:gd name="T19" fmla="*/ 2147483646 h 102"/>
                <a:gd name="T20" fmla="*/ 2147483646 w 58"/>
                <a:gd name="T21" fmla="*/ 2147483646 h 102"/>
                <a:gd name="T22" fmla="*/ 2147483646 w 58"/>
                <a:gd name="T23" fmla="*/ 2147483646 h 102"/>
                <a:gd name="T24" fmla="*/ 2147483646 w 58"/>
                <a:gd name="T25" fmla="*/ 2147483646 h 102"/>
                <a:gd name="T26" fmla="*/ 2147483646 w 58"/>
                <a:gd name="T27" fmla="*/ 2147483646 h 102"/>
                <a:gd name="T28" fmla="*/ 2147483646 w 58"/>
                <a:gd name="T29" fmla="*/ 2147483646 h 102"/>
                <a:gd name="T30" fmla="*/ 2147483646 w 58"/>
                <a:gd name="T31" fmla="*/ 2147483646 h 102"/>
                <a:gd name="T32" fmla="*/ 2147483646 w 58"/>
                <a:gd name="T33" fmla="*/ 2147483646 h 102"/>
                <a:gd name="T34" fmla="*/ 2147483646 w 58"/>
                <a:gd name="T35" fmla="*/ 2147483646 h 102"/>
                <a:gd name="T36" fmla="*/ 2147483646 w 58"/>
                <a:gd name="T37" fmla="*/ 2147483646 h 102"/>
                <a:gd name="T38" fmla="*/ 2147483646 w 58"/>
                <a:gd name="T39" fmla="*/ 2147483646 h 102"/>
                <a:gd name="T40" fmla="*/ 2147483646 w 58"/>
                <a:gd name="T41" fmla="*/ 2147483646 h 102"/>
                <a:gd name="T42" fmla="*/ 2147483646 w 58"/>
                <a:gd name="T43" fmla="*/ 2147483646 h 102"/>
                <a:gd name="T44" fmla="*/ 2147483646 w 58"/>
                <a:gd name="T45" fmla="*/ 2147483646 h 102"/>
                <a:gd name="T46" fmla="*/ 2147483646 w 58"/>
                <a:gd name="T47" fmla="*/ 0 h 102"/>
                <a:gd name="T48" fmla="*/ 2147483646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1" name="Rectangle 336"/>
          <p:cNvSpPr>
            <a:spLocks noChangeArrowheads="1"/>
          </p:cNvSpPr>
          <p:nvPr/>
        </p:nvSpPr>
        <p:spPr bwMode="auto">
          <a:xfrm>
            <a:off x="6251575" y="4862513"/>
            <a:ext cx="2425700" cy="1654175"/>
          </a:xfrm>
          <a:prstGeom prst="rect">
            <a:avLst/>
          </a:prstGeom>
          <a:solidFill>
            <a:srgbClr val="E19C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2" name="Freeform 337"/>
          <p:cNvSpPr>
            <a:spLocks/>
          </p:cNvSpPr>
          <p:nvPr/>
        </p:nvSpPr>
        <p:spPr bwMode="auto">
          <a:xfrm>
            <a:off x="6842125" y="5046663"/>
            <a:ext cx="1250950" cy="730250"/>
          </a:xfrm>
          <a:custGeom>
            <a:avLst/>
            <a:gdLst>
              <a:gd name="T0" fmla="*/ 2147483646 w 788"/>
              <a:gd name="T1" fmla="*/ 2147483646 h 460"/>
              <a:gd name="T2" fmla="*/ 2147483646 w 788"/>
              <a:gd name="T3" fmla="*/ 2147483646 h 460"/>
              <a:gd name="T4" fmla="*/ 2147483646 w 788"/>
              <a:gd name="T5" fmla="*/ 2147483646 h 460"/>
              <a:gd name="T6" fmla="*/ 2147483646 w 788"/>
              <a:gd name="T7" fmla="*/ 2147483646 h 460"/>
              <a:gd name="T8" fmla="*/ 2147483646 w 788"/>
              <a:gd name="T9" fmla="*/ 2147483646 h 460"/>
              <a:gd name="T10" fmla="*/ 2147483646 w 788"/>
              <a:gd name="T11" fmla="*/ 2147483646 h 460"/>
              <a:gd name="T12" fmla="*/ 2147483646 w 788"/>
              <a:gd name="T13" fmla="*/ 2147483646 h 460"/>
              <a:gd name="T14" fmla="*/ 2147483646 w 788"/>
              <a:gd name="T15" fmla="*/ 2147483646 h 460"/>
              <a:gd name="T16" fmla="*/ 2147483646 w 788"/>
              <a:gd name="T17" fmla="*/ 2147483646 h 460"/>
              <a:gd name="T18" fmla="*/ 0 w 788"/>
              <a:gd name="T19" fmla="*/ 2147483646 h 460"/>
              <a:gd name="T20" fmla="*/ 2147483646 w 788"/>
              <a:gd name="T21" fmla="*/ 2147483646 h 460"/>
              <a:gd name="T22" fmla="*/ 2147483646 w 788"/>
              <a:gd name="T23" fmla="*/ 2147483646 h 460"/>
              <a:gd name="T24" fmla="*/ 2147483646 w 788"/>
              <a:gd name="T25" fmla="*/ 2147483646 h 460"/>
              <a:gd name="T26" fmla="*/ 2147483646 w 788"/>
              <a:gd name="T27" fmla="*/ 2147483646 h 460"/>
              <a:gd name="T28" fmla="*/ 2147483646 w 788"/>
              <a:gd name="T29" fmla="*/ 2147483646 h 460"/>
              <a:gd name="T30" fmla="*/ 2147483646 w 788"/>
              <a:gd name="T31" fmla="*/ 2147483646 h 460"/>
              <a:gd name="T32" fmla="*/ 2147483646 w 788"/>
              <a:gd name="T33" fmla="*/ 2147483646 h 460"/>
              <a:gd name="T34" fmla="*/ 2147483646 w 788"/>
              <a:gd name="T35" fmla="*/ 2147483646 h 460"/>
              <a:gd name="T36" fmla="*/ 2147483646 w 788"/>
              <a:gd name="T37" fmla="*/ 2147483646 h 460"/>
              <a:gd name="T38" fmla="*/ 2147483646 w 788"/>
              <a:gd name="T39" fmla="*/ 2147483646 h 460"/>
              <a:gd name="T40" fmla="*/ 2147483646 w 788"/>
              <a:gd name="T41" fmla="*/ 2147483646 h 460"/>
              <a:gd name="T42" fmla="*/ 2147483646 w 788"/>
              <a:gd name="T43" fmla="*/ 2147483646 h 460"/>
              <a:gd name="T44" fmla="*/ 2147483646 w 788"/>
              <a:gd name="T45" fmla="*/ 2147483646 h 460"/>
              <a:gd name="T46" fmla="*/ 2147483646 w 788"/>
              <a:gd name="T47" fmla="*/ 2147483646 h 460"/>
              <a:gd name="T48" fmla="*/ 2147483646 w 788"/>
              <a:gd name="T49" fmla="*/ 2147483646 h 460"/>
              <a:gd name="T50" fmla="*/ 2147483646 w 788"/>
              <a:gd name="T51" fmla="*/ 2147483646 h 460"/>
              <a:gd name="T52" fmla="*/ 2147483646 w 788"/>
              <a:gd name="T53" fmla="*/ 2147483646 h 460"/>
              <a:gd name="T54" fmla="*/ 2147483646 w 788"/>
              <a:gd name="T55" fmla="*/ 2147483646 h 460"/>
              <a:gd name="T56" fmla="*/ 2147483646 w 788"/>
              <a:gd name="T57" fmla="*/ 0 h 460"/>
              <a:gd name="T58" fmla="*/ 2147483646 w 788"/>
              <a:gd name="T59" fmla="*/ 2147483646 h 460"/>
              <a:gd name="T60" fmla="*/ 2147483646 w 788"/>
              <a:gd name="T61" fmla="*/ 2147483646 h 460"/>
              <a:gd name="T62" fmla="*/ 2147483646 w 788"/>
              <a:gd name="T63" fmla="*/ 2147483646 h 460"/>
              <a:gd name="T64" fmla="*/ 2147483646 w 788"/>
              <a:gd name="T65" fmla="*/ 2147483646 h 460"/>
              <a:gd name="T66" fmla="*/ 2147483646 w 788"/>
              <a:gd name="T67" fmla="*/ 2147483646 h 460"/>
              <a:gd name="T68" fmla="*/ 2147483646 w 788"/>
              <a:gd name="T69" fmla="*/ 2147483646 h 460"/>
              <a:gd name="T70" fmla="*/ 2147483646 w 788"/>
              <a:gd name="T71" fmla="*/ 2147483646 h 460"/>
              <a:gd name="T72" fmla="*/ 2147483646 w 788"/>
              <a:gd name="T73" fmla="*/ 2147483646 h 460"/>
              <a:gd name="T74" fmla="*/ 2147483646 w 788"/>
              <a:gd name="T75" fmla="*/ 2147483646 h 460"/>
              <a:gd name="T76" fmla="*/ 2147483646 w 788"/>
              <a:gd name="T77" fmla="*/ 2147483646 h 460"/>
              <a:gd name="T78" fmla="*/ 2147483646 w 788"/>
              <a:gd name="T79" fmla="*/ 2147483646 h 460"/>
              <a:gd name="T80" fmla="*/ 2147483646 w 788"/>
              <a:gd name="T81" fmla="*/ 2147483646 h 460"/>
              <a:gd name="T82" fmla="*/ 2147483646 w 788"/>
              <a:gd name="T83" fmla="*/ 2147483646 h 460"/>
              <a:gd name="T84" fmla="*/ 2147483646 w 788"/>
              <a:gd name="T85" fmla="*/ 2147483646 h 460"/>
              <a:gd name="T86" fmla="*/ 2147483646 w 788"/>
              <a:gd name="T87" fmla="*/ 2147483646 h 460"/>
              <a:gd name="T88" fmla="*/ 2147483646 w 788"/>
              <a:gd name="T89" fmla="*/ 2147483646 h 460"/>
              <a:gd name="T90" fmla="*/ 2147483646 w 788"/>
              <a:gd name="T91" fmla="*/ 2147483646 h 460"/>
              <a:gd name="T92" fmla="*/ 2147483646 w 788"/>
              <a:gd name="T93" fmla="*/ 2147483646 h 460"/>
              <a:gd name="T94" fmla="*/ 2147483646 w 788"/>
              <a:gd name="T95" fmla="*/ 2147483646 h 460"/>
              <a:gd name="T96" fmla="*/ 2147483646 w 788"/>
              <a:gd name="T97" fmla="*/ 2147483646 h 460"/>
              <a:gd name="T98" fmla="*/ 2147483646 w 788"/>
              <a:gd name="T99" fmla="*/ 2147483646 h 460"/>
              <a:gd name="T100" fmla="*/ 2147483646 w 788"/>
              <a:gd name="T101" fmla="*/ 2147483646 h 460"/>
              <a:gd name="T102" fmla="*/ 2147483646 w 788"/>
              <a:gd name="T103" fmla="*/ 2147483646 h 460"/>
              <a:gd name="T104" fmla="*/ 2147483646 w 788"/>
              <a:gd name="T105" fmla="*/ 2147483646 h 460"/>
              <a:gd name="T106" fmla="*/ 2147483646 w 788"/>
              <a:gd name="T107" fmla="*/ 2147483646 h 460"/>
              <a:gd name="T108" fmla="*/ 2147483646 w 788"/>
              <a:gd name="T109" fmla="*/ 2147483646 h 460"/>
              <a:gd name="T110" fmla="*/ 2147483646 w 788"/>
              <a:gd name="T111" fmla="*/ 2147483646 h 460"/>
              <a:gd name="T112" fmla="*/ 2147483646 w 788"/>
              <a:gd name="T113" fmla="*/ 2147483646 h 460"/>
              <a:gd name="T114" fmla="*/ 2147483646 w 788"/>
              <a:gd name="T115" fmla="*/ 2147483646 h 460"/>
              <a:gd name="T116" fmla="*/ 2147483646 w 788"/>
              <a:gd name="T117" fmla="*/ 2147483646 h 460"/>
              <a:gd name="T118" fmla="*/ 2147483646 w 788"/>
              <a:gd name="T119" fmla="*/ 2147483646 h 460"/>
              <a:gd name="T120" fmla="*/ 2147483646 w 788"/>
              <a:gd name="T121" fmla="*/ 2147483646 h 460"/>
              <a:gd name="T122" fmla="*/ 2147483646 w 788"/>
              <a:gd name="T123" fmla="*/ 2147483646 h 460"/>
              <a:gd name="T124" fmla="*/ 2147483646 w 788"/>
              <a:gd name="T125" fmla="*/ 2147483646 h 46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8"/>
              <a:gd name="T190" fmla="*/ 0 h 460"/>
              <a:gd name="T191" fmla="*/ 788 w 788"/>
              <a:gd name="T192" fmla="*/ 460 h 46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8" h="460">
                <a:moveTo>
                  <a:pt x="388" y="460"/>
                </a:moveTo>
                <a:lnTo>
                  <a:pt x="388" y="460"/>
                </a:lnTo>
                <a:lnTo>
                  <a:pt x="352" y="458"/>
                </a:lnTo>
                <a:lnTo>
                  <a:pt x="314" y="456"/>
                </a:lnTo>
                <a:lnTo>
                  <a:pt x="266" y="450"/>
                </a:lnTo>
                <a:lnTo>
                  <a:pt x="212" y="442"/>
                </a:lnTo>
                <a:lnTo>
                  <a:pt x="158" y="432"/>
                </a:lnTo>
                <a:lnTo>
                  <a:pt x="132" y="426"/>
                </a:lnTo>
                <a:lnTo>
                  <a:pt x="108" y="418"/>
                </a:lnTo>
                <a:lnTo>
                  <a:pt x="86" y="410"/>
                </a:lnTo>
                <a:lnTo>
                  <a:pt x="64" y="402"/>
                </a:lnTo>
                <a:lnTo>
                  <a:pt x="52" y="394"/>
                </a:lnTo>
                <a:lnTo>
                  <a:pt x="40" y="384"/>
                </a:lnTo>
                <a:lnTo>
                  <a:pt x="28" y="372"/>
                </a:lnTo>
                <a:lnTo>
                  <a:pt x="18" y="358"/>
                </a:lnTo>
                <a:lnTo>
                  <a:pt x="10" y="344"/>
                </a:lnTo>
                <a:lnTo>
                  <a:pt x="4" y="330"/>
                </a:lnTo>
                <a:lnTo>
                  <a:pt x="2" y="314"/>
                </a:lnTo>
                <a:lnTo>
                  <a:pt x="0" y="300"/>
                </a:lnTo>
                <a:lnTo>
                  <a:pt x="2" y="284"/>
                </a:lnTo>
                <a:lnTo>
                  <a:pt x="6" y="270"/>
                </a:lnTo>
                <a:lnTo>
                  <a:pt x="14" y="258"/>
                </a:lnTo>
                <a:lnTo>
                  <a:pt x="26" y="246"/>
                </a:lnTo>
                <a:lnTo>
                  <a:pt x="42" y="238"/>
                </a:lnTo>
                <a:lnTo>
                  <a:pt x="62" y="230"/>
                </a:lnTo>
                <a:lnTo>
                  <a:pt x="86" y="226"/>
                </a:lnTo>
                <a:lnTo>
                  <a:pt x="116" y="224"/>
                </a:lnTo>
                <a:lnTo>
                  <a:pt x="116" y="216"/>
                </a:lnTo>
                <a:lnTo>
                  <a:pt x="114" y="194"/>
                </a:lnTo>
                <a:lnTo>
                  <a:pt x="114" y="164"/>
                </a:lnTo>
                <a:lnTo>
                  <a:pt x="116" y="146"/>
                </a:lnTo>
                <a:lnTo>
                  <a:pt x="120" y="130"/>
                </a:lnTo>
                <a:lnTo>
                  <a:pt x="126" y="116"/>
                </a:lnTo>
                <a:lnTo>
                  <a:pt x="134" y="102"/>
                </a:lnTo>
                <a:lnTo>
                  <a:pt x="144" y="92"/>
                </a:lnTo>
                <a:lnTo>
                  <a:pt x="150" y="88"/>
                </a:lnTo>
                <a:lnTo>
                  <a:pt x="158" y="84"/>
                </a:lnTo>
                <a:lnTo>
                  <a:pt x="166" y="82"/>
                </a:lnTo>
                <a:lnTo>
                  <a:pt x="174" y="82"/>
                </a:lnTo>
                <a:lnTo>
                  <a:pt x="184" y="82"/>
                </a:lnTo>
                <a:lnTo>
                  <a:pt x="196" y="82"/>
                </a:lnTo>
                <a:lnTo>
                  <a:pt x="220" y="90"/>
                </a:lnTo>
                <a:lnTo>
                  <a:pt x="250" y="102"/>
                </a:lnTo>
                <a:lnTo>
                  <a:pt x="284" y="124"/>
                </a:lnTo>
                <a:lnTo>
                  <a:pt x="284" y="118"/>
                </a:lnTo>
                <a:lnTo>
                  <a:pt x="284" y="102"/>
                </a:lnTo>
                <a:lnTo>
                  <a:pt x="288" y="80"/>
                </a:lnTo>
                <a:lnTo>
                  <a:pt x="290" y="68"/>
                </a:lnTo>
                <a:lnTo>
                  <a:pt x="294" y="56"/>
                </a:lnTo>
                <a:lnTo>
                  <a:pt x="300" y="44"/>
                </a:lnTo>
                <a:lnTo>
                  <a:pt x="308" y="32"/>
                </a:lnTo>
                <a:lnTo>
                  <a:pt x="318" y="22"/>
                </a:lnTo>
                <a:lnTo>
                  <a:pt x="330" y="12"/>
                </a:lnTo>
                <a:lnTo>
                  <a:pt x="344" y="6"/>
                </a:lnTo>
                <a:lnTo>
                  <a:pt x="362" y="0"/>
                </a:lnTo>
                <a:lnTo>
                  <a:pt x="382" y="0"/>
                </a:lnTo>
                <a:lnTo>
                  <a:pt x="406" y="2"/>
                </a:lnTo>
                <a:lnTo>
                  <a:pt x="424" y="4"/>
                </a:lnTo>
                <a:lnTo>
                  <a:pt x="442" y="10"/>
                </a:lnTo>
                <a:lnTo>
                  <a:pt x="464" y="20"/>
                </a:lnTo>
                <a:lnTo>
                  <a:pt x="476" y="26"/>
                </a:lnTo>
                <a:lnTo>
                  <a:pt x="486" y="36"/>
                </a:lnTo>
                <a:lnTo>
                  <a:pt x="498" y="46"/>
                </a:lnTo>
                <a:lnTo>
                  <a:pt x="506" y="58"/>
                </a:lnTo>
                <a:lnTo>
                  <a:pt x="516" y="72"/>
                </a:lnTo>
                <a:lnTo>
                  <a:pt x="524" y="90"/>
                </a:lnTo>
                <a:lnTo>
                  <a:pt x="528" y="108"/>
                </a:lnTo>
                <a:lnTo>
                  <a:pt x="532" y="130"/>
                </a:lnTo>
                <a:lnTo>
                  <a:pt x="540" y="120"/>
                </a:lnTo>
                <a:lnTo>
                  <a:pt x="548" y="114"/>
                </a:lnTo>
                <a:lnTo>
                  <a:pt x="560" y="106"/>
                </a:lnTo>
                <a:lnTo>
                  <a:pt x="574" y="102"/>
                </a:lnTo>
                <a:lnTo>
                  <a:pt x="582" y="102"/>
                </a:lnTo>
                <a:lnTo>
                  <a:pt x="590" y="102"/>
                </a:lnTo>
                <a:lnTo>
                  <a:pt x="598" y="104"/>
                </a:lnTo>
                <a:lnTo>
                  <a:pt x="606" y="108"/>
                </a:lnTo>
                <a:lnTo>
                  <a:pt x="614" y="116"/>
                </a:lnTo>
                <a:lnTo>
                  <a:pt x="624" y="124"/>
                </a:lnTo>
                <a:lnTo>
                  <a:pt x="628" y="132"/>
                </a:lnTo>
                <a:lnTo>
                  <a:pt x="632" y="142"/>
                </a:lnTo>
                <a:lnTo>
                  <a:pt x="634" y="152"/>
                </a:lnTo>
                <a:lnTo>
                  <a:pt x="636" y="166"/>
                </a:lnTo>
                <a:lnTo>
                  <a:pt x="636" y="180"/>
                </a:lnTo>
                <a:lnTo>
                  <a:pt x="632" y="196"/>
                </a:lnTo>
                <a:lnTo>
                  <a:pt x="624" y="214"/>
                </a:lnTo>
                <a:lnTo>
                  <a:pt x="638" y="206"/>
                </a:lnTo>
                <a:lnTo>
                  <a:pt x="654" y="200"/>
                </a:lnTo>
                <a:lnTo>
                  <a:pt x="674" y="196"/>
                </a:lnTo>
                <a:lnTo>
                  <a:pt x="696" y="196"/>
                </a:lnTo>
                <a:lnTo>
                  <a:pt x="708" y="196"/>
                </a:lnTo>
                <a:lnTo>
                  <a:pt x="720" y="200"/>
                </a:lnTo>
                <a:lnTo>
                  <a:pt x="732" y="204"/>
                </a:lnTo>
                <a:lnTo>
                  <a:pt x="744" y="210"/>
                </a:lnTo>
                <a:lnTo>
                  <a:pt x="756" y="220"/>
                </a:lnTo>
                <a:lnTo>
                  <a:pt x="768" y="232"/>
                </a:lnTo>
                <a:lnTo>
                  <a:pt x="770" y="236"/>
                </a:lnTo>
                <a:lnTo>
                  <a:pt x="776" y="248"/>
                </a:lnTo>
                <a:lnTo>
                  <a:pt x="784" y="266"/>
                </a:lnTo>
                <a:lnTo>
                  <a:pt x="786" y="276"/>
                </a:lnTo>
                <a:lnTo>
                  <a:pt x="788" y="288"/>
                </a:lnTo>
                <a:lnTo>
                  <a:pt x="788" y="302"/>
                </a:lnTo>
                <a:lnTo>
                  <a:pt x="784" y="314"/>
                </a:lnTo>
                <a:lnTo>
                  <a:pt x="780" y="328"/>
                </a:lnTo>
                <a:lnTo>
                  <a:pt x="772" y="342"/>
                </a:lnTo>
                <a:lnTo>
                  <a:pt x="762" y="354"/>
                </a:lnTo>
                <a:lnTo>
                  <a:pt x="748" y="368"/>
                </a:lnTo>
                <a:lnTo>
                  <a:pt x="730" y="380"/>
                </a:lnTo>
                <a:lnTo>
                  <a:pt x="706" y="392"/>
                </a:lnTo>
                <a:lnTo>
                  <a:pt x="686" y="404"/>
                </a:lnTo>
                <a:lnTo>
                  <a:pt x="660" y="414"/>
                </a:lnTo>
                <a:lnTo>
                  <a:pt x="624" y="426"/>
                </a:lnTo>
                <a:lnTo>
                  <a:pt x="578" y="438"/>
                </a:lnTo>
                <a:lnTo>
                  <a:pt x="524" y="448"/>
                </a:lnTo>
                <a:lnTo>
                  <a:pt x="492" y="454"/>
                </a:lnTo>
                <a:lnTo>
                  <a:pt x="460" y="456"/>
                </a:lnTo>
                <a:lnTo>
                  <a:pt x="426" y="460"/>
                </a:lnTo>
                <a:lnTo>
                  <a:pt x="388" y="460"/>
                </a:lnTo>
                <a:close/>
              </a:path>
            </a:pathLst>
          </a:custGeom>
          <a:solidFill>
            <a:srgbClr val="9799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3" name="Group 78"/>
          <p:cNvGrpSpPr>
            <a:grpSpLocks/>
          </p:cNvGrpSpPr>
          <p:nvPr/>
        </p:nvGrpSpPr>
        <p:grpSpPr bwMode="auto">
          <a:xfrm>
            <a:off x="6972300" y="5792788"/>
            <a:ext cx="920750" cy="536575"/>
            <a:chOff x="6959600" y="5564188"/>
            <a:chExt cx="920750" cy="536575"/>
          </a:xfrm>
        </p:grpSpPr>
        <p:sp>
          <p:nvSpPr>
            <p:cNvPr id="7195" name="Freeform 338"/>
            <p:cNvSpPr>
              <a:spLocks/>
            </p:cNvSpPr>
            <p:nvPr/>
          </p:nvSpPr>
          <p:spPr bwMode="auto">
            <a:xfrm>
              <a:off x="6969125" y="5564188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0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0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2147483646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2147483646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8"/>
                  </a:moveTo>
                  <a:lnTo>
                    <a:pt x="74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6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68" y="16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339"/>
            <p:cNvSpPr>
              <a:spLocks/>
            </p:cNvSpPr>
            <p:nvPr/>
          </p:nvSpPr>
          <p:spPr bwMode="auto">
            <a:xfrm>
              <a:off x="7140575" y="5719763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2147483646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2147483646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0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0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4" y="22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340"/>
            <p:cNvSpPr>
              <a:spLocks/>
            </p:cNvSpPr>
            <p:nvPr/>
          </p:nvSpPr>
          <p:spPr bwMode="auto">
            <a:xfrm>
              <a:off x="7324725" y="5624513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0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0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0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0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2" y="44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2" y="62"/>
                  </a:lnTo>
                  <a:lnTo>
                    <a:pt x="58" y="68"/>
                  </a:lnTo>
                  <a:lnTo>
                    <a:pt x="50" y="70"/>
                  </a:lnTo>
                  <a:lnTo>
                    <a:pt x="44" y="72"/>
                  </a:lnTo>
                  <a:lnTo>
                    <a:pt x="36" y="74"/>
                  </a:lnTo>
                  <a:lnTo>
                    <a:pt x="30" y="72"/>
                  </a:lnTo>
                  <a:lnTo>
                    <a:pt x="22" y="70"/>
                  </a:lnTo>
                  <a:lnTo>
                    <a:pt x="16" y="68"/>
                  </a:lnTo>
                  <a:lnTo>
                    <a:pt x="10" y="62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8" y="6"/>
                  </a:lnTo>
                  <a:lnTo>
                    <a:pt x="62" y="10"/>
                  </a:lnTo>
                  <a:lnTo>
                    <a:pt x="68" y="16"/>
                  </a:lnTo>
                  <a:lnTo>
                    <a:pt x="70" y="22"/>
                  </a:lnTo>
                  <a:lnTo>
                    <a:pt x="72" y="28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341"/>
            <p:cNvSpPr>
              <a:spLocks/>
            </p:cNvSpPr>
            <p:nvPr/>
          </p:nvSpPr>
          <p:spPr bwMode="auto">
            <a:xfrm>
              <a:off x="7540625" y="5741988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0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0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0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0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8"/>
                  </a:moveTo>
                  <a:lnTo>
                    <a:pt x="74" y="38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342"/>
            <p:cNvSpPr>
              <a:spLocks/>
            </p:cNvSpPr>
            <p:nvPr/>
          </p:nvSpPr>
          <p:spPr bwMode="auto">
            <a:xfrm>
              <a:off x="7762875" y="5592763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0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0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0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0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343"/>
            <p:cNvSpPr>
              <a:spLocks/>
            </p:cNvSpPr>
            <p:nvPr/>
          </p:nvSpPr>
          <p:spPr bwMode="auto">
            <a:xfrm>
              <a:off x="6959600" y="5767388"/>
              <a:ext cx="120650" cy="117475"/>
            </a:xfrm>
            <a:custGeom>
              <a:avLst/>
              <a:gdLst>
                <a:gd name="T0" fmla="*/ 2147483646 w 76"/>
                <a:gd name="T1" fmla="*/ 2147483646 h 74"/>
                <a:gd name="T2" fmla="*/ 2147483646 w 76"/>
                <a:gd name="T3" fmla="*/ 2147483646 h 74"/>
                <a:gd name="T4" fmla="*/ 2147483646 w 76"/>
                <a:gd name="T5" fmla="*/ 2147483646 h 74"/>
                <a:gd name="T6" fmla="*/ 2147483646 w 76"/>
                <a:gd name="T7" fmla="*/ 2147483646 h 74"/>
                <a:gd name="T8" fmla="*/ 2147483646 w 76"/>
                <a:gd name="T9" fmla="*/ 2147483646 h 74"/>
                <a:gd name="T10" fmla="*/ 2147483646 w 76"/>
                <a:gd name="T11" fmla="*/ 2147483646 h 74"/>
                <a:gd name="T12" fmla="*/ 2147483646 w 76"/>
                <a:gd name="T13" fmla="*/ 2147483646 h 74"/>
                <a:gd name="T14" fmla="*/ 2147483646 w 76"/>
                <a:gd name="T15" fmla="*/ 2147483646 h 74"/>
                <a:gd name="T16" fmla="*/ 2147483646 w 76"/>
                <a:gd name="T17" fmla="*/ 2147483646 h 74"/>
                <a:gd name="T18" fmla="*/ 2147483646 w 76"/>
                <a:gd name="T19" fmla="*/ 2147483646 h 74"/>
                <a:gd name="T20" fmla="*/ 2147483646 w 76"/>
                <a:gd name="T21" fmla="*/ 2147483646 h 74"/>
                <a:gd name="T22" fmla="*/ 2147483646 w 76"/>
                <a:gd name="T23" fmla="*/ 2147483646 h 74"/>
                <a:gd name="T24" fmla="*/ 2147483646 w 76"/>
                <a:gd name="T25" fmla="*/ 2147483646 h 74"/>
                <a:gd name="T26" fmla="*/ 2147483646 w 76"/>
                <a:gd name="T27" fmla="*/ 2147483646 h 74"/>
                <a:gd name="T28" fmla="*/ 2147483646 w 76"/>
                <a:gd name="T29" fmla="*/ 2147483646 h 74"/>
                <a:gd name="T30" fmla="*/ 2147483646 w 76"/>
                <a:gd name="T31" fmla="*/ 2147483646 h 74"/>
                <a:gd name="T32" fmla="*/ 2147483646 w 76"/>
                <a:gd name="T33" fmla="*/ 2147483646 h 74"/>
                <a:gd name="T34" fmla="*/ 2147483646 w 76"/>
                <a:gd name="T35" fmla="*/ 2147483646 h 74"/>
                <a:gd name="T36" fmla="*/ 0 w 76"/>
                <a:gd name="T37" fmla="*/ 2147483646 h 74"/>
                <a:gd name="T38" fmla="*/ 0 w 76"/>
                <a:gd name="T39" fmla="*/ 2147483646 h 74"/>
                <a:gd name="T40" fmla="*/ 2147483646 w 76"/>
                <a:gd name="T41" fmla="*/ 2147483646 h 74"/>
                <a:gd name="T42" fmla="*/ 2147483646 w 76"/>
                <a:gd name="T43" fmla="*/ 2147483646 h 74"/>
                <a:gd name="T44" fmla="*/ 2147483646 w 76"/>
                <a:gd name="T45" fmla="*/ 2147483646 h 74"/>
                <a:gd name="T46" fmla="*/ 2147483646 w 76"/>
                <a:gd name="T47" fmla="*/ 2147483646 h 74"/>
                <a:gd name="T48" fmla="*/ 2147483646 w 76"/>
                <a:gd name="T49" fmla="*/ 2147483646 h 74"/>
                <a:gd name="T50" fmla="*/ 2147483646 w 76"/>
                <a:gd name="T51" fmla="*/ 2147483646 h 74"/>
                <a:gd name="T52" fmla="*/ 2147483646 w 76"/>
                <a:gd name="T53" fmla="*/ 2147483646 h 74"/>
                <a:gd name="T54" fmla="*/ 2147483646 w 76"/>
                <a:gd name="T55" fmla="*/ 0 h 74"/>
                <a:gd name="T56" fmla="*/ 2147483646 w 76"/>
                <a:gd name="T57" fmla="*/ 0 h 74"/>
                <a:gd name="T58" fmla="*/ 2147483646 w 76"/>
                <a:gd name="T59" fmla="*/ 2147483646 h 74"/>
                <a:gd name="T60" fmla="*/ 2147483646 w 76"/>
                <a:gd name="T61" fmla="*/ 2147483646 h 74"/>
                <a:gd name="T62" fmla="*/ 2147483646 w 76"/>
                <a:gd name="T63" fmla="*/ 2147483646 h 74"/>
                <a:gd name="T64" fmla="*/ 2147483646 w 76"/>
                <a:gd name="T65" fmla="*/ 2147483646 h 74"/>
                <a:gd name="T66" fmla="*/ 2147483646 w 76"/>
                <a:gd name="T67" fmla="*/ 2147483646 h 74"/>
                <a:gd name="T68" fmla="*/ 2147483646 w 76"/>
                <a:gd name="T69" fmla="*/ 2147483646 h 74"/>
                <a:gd name="T70" fmla="*/ 2147483646 w 76"/>
                <a:gd name="T71" fmla="*/ 2147483646 h 74"/>
                <a:gd name="T72" fmla="*/ 2147483646 w 76"/>
                <a:gd name="T73" fmla="*/ 2147483646 h 74"/>
                <a:gd name="T74" fmla="*/ 2147483646 w 76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4"/>
                <a:gd name="T116" fmla="*/ 76 w 76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4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68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344"/>
            <p:cNvSpPr>
              <a:spLocks/>
            </p:cNvSpPr>
            <p:nvPr/>
          </p:nvSpPr>
          <p:spPr bwMode="auto">
            <a:xfrm>
              <a:off x="7162800" y="5945188"/>
              <a:ext cx="120650" cy="117475"/>
            </a:xfrm>
            <a:custGeom>
              <a:avLst/>
              <a:gdLst>
                <a:gd name="T0" fmla="*/ 2147483646 w 76"/>
                <a:gd name="T1" fmla="*/ 2147483646 h 74"/>
                <a:gd name="T2" fmla="*/ 2147483646 w 76"/>
                <a:gd name="T3" fmla="*/ 2147483646 h 74"/>
                <a:gd name="T4" fmla="*/ 2147483646 w 76"/>
                <a:gd name="T5" fmla="*/ 2147483646 h 74"/>
                <a:gd name="T6" fmla="*/ 2147483646 w 76"/>
                <a:gd name="T7" fmla="*/ 2147483646 h 74"/>
                <a:gd name="T8" fmla="*/ 2147483646 w 76"/>
                <a:gd name="T9" fmla="*/ 2147483646 h 74"/>
                <a:gd name="T10" fmla="*/ 2147483646 w 76"/>
                <a:gd name="T11" fmla="*/ 2147483646 h 74"/>
                <a:gd name="T12" fmla="*/ 2147483646 w 76"/>
                <a:gd name="T13" fmla="*/ 2147483646 h 74"/>
                <a:gd name="T14" fmla="*/ 2147483646 w 76"/>
                <a:gd name="T15" fmla="*/ 2147483646 h 74"/>
                <a:gd name="T16" fmla="*/ 2147483646 w 76"/>
                <a:gd name="T17" fmla="*/ 2147483646 h 74"/>
                <a:gd name="T18" fmla="*/ 2147483646 w 76"/>
                <a:gd name="T19" fmla="*/ 2147483646 h 74"/>
                <a:gd name="T20" fmla="*/ 2147483646 w 76"/>
                <a:gd name="T21" fmla="*/ 2147483646 h 74"/>
                <a:gd name="T22" fmla="*/ 2147483646 w 76"/>
                <a:gd name="T23" fmla="*/ 2147483646 h 74"/>
                <a:gd name="T24" fmla="*/ 2147483646 w 76"/>
                <a:gd name="T25" fmla="*/ 2147483646 h 74"/>
                <a:gd name="T26" fmla="*/ 2147483646 w 76"/>
                <a:gd name="T27" fmla="*/ 2147483646 h 74"/>
                <a:gd name="T28" fmla="*/ 2147483646 w 76"/>
                <a:gd name="T29" fmla="*/ 2147483646 h 74"/>
                <a:gd name="T30" fmla="*/ 2147483646 w 76"/>
                <a:gd name="T31" fmla="*/ 2147483646 h 74"/>
                <a:gd name="T32" fmla="*/ 2147483646 w 76"/>
                <a:gd name="T33" fmla="*/ 2147483646 h 74"/>
                <a:gd name="T34" fmla="*/ 2147483646 w 76"/>
                <a:gd name="T35" fmla="*/ 2147483646 h 74"/>
                <a:gd name="T36" fmla="*/ 0 w 76"/>
                <a:gd name="T37" fmla="*/ 2147483646 h 74"/>
                <a:gd name="T38" fmla="*/ 0 w 76"/>
                <a:gd name="T39" fmla="*/ 2147483646 h 74"/>
                <a:gd name="T40" fmla="*/ 2147483646 w 76"/>
                <a:gd name="T41" fmla="*/ 2147483646 h 74"/>
                <a:gd name="T42" fmla="*/ 2147483646 w 76"/>
                <a:gd name="T43" fmla="*/ 2147483646 h 74"/>
                <a:gd name="T44" fmla="*/ 2147483646 w 76"/>
                <a:gd name="T45" fmla="*/ 2147483646 h 74"/>
                <a:gd name="T46" fmla="*/ 2147483646 w 76"/>
                <a:gd name="T47" fmla="*/ 2147483646 h 74"/>
                <a:gd name="T48" fmla="*/ 2147483646 w 76"/>
                <a:gd name="T49" fmla="*/ 2147483646 h 74"/>
                <a:gd name="T50" fmla="*/ 2147483646 w 76"/>
                <a:gd name="T51" fmla="*/ 2147483646 h 74"/>
                <a:gd name="T52" fmla="*/ 2147483646 w 76"/>
                <a:gd name="T53" fmla="*/ 2147483646 h 74"/>
                <a:gd name="T54" fmla="*/ 2147483646 w 76"/>
                <a:gd name="T55" fmla="*/ 0 h 74"/>
                <a:gd name="T56" fmla="*/ 2147483646 w 76"/>
                <a:gd name="T57" fmla="*/ 0 h 74"/>
                <a:gd name="T58" fmla="*/ 2147483646 w 76"/>
                <a:gd name="T59" fmla="*/ 2147483646 h 74"/>
                <a:gd name="T60" fmla="*/ 2147483646 w 76"/>
                <a:gd name="T61" fmla="*/ 2147483646 h 74"/>
                <a:gd name="T62" fmla="*/ 2147483646 w 76"/>
                <a:gd name="T63" fmla="*/ 2147483646 h 74"/>
                <a:gd name="T64" fmla="*/ 2147483646 w 76"/>
                <a:gd name="T65" fmla="*/ 2147483646 h 74"/>
                <a:gd name="T66" fmla="*/ 2147483646 w 76"/>
                <a:gd name="T67" fmla="*/ 2147483646 h 74"/>
                <a:gd name="T68" fmla="*/ 2147483646 w 76"/>
                <a:gd name="T69" fmla="*/ 2147483646 h 74"/>
                <a:gd name="T70" fmla="*/ 2147483646 w 76"/>
                <a:gd name="T71" fmla="*/ 2147483646 h 74"/>
                <a:gd name="T72" fmla="*/ 2147483646 w 76"/>
                <a:gd name="T73" fmla="*/ 2147483646 h 74"/>
                <a:gd name="T74" fmla="*/ 2147483646 w 76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4"/>
                <a:gd name="T116" fmla="*/ 76 w 76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4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68" y="16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345"/>
            <p:cNvSpPr>
              <a:spLocks/>
            </p:cNvSpPr>
            <p:nvPr/>
          </p:nvSpPr>
          <p:spPr bwMode="auto">
            <a:xfrm>
              <a:off x="7359650" y="5865813"/>
              <a:ext cx="117475" cy="117475"/>
            </a:xfrm>
            <a:custGeom>
              <a:avLst/>
              <a:gdLst>
                <a:gd name="T0" fmla="*/ 2147483646 w 74"/>
                <a:gd name="T1" fmla="*/ 2147483646 h 74"/>
                <a:gd name="T2" fmla="*/ 2147483646 w 74"/>
                <a:gd name="T3" fmla="*/ 2147483646 h 74"/>
                <a:gd name="T4" fmla="*/ 2147483646 w 74"/>
                <a:gd name="T5" fmla="*/ 2147483646 h 74"/>
                <a:gd name="T6" fmla="*/ 2147483646 w 74"/>
                <a:gd name="T7" fmla="*/ 2147483646 h 74"/>
                <a:gd name="T8" fmla="*/ 2147483646 w 74"/>
                <a:gd name="T9" fmla="*/ 2147483646 h 74"/>
                <a:gd name="T10" fmla="*/ 2147483646 w 74"/>
                <a:gd name="T11" fmla="*/ 2147483646 h 74"/>
                <a:gd name="T12" fmla="*/ 2147483646 w 74"/>
                <a:gd name="T13" fmla="*/ 2147483646 h 74"/>
                <a:gd name="T14" fmla="*/ 2147483646 w 74"/>
                <a:gd name="T15" fmla="*/ 2147483646 h 74"/>
                <a:gd name="T16" fmla="*/ 2147483646 w 74"/>
                <a:gd name="T17" fmla="*/ 2147483646 h 74"/>
                <a:gd name="T18" fmla="*/ 2147483646 w 74"/>
                <a:gd name="T19" fmla="*/ 2147483646 h 74"/>
                <a:gd name="T20" fmla="*/ 2147483646 w 74"/>
                <a:gd name="T21" fmla="*/ 2147483646 h 74"/>
                <a:gd name="T22" fmla="*/ 2147483646 w 74"/>
                <a:gd name="T23" fmla="*/ 2147483646 h 74"/>
                <a:gd name="T24" fmla="*/ 2147483646 w 74"/>
                <a:gd name="T25" fmla="*/ 2147483646 h 74"/>
                <a:gd name="T26" fmla="*/ 2147483646 w 74"/>
                <a:gd name="T27" fmla="*/ 2147483646 h 74"/>
                <a:gd name="T28" fmla="*/ 2147483646 w 74"/>
                <a:gd name="T29" fmla="*/ 2147483646 h 74"/>
                <a:gd name="T30" fmla="*/ 2147483646 w 74"/>
                <a:gd name="T31" fmla="*/ 2147483646 h 74"/>
                <a:gd name="T32" fmla="*/ 2147483646 w 74"/>
                <a:gd name="T33" fmla="*/ 2147483646 h 74"/>
                <a:gd name="T34" fmla="*/ 0 w 74"/>
                <a:gd name="T35" fmla="*/ 2147483646 h 74"/>
                <a:gd name="T36" fmla="*/ 0 w 74"/>
                <a:gd name="T37" fmla="*/ 2147483646 h 74"/>
                <a:gd name="T38" fmla="*/ 0 w 74"/>
                <a:gd name="T39" fmla="*/ 2147483646 h 74"/>
                <a:gd name="T40" fmla="*/ 0 w 74"/>
                <a:gd name="T41" fmla="*/ 2147483646 h 74"/>
                <a:gd name="T42" fmla="*/ 2147483646 w 74"/>
                <a:gd name="T43" fmla="*/ 2147483646 h 74"/>
                <a:gd name="T44" fmla="*/ 2147483646 w 74"/>
                <a:gd name="T45" fmla="*/ 2147483646 h 74"/>
                <a:gd name="T46" fmla="*/ 2147483646 w 74"/>
                <a:gd name="T47" fmla="*/ 2147483646 h 74"/>
                <a:gd name="T48" fmla="*/ 2147483646 w 74"/>
                <a:gd name="T49" fmla="*/ 2147483646 h 74"/>
                <a:gd name="T50" fmla="*/ 2147483646 w 74"/>
                <a:gd name="T51" fmla="*/ 2147483646 h 74"/>
                <a:gd name="T52" fmla="*/ 2147483646 w 74"/>
                <a:gd name="T53" fmla="*/ 0 h 74"/>
                <a:gd name="T54" fmla="*/ 2147483646 w 74"/>
                <a:gd name="T55" fmla="*/ 0 h 74"/>
                <a:gd name="T56" fmla="*/ 2147483646 w 74"/>
                <a:gd name="T57" fmla="*/ 0 h 74"/>
                <a:gd name="T58" fmla="*/ 2147483646 w 74"/>
                <a:gd name="T59" fmla="*/ 0 h 74"/>
                <a:gd name="T60" fmla="*/ 2147483646 w 74"/>
                <a:gd name="T61" fmla="*/ 2147483646 h 74"/>
                <a:gd name="T62" fmla="*/ 2147483646 w 74"/>
                <a:gd name="T63" fmla="*/ 2147483646 h 74"/>
                <a:gd name="T64" fmla="*/ 2147483646 w 74"/>
                <a:gd name="T65" fmla="*/ 2147483646 h 74"/>
                <a:gd name="T66" fmla="*/ 2147483646 w 74"/>
                <a:gd name="T67" fmla="*/ 2147483646 h 74"/>
                <a:gd name="T68" fmla="*/ 2147483646 w 74"/>
                <a:gd name="T69" fmla="*/ 2147483646 h 74"/>
                <a:gd name="T70" fmla="*/ 2147483646 w 74"/>
                <a:gd name="T71" fmla="*/ 2147483646 h 74"/>
                <a:gd name="T72" fmla="*/ 2147483646 w 74"/>
                <a:gd name="T73" fmla="*/ 2147483646 h 74"/>
                <a:gd name="T74" fmla="*/ 2147483646 w 74"/>
                <a:gd name="T75" fmla="*/ 2147483646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4" y="62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4" y="72"/>
                  </a:lnTo>
                  <a:lnTo>
                    <a:pt x="36" y="74"/>
                  </a:lnTo>
                  <a:lnTo>
                    <a:pt x="30" y="72"/>
                  </a:lnTo>
                  <a:lnTo>
                    <a:pt x="22" y="70"/>
                  </a:lnTo>
                  <a:lnTo>
                    <a:pt x="16" y="68"/>
                  </a:lnTo>
                  <a:lnTo>
                    <a:pt x="10" y="62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0" y="22"/>
                  </a:lnTo>
                  <a:lnTo>
                    <a:pt x="74" y="28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346"/>
            <p:cNvSpPr>
              <a:spLocks/>
            </p:cNvSpPr>
            <p:nvPr/>
          </p:nvSpPr>
          <p:spPr bwMode="auto">
            <a:xfrm>
              <a:off x="7731125" y="5808663"/>
              <a:ext cx="117475" cy="120650"/>
            </a:xfrm>
            <a:custGeom>
              <a:avLst/>
              <a:gdLst>
                <a:gd name="T0" fmla="*/ 2147483646 w 74"/>
                <a:gd name="T1" fmla="*/ 2147483646 h 76"/>
                <a:gd name="T2" fmla="*/ 2147483646 w 74"/>
                <a:gd name="T3" fmla="*/ 2147483646 h 76"/>
                <a:gd name="T4" fmla="*/ 2147483646 w 74"/>
                <a:gd name="T5" fmla="*/ 2147483646 h 76"/>
                <a:gd name="T6" fmla="*/ 2147483646 w 74"/>
                <a:gd name="T7" fmla="*/ 2147483646 h 76"/>
                <a:gd name="T8" fmla="*/ 2147483646 w 74"/>
                <a:gd name="T9" fmla="*/ 2147483646 h 76"/>
                <a:gd name="T10" fmla="*/ 2147483646 w 74"/>
                <a:gd name="T11" fmla="*/ 2147483646 h 76"/>
                <a:gd name="T12" fmla="*/ 2147483646 w 74"/>
                <a:gd name="T13" fmla="*/ 2147483646 h 76"/>
                <a:gd name="T14" fmla="*/ 2147483646 w 74"/>
                <a:gd name="T15" fmla="*/ 2147483646 h 76"/>
                <a:gd name="T16" fmla="*/ 2147483646 w 74"/>
                <a:gd name="T17" fmla="*/ 2147483646 h 76"/>
                <a:gd name="T18" fmla="*/ 2147483646 w 74"/>
                <a:gd name="T19" fmla="*/ 2147483646 h 76"/>
                <a:gd name="T20" fmla="*/ 2147483646 w 74"/>
                <a:gd name="T21" fmla="*/ 2147483646 h 76"/>
                <a:gd name="T22" fmla="*/ 2147483646 w 74"/>
                <a:gd name="T23" fmla="*/ 2147483646 h 76"/>
                <a:gd name="T24" fmla="*/ 2147483646 w 74"/>
                <a:gd name="T25" fmla="*/ 2147483646 h 76"/>
                <a:gd name="T26" fmla="*/ 2147483646 w 74"/>
                <a:gd name="T27" fmla="*/ 2147483646 h 76"/>
                <a:gd name="T28" fmla="*/ 2147483646 w 74"/>
                <a:gd name="T29" fmla="*/ 2147483646 h 76"/>
                <a:gd name="T30" fmla="*/ 2147483646 w 74"/>
                <a:gd name="T31" fmla="*/ 2147483646 h 76"/>
                <a:gd name="T32" fmla="*/ 2147483646 w 74"/>
                <a:gd name="T33" fmla="*/ 2147483646 h 76"/>
                <a:gd name="T34" fmla="*/ 0 w 74"/>
                <a:gd name="T35" fmla="*/ 2147483646 h 76"/>
                <a:gd name="T36" fmla="*/ 0 w 74"/>
                <a:gd name="T37" fmla="*/ 2147483646 h 76"/>
                <a:gd name="T38" fmla="*/ 0 w 74"/>
                <a:gd name="T39" fmla="*/ 2147483646 h 76"/>
                <a:gd name="T40" fmla="*/ 0 w 74"/>
                <a:gd name="T41" fmla="*/ 2147483646 h 76"/>
                <a:gd name="T42" fmla="*/ 2147483646 w 74"/>
                <a:gd name="T43" fmla="*/ 2147483646 h 76"/>
                <a:gd name="T44" fmla="*/ 2147483646 w 74"/>
                <a:gd name="T45" fmla="*/ 2147483646 h 76"/>
                <a:gd name="T46" fmla="*/ 2147483646 w 74"/>
                <a:gd name="T47" fmla="*/ 2147483646 h 76"/>
                <a:gd name="T48" fmla="*/ 2147483646 w 74"/>
                <a:gd name="T49" fmla="*/ 2147483646 h 76"/>
                <a:gd name="T50" fmla="*/ 2147483646 w 74"/>
                <a:gd name="T51" fmla="*/ 2147483646 h 76"/>
                <a:gd name="T52" fmla="*/ 2147483646 w 74"/>
                <a:gd name="T53" fmla="*/ 2147483646 h 76"/>
                <a:gd name="T54" fmla="*/ 2147483646 w 74"/>
                <a:gd name="T55" fmla="*/ 0 h 76"/>
                <a:gd name="T56" fmla="*/ 2147483646 w 74"/>
                <a:gd name="T57" fmla="*/ 0 h 76"/>
                <a:gd name="T58" fmla="*/ 2147483646 w 74"/>
                <a:gd name="T59" fmla="*/ 2147483646 h 76"/>
                <a:gd name="T60" fmla="*/ 2147483646 w 74"/>
                <a:gd name="T61" fmla="*/ 2147483646 h 76"/>
                <a:gd name="T62" fmla="*/ 2147483646 w 74"/>
                <a:gd name="T63" fmla="*/ 2147483646 h 76"/>
                <a:gd name="T64" fmla="*/ 2147483646 w 74"/>
                <a:gd name="T65" fmla="*/ 2147483646 h 76"/>
                <a:gd name="T66" fmla="*/ 2147483646 w 74"/>
                <a:gd name="T67" fmla="*/ 2147483646 h 76"/>
                <a:gd name="T68" fmla="*/ 2147483646 w 74"/>
                <a:gd name="T69" fmla="*/ 2147483646 h 76"/>
                <a:gd name="T70" fmla="*/ 2147483646 w 74"/>
                <a:gd name="T71" fmla="*/ 2147483646 h 76"/>
                <a:gd name="T72" fmla="*/ 2147483646 w 74"/>
                <a:gd name="T73" fmla="*/ 2147483646 h 76"/>
                <a:gd name="T74" fmla="*/ 2147483646 w 74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6"/>
                <a:gd name="T116" fmla="*/ 74 w 74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6">
                  <a:moveTo>
                    <a:pt x="74" y="38"/>
                  </a:moveTo>
                  <a:lnTo>
                    <a:pt x="74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6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68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347"/>
            <p:cNvSpPr>
              <a:spLocks/>
            </p:cNvSpPr>
            <p:nvPr/>
          </p:nvSpPr>
          <p:spPr bwMode="auto">
            <a:xfrm>
              <a:off x="7546975" y="5980113"/>
              <a:ext cx="117475" cy="120650"/>
            </a:xfrm>
            <a:custGeom>
              <a:avLst/>
              <a:gdLst>
                <a:gd name="T0" fmla="*/ 2147483646 w 74"/>
                <a:gd name="T1" fmla="*/ 2147483646 h 76"/>
                <a:gd name="T2" fmla="*/ 2147483646 w 74"/>
                <a:gd name="T3" fmla="*/ 2147483646 h 76"/>
                <a:gd name="T4" fmla="*/ 2147483646 w 74"/>
                <a:gd name="T5" fmla="*/ 2147483646 h 76"/>
                <a:gd name="T6" fmla="*/ 2147483646 w 74"/>
                <a:gd name="T7" fmla="*/ 2147483646 h 76"/>
                <a:gd name="T8" fmla="*/ 2147483646 w 74"/>
                <a:gd name="T9" fmla="*/ 2147483646 h 76"/>
                <a:gd name="T10" fmla="*/ 2147483646 w 74"/>
                <a:gd name="T11" fmla="*/ 2147483646 h 76"/>
                <a:gd name="T12" fmla="*/ 2147483646 w 74"/>
                <a:gd name="T13" fmla="*/ 2147483646 h 76"/>
                <a:gd name="T14" fmla="*/ 2147483646 w 74"/>
                <a:gd name="T15" fmla="*/ 2147483646 h 76"/>
                <a:gd name="T16" fmla="*/ 2147483646 w 74"/>
                <a:gd name="T17" fmla="*/ 2147483646 h 76"/>
                <a:gd name="T18" fmla="*/ 2147483646 w 74"/>
                <a:gd name="T19" fmla="*/ 2147483646 h 76"/>
                <a:gd name="T20" fmla="*/ 2147483646 w 74"/>
                <a:gd name="T21" fmla="*/ 2147483646 h 76"/>
                <a:gd name="T22" fmla="*/ 2147483646 w 74"/>
                <a:gd name="T23" fmla="*/ 2147483646 h 76"/>
                <a:gd name="T24" fmla="*/ 2147483646 w 74"/>
                <a:gd name="T25" fmla="*/ 2147483646 h 76"/>
                <a:gd name="T26" fmla="*/ 2147483646 w 74"/>
                <a:gd name="T27" fmla="*/ 2147483646 h 76"/>
                <a:gd name="T28" fmla="*/ 2147483646 w 74"/>
                <a:gd name="T29" fmla="*/ 2147483646 h 76"/>
                <a:gd name="T30" fmla="*/ 2147483646 w 74"/>
                <a:gd name="T31" fmla="*/ 2147483646 h 76"/>
                <a:gd name="T32" fmla="*/ 2147483646 w 74"/>
                <a:gd name="T33" fmla="*/ 2147483646 h 76"/>
                <a:gd name="T34" fmla="*/ 0 w 74"/>
                <a:gd name="T35" fmla="*/ 2147483646 h 76"/>
                <a:gd name="T36" fmla="*/ 0 w 74"/>
                <a:gd name="T37" fmla="*/ 2147483646 h 76"/>
                <a:gd name="T38" fmla="*/ 0 w 74"/>
                <a:gd name="T39" fmla="*/ 2147483646 h 76"/>
                <a:gd name="T40" fmla="*/ 0 w 74"/>
                <a:gd name="T41" fmla="*/ 2147483646 h 76"/>
                <a:gd name="T42" fmla="*/ 2147483646 w 74"/>
                <a:gd name="T43" fmla="*/ 2147483646 h 76"/>
                <a:gd name="T44" fmla="*/ 2147483646 w 74"/>
                <a:gd name="T45" fmla="*/ 2147483646 h 76"/>
                <a:gd name="T46" fmla="*/ 2147483646 w 74"/>
                <a:gd name="T47" fmla="*/ 2147483646 h 76"/>
                <a:gd name="T48" fmla="*/ 2147483646 w 74"/>
                <a:gd name="T49" fmla="*/ 2147483646 h 76"/>
                <a:gd name="T50" fmla="*/ 2147483646 w 74"/>
                <a:gd name="T51" fmla="*/ 2147483646 h 76"/>
                <a:gd name="T52" fmla="*/ 2147483646 w 74"/>
                <a:gd name="T53" fmla="*/ 2147483646 h 76"/>
                <a:gd name="T54" fmla="*/ 2147483646 w 74"/>
                <a:gd name="T55" fmla="*/ 0 h 76"/>
                <a:gd name="T56" fmla="*/ 2147483646 w 74"/>
                <a:gd name="T57" fmla="*/ 0 h 76"/>
                <a:gd name="T58" fmla="*/ 2147483646 w 74"/>
                <a:gd name="T59" fmla="*/ 2147483646 h 76"/>
                <a:gd name="T60" fmla="*/ 2147483646 w 74"/>
                <a:gd name="T61" fmla="*/ 2147483646 h 76"/>
                <a:gd name="T62" fmla="*/ 2147483646 w 74"/>
                <a:gd name="T63" fmla="*/ 2147483646 h 76"/>
                <a:gd name="T64" fmla="*/ 2147483646 w 74"/>
                <a:gd name="T65" fmla="*/ 2147483646 h 76"/>
                <a:gd name="T66" fmla="*/ 2147483646 w 74"/>
                <a:gd name="T67" fmla="*/ 2147483646 h 76"/>
                <a:gd name="T68" fmla="*/ 2147483646 w 74"/>
                <a:gd name="T69" fmla="*/ 2147483646 h 76"/>
                <a:gd name="T70" fmla="*/ 2147483646 w 74"/>
                <a:gd name="T71" fmla="*/ 2147483646 h 76"/>
                <a:gd name="T72" fmla="*/ 2147483646 w 74"/>
                <a:gd name="T73" fmla="*/ 2147483646 h 76"/>
                <a:gd name="T74" fmla="*/ 2147483646 w 74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6"/>
                <a:gd name="T116" fmla="*/ 74 w 74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6">
                  <a:moveTo>
                    <a:pt x="74" y="38"/>
                  </a:moveTo>
                  <a:lnTo>
                    <a:pt x="74" y="38"/>
                  </a:lnTo>
                  <a:lnTo>
                    <a:pt x="72" y="46"/>
                  </a:lnTo>
                  <a:lnTo>
                    <a:pt x="70" y="52"/>
                  </a:lnTo>
                  <a:lnTo>
                    <a:pt x="68" y="58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6" y="76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2" y="12"/>
                  </a:lnTo>
                  <a:lnTo>
                    <a:pt x="68" y="18"/>
                  </a:lnTo>
                  <a:lnTo>
                    <a:pt x="70" y="24"/>
                  </a:lnTo>
                  <a:lnTo>
                    <a:pt x="72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4" name="Rectangle 2"/>
          <p:cNvSpPr txBox="1">
            <a:spLocks noChangeArrowheads="1"/>
          </p:cNvSpPr>
          <p:nvPr/>
        </p:nvSpPr>
        <p:spPr bwMode="auto">
          <a:xfrm>
            <a:off x="609600" y="635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3C3B37"/>
                </a:solidFill>
                <a:cs typeface="Arial" panose="020B0604020202020204" pitchFamily="34" charset="0"/>
              </a:rPr>
              <a:t>Large Cloud Outlines</a:t>
            </a:r>
            <a:endParaRPr lang="en-GB" altLang="en-US" sz="1600">
              <a:solidFill>
                <a:srgbClr val="3C3B37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180</Words>
  <Application>Microsoft Office PowerPoint</Application>
  <PresentationFormat>On-screen Show (4:3)</PresentationFormat>
  <Paragraphs>26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Symbol Template</dc:title>
  <dc:creator>Presentation Magazine</dc:creator>
  <cp:lastModifiedBy>Jonty Pearce</cp:lastModifiedBy>
  <cp:revision>111</cp:revision>
  <dcterms:created xsi:type="dcterms:W3CDTF">2010-04-04T12:58:39Z</dcterms:created>
  <dcterms:modified xsi:type="dcterms:W3CDTF">2015-02-22T11:22:50Z</dcterms:modified>
  <cp:category>Clearly Presented Ltd</cp:category>
</cp:coreProperties>
</file>