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8" r:id="rId2"/>
    <p:sldId id="260" r:id="rId3"/>
    <p:sldId id="261" r:id="rId4"/>
    <p:sldId id="262" r:id="rId5"/>
    <p:sldId id="263" r:id="rId6"/>
    <p:sldId id="264" r:id="rId7"/>
    <p:sldId id="266" r:id="rId8"/>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a:srgbClr val="FEE682"/>
    <a:srgbClr val="FEEA94"/>
    <a:srgbClr val="FFFF99"/>
    <a:srgbClr val="FFFFFF"/>
    <a:srgbClr val="F60000"/>
    <a:srgbClr val="FF2D2D"/>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210"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GB"/>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GB"/>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GB"/>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3FC515E4-2B8B-4CDA-8480-B999324FAEBE}" type="slidenum">
              <a:rPr lang="en-GB" altLang="en-US"/>
              <a:pPr>
                <a:defRPr/>
              </a:pPr>
              <a:t>‹#›</a:t>
            </a:fld>
            <a:endParaRPr lang="en-GB" altLang="en-US"/>
          </a:p>
        </p:txBody>
      </p:sp>
    </p:spTree>
    <p:extLst>
      <p:ext uri="{BB962C8B-B14F-4D97-AF65-F5344CB8AC3E}">
        <p14:creationId xmlns:p14="http://schemas.microsoft.com/office/powerpoint/2010/main" val="24811955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52AB7CD-F914-4AE5-A8FE-9AA7DE7923B3}" type="slidenum">
              <a:rPr lang="en-GB" altLang="en-US"/>
              <a:pPr>
                <a:spcBef>
                  <a:spcPct val="0"/>
                </a:spcBef>
              </a:pPr>
              <a:t>1</a:t>
            </a:fld>
            <a:endParaRPr lang="en-GB"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8125625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8ECAA83-FBEE-4DD7-9170-31000C8AAB6F}" type="slidenum">
              <a:rPr lang="en-GB" altLang="en-US"/>
              <a:pPr>
                <a:spcBef>
                  <a:spcPct val="0"/>
                </a:spcBef>
              </a:pPr>
              <a:t>2</a:t>
            </a:fld>
            <a:endParaRPr lang="en-GB"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7064728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94D8301-FA15-4ACE-AA71-D24B6060AA84}" type="slidenum">
              <a:rPr lang="en-GB" altLang="en-US"/>
              <a:pPr>
                <a:spcBef>
                  <a:spcPct val="0"/>
                </a:spcBef>
              </a:pPr>
              <a:t>3</a:t>
            </a:fld>
            <a:endParaRPr lang="en-GB" alt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919944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DB3FCBB-67A8-4382-9253-29E25F054B54}" type="slidenum">
              <a:rPr lang="en-GB" altLang="en-US"/>
              <a:pPr>
                <a:spcBef>
                  <a:spcPct val="0"/>
                </a:spcBef>
              </a:pPr>
              <a:t>4</a:t>
            </a:fld>
            <a:endParaRPr lang="en-GB"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6467729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C6A39E2-B503-4D3D-ADD1-B8B202FABE13}" type="slidenum">
              <a:rPr lang="en-GB" altLang="en-US"/>
              <a:pPr>
                <a:spcBef>
                  <a:spcPct val="0"/>
                </a:spcBef>
              </a:pPr>
              <a:t>5</a:t>
            </a:fld>
            <a:endParaRPr lang="en-GB"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0446423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54531EB-D81B-4BFA-9805-5524594392D4}" type="slidenum">
              <a:rPr lang="en-GB" altLang="en-US"/>
              <a:pPr>
                <a:spcBef>
                  <a:spcPct val="0"/>
                </a:spcBef>
              </a:pPr>
              <a:t>6</a:t>
            </a:fld>
            <a:endParaRPr lang="en-GB" alt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819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8424263-F3F8-46BE-BBE8-64FA986C8DB4}" type="slidenum">
              <a:rPr lang="en-GB" altLang="en-US"/>
              <a:pPr>
                <a:spcBef>
                  <a:spcPct val="0"/>
                </a:spcBef>
              </a:pPr>
              <a:t>7</a:t>
            </a:fld>
            <a:endParaRPr lang="en-GB" altLang="en-US"/>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6721048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5" name="Rectangle 3"/>
          <p:cNvSpPr>
            <a:spLocks noGrp="1" noChangeArrowheads="1"/>
          </p:cNvSpPr>
          <p:nvPr>
            <p:ph type="subTitle" idx="1"/>
          </p:nvPr>
        </p:nvSpPr>
        <p:spPr>
          <a:xfrm>
            <a:off x="1981200" y="4495800"/>
            <a:ext cx="5086350" cy="952500"/>
          </a:xfrm>
        </p:spPr>
        <p:txBody>
          <a:bodyPr/>
          <a:lstStyle>
            <a:lvl1pPr marL="0" indent="0" algn="ctr">
              <a:buFontTx/>
              <a:buNone/>
              <a:defRPr/>
            </a:lvl1pPr>
          </a:lstStyle>
          <a:p>
            <a:pPr lvl="0"/>
            <a:r>
              <a:rPr lang="en-GB" noProof="0" smtClean="0"/>
              <a:t>Click to edit Master subtitle style</a:t>
            </a:r>
          </a:p>
        </p:txBody>
      </p:sp>
      <p:sp>
        <p:nvSpPr>
          <p:cNvPr id="8194" name="Rectangle 2"/>
          <p:cNvSpPr>
            <a:spLocks noGrp="1" noChangeArrowheads="1"/>
          </p:cNvSpPr>
          <p:nvPr>
            <p:ph type="ctrTitle"/>
          </p:nvPr>
        </p:nvSpPr>
        <p:spPr>
          <a:xfrm>
            <a:off x="1981200" y="1377950"/>
            <a:ext cx="5076825" cy="2813050"/>
          </a:xfrm>
        </p:spPr>
        <p:txBody>
          <a:bodyPr/>
          <a:lstStyle>
            <a:lvl1pPr>
              <a:defRPr sz="3600"/>
            </a:lvl1pPr>
          </a:lstStyle>
          <a:p>
            <a:pPr lvl="0"/>
            <a:r>
              <a:rPr lang="en-GB" noProof="0" smtClean="0"/>
              <a:t>Click to edit Master title style</a:t>
            </a:r>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smtClean="0"/>
            </a:lvl1pPr>
          </a:lstStyle>
          <a:p>
            <a:pPr>
              <a:defRPr/>
            </a:pPr>
            <a:fld id="{C3272984-CB7A-42EC-B00E-B3A4EED840E0}" type="slidenum">
              <a:rPr lang="en-GB" altLang="en-US"/>
              <a:pPr>
                <a:defRPr/>
              </a:pPr>
              <a:t>‹#›</a:t>
            </a:fld>
            <a:endParaRPr lang="en-GB" altLang="en-US"/>
          </a:p>
        </p:txBody>
      </p:sp>
    </p:spTree>
    <p:extLst>
      <p:ext uri="{BB962C8B-B14F-4D97-AF65-F5344CB8AC3E}">
        <p14:creationId xmlns:p14="http://schemas.microsoft.com/office/powerpoint/2010/main" val="2291056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endParaRPr lang="en-GB"/>
          </a:p>
        </p:txBody>
      </p:sp>
      <p:sp>
        <p:nvSpPr>
          <p:cNvPr id="5" name="Rectangle 6"/>
          <p:cNvSpPr>
            <a:spLocks noGrp="1" noChangeArrowheads="1"/>
          </p:cNvSpPr>
          <p:nvPr>
            <p:ph type="sldNum" sz="quarter" idx="11"/>
          </p:nvPr>
        </p:nvSpPr>
        <p:spPr>
          <a:ln/>
        </p:spPr>
        <p:txBody>
          <a:bodyPr/>
          <a:lstStyle>
            <a:lvl1pPr>
              <a:defRPr/>
            </a:lvl1pPr>
          </a:lstStyle>
          <a:p>
            <a:pPr>
              <a:defRPr/>
            </a:pPr>
            <a:fld id="{7E0A06A3-4E26-4227-B048-8DBBCA47325D}" type="slidenum">
              <a:rPr lang="en-GB" altLang="en-US"/>
              <a:pPr>
                <a:defRPr/>
              </a:pPr>
              <a:t>‹#›</a:t>
            </a:fld>
            <a:endParaRPr lang="en-GB" altLang="en-US"/>
          </a:p>
        </p:txBody>
      </p:sp>
      <p:sp>
        <p:nvSpPr>
          <p:cNvPr id="6" name="Rectangle 4"/>
          <p:cNvSpPr>
            <a:spLocks noGrp="1" noChangeArrowheads="1"/>
          </p:cNvSpPr>
          <p:nvPr>
            <p:ph type="dt" sz="half"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1181513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31763"/>
            <a:ext cx="2057400" cy="51752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31763"/>
            <a:ext cx="6019800" cy="51752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endParaRPr lang="en-GB"/>
          </a:p>
        </p:txBody>
      </p:sp>
      <p:sp>
        <p:nvSpPr>
          <p:cNvPr id="5" name="Rectangle 6"/>
          <p:cNvSpPr>
            <a:spLocks noGrp="1" noChangeArrowheads="1"/>
          </p:cNvSpPr>
          <p:nvPr>
            <p:ph type="sldNum" sz="quarter" idx="11"/>
          </p:nvPr>
        </p:nvSpPr>
        <p:spPr>
          <a:ln/>
        </p:spPr>
        <p:txBody>
          <a:bodyPr/>
          <a:lstStyle>
            <a:lvl1pPr>
              <a:defRPr/>
            </a:lvl1pPr>
          </a:lstStyle>
          <a:p>
            <a:pPr>
              <a:defRPr/>
            </a:pPr>
            <a:fld id="{9049727C-6F8E-4F59-90F6-6FD454C20058}" type="slidenum">
              <a:rPr lang="en-GB" altLang="en-US"/>
              <a:pPr>
                <a:defRPr/>
              </a:pPr>
              <a:t>‹#›</a:t>
            </a:fld>
            <a:endParaRPr lang="en-GB" altLang="en-US"/>
          </a:p>
        </p:txBody>
      </p:sp>
      <p:sp>
        <p:nvSpPr>
          <p:cNvPr id="6" name="Rectangle 4"/>
          <p:cNvSpPr>
            <a:spLocks noGrp="1" noChangeArrowheads="1"/>
          </p:cNvSpPr>
          <p:nvPr>
            <p:ph type="dt" sz="half"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23232447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31763"/>
            <a:ext cx="8229600" cy="93345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162050"/>
            <a:ext cx="8229600" cy="4144963"/>
          </a:xfrm>
        </p:spPr>
        <p:txBody>
          <a:bodyPr/>
          <a:lstStyle/>
          <a:p>
            <a:pPr lvl="0"/>
            <a:endParaRPr lang="en-GB" noProof="0" smtClean="0"/>
          </a:p>
        </p:txBody>
      </p:sp>
      <p:sp>
        <p:nvSpPr>
          <p:cNvPr id="4" name="Rectangle 5"/>
          <p:cNvSpPr>
            <a:spLocks noGrp="1" noChangeArrowheads="1"/>
          </p:cNvSpPr>
          <p:nvPr>
            <p:ph type="ftr" sz="quarter" idx="10"/>
          </p:nvPr>
        </p:nvSpPr>
        <p:spPr>
          <a:ln/>
        </p:spPr>
        <p:txBody>
          <a:bodyPr/>
          <a:lstStyle>
            <a:lvl1pPr>
              <a:defRPr/>
            </a:lvl1pPr>
          </a:lstStyle>
          <a:p>
            <a:pPr>
              <a:defRPr/>
            </a:pPr>
            <a:endParaRPr lang="en-GB"/>
          </a:p>
        </p:txBody>
      </p:sp>
      <p:sp>
        <p:nvSpPr>
          <p:cNvPr id="5" name="Rectangle 6"/>
          <p:cNvSpPr>
            <a:spLocks noGrp="1" noChangeArrowheads="1"/>
          </p:cNvSpPr>
          <p:nvPr>
            <p:ph type="sldNum" sz="quarter" idx="11"/>
          </p:nvPr>
        </p:nvSpPr>
        <p:spPr>
          <a:ln/>
        </p:spPr>
        <p:txBody>
          <a:bodyPr/>
          <a:lstStyle>
            <a:lvl1pPr>
              <a:defRPr/>
            </a:lvl1pPr>
          </a:lstStyle>
          <a:p>
            <a:pPr>
              <a:defRPr/>
            </a:pPr>
            <a:fld id="{8C505F92-C273-4B25-8A32-0D2C699952FC}" type="slidenum">
              <a:rPr lang="en-GB" altLang="en-US"/>
              <a:pPr>
                <a:defRPr/>
              </a:pPr>
              <a:t>‹#›</a:t>
            </a:fld>
            <a:endParaRPr lang="en-GB" altLang="en-US"/>
          </a:p>
        </p:txBody>
      </p:sp>
      <p:sp>
        <p:nvSpPr>
          <p:cNvPr id="6" name="Rectangle 4"/>
          <p:cNvSpPr>
            <a:spLocks noGrp="1" noChangeArrowheads="1"/>
          </p:cNvSpPr>
          <p:nvPr>
            <p:ph type="dt" sz="half"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20342938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1763"/>
            <a:ext cx="8229600" cy="93345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162050"/>
            <a:ext cx="4038600" cy="4144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162050"/>
            <a:ext cx="4038600" cy="4144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ftr" sz="quarter" idx="10"/>
          </p:nvPr>
        </p:nvSpPr>
        <p:spPr>
          <a:ln/>
        </p:spPr>
        <p:txBody>
          <a:bodyPr/>
          <a:lstStyle>
            <a:lvl1pPr>
              <a:defRPr/>
            </a:lvl1pPr>
          </a:lstStyle>
          <a:p>
            <a:pPr>
              <a:defRPr/>
            </a:pPr>
            <a:endParaRPr lang="en-GB"/>
          </a:p>
        </p:txBody>
      </p:sp>
      <p:sp>
        <p:nvSpPr>
          <p:cNvPr id="6" name="Rectangle 6"/>
          <p:cNvSpPr>
            <a:spLocks noGrp="1" noChangeArrowheads="1"/>
          </p:cNvSpPr>
          <p:nvPr>
            <p:ph type="sldNum" sz="quarter" idx="11"/>
          </p:nvPr>
        </p:nvSpPr>
        <p:spPr>
          <a:ln/>
        </p:spPr>
        <p:txBody>
          <a:bodyPr/>
          <a:lstStyle>
            <a:lvl1pPr>
              <a:defRPr/>
            </a:lvl1pPr>
          </a:lstStyle>
          <a:p>
            <a:pPr>
              <a:defRPr/>
            </a:pPr>
            <a:fld id="{5E8A5CD1-5492-4A43-8E01-BB3382880EE0}" type="slidenum">
              <a:rPr lang="en-GB" altLang="en-US"/>
              <a:pPr>
                <a:defRPr/>
              </a:pPr>
              <a:t>‹#›</a:t>
            </a:fld>
            <a:endParaRPr lang="en-GB" altLang="en-US"/>
          </a:p>
        </p:txBody>
      </p:sp>
      <p:sp>
        <p:nvSpPr>
          <p:cNvPr id="7" name="Rectangle 4"/>
          <p:cNvSpPr>
            <a:spLocks noGrp="1" noChangeArrowheads="1"/>
          </p:cNvSpPr>
          <p:nvPr>
            <p:ph type="dt" sz="half"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2905374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endParaRPr lang="en-GB"/>
          </a:p>
        </p:txBody>
      </p:sp>
      <p:sp>
        <p:nvSpPr>
          <p:cNvPr id="5" name="Rectangle 6"/>
          <p:cNvSpPr>
            <a:spLocks noGrp="1" noChangeArrowheads="1"/>
          </p:cNvSpPr>
          <p:nvPr>
            <p:ph type="sldNum" sz="quarter" idx="11"/>
          </p:nvPr>
        </p:nvSpPr>
        <p:spPr>
          <a:ln/>
        </p:spPr>
        <p:txBody>
          <a:bodyPr/>
          <a:lstStyle>
            <a:lvl1pPr>
              <a:defRPr/>
            </a:lvl1pPr>
          </a:lstStyle>
          <a:p>
            <a:pPr>
              <a:defRPr/>
            </a:pPr>
            <a:fld id="{EA828ECD-8975-4FAB-95F3-CD90C6E461C1}" type="slidenum">
              <a:rPr lang="en-GB" altLang="en-US"/>
              <a:pPr>
                <a:defRPr/>
              </a:pPr>
              <a:t>‹#›</a:t>
            </a:fld>
            <a:endParaRPr lang="en-GB" altLang="en-US"/>
          </a:p>
        </p:txBody>
      </p:sp>
      <p:sp>
        <p:nvSpPr>
          <p:cNvPr id="6" name="Rectangle 4"/>
          <p:cNvSpPr>
            <a:spLocks noGrp="1" noChangeArrowheads="1"/>
          </p:cNvSpPr>
          <p:nvPr>
            <p:ph type="dt" sz="half"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1385005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GB"/>
          </a:p>
        </p:txBody>
      </p:sp>
      <p:sp>
        <p:nvSpPr>
          <p:cNvPr id="5" name="Rectangle 6"/>
          <p:cNvSpPr>
            <a:spLocks noGrp="1" noChangeArrowheads="1"/>
          </p:cNvSpPr>
          <p:nvPr>
            <p:ph type="sldNum" sz="quarter" idx="11"/>
          </p:nvPr>
        </p:nvSpPr>
        <p:spPr>
          <a:ln/>
        </p:spPr>
        <p:txBody>
          <a:bodyPr/>
          <a:lstStyle>
            <a:lvl1pPr>
              <a:defRPr/>
            </a:lvl1pPr>
          </a:lstStyle>
          <a:p>
            <a:pPr>
              <a:defRPr/>
            </a:pPr>
            <a:fld id="{AC21B98F-F5A3-4BF5-87B4-81083A030CD0}" type="slidenum">
              <a:rPr lang="en-GB" altLang="en-US"/>
              <a:pPr>
                <a:defRPr/>
              </a:pPr>
              <a:t>‹#›</a:t>
            </a:fld>
            <a:endParaRPr lang="en-GB" altLang="en-US"/>
          </a:p>
        </p:txBody>
      </p:sp>
      <p:sp>
        <p:nvSpPr>
          <p:cNvPr id="6" name="Rectangle 4"/>
          <p:cNvSpPr>
            <a:spLocks noGrp="1" noChangeArrowheads="1"/>
          </p:cNvSpPr>
          <p:nvPr>
            <p:ph type="dt" sz="half"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1258136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162050"/>
            <a:ext cx="4038600" cy="4144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162050"/>
            <a:ext cx="4038600" cy="4144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ftr" sz="quarter" idx="10"/>
          </p:nvPr>
        </p:nvSpPr>
        <p:spPr>
          <a:ln/>
        </p:spPr>
        <p:txBody>
          <a:bodyPr/>
          <a:lstStyle>
            <a:lvl1pPr>
              <a:defRPr/>
            </a:lvl1pPr>
          </a:lstStyle>
          <a:p>
            <a:pPr>
              <a:defRPr/>
            </a:pPr>
            <a:endParaRPr lang="en-GB"/>
          </a:p>
        </p:txBody>
      </p:sp>
      <p:sp>
        <p:nvSpPr>
          <p:cNvPr id="6" name="Rectangle 6"/>
          <p:cNvSpPr>
            <a:spLocks noGrp="1" noChangeArrowheads="1"/>
          </p:cNvSpPr>
          <p:nvPr>
            <p:ph type="sldNum" sz="quarter" idx="11"/>
          </p:nvPr>
        </p:nvSpPr>
        <p:spPr>
          <a:ln/>
        </p:spPr>
        <p:txBody>
          <a:bodyPr/>
          <a:lstStyle>
            <a:lvl1pPr>
              <a:defRPr/>
            </a:lvl1pPr>
          </a:lstStyle>
          <a:p>
            <a:pPr>
              <a:defRPr/>
            </a:pPr>
            <a:fld id="{37A266C9-5D50-402B-BB46-EF79699E608B}" type="slidenum">
              <a:rPr lang="en-GB" altLang="en-US"/>
              <a:pPr>
                <a:defRPr/>
              </a:pPr>
              <a:t>‹#›</a:t>
            </a:fld>
            <a:endParaRPr lang="en-GB" altLang="en-US"/>
          </a:p>
        </p:txBody>
      </p:sp>
      <p:sp>
        <p:nvSpPr>
          <p:cNvPr id="7" name="Rectangle 4"/>
          <p:cNvSpPr>
            <a:spLocks noGrp="1" noChangeArrowheads="1"/>
          </p:cNvSpPr>
          <p:nvPr>
            <p:ph type="dt" sz="half"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2381411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ftr" sz="quarter" idx="10"/>
          </p:nvPr>
        </p:nvSpPr>
        <p:spPr>
          <a:ln/>
        </p:spPr>
        <p:txBody>
          <a:bodyPr/>
          <a:lstStyle>
            <a:lvl1pPr>
              <a:defRPr/>
            </a:lvl1pPr>
          </a:lstStyle>
          <a:p>
            <a:pPr>
              <a:defRPr/>
            </a:pPr>
            <a:endParaRPr lang="en-GB"/>
          </a:p>
        </p:txBody>
      </p:sp>
      <p:sp>
        <p:nvSpPr>
          <p:cNvPr id="8" name="Rectangle 6"/>
          <p:cNvSpPr>
            <a:spLocks noGrp="1" noChangeArrowheads="1"/>
          </p:cNvSpPr>
          <p:nvPr>
            <p:ph type="sldNum" sz="quarter" idx="11"/>
          </p:nvPr>
        </p:nvSpPr>
        <p:spPr>
          <a:ln/>
        </p:spPr>
        <p:txBody>
          <a:bodyPr/>
          <a:lstStyle>
            <a:lvl1pPr>
              <a:defRPr/>
            </a:lvl1pPr>
          </a:lstStyle>
          <a:p>
            <a:pPr>
              <a:defRPr/>
            </a:pPr>
            <a:fld id="{8E6526FF-63BC-4DC4-AE2C-D0536DDC7038}" type="slidenum">
              <a:rPr lang="en-GB" altLang="en-US"/>
              <a:pPr>
                <a:defRPr/>
              </a:pPr>
              <a:t>‹#›</a:t>
            </a:fld>
            <a:endParaRPr lang="en-GB" altLang="en-US"/>
          </a:p>
        </p:txBody>
      </p:sp>
      <p:sp>
        <p:nvSpPr>
          <p:cNvPr id="9" name="Rectangle 4"/>
          <p:cNvSpPr>
            <a:spLocks noGrp="1" noChangeArrowheads="1"/>
          </p:cNvSpPr>
          <p:nvPr>
            <p:ph type="dt" sz="half"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3710412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ftr" sz="quarter" idx="10"/>
          </p:nvPr>
        </p:nvSpPr>
        <p:spPr>
          <a:ln/>
        </p:spPr>
        <p:txBody>
          <a:bodyPr/>
          <a:lstStyle>
            <a:lvl1pPr>
              <a:defRPr/>
            </a:lvl1pPr>
          </a:lstStyle>
          <a:p>
            <a:pPr>
              <a:defRPr/>
            </a:pPr>
            <a:endParaRPr lang="en-GB"/>
          </a:p>
        </p:txBody>
      </p:sp>
      <p:sp>
        <p:nvSpPr>
          <p:cNvPr id="4" name="Rectangle 6"/>
          <p:cNvSpPr>
            <a:spLocks noGrp="1" noChangeArrowheads="1"/>
          </p:cNvSpPr>
          <p:nvPr>
            <p:ph type="sldNum" sz="quarter" idx="11"/>
          </p:nvPr>
        </p:nvSpPr>
        <p:spPr>
          <a:ln/>
        </p:spPr>
        <p:txBody>
          <a:bodyPr/>
          <a:lstStyle>
            <a:lvl1pPr>
              <a:defRPr/>
            </a:lvl1pPr>
          </a:lstStyle>
          <a:p>
            <a:pPr>
              <a:defRPr/>
            </a:pPr>
            <a:fld id="{AF4E9A26-40BB-4411-BC2E-C7C99B6D3509}" type="slidenum">
              <a:rPr lang="en-GB" altLang="en-US"/>
              <a:pPr>
                <a:defRPr/>
              </a:pPr>
              <a:t>‹#›</a:t>
            </a:fld>
            <a:endParaRPr lang="en-GB" altLang="en-US"/>
          </a:p>
        </p:txBody>
      </p:sp>
      <p:sp>
        <p:nvSpPr>
          <p:cNvPr id="5" name="Rectangle 4"/>
          <p:cNvSpPr>
            <a:spLocks noGrp="1" noChangeArrowheads="1"/>
          </p:cNvSpPr>
          <p:nvPr>
            <p:ph type="dt" sz="half"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1744720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GB"/>
          </a:p>
        </p:txBody>
      </p:sp>
      <p:sp>
        <p:nvSpPr>
          <p:cNvPr id="3" name="Rectangle 6"/>
          <p:cNvSpPr>
            <a:spLocks noGrp="1" noChangeArrowheads="1"/>
          </p:cNvSpPr>
          <p:nvPr>
            <p:ph type="sldNum" sz="quarter" idx="11"/>
          </p:nvPr>
        </p:nvSpPr>
        <p:spPr>
          <a:ln/>
        </p:spPr>
        <p:txBody>
          <a:bodyPr/>
          <a:lstStyle>
            <a:lvl1pPr>
              <a:defRPr/>
            </a:lvl1pPr>
          </a:lstStyle>
          <a:p>
            <a:pPr>
              <a:defRPr/>
            </a:pPr>
            <a:fld id="{B19A8E2C-9E8E-4B5C-8B8D-164241E3976C}" type="slidenum">
              <a:rPr lang="en-GB" altLang="en-US"/>
              <a:pPr>
                <a:defRPr/>
              </a:pPr>
              <a:t>‹#›</a:t>
            </a:fld>
            <a:endParaRPr lang="en-GB" altLang="en-US"/>
          </a:p>
        </p:txBody>
      </p:sp>
      <p:sp>
        <p:nvSpPr>
          <p:cNvPr id="4" name="Rectangle 4"/>
          <p:cNvSpPr>
            <a:spLocks noGrp="1" noChangeArrowheads="1"/>
          </p:cNvSpPr>
          <p:nvPr>
            <p:ph type="dt" sz="half"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4084059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GB"/>
          </a:p>
        </p:txBody>
      </p:sp>
      <p:sp>
        <p:nvSpPr>
          <p:cNvPr id="6" name="Rectangle 6"/>
          <p:cNvSpPr>
            <a:spLocks noGrp="1" noChangeArrowheads="1"/>
          </p:cNvSpPr>
          <p:nvPr>
            <p:ph type="sldNum" sz="quarter" idx="11"/>
          </p:nvPr>
        </p:nvSpPr>
        <p:spPr>
          <a:ln/>
        </p:spPr>
        <p:txBody>
          <a:bodyPr/>
          <a:lstStyle>
            <a:lvl1pPr>
              <a:defRPr/>
            </a:lvl1pPr>
          </a:lstStyle>
          <a:p>
            <a:pPr>
              <a:defRPr/>
            </a:pPr>
            <a:fld id="{2C598C6C-F5B3-4E31-B491-26B840572232}" type="slidenum">
              <a:rPr lang="en-GB" altLang="en-US"/>
              <a:pPr>
                <a:defRPr/>
              </a:pPr>
              <a:t>‹#›</a:t>
            </a:fld>
            <a:endParaRPr lang="en-GB" altLang="en-US"/>
          </a:p>
        </p:txBody>
      </p:sp>
      <p:sp>
        <p:nvSpPr>
          <p:cNvPr id="7" name="Rectangle 4"/>
          <p:cNvSpPr>
            <a:spLocks noGrp="1" noChangeArrowheads="1"/>
          </p:cNvSpPr>
          <p:nvPr>
            <p:ph type="dt" sz="half"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818272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GB"/>
          </a:p>
        </p:txBody>
      </p:sp>
      <p:sp>
        <p:nvSpPr>
          <p:cNvPr id="6" name="Rectangle 6"/>
          <p:cNvSpPr>
            <a:spLocks noGrp="1" noChangeArrowheads="1"/>
          </p:cNvSpPr>
          <p:nvPr>
            <p:ph type="sldNum" sz="quarter" idx="11"/>
          </p:nvPr>
        </p:nvSpPr>
        <p:spPr>
          <a:ln/>
        </p:spPr>
        <p:txBody>
          <a:bodyPr/>
          <a:lstStyle>
            <a:lvl1pPr>
              <a:defRPr/>
            </a:lvl1pPr>
          </a:lstStyle>
          <a:p>
            <a:pPr>
              <a:defRPr/>
            </a:pPr>
            <a:fld id="{469F6305-6113-49C5-97BC-BC3F5BB23C6E}" type="slidenum">
              <a:rPr lang="en-GB" altLang="en-US"/>
              <a:pPr>
                <a:defRPr/>
              </a:pPr>
              <a:t>‹#›</a:t>
            </a:fld>
            <a:endParaRPr lang="en-GB" altLang="en-US"/>
          </a:p>
        </p:txBody>
      </p:sp>
      <p:sp>
        <p:nvSpPr>
          <p:cNvPr id="7" name="Rectangle 4"/>
          <p:cNvSpPr>
            <a:spLocks noGrp="1" noChangeArrowheads="1"/>
          </p:cNvSpPr>
          <p:nvPr>
            <p:ph type="dt" sz="half"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3066582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55"/>
          <p:cNvPicPr>
            <a:picLocks noChangeAspect="1"/>
          </p:cNvPicPr>
          <p:nvPr userDrawn="1"/>
        </p:nvPicPr>
        <p:blipFill>
          <a:blip r:embed="rId15">
            <a:extLst>
              <a:ext uri="{28A0092B-C50C-407E-A947-70E740481C1C}">
                <a14:useLocalDpi xmlns:a14="http://schemas.microsoft.com/office/drawing/2010/main" val="0"/>
              </a:ext>
            </a:extLst>
          </a:blip>
          <a:srcRect t="63043" b="13358"/>
          <a:stretch>
            <a:fillRect/>
          </a:stretch>
        </p:blipFill>
        <p:spPr bwMode="auto">
          <a:xfrm>
            <a:off x="0" y="5240338"/>
            <a:ext cx="9144000" cy="161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131763"/>
            <a:ext cx="8229600" cy="933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8" name="Rectangle 3"/>
          <p:cNvSpPr>
            <a:spLocks noGrp="1" noChangeArrowheads="1"/>
          </p:cNvSpPr>
          <p:nvPr>
            <p:ph type="body" idx="1"/>
          </p:nvPr>
        </p:nvSpPr>
        <p:spPr bwMode="auto">
          <a:xfrm>
            <a:off x="457200" y="1162050"/>
            <a:ext cx="8229600" cy="414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2"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GB"/>
          </a:p>
        </p:txBody>
      </p:sp>
      <p:sp>
        <p:nvSpPr>
          <p:cNvPr id="3"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6D1BDD3C-2E86-4F9D-BD74-EB760AD53608}" type="slidenum">
              <a:rPr lang="en-GB" altLang="en-US"/>
              <a:pPr>
                <a:defRPr/>
              </a:pPr>
              <a:t>‹#›</a:t>
            </a:fld>
            <a:endParaRPr lang="en-GB" altLang="en-US"/>
          </a:p>
        </p:txBody>
      </p:sp>
      <p:sp>
        <p:nvSpPr>
          <p:cNvPr id="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GB"/>
          </a:p>
        </p:txBody>
      </p:sp>
    </p:spTree>
  </p:cSld>
  <p:clrMap bg1="lt1" tx1="dk1" bg2="lt2" tx2="dk2" accent1="accent1" accent2="accent2" accent3="accent3" accent4="accent4" accent5="accent5" accent6="accent6" hlink="hlink" folHlink="folHlink"/>
  <p:sldLayoutIdLst>
    <p:sldLayoutId id="2147483731"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 id="2147483729" r:id="rId12"/>
    <p:sldLayoutId id="2147483730"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p:txBody>
          <a:bodyPr/>
          <a:lstStyle/>
          <a:p>
            <a:pPr eaLnBrk="1" hangingPunct="1"/>
            <a:r>
              <a:rPr lang="en-GB" altLang="en-US" sz="4800" b="1" smtClean="0">
                <a:solidFill>
                  <a:schemeClr val="tx1"/>
                </a:solidFill>
              </a:rPr>
              <a:t>Silhouette Ray Template</a:t>
            </a:r>
          </a:p>
        </p:txBody>
      </p:sp>
      <p:sp>
        <p:nvSpPr>
          <p:cNvPr id="4099" name="Rectangle 5"/>
          <p:cNvSpPr>
            <a:spLocks noGrp="1" noChangeArrowheads="1"/>
          </p:cNvSpPr>
          <p:nvPr>
            <p:ph type="subTitle" idx="1"/>
          </p:nvPr>
        </p:nvSpPr>
        <p:spPr/>
        <p:txBody>
          <a:bodyPr/>
          <a:lstStyle/>
          <a:p>
            <a:pPr eaLnBrk="1" hangingPunct="1"/>
            <a:r>
              <a:rPr lang="en-GB" altLang="en-US" smtClean="0"/>
              <a:t>Your Name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of a Bullet Point Slide</a:t>
            </a:r>
          </a:p>
        </p:txBody>
      </p:sp>
      <p:sp>
        <p:nvSpPr>
          <p:cNvPr id="6147"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t>Bullet Point</a:t>
            </a:r>
          </a:p>
          <a:p>
            <a:pPr lvl="1" eaLnBrk="1" hangingPunct="1"/>
            <a:r>
              <a:rPr lang="en-GB" altLang="en-US" smtClean="0"/>
              <a:t>Sub Bullet</a:t>
            </a:r>
            <a:endParaRPr lang="en-GB" altLang="en-US" smtClean="0">
              <a:solidFill>
                <a:schemeClr val="accent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8195" name="Object 3"/>
          <p:cNvGraphicFramePr>
            <a:graphicFrameLocks noChangeAspect="1"/>
          </p:cNvGraphicFramePr>
          <p:nvPr>
            <p:ph type="chart" idx="1"/>
          </p:nvPr>
        </p:nvGraphicFramePr>
        <p:xfrm>
          <a:off x="2239963" y="1397000"/>
          <a:ext cx="6062662" cy="3232150"/>
        </p:xfrm>
        <a:graphic>
          <a:graphicData uri="http://schemas.openxmlformats.org/presentationml/2006/ole">
            <mc:AlternateContent xmlns:mc="http://schemas.openxmlformats.org/markup-compatibility/2006">
              <mc:Choice xmlns:v="urn:schemas-microsoft-com:vml" Requires="v">
                <p:oleObj spid="_x0000_s8196" name="Chart" r:id="rId4" imgW="7286625" imgH="4524566" progId="MSGraph.Chart.8">
                  <p:embed followColorScheme="full"/>
                </p:oleObj>
              </mc:Choice>
              <mc:Fallback>
                <p:oleObj name="Chart" r:id="rId4" imgW="7286625" imgH="4524566"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39963" y="1397000"/>
                        <a:ext cx="6062662" cy="323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10243" name="Rectangle 3"/>
          <p:cNvSpPr>
            <a:spLocks noChangeArrowheads="1"/>
          </p:cNvSpPr>
          <p:nvPr/>
        </p:nvSpPr>
        <p:spPr bwMode="auto">
          <a:xfrm>
            <a:off x="3697288" y="2262188"/>
            <a:ext cx="827087" cy="6111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0244" name="Rectangle 4"/>
          <p:cNvSpPr>
            <a:spLocks noChangeArrowheads="1"/>
          </p:cNvSpPr>
          <p:nvPr/>
        </p:nvSpPr>
        <p:spPr bwMode="auto">
          <a:xfrm>
            <a:off x="4773613" y="2262188"/>
            <a:ext cx="827087" cy="611187"/>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0245" name="Rectangle 5"/>
          <p:cNvSpPr>
            <a:spLocks noChangeArrowheads="1"/>
          </p:cNvSpPr>
          <p:nvPr/>
        </p:nvSpPr>
        <p:spPr bwMode="auto">
          <a:xfrm>
            <a:off x="2644775" y="3876675"/>
            <a:ext cx="827088" cy="6111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0246" name="Rectangle 6"/>
          <p:cNvSpPr>
            <a:spLocks noChangeArrowheads="1"/>
          </p:cNvSpPr>
          <p:nvPr/>
        </p:nvSpPr>
        <p:spPr bwMode="auto">
          <a:xfrm>
            <a:off x="3713163" y="3876675"/>
            <a:ext cx="827087" cy="611188"/>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0247" name="Rectangle 7"/>
          <p:cNvSpPr>
            <a:spLocks noChangeArrowheads="1"/>
          </p:cNvSpPr>
          <p:nvPr/>
        </p:nvSpPr>
        <p:spPr bwMode="auto">
          <a:xfrm>
            <a:off x="4781550" y="3876675"/>
            <a:ext cx="827088" cy="611188"/>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0248" name="Rectangle 8"/>
          <p:cNvSpPr>
            <a:spLocks noChangeArrowheads="1"/>
          </p:cNvSpPr>
          <p:nvPr/>
        </p:nvSpPr>
        <p:spPr bwMode="auto">
          <a:xfrm>
            <a:off x="5851525" y="3876675"/>
            <a:ext cx="827088" cy="611188"/>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0249" name="Rectangle 9"/>
          <p:cNvSpPr>
            <a:spLocks noChangeArrowheads="1"/>
          </p:cNvSpPr>
          <p:nvPr/>
        </p:nvSpPr>
        <p:spPr bwMode="auto">
          <a:xfrm>
            <a:off x="5834063" y="2262188"/>
            <a:ext cx="827087" cy="611187"/>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0250" name="Rectangle 10"/>
          <p:cNvSpPr>
            <a:spLocks noChangeArrowheads="1"/>
          </p:cNvSpPr>
          <p:nvPr/>
        </p:nvSpPr>
        <p:spPr bwMode="auto">
          <a:xfrm>
            <a:off x="2628900" y="2262188"/>
            <a:ext cx="827088" cy="6111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0251" name="Text Box 11"/>
          <p:cNvSpPr txBox="1">
            <a:spLocks noChangeArrowheads="1"/>
          </p:cNvSpPr>
          <p:nvPr/>
        </p:nvSpPr>
        <p:spPr bwMode="auto">
          <a:xfrm>
            <a:off x="2409825" y="1622425"/>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600">
                <a:cs typeface="Arial" panose="020B0604020202020204" pitchFamily="34" charset="0"/>
              </a:rPr>
              <a:t>Background</a:t>
            </a:r>
            <a:endParaRPr lang="en-US" altLang="en-US" sz="1600">
              <a:cs typeface="Arial" panose="020B0604020202020204" pitchFamily="34" charset="0"/>
            </a:endParaRPr>
          </a:p>
        </p:txBody>
      </p:sp>
      <p:sp>
        <p:nvSpPr>
          <p:cNvPr id="10252" name="Text Box 12"/>
          <p:cNvSpPr txBox="1">
            <a:spLocks noChangeArrowheads="1"/>
          </p:cNvSpPr>
          <p:nvPr/>
        </p:nvSpPr>
        <p:spPr bwMode="auto">
          <a:xfrm>
            <a:off x="3727450" y="1500188"/>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600">
                <a:cs typeface="Arial" panose="020B0604020202020204" pitchFamily="34" charset="0"/>
              </a:rPr>
              <a:t>Text &amp;</a:t>
            </a:r>
          </a:p>
          <a:p>
            <a:pPr algn="ctr" eaLnBrk="1" hangingPunct="1">
              <a:spcBef>
                <a:spcPct val="0"/>
              </a:spcBef>
              <a:buFontTx/>
              <a:buNone/>
            </a:pPr>
            <a:r>
              <a:rPr lang="en-GB" altLang="en-US" sz="1600">
                <a:cs typeface="Arial" panose="020B0604020202020204" pitchFamily="34" charset="0"/>
              </a:rPr>
              <a:t>Lines</a:t>
            </a:r>
            <a:endParaRPr lang="en-US" altLang="en-US" sz="1600">
              <a:cs typeface="Arial" panose="020B0604020202020204" pitchFamily="34" charset="0"/>
            </a:endParaRPr>
          </a:p>
        </p:txBody>
      </p:sp>
      <p:sp>
        <p:nvSpPr>
          <p:cNvPr id="10253" name="Text Box 13"/>
          <p:cNvSpPr txBox="1">
            <a:spLocks noChangeArrowheads="1"/>
          </p:cNvSpPr>
          <p:nvPr/>
        </p:nvSpPr>
        <p:spPr bwMode="auto">
          <a:xfrm>
            <a:off x="4678363" y="1622425"/>
            <a:ext cx="10175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600">
                <a:cs typeface="Arial" panose="020B0604020202020204" pitchFamily="34" charset="0"/>
              </a:rPr>
              <a:t>Shadows</a:t>
            </a:r>
            <a:endParaRPr lang="en-US" altLang="en-US" sz="1600">
              <a:cs typeface="Arial" panose="020B0604020202020204" pitchFamily="34" charset="0"/>
            </a:endParaRPr>
          </a:p>
        </p:txBody>
      </p:sp>
      <p:sp>
        <p:nvSpPr>
          <p:cNvPr id="10254" name="Text Box 14"/>
          <p:cNvSpPr txBox="1">
            <a:spLocks noChangeArrowheads="1"/>
          </p:cNvSpPr>
          <p:nvPr/>
        </p:nvSpPr>
        <p:spPr bwMode="auto">
          <a:xfrm>
            <a:off x="5957888" y="1500188"/>
            <a:ext cx="57943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600">
                <a:cs typeface="Arial" panose="020B0604020202020204" pitchFamily="34" charset="0"/>
              </a:rPr>
              <a:t>Title</a:t>
            </a:r>
            <a:br>
              <a:rPr lang="en-GB" altLang="en-US" sz="1600">
                <a:cs typeface="Arial" panose="020B0604020202020204" pitchFamily="34" charset="0"/>
              </a:rPr>
            </a:br>
            <a:r>
              <a:rPr lang="en-GB" altLang="en-US" sz="1600">
                <a:cs typeface="Arial" panose="020B0604020202020204" pitchFamily="34" charset="0"/>
              </a:rPr>
              <a:t>Text</a:t>
            </a:r>
            <a:endParaRPr lang="en-US" altLang="en-US" sz="1600">
              <a:cs typeface="Arial" panose="020B0604020202020204" pitchFamily="34" charset="0"/>
            </a:endParaRPr>
          </a:p>
        </p:txBody>
      </p:sp>
      <p:sp>
        <p:nvSpPr>
          <p:cNvPr id="10255" name="Text Box 15"/>
          <p:cNvSpPr txBox="1">
            <a:spLocks noChangeArrowheads="1"/>
          </p:cNvSpPr>
          <p:nvPr/>
        </p:nvSpPr>
        <p:spPr bwMode="auto">
          <a:xfrm>
            <a:off x="2787650" y="3236913"/>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600">
                <a:cs typeface="Arial" panose="020B0604020202020204" pitchFamily="34" charset="0"/>
              </a:rPr>
              <a:t>Fills</a:t>
            </a:r>
            <a:endParaRPr lang="en-US" altLang="en-US" sz="1600">
              <a:cs typeface="Arial" panose="020B0604020202020204" pitchFamily="34" charset="0"/>
            </a:endParaRPr>
          </a:p>
        </p:txBody>
      </p:sp>
      <p:sp>
        <p:nvSpPr>
          <p:cNvPr id="10256" name="Text Box 16"/>
          <p:cNvSpPr txBox="1">
            <a:spLocks noChangeArrowheads="1"/>
          </p:cNvSpPr>
          <p:nvPr/>
        </p:nvSpPr>
        <p:spPr bwMode="auto">
          <a:xfrm>
            <a:off x="3733800" y="3236913"/>
            <a:ext cx="8048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600">
                <a:cs typeface="Arial" panose="020B0604020202020204" pitchFamily="34" charset="0"/>
              </a:rPr>
              <a:t>Accent</a:t>
            </a:r>
            <a:endParaRPr lang="en-US" altLang="en-US" sz="1600">
              <a:cs typeface="Arial" panose="020B0604020202020204" pitchFamily="34" charset="0"/>
            </a:endParaRPr>
          </a:p>
        </p:txBody>
      </p:sp>
      <p:sp>
        <p:nvSpPr>
          <p:cNvPr id="10257" name="Text Box 17"/>
          <p:cNvSpPr txBox="1">
            <a:spLocks noChangeArrowheads="1"/>
          </p:cNvSpPr>
          <p:nvPr/>
        </p:nvSpPr>
        <p:spPr bwMode="auto">
          <a:xfrm>
            <a:off x="4668838" y="3114675"/>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600">
                <a:cs typeface="Arial" panose="020B0604020202020204" pitchFamily="34" charset="0"/>
              </a:rPr>
              <a:t>Accent &amp;</a:t>
            </a:r>
          </a:p>
          <a:p>
            <a:pPr algn="ctr" eaLnBrk="1" hangingPunct="1">
              <a:spcBef>
                <a:spcPct val="0"/>
              </a:spcBef>
              <a:buFontTx/>
              <a:buNone/>
            </a:pPr>
            <a:r>
              <a:rPr lang="en-GB" altLang="en-US" sz="1600">
                <a:cs typeface="Arial" panose="020B0604020202020204" pitchFamily="34" charset="0"/>
              </a:rPr>
              <a:t>Hyperlink</a:t>
            </a:r>
            <a:endParaRPr lang="en-US" altLang="en-US" sz="1600">
              <a:cs typeface="Arial" panose="020B0604020202020204" pitchFamily="34" charset="0"/>
            </a:endParaRPr>
          </a:p>
        </p:txBody>
      </p:sp>
      <p:sp>
        <p:nvSpPr>
          <p:cNvPr id="10258" name="Text Box 18"/>
          <p:cNvSpPr txBox="1">
            <a:spLocks noChangeArrowheads="1"/>
          </p:cNvSpPr>
          <p:nvPr/>
        </p:nvSpPr>
        <p:spPr bwMode="auto">
          <a:xfrm>
            <a:off x="5749925" y="3113088"/>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600">
                <a:cs typeface="Arial" panose="020B0604020202020204" pitchFamily="34" charset="0"/>
              </a:rPr>
              <a:t>Followed</a:t>
            </a:r>
          </a:p>
          <a:p>
            <a:pPr algn="ctr" eaLnBrk="1" hangingPunct="1">
              <a:spcBef>
                <a:spcPct val="0"/>
              </a:spcBef>
              <a:buFontTx/>
              <a:buNone/>
            </a:pPr>
            <a:r>
              <a:rPr lang="en-GB" altLang="en-US" sz="1600">
                <a:cs typeface="Arial" panose="020B0604020202020204" pitchFamily="34" charset="0"/>
              </a:rPr>
              <a:t>Hyperlink</a:t>
            </a:r>
            <a:endParaRPr lang="en-US" altLang="en-US" sz="160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2291" name="Rectangle 3"/>
          <p:cNvSpPr>
            <a:spLocks noGrp="1" noChangeArrowheads="1"/>
          </p:cNvSpPr>
          <p:nvPr>
            <p:ph type="body" sz="half" idx="1"/>
          </p:nvPr>
        </p:nvSpPr>
        <p:spPr>
          <a:xfrm>
            <a:off x="457200" y="1162050"/>
            <a:ext cx="4027488" cy="4144963"/>
          </a:xfrm>
        </p:spPr>
        <p:txBody>
          <a:bodyPr/>
          <a:lstStyle/>
          <a:p>
            <a:pPr eaLnBrk="1" hangingPunct="1"/>
            <a:r>
              <a:rPr lang="en-GB" altLang="en-US" smtClean="0"/>
              <a:t>Bullet 1</a:t>
            </a:r>
          </a:p>
          <a:p>
            <a:pPr eaLnBrk="1" hangingPunct="1"/>
            <a:r>
              <a:rPr lang="en-GB" altLang="en-US" smtClean="0"/>
              <a:t>Bullet 2</a:t>
            </a:r>
            <a:endParaRPr lang="en-US" altLang="en-US" smtClean="0"/>
          </a:p>
        </p:txBody>
      </p:sp>
      <p:pic>
        <p:nvPicPr>
          <p:cNvPr id="12292" name="Picture 4" descr="St Malo 0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11813" y="2119313"/>
            <a:ext cx="2628900" cy="3284537"/>
          </a:xfrm>
          <a:prstGeom prst="rect">
            <a:avLst/>
          </a:prstGeom>
          <a:solidFill>
            <a:schemeClr val="accent1"/>
          </a:solidFill>
          <a:ln w="38100" algn="ctr">
            <a:solidFill>
              <a:srgbClr val="CC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4339"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22532" name="Group 4"/>
          <p:cNvGraphicFramePr>
            <a:graphicFrameLocks noGrp="1"/>
          </p:cNvGraphicFramePr>
          <p:nvPr>
            <p:ph sz="half" idx="2"/>
          </p:nvPr>
        </p:nvGraphicFramePr>
        <p:xfrm>
          <a:off x="4994275" y="1274763"/>
          <a:ext cx="3630613" cy="1935162"/>
        </p:xfrm>
        <a:graphic>
          <a:graphicData uri="http://schemas.openxmlformats.org/drawingml/2006/table">
            <a:tbl>
              <a:tblPr/>
              <a:tblGrid>
                <a:gridCol w="1816100"/>
                <a:gridCol w="1814513"/>
              </a:tblGrid>
              <a:tr h="96837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Table</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667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4351" name="Rectangle 15"/>
          <p:cNvSpPr>
            <a:spLocks noChangeArrowheads="1"/>
          </p:cNvSpPr>
          <p:nvPr/>
        </p:nvSpPr>
        <p:spPr bwMode="auto">
          <a:xfrm>
            <a:off x="3433763" y="450850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800"/>
              <a:t>Text box</a:t>
            </a:r>
            <a:endParaRPr lang="en-US" altLang="en-US" sz="1800"/>
          </a:p>
        </p:txBody>
      </p:sp>
      <p:sp>
        <p:nvSpPr>
          <p:cNvPr id="14352" name="Rectangle 16"/>
          <p:cNvSpPr>
            <a:spLocks noChangeArrowheads="1"/>
          </p:cNvSpPr>
          <p:nvPr/>
        </p:nvSpPr>
        <p:spPr bwMode="auto">
          <a:xfrm>
            <a:off x="6329363" y="450850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800"/>
              <a:t>Text box</a:t>
            </a:r>
          </a:p>
          <a:p>
            <a:pPr algn="ctr" eaLnBrk="1" hangingPunct="1">
              <a:spcBef>
                <a:spcPct val="0"/>
              </a:spcBef>
              <a:buFontTx/>
              <a:buNone/>
            </a:pPr>
            <a:r>
              <a:rPr lang="en-GB" altLang="en-US" sz="1800"/>
              <a:t>With shadow</a:t>
            </a:r>
            <a:endParaRPr lang="en-US" altLang="en-US" sz="18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638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6388" name="Text Box 4"/>
          <p:cNvSpPr txBox="1">
            <a:spLocks noChangeArrowheads="1"/>
          </p:cNvSpPr>
          <p:nvPr/>
        </p:nvSpPr>
        <p:spPr bwMode="auto">
          <a:xfrm>
            <a:off x="1150938" y="1463675"/>
            <a:ext cx="69500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1800" b="1">
                <a:cs typeface="Arial" panose="020B0604020202020204" pitchFamily="34" charset="0"/>
              </a:rPr>
              <a:t>You are free to use these templates for your personal and business presentations.</a:t>
            </a:r>
          </a:p>
        </p:txBody>
      </p:sp>
      <p:sp>
        <p:nvSpPr>
          <p:cNvPr id="16389" name="Text Box 5"/>
          <p:cNvSpPr txBox="1">
            <a:spLocks noChangeArrowheads="1"/>
          </p:cNvSpPr>
          <p:nvPr/>
        </p:nvSpPr>
        <p:spPr bwMode="auto">
          <a:xfrm>
            <a:off x="1150938" y="2835275"/>
            <a:ext cx="3409950" cy="176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400" b="1" u="sng">
                <a:cs typeface="Arial" panose="020B0604020202020204" pitchFamily="34" charset="0"/>
              </a:rPr>
              <a:t>Do</a:t>
            </a:r>
          </a:p>
          <a:p>
            <a:pPr eaLnBrk="1" hangingPunct="1">
              <a:spcBef>
                <a:spcPct val="0"/>
              </a:spcBef>
              <a:buFont typeface="Wingdings" panose="05000000000000000000" pitchFamily="2" charset="2"/>
              <a:buChar char="ü"/>
            </a:pPr>
            <a:r>
              <a:rPr lang="en-GB" altLang="en-US" sz="1200">
                <a:cs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200">
                <a:cs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200">
                <a:cs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200">
              <a:cs typeface="Arial" panose="020B0604020202020204" pitchFamily="34" charset="0"/>
            </a:endParaRPr>
          </a:p>
        </p:txBody>
      </p:sp>
      <p:sp>
        <p:nvSpPr>
          <p:cNvPr id="16390" name="Text Box 6"/>
          <p:cNvSpPr txBox="1">
            <a:spLocks noChangeArrowheads="1"/>
          </p:cNvSpPr>
          <p:nvPr/>
        </p:nvSpPr>
        <p:spPr bwMode="auto">
          <a:xfrm>
            <a:off x="4495800" y="2835275"/>
            <a:ext cx="3640138" cy="1582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400" b="1" u="sng">
                <a:cs typeface="Arial" panose="020B0604020202020204" pitchFamily="34" charset="0"/>
              </a:rPr>
              <a:t>Don’t</a:t>
            </a:r>
          </a:p>
          <a:p>
            <a:pPr eaLnBrk="1" hangingPunct="1">
              <a:spcBef>
                <a:spcPct val="0"/>
              </a:spcBef>
              <a:buFont typeface="Wingdings" panose="05000000000000000000" pitchFamily="2" charset="2"/>
              <a:buChar char="û"/>
            </a:pPr>
            <a:r>
              <a:rPr lang="en-GB" altLang="en-US" sz="1200">
                <a:cs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20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200">
                <a:cs typeface="Arial" panose="020B0604020202020204" pitchFamily="34" charset="0"/>
              </a:rPr>
              <a:t>Pass off any of our created content as your own work</a:t>
            </a:r>
            <a:endParaRPr lang="en-US" altLang="en-US" sz="1200">
              <a:cs typeface="Arial" panose="020B0604020202020204" pitchFamily="34" charset="0"/>
            </a:endParaRPr>
          </a:p>
        </p:txBody>
      </p:sp>
      <p:sp>
        <p:nvSpPr>
          <p:cNvPr id="16391" name="Text Box 7"/>
          <p:cNvSpPr txBox="1">
            <a:spLocks noChangeArrowheads="1"/>
          </p:cNvSpPr>
          <p:nvPr/>
        </p:nvSpPr>
        <p:spPr bwMode="auto">
          <a:xfrm>
            <a:off x="1042988" y="4565650"/>
            <a:ext cx="7164387" cy="587375"/>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1" algn="ctr" eaLnBrk="1" hangingPunct="1">
              <a:lnSpc>
                <a:spcPct val="90000"/>
              </a:lnSpc>
              <a:buClr>
                <a:schemeClr val="accent1"/>
              </a:buClr>
              <a:buFontTx/>
              <a:buNone/>
            </a:pPr>
            <a:r>
              <a:rPr lang="en-GB" altLang="en-US" sz="1800" b="1">
                <a:cs typeface="Arial" panose="020B0604020202020204" pitchFamily="34" charset="0"/>
              </a:rPr>
              <a:t>You can find many more free templates on the Presentation Magazine website </a:t>
            </a:r>
            <a:r>
              <a:rPr lang="en-GB" altLang="en-US" sz="1800" b="1">
                <a:cs typeface="Arial" panose="020B0604020202020204" pitchFamily="34" charset="0"/>
                <a:hlinkClick r:id="rId3"/>
              </a:rPr>
              <a:t>www.presentationmagazine.com</a:t>
            </a:r>
            <a:r>
              <a:rPr lang="en-GB" altLang="en-US" sz="1800" b="1">
                <a:cs typeface="Arial" panose="020B0604020202020204" pitchFamily="34" charset="0"/>
              </a:rPr>
              <a:t>  </a:t>
            </a:r>
            <a:endParaRPr lang="en-US" altLang="en-US" sz="1800" b="1">
              <a:cs typeface="Arial" panose="020B0604020202020204" pitchFamily="34" charset="0"/>
            </a:endParaRPr>
          </a:p>
        </p:txBody>
      </p:sp>
      <p:sp>
        <p:nvSpPr>
          <p:cNvPr id="16392" name="Text Box 8"/>
          <p:cNvSpPr txBox="1">
            <a:spLocks noChangeArrowheads="1"/>
          </p:cNvSpPr>
          <p:nvPr/>
        </p:nvSpPr>
        <p:spPr bwMode="auto">
          <a:xfrm>
            <a:off x="1150938" y="2112963"/>
            <a:ext cx="6926262" cy="639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12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2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359D1"/>
      </a:dk1>
      <a:lt1>
        <a:srgbClr val="FFFFFF"/>
      </a:lt1>
      <a:dk2>
        <a:srgbClr val="0359D1"/>
      </a:dk2>
      <a:lt2>
        <a:srgbClr val="808080"/>
      </a:lt2>
      <a:accent1>
        <a:srgbClr val="FFFE17"/>
      </a:accent1>
      <a:accent2>
        <a:srgbClr val="FBCB00"/>
      </a:accent2>
      <a:accent3>
        <a:srgbClr val="FFFFFF"/>
      </a:accent3>
      <a:accent4>
        <a:srgbClr val="024BB2"/>
      </a:accent4>
      <a:accent5>
        <a:srgbClr val="FFFEAB"/>
      </a:accent5>
      <a:accent6>
        <a:srgbClr val="E3B800"/>
      </a:accent6>
      <a:hlink>
        <a:srgbClr val="F8702E"/>
      </a:hlink>
      <a:folHlink>
        <a:srgbClr val="FF9E05"/>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FFBDBD"/>
        </a:accent1>
        <a:accent2>
          <a:srgbClr val="CC0000"/>
        </a:accent2>
        <a:accent3>
          <a:srgbClr val="FFFFFF"/>
        </a:accent3>
        <a:accent4>
          <a:srgbClr val="000000"/>
        </a:accent4>
        <a:accent5>
          <a:srgbClr val="FFDBDB"/>
        </a:accent5>
        <a:accent6>
          <a:srgbClr val="B90000"/>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00"/>
        </a:dk1>
        <a:lt1>
          <a:srgbClr val="FFFFFF"/>
        </a:lt1>
        <a:dk2>
          <a:srgbClr val="000000"/>
        </a:dk2>
        <a:lt2>
          <a:srgbClr val="808080"/>
        </a:lt2>
        <a:accent1>
          <a:srgbClr val="F0D8D8"/>
        </a:accent1>
        <a:accent2>
          <a:srgbClr val="CC0000"/>
        </a:accent2>
        <a:accent3>
          <a:srgbClr val="FFFFFF"/>
        </a:accent3>
        <a:accent4>
          <a:srgbClr val="000000"/>
        </a:accent4>
        <a:accent5>
          <a:srgbClr val="F6E9E9"/>
        </a:accent5>
        <a:accent6>
          <a:srgbClr val="B90000"/>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5">
        <a:dk1>
          <a:srgbClr val="000000"/>
        </a:dk1>
        <a:lt1>
          <a:srgbClr val="FFFFFF"/>
        </a:lt1>
        <a:dk2>
          <a:srgbClr val="000000"/>
        </a:dk2>
        <a:lt2>
          <a:srgbClr val="808080"/>
        </a:lt2>
        <a:accent1>
          <a:srgbClr val="F0D8D8"/>
        </a:accent1>
        <a:accent2>
          <a:srgbClr val="CC0000"/>
        </a:accent2>
        <a:accent3>
          <a:srgbClr val="FFFFFF"/>
        </a:accent3>
        <a:accent4>
          <a:srgbClr val="000000"/>
        </a:accent4>
        <a:accent5>
          <a:srgbClr val="F6E9E9"/>
        </a:accent5>
        <a:accent6>
          <a:srgbClr val="B90000"/>
        </a:accent6>
        <a:hlink>
          <a:srgbClr val="1C0C70"/>
        </a:hlink>
        <a:folHlink>
          <a:srgbClr val="99CC00"/>
        </a:folHlink>
      </a:clrScheme>
      <a:clrMap bg1="lt1" tx1="dk1" bg2="lt2" tx2="dk2" accent1="accent1" accent2="accent2" accent3="accent3" accent4="accent4" accent5="accent5" accent6="accent6" hlink="hlink" folHlink="folHlink"/>
    </a:extraClrScheme>
    <a:extraClrScheme>
      <a:clrScheme name="Default Design 16">
        <a:dk1>
          <a:srgbClr val="000000"/>
        </a:dk1>
        <a:lt1>
          <a:srgbClr val="FFFFFF"/>
        </a:lt1>
        <a:dk2>
          <a:srgbClr val="000000"/>
        </a:dk2>
        <a:lt2>
          <a:srgbClr val="808080"/>
        </a:lt2>
        <a:accent1>
          <a:srgbClr val="F0D8D8"/>
        </a:accent1>
        <a:accent2>
          <a:srgbClr val="CC0000"/>
        </a:accent2>
        <a:accent3>
          <a:srgbClr val="FFFFFF"/>
        </a:accent3>
        <a:accent4>
          <a:srgbClr val="000000"/>
        </a:accent4>
        <a:accent5>
          <a:srgbClr val="F6E9E9"/>
        </a:accent5>
        <a:accent6>
          <a:srgbClr val="B90000"/>
        </a:accent6>
        <a:hlink>
          <a:srgbClr val="1C0C70"/>
        </a:hlink>
        <a:folHlink>
          <a:srgbClr val="41F10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TotalTime>
  <Words>235</Words>
  <Application>Microsoft Office PowerPoint</Application>
  <PresentationFormat>On-screen Show (4:3)</PresentationFormat>
  <Paragraphs>49</Paragraphs>
  <Slides>7</Slides>
  <Notes>7</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1" baseType="lpstr">
      <vt:lpstr>Arial</vt:lpstr>
      <vt:lpstr>Wingdings</vt:lpstr>
      <vt:lpstr>Default Design</vt:lpstr>
      <vt:lpstr>Microsoft Graph Chart</vt:lpstr>
      <vt:lpstr>Silhouette Ray Template</vt:lpstr>
      <vt:lpstr>Example of a Bullet Point Slide</vt:lpstr>
      <vt:lpstr>Example of a chart</vt:lpstr>
      <vt:lpstr>Colour scheme</vt:lpstr>
      <vt:lpstr>Picture slide</vt:lpstr>
      <vt:lpstr>Examples of default styles</vt:lpstr>
      <vt:lpstr>Use of templates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Sun Ray template</dc:title>
  <dc:creator>Presentation Magazine</dc:creator>
  <cp:lastModifiedBy>Jonty Pearce</cp:lastModifiedBy>
  <cp:revision>11</cp:revision>
  <dcterms:created xsi:type="dcterms:W3CDTF">2008-11-24T14:49:30Z</dcterms:created>
  <dcterms:modified xsi:type="dcterms:W3CDTF">2015-02-22T11:22:49Z</dcterms:modified>
</cp:coreProperties>
</file>