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20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AA671C-3B40-44B6-8CF8-4618953C93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25ACD13-5A15-409E-9C00-14D9D76BAD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992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93AAB13-C214-4F33-B850-4E5CAB9A68D2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2041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44B12-C21B-48A8-B755-5BCFA157C8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9F176-3F43-4A97-A09C-498E78567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810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B62D-2604-4DCE-98CC-DF12AB7BF1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C1E9C-05DF-4910-AF08-97D5F996CE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26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0A50A-1EA8-4FC2-82A1-25CBE064E9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F5E4-92E2-4CD5-AF5D-B2667C37A8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45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E7DF7-4E50-46A4-B3ED-ADEB882332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FD6D-7C25-4D9F-B21B-13D71349E9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166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F3F52-17D7-4A3F-9F59-368F990176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40681-04CA-47B2-A21F-229A7720BC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79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4BAE2-BFC2-4413-B727-10A0E84088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8B4A4-0655-42C7-B1B7-B31CCD047E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890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54FCC-C321-4665-BD39-BE9FC6E16D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BEE7-157B-4C40-90E3-B7AF776AA4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926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CABE-EAEB-485A-BE59-FA56603C2F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595A-25E5-4AC1-9273-EC6365BC3E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7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8A8F4-981B-4D8C-B6F1-E184C15AB8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44717-9E45-45A5-863B-D1423B685F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607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CE89-1A63-4956-B9F3-37C04C829F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51F1C-D24C-4578-8242-D2B761A19A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048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CE4-45E1-4071-93CC-D74767DB070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7F08A-D127-4CC3-954E-8C2D77FFE5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175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6D2A08-7815-458A-AE37-7BC8875536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23F226-85DE-4CD7-AA22-B126CAAFD1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1476375" y="1119188"/>
            <a:ext cx="5749925" cy="4192587"/>
          </a:xfrm>
          <a:custGeom>
            <a:avLst/>
            <a:gdLst>
              <a:gd name="connsiteX0" fmla="*/ 353144 w 5750768"/>
              <a:gd name="connsiteY0" fmla="*/ 0 h 4193204"/>
              <a:gd name="connsiteX1" fmla="*/ 1329688 w 5750768"/>
              <a:gd name="connsiteY1" fmla="*/ 71022 h 4193204"/>
              <a:gd name="connsiteX2" fmla="*/ 1139020 w 5750768"/>
              <a:gd name="connsiteY2" fmla="*/ 222182 h 4193204"/>
              <a:gd name="connsiteX3" fmla="*/ 5052551 w 5750768"/>
              <a:gd name="connsiteY3" fmla="*/ 222182 h 4193204"/>
              <a:gd name="connsiteX4" fmla="*/ 5544616 w 5750768"/>
              <a:gd name="connsiteY4" fmla="*/ 714247 h 4193204"/>
              <a:gd name="connsiteX5" fmla="*/ 5544616 w 5750768"/>
              <a:gd name="connsiteY5" fmla="*/ 2341920 h 4193204"/>
              <a:gd name="connsiteX6" fmla="*/ 5750768 w 5750768"/>
              <a:gd name="connsiteY6" fmla="*/ 2450237 h 4193204"/>
              <a:gd name="connsiteX7" fmla="*/ 5519949 w 5750768"/>
              <a:gd name="connsiteY7" fmla="*/ 2849732 h 4193204"/>
              <a:gd name="connsiteX8" fmla="*/ 5513127 w 5750768"/>
              <a:gd name="connsiteY8" fmla="*/ 2850848 h 4193204"/>
              <a:gd name="connsiteX9" fmla="*/ 5052551 w 5750768"/>
              <a:gd name="connsiteY9" fmla="*/ 3174510 h 4193204"/>
              <a:gd name="connsiteX10" fmla="*/ 3530947 w 5750768"/>
              <a:gd name="connsiteY10" fmla="*/ 3174510 h 4193204"/>
              <a:gd name="connsiteX11" fmla="*/ 178540 w 5750768"/>
              <a:gd name="connsiteY11" fmla="*/ 4193120 h 4193204"/>
              <a:gd name="connsiteX12" fmla="*/ 212764 w 5750768"/>
              <a:gd name="connsiteY12" fmla="*/ 4174741 h 4193204"/>
              <a:gd name="connsiteX13" fmla="*/ 166713 w 5750768"/>
              <a:gd name="connsiteY13" fmla="*/ 4181383 h 4193204"/>
              <a:gd name="connsiteX14" fmla="*/ 424165 w 5750768"/>
              <a:gd name="connsiteY14" fmla="*/ 3764132 h 4193204"/>
              <a:gd name="connsiteX15" fmla="*/ 1196523 w 5750768"/>
              <a:gd name="connsiteY15" fmla="*/ 3542191 h 4193204"/>
              <a:gd name="connsiteX16" fmla="*/ 1182618 w 5750768"/>
              <a:gd name="connsiteY16" fmla="*/ 3608240 h 4193204"/>
              <a:gd name="connsiteX17" fmla="*/ 1670471 w 5750768"/>
              <a:gd name="connsiteY17" fmla="*/ 3174510 h 4193204"/>
              <a:gd name="connsiteX18" fmla="*/ 492065 w 5750768"/>
              <a:gd name="connsiteY18" fmla="*/ 3174510 h 4193204"/>
              <a:gd name="connsiteX19" fmla="*/ 0 w 5750768"/>
              <a:gd name="connsiteY19" fmla="*/ 2682445 h 4193204"/>
              <a:gd name="connsiteX20" fmla="*/ 0 w 5750768"/>
              <a:gd name="connsiteY20" fmla="*/ 714247 h 4193204"/>
              <a:gd name="connsiteX21" fmla="*/ 26901 w 5750768"/>
              <a:gd name="connsiteY21" fmla="*/ 560623 h 4193204"/>
              <a:gd name="connsiteX22" fmla="*/ 353144 w 5750768"/>
              <a:gd name="connsiteY22" fmla="*/ 0 h 419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750768" h="4193204">
                <a:moveTo>
                  <a:pt x="353144" y="0"/>
                </a:moveTo>
                <a:lnTo>
                  <a:pt x="1329688" y="71022"/>
                </a:lnTo>
                <a:lnTo>
                  <a:pt x="1139020" y="222182"/>
                </a:lnTo>
                <a:lnTo>
                  <a:pt x="5052551" y="222182"/>
                </a:lnTo>
                <a:cubicBezTo>
                  <a:pt x="5324311" y="222182"/>
                  <a:pt x="5544616" y="442487"/>
                  <a:pt x="5544616" y="714247"/>
                </a:cubicBezTo>
                <a:lnTo>
                  <a:pt x="5544616" y="2341920"/>
                </a:lnTo>
                <a:lnTo>
                  <a:pt x="5750768" y="2450237"/>
                </a:lnTo>
                <a:lnTo>
                  <a:pt x="5519949" y="2849732"/>
                </a:lnTo>
                <a:lnTo>
                  <a:pt x="5513127" y="2850848"/>
                </a:lnTo>
                <a:cubicBezTo>
                  <a:pt x="5410366" y="3039967"/>
                  <a:pt x="5264926" y="3174510"/>
                  <a:pt x="5052551" y="3174510"/>
                </a:cubicBezTo>
                <a:lnTo>
                  <a:pt x="3530947" y="3174510"/>
                </a:lnTo>
                <a:cubicBezTo>
                  <a:pt x="3085779" y="3627536"/>
                  <a:pt x="2179794" y="4201204"/>
                  <a:pt x="178540" y="4193120"/>
                </a:cubicBezTo>
                <a:lnTo>
                  <a:pt x="212764" y="4174741"/>
                </a:lnTo>
                <a:lnTo>
                  <a:pt x="166713" y="4181383"/>
                </a:lnTo>
                <a:lnTo>
                  <a:pt x="424165" y="3764132"/>
                </a:lnTo>
                <a:lnTo>
                  <a:pt x="1196523" y="3542191"/>
                </a:lnTo>
                <a:lnTo>
                  <a:pt x="1182618" y="3608240"/>
                </a:lnTo>
                <a:cubicBezTo>
                  <a:pt x="1465450" y="3418229"/>
                  <a:pt x="1608790" y="3281008"/>
                  <a:pt x="1670471" y="3174510"/>
                </a:cubicBezTo>
                <a:lnTo>
                  <a:pt x="492065" y="3174510"/>
                </a:lnTo>
                <a:cubicBezTo>
                  <a:pt x="220305" y="3174510"/>
                  <a:pt x="0" y="2954205"/>
                  <a:pt x="0" y="2682445"/>
                </a:cubicBezTo>
                <a:lnTo>
                  <a:pt x="0" y="714247"/>
                </a:lnTo>
                <a:cubicBezTo>
                  <a:pt x="0" y="660332"/>
                  <a:pt x="8671" y="608442"/>
                  <a:pt x="26901" y="560623"/>
                </a:cubicBezTo>
                <a:lnTo>
                  <a:pt x="35314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736725" y="900113"/>
            <a:ext cx="5545138" cy="3970337"/>
          </a:xfrm>
          <a:custGeom>
            <a:avLst/>
            <a:gdLst/>
            <a:ahLst/>
            <a:cxnLst/>
            <a:rect l="l" t="t" r="r" b="b"/>
            <a:pathLst>
              <a:path w="5544616" h="3971022">
                <a:moveTo>
                  <a:pt x="492065" y="0"/>
                </a:moveTo>
                <a:lnTo>
                  <a:pt x="5052551" y="0"/>
                </a:lnTo>
                <a:cubicBezTo>
                  <a:pt x="5324311" y="0"/>
                  <a:pt x="5544616" y="220305"/>
                  <a:pt x="5544616" y="492065"/>
                </a:cubicBezTo>
                <a:lnTo>
                  <a:pt x="5544616" y="2460263"/>
                </a:lnTo>
                <a:cubicBezTo>
                  <a:pt x="5544616" y="2732023"/>
                  <a:pt x="5324311" y="2952328"/>
                  <a:pt x="5052551" y="2952328"/>
                </a:cubicBezTo>
                <a:lnTo>
                  <a:pt x="3530947" y="2952328"/>
                </a:lnTo>
                <a:cubicBezTo>
                  <a:pt x="3085779" y="3405354"/>
                  <a:pt x="2179794" y="3979022"/>
                  <a:pt x="178540" y="3970938"/>
                </a:cubicBezTo>
                <a:cubicBezTo>
                  <a:pt x="1176546" y="3440910"/>
                  <a:pt x="1558371" y="3145881"/>
                  <a:pt x="1670471" y="2952328"/>
                </a:cubicBezTo>
                <a:lnTo>
                  <a:pt x="492065" y="2952328"/>
                </a:lnTo>
                <a:cubicBezTo>
                  <a:pt x="220305" y="2952328"/>
                  <a:pt x="0" y="2732023"/>
                  <a:pt x="0" y="2460263"/>
                </a:cubicBezTo>
                <a:lnTo>
                  <a:pt x="0" y="492065"/>
                </a:lnTo>
                <a:cubicBezTo>
                  <a:pt x="0" y="220305"/>
                  <a:pt x="220305" y="0"/>
                  <a:pt x="492065" y="0"/>
                </a:cubicBezTo>
                <a:close/>
              </a:path>
            </a:pathLst>
          </a:custGeom>
          <a:solidFill>
            <a:srgbClr val="CC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CC3366"/>
              </a:solidFill>
            </a:endParaRPr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2708275" y="765175"/>
            <a:ext cx="3427413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Speech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Bubble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Template</a:t>
            </a:r>
            <a:endParaRPr lang="en-GB" altLang="en-US" sz="6600" b="1">
              <a:solidFill>
                <a:schemeClr val="bg1"/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07125" y="4776788"/>
            <a:ext cx="2414588" cy="9318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"/>
          <p:cNvGrpSpPr>
            <a:grpSpLocks/>
          </p:cNvGrpSpPr>
          <p:nvPr/>
        </p:nvGrpSpPr>
        <p:grpSpPr bwMode="auto">
          <a:xfrm>
            <a:off x="395288" y="549275"/>
            <a:ext cx="4119562" cy="3113088"/>
            <a:chOff x="1737054" y="899842"/>
            <a:chExt cx="5750768" cy="4346098"/>
          </a:xfrm>
        </p:grpSpPr>
        <p:sp>
          <p:nvSpPr>
            <p:cNvPr id="12" name="Freeform 11"/>
            <p:cNvSpPr/>
            <p:nvPr/>
          </p:nvSpPr>
          <p:spPr>
            <a:xfrm flipH="1">
              <a:off x="1737054" y="1052765"/>
              <a:ext cx="5750768" cy="4193175"/>
            </a:xfrm>
            <a:custGeom>
              <a:avLst/>
              <a:gdLst>
                <a:gd name="connsiteX0" fmla="*/ 353144 w 5750768"/>
                <a:gd name="connsiteY0" fmla="*/ 0 h 4193204"/>
                <a:gd name="connsiteX1" fmla="*/ 1329688 w 5750768"/>
                <a:gd name="connsiteY1" fmla="*/ 71022 h 4193204"/>
                <a:gd name="connsiteX2" fmla="*/ 1139020 w 5750768"/>
                <a:gd name="connsiteY2" fmla="*/ 222182 h 4193204"/>
                <a:gd name="connsiteX3" fmla="*/ 5052551 w 5750768"/>
                <a:gd name="connsiteY3" fmla="*/ 222182 h 4193204"/>
                <a:gd name="connsiteX4" fmla="*/ 5544616 w 5750768"/>
                <a:gd name="connsiteY4" fmla="*/ 714247 h 4193204"/>
                <a:gd name="connsiteX5" fmla="*/ 5544616 w 5750768"/>
                <a:gd name="connsiteY5" fmla="*/ 2341920 h 4193204"/>
                <a:gd name="connsiteX6" fmla="*/ 5750768 w 5750768"/>
                <a:gd name="connsiteY6" fmla="*/ 2450237 h 4193204"/>
                <a:gd name="connsiteX7" fmla="*/ 5519949 w 5750768"/>
                <a:gd name="connsiteY7" fmla="*/ 2849732 h 4193204"/>
                <a:gd name="connsiteX8" fmla="*/ 5513127 w 5750768"/>
                <a:gd name="connsiteY8" fmla="*/ 2850848 h 4193204"/>
                <a:gd name="connsiteX9" fmla="*/ 5052551 w 5750768"/>
                <a:gd name="connsiteY9" fmla="*/ 3174510 h 4193204"/>
                <a:gd name="connsiteX10" fmla="*/ 3530947 w 5750768"/>
                <a:gd name="connsiteY10" fmla="*/ 3174510 h 4193204"/>
                <a:gd name="connsiteX11" fmla="*/ 178540 w 5750768"/>
                <a:gd name="connsiteY11" fmla="*/ 4193120 h 4193204"/>
                <a:gd name="connsiteX12" fmla="*/ 212764 w 5750768"/>
                <a:gd name="connsiteY12" fmla="*/ 4174741 h 4193204"/>
                <a:gd name="connsiteX13" fmla="*/ 166713 w 5750768"/>
                <a:gd name="connsiteY13" fmla="*/ 4181383 h 4193204"/>
                <a:gd name="connsiteX14" fmla="*/ 424165 w 5750768"/>
                <a:gd name="connsiteY14" fmla="*/ 3764132 h 4193204"/>
                <a:gd name="connsiteX15" fmla="*/ 1196523 w 5750768"/>
                <a:gd name="connsiteY15" fmla="*/ 3542191 h 4193204"/>
                <a:gd name="connsiteX16" fmla="*/ 1182618 w 5750768"/>
                <a:gd name="connsiteY16" fmla="*/ 3608240 h 4193204"/>
                <a:gd name="connsiteX17" fmla="*/ 1670471 w 5750768"/>
                <a:gd name="connsiteY17" fmla="*/ 3174510 h 4193204"/>
                <a:gd name="connsiteX18" fmla="*/ 492065 w 5750768"/>
                <a:gd name="connsiteY18" fmla="*/ 3174510 h 4193204"/>
                <a:gd name="connsiteX19" fmla="*/ 0 w 5750768"/>
                <a:gd name="connsiteY19" fmla="*/ 2682445 h 4193204"/>
                <a:gd name="connsiteX20" fmla="*/ 0 w 5750768"/>
                <a:gd name="connsiteY20" fmla="*/ 714247 h 4193204"/>
                <a:gd name="connsiteX21" fmla="*/ 26901 w 5750768"/>
                <a:gd name="connsiteY21" fmla="*/ 560623 h 4193204"/>
                <a:gd name="connsiteX22" fmla="*/ 353144 w 5750768"/>
                <a:gd name="connsiteY22" fmla="*/ 0 h 4193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750768" h="4193204">
                  <a:moveTo>
                    <a:pt x="353144" y="0"/>
                  </a:moveTo>
                  <a:lnTo>
                    <a:pt x="1329688" y="71022"/>
                  </a:lnTo>
                  <a:lnTo>
                    <a:pt x="1139020" y="222182"/>
                  </a:lnTo>
                  <a:lnTo>
                    <a:pt x="5052551" y="222182"/>
                  </a:lnTo>
                  <a:cubicBezTo>
                    <a:pt x="5324311" y="222182"/>
                    <a:pt x="5544616" y="442487"/>
                    <a:pt x="5544616" y="714247"/>
                  </a:cubicBezTo>
                  <a:lnTo>
                    <a:pt x="5544616" y="2341920"/>
                  </a:lnTo>
                  <a:lnTo>
                    <a:pt x="5750768" y="2450237"/>
                  </a:lnTo>
                  <a:lnTo>
                    <a:pt x="5519949" y="2849732"/>
                  </a:lnTo>
                  <a:lnTo>
                    <a:pt x="5513127" y="2850848"/>
                  </a:lnTo>
                  <a:cubicBezTo>
                    <a:pt x="5410366" y="3039967"/>
                    <a:pt x="5264926" y="3174510"/>
                    <a:pt x="5052551" y="3174510"/>
                  </a:cubicBezTo>
                  <a:lnTo>
                    <a:pt x="3530947" y="3174510"/>
                  </a:lnTo>
                  <a:cubicBezTo>
                    <a:pt x="3085779" y="3627536"/>
                    <a:pt x="2179794" y="4201204"/>
                    <a:pt x="178540" y="4193120"/>
                  </a:cubicBezTo>
                  <a:lnTo>
                    <a:pt x="212764" y="4174741"/>
                  </a:lnTo>
                  <a:lnTo>
                    <a:pt x="166713" y="4181383"/>
                  </a:lnTo>
                  <a:lnTo>
                    <a:pt x="424165" y="3764132"/>
                  </a:lnTo>
                  <a:lnTo>
                    <a:pt x="1196523" y="3542191"/>
                  </a:lnTo>
                  <a:lnTo>
                    <a:pt x="1182618" y="3608240"/>
                  </a:lnTo>
                  <a:cubicBezTo>
                    <a:pt x="1465450" y="3418229"/>
                    <a:pt x="1608790" y="3281008"/>
                    <a:pt x="1670471" y="3174510"/>
                  </a:cubicBezTo>
                  <a:lnTo>
                    <a:pt x="492065" y="3174510"/>
                  </a:lnTo>
                  <a:cubicBezTo>
                    <a:pt x="220305" y="3174510"/>
                    <a:pt x="0" y="2954205"/>
                    <a:pt x="0" y="2682445"/>
                  </a:cubicBezTo>
                  <a:lnTo>
                    <a:pt x="0" y="714247"/>
                  </a:lnTo>
                  <a:cubicBezTo>
                    <a:pt x="0" y="660332"/>
                    <a:pt x="8671" y="608442"/>
                    <a:pt x="26901" y="560623"/>
                  </a:cubicBezTo>
                  <a:lnTo>
                    <a:pt x="353144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/>
            </a:p>
          </p:txBody>
        </p:sp>
        <p:grpSp>
          <p:nvGrpSpPr>
            <p:cNvPr id="4104" name="Group 2"/>
            <p:cNvGrpSpPr>
              <a:grpSpLocks/>
            </p:cNvGrpSpPr>
            <p:nvPr/>
          </p:nvGrpSpPr>
          <p:grpSpPr bwMode="auto">
            <a:xfrm>
              <a:off x="1737054" y="899842"/>
              <a:ext cx="5544616" cy="3971022"/>
              <a:chOff x="1737054" y="899842"/>
              <a:chExt cx="5544616" cy="3971022"/>
            </a:xfrm>
          </p:grpSpPr>
          <p:sp>
            <p:nvSpPr>
              <p:cNvPr id="7" name="Freeform 6"/>
              <p:cNvSpPr/>
              <p:nvPr/>
            </p:nvSpPr>
            <p:spPr>
              <a:xfrm flipH="1">
                <a:off x="1737054" y="899842"/>
                <a:ext cx="5544672" cy="3971548"/>
              </a:xfrm>
              <a:custGeom>
                <a:avLst/>
                <a:gdLst/>
                <a:ahLst/>
                <a:cxnLst/>
                <a:rect l="l" t="t" r="r" b="b"/>
                <a:pathLst>
                  <a:path w="5544616" h="3971022">
                    <a:moveTo>
                      <a:pt x="492065" y="0"/>
                    </a:moveTo>
                    <a:lnTo>
                      <a:pt x="5052551" y="0"/>
                    </a:lnTo>
                    <a:cubicBezTo>
                      <a:pt x="5324311" y="0"/>
                      <a:pt x="5544616" y="220305"/>
                      <a:pt x="5544616" y="492065"/>
                    </a:cubicBezTo>
                    <a:lnTo>
                      <a:pt x="5544616" y="2460263"/>
                    </a:lnTo>
                    <a:cubicBezTo>
                      <a:pt x="5544616" y="2732023"/>
                      <a:pt x="5324311" y="2952328"/>
                      <a:pt x="5052551" y="2952328"/>
                    </a:cubicBezTo>
                    <a:lnTo>
                      <a:pt x="3530947" y="2952328"/>
                    </a:lnTo>
                    <a:cubicBezTo>
                      <a:pt x="3085779" y="3405354"/>
                      <a:pt x="2179794" y="3979022"/>
                      <a:pt x="178540" y="3970938"/>
                    </a:cubicBezTo>
                    <a:cubicBezTo>
                      <a:pt x="1176546" y="3440910"/>
                      <a:pt x="1558371" y="3145881"/>
                      <a:pt x="1670471" y="2952328"/>
                    </a:cubicBezTo>
                    <a:lnTo>
                      <a:pt x="492065" y="2952328"/>
                    </a:lnTo>
                    <a:cubicBezTo>
                      <a:pt x="220305" y="2952328"/>
                      <a:pt x="0" y="2732023"/>
                      <a:pt x="0" y="2460263"/>
                    </a:cubicBezTo>
                    <a:lnTo>
                      <a:pt x="0" y="492065"/>
                    </a:lnTo>
                    <a:cubicBezTo>
                      <a:pt x="0" y="220305"/>
                      <a:pt x="220305" y="0"/>
                      <a:pt x="49206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dirty="0">
                  <a:solidFill>
                    <a:srgbClr val="CC3366"/>
                  </a:solidFill>
                </a:endParaRPr>
              </a:p>
            </p:txBody>
          </p:sp>
          <p:sp>
            <p:nvSpPr>
              <p:cNvPr id="4106" name="TextBox 10"/>
              <p:cNvSpPr txBox="1">
                <a:spLocks noChangeArrowheads="1"/>
              </p:cNvSpPr>
              <p:nvPr/>
            </p:nvSpPr>
            <p:spPr bwMode="auto">
              <a:xfrm>
                <a:off x="1821235" y="1777357"/>
                <a:ext cx="5273147" cy="1160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4800" b="1">
                    <a:solidFill>
                      <a:schemeClr val="bg1"/>
                    </a:solidFill>
                  </a:rPr>
                  <a:t>Your text here</a:t>
                </a:r>
                <a:endParaRPr lang="en-GB" altLang="en-US" sz="48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099" name="Group 1"/>
          <p:cNvGrpSpPr>
            <a:grpSpLocks/>
          </p:cNvGrpSpPr>
          <p:nvPr/>
        </p:nvGrpSpPr>
        <p:grpSpPr bwMode="auto">
          <a:xfrm>
            <a:off x="4610100" y="3068638"/>
            <a:ext cx="4229100" cy="3214687"/>
            <a:chOff x="1628054" y="1052242"/>
            <a:chExt cx="5806016" cy="4411946"/>
          </a:xfrm>
        </p:grpSpPr>
        <p:sp>
          <p:nvSpPr>
            <p:cNvPr id="5" name="Freeform 4"/>
            <p:cNvSpPr/>
            <p:nvPr/>
          </p:nvSpPr>
          <p:spPr>
            <a:xfrm>
              <a:off x="1628054" y="1270116"/>
              <a:ext cx="5751531" cy="4194072"/>
            </a:xfrm>
            <a:custGeom>
              <a:avLst/>
              <a:gdLst>
                <a:gd name="connsiteX0" fmla="*/ 353144 w 5750768"/>
                <a:gd name="connsiteY0" fmla="*/ 0 h 4193204"/>
                <a:gd name="connsiteX1" fmla="*/ 1329688 w 5750768"/>
                <a:gd name="connsiteY1" fmla="*/ 71022 h 4193204"/>
                <a:gd name="connsiteX2" fmla="*/ 1139020 w 5750768"/>
                <a:gd name="connsiteY2" fmla="*/ 222182 h 4193204"/>
                <a:gd name="connsiteX3" fmla="*/ 5052551 w 5750768"/>
                <a:gd name="connsiteY3" fmla="*/ 222182 h 4193204"/>
                <a:gd name="connsiteX4" fmla="*/ 5544616 w 5750768"/>
                <a:gd name="connsiteY4" fmla="*/ 714247 h 4193204"/>
                <a:gd name="connsiteX5" fmla="*/ 5544616 w 5750768"/>
                <a:gd name="connsiteY5" fmla="*/ 2341920 h 4193204"/>
                <a:gd name="connsiteX6" fmla="*/ 5750768 w 5750768"/>
                <a:gd name="connsiteY6" fmla="*/ 2450237 h 4193204"/>
                <a:gd name="connsiteX7" fmla="*/ 5519949 w 5750768"/>
                <a:gd name="connsiteY7" fmla="*/ 2849732 h 4193204"/>
                <a:gd name="connsiteX8" fmla="*/ 5513127 w 5750768"/>
                <a:gd name="connsiteY8" fmla="*/ 2850848 h 4193204"/>
                <a:gd name="connsiteX9" fmla="*/ 5052551 w 5750768"/>
                <a:gd name="connsiteY9" fmla="*/ 3174510 h 4193204"/>
                <a:gd name="connsiteX10" fmla="*/ 3530947 w 5750768"/>
                <a:gd name="connsiteY10" fmla="*/ 3174510 h 4193204"/>
                <a:gd name="connsiteX11" fmla="*/ 178540 w 5750768"/>
                <a:gd name="connsiteY11" fmla="*/ 4193120 h 4193204"/>
                <a:gd name="connsiteX12" fmla="*/ 212764 w 5750768"/>
                <a:gd name="connsiteY12" fmla="*/ 4174741 h 4193204"/>
                <a:gd name="connsiteX13" fmla="*/ 166713 w 5750768"/>
                <a:gd name="connsiteY13" fmla="*/ 4181383 h 4193204"/>
                <a:gd name="connsiteX14" fmla="*/ 424165 w 5750768"/>
                <a:gd name="connsiteY14" fmla="*/ 3764132 h 4193204"/>
                <a:gd name="connsiteX15" fmla="*/ 1196523 w 5750768"/>
                <a:gd name="connsiteY15" fmla="*/ 3542191 h 4193204"/>
                <a:gd name="connsiteX16" fmla="*/ 1182618 w 5750768"/>
                <a:gd name="connsiteY16" fmla="*/ 3608240 h 4193204"/>
                <a:gd name="connsiteX17" fmla="*/ 1670471 w 5750768"/>
                <a:gd name="connsiteY17" fmla="*/ 3174510 h 4193204"/>
                <a:gd name="connsiteX18" fmla="*/ 492065 w 5750768"/>
                <a:gd name="connsiteY18" fmla="*/ 3174510 h 4193204"/>
                <a:gd name="connsiteX19" fmla="*/ 0 w 5750768"/>
                <a:gd name="connsiteY19" fmla="*/ 2682445 h 4193204"/>
                <a:gd name="connsiteX20" fmla="*/ 0 w 5750768"/>
                <a:gd name="connsiteY20" fmla="*/ 714247 h 4193204"/>
                <a:gd name="connsiteX21" fmla="*/ 26901 w 5750768"/>
                <a:gd name="connsiteY21" fmla="*/ 560623 h 4193204"/>
                <a:gd name="connsiteX22" fmla="*/ 353144 w 5750768"/>
                <a:gd name="connsiteY22" fmla="*/ 0 h 4193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750768" h="4193204">
                  <a:moveTo>
                    <a:pt x="353144" y="0"/>
                  </a:moveTo>
                  <a:lnTo>
                    <a:pt x="1329688" y="71022"/>
                  </a:lnTo>
                  <a:lnTo>
                    <a:pt x="1139020" y="222182"/>
                  </a:lnTo>
                  <a:lnTo>
                    <a:pt x="5052551" y="222182"/>
                  </a:lnTo>
                  <a:cubicBezTo>
                    <a:pt x="5324311" y="222182"/>
                    <a:pt x="5544616" y="442487"/>
                    <a:pt x="5544616" y="714247"/>
                  </a:cubicBezTo>
                  <a:lnTo>
                    <a:pt x="5544616" y="2341920"/>
                  </a:lnTo>
                  <a:lnTo>
                    <a:pt x="5750768" y="2450237"/>
                  </a:lnTo>
                  <a:lnTo>
                    <a:pt x="5519949" y="2849732"/>
                  </a:lnTo>
                  <a:lnTo>
                    <a:pt x="5513127" y="2850848"/>
                  </a:lnTo>
                  <a:cubicBezTo>
                    <a:pt x="5410366" y="3039967"/>
                    <a:pt x="5264926" y="3174510"/>
                    <a:pt x="5052551" y="3174510"/>
                  </a:cubicBezTo>
                  <a:lnTo>
                    <a:pt x="3530947" y="3174510"/>
                  </a:lnTo>
                  <a:cubicBezTo>
                    <a:pt x="3085779" y="3627536"/>
                    <a:pt x="2179794" y="4201204"/>
                    <a:pt x="178540" y="4193120"/>
                  </a:cubicBezTo>
                  <a:lnTo>
                    <a:pt x="212764" y="4174741"/>
                  </a:lnTo>
                  <a:lnTo>
                    <a:pt x="166713" y="4181383"/>
                  </a:lnTo>
                  <a:lnTo>
                    <a:pt x="424165" y="3764132"/>
                  </a:lnTo>
                  <a:lnTo>
                    <a:pt x="1196523" y="3542191"/>
                  </a:lnTo>
                  <a:lnTo>
                    <a:pt x="1182618" y="3608240"/>
                  </a:lnTo>
                  <a:cubicBezTo>
                    <a:pt x="1465450" y="3418229"/>
                    <a:pt x="1608790" y="3281008"/>
                    <a:pt x="1670471" y="3174510"/>
                  </a:cubicBezTo>
                  <a:lnTo>
                    <a:pt x="492065" y="3174510"/>
                  </a:lnTo>
                  <a:cubicBezTo>
                    <a:pt x="220305" y="3174510"/>
                    <a:pt x="0" y="2954205"/>
                    <a:pt x="0" y="2682445"/>
                  </a:cubicBezTo>
                  <a:lnTo>
                    <a:pt x="0" y="714247"/>
                  </a:lnTo>
                  <a:cubicBezTo>
                    <a:pt x="0" y="660332"/>
                    <a:pt x="8671" y="608442"/>
                    <a:pt x="26901" y="560623"/>
                  </a:cubicBezTo>
                  <a:lnTo>
                    <a:pt x="353144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/>
            </a:p>
          </p:txBody>
        </p:sp>
        <p:sp>
          <p:nvSpPr>
            <p:cNvPr id="6" name="Freeform 5"/>
            <p:cNvSpPr/>
            <p:nvPr/>
          </p:nvSpPr>
          <p:spPr>
            <a:xfrm>
              <a:off x="1889586" y="1052242"/>
              <a:ext cx="5544484" cy="3971841"/>
            </a:xfrm>
            <a:custGeom>
              <a:avLst/>
              <a:gdLst/>
              <a:ahLst/>
              <a:cxnLst/>
              <a:rect l="l" t="t" r="r" b="b"/>
              <a:pathLst>
                <a:path w="5544616" h="3971022">
                  <a:moveTo>
                    <a:pt x="492065" y="0"/>
                  </a:moveTo>
                  <a:lnTo>
                    <a:pt x="5052551" y="0"/>
                  </a:lnTo>
                  <a:cubicBezTo>
                    <a:pt x="5324311" y="0"/>
                    <a:pt x="5544616" y="220305"/>
                    <a:pt x="5544616" y="492065"/>
                  </a:cubicBezTo>
                  <a:lnTo>
                    <a:pt x="5544616" y="2460263"/>
                  </a:lnTo>
                  <a:cubicBezTo>
                    <a:pt x="5544616" y="2732023"/>
                    <a:pt x="5324311" y="2952328"/>
                    <a:pt x="5052551" y="2952328"/>
                  </a:cubicBezTo>
                  <a:lnTo>
                    <a:pt x="3530947" y="2952328"/>
                  </a:lnTo>
                  <a:cubicBezTo>
                    <a:pt x="3085779" y="3405354"/>
                    <a:pt x="2179794" y="3979022"/>
                    <a:pt x="178540" y="3970938"/>
                  </a:cubicBezTo>
                  <a:cubicBezTo>
                    <a:pt x="1176546" y="3440910"/>
                    <a:pt x="1558371" y="3145881"/>
                    <a:pt x="1670471" y="2952328"/>
                  </a:cubicBezTo>
                  <a:lnTo>
                    <a:pt x="492065" y="2952328"/>
                  </a:lnTo>
                  <a:cubicBezTo>
                    <a:pt x="220305" y="2952328"/>
                    <a:pt x="0" y="2732023"/>
                    <a:pt x="0" y="2460263"/>
                  </a:cubicBezTo>
                  <a:lnTo>
                    <a:pt x="0" y="492065"/>
                  </a:lnTo>
                  <a:cubicBezTo>
                    <a:pt x="0" y="220305"/>
                    <a:pt x="220305" y="0"/>
                    <a:pt x="492065" y="0"/>
                  </a:cubicBez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dirty="0">
                <a:solidFill>
                  <a:srgbClr val="CC3366"/>
                </a:solidFill>
              </a:endParaRPr>
            </a:p>
          </p:txBody>
        </p:sp>
        <p:sp>
          <p:nvSpPr>
            <p:cNvPr id="4102" name="TextBox 7"/>
            <p:cNvSpPr txBox="1">
              <a:spLocks noChangeArrowheads="1"/>
            </p:cNvSpPr>
            <p:nvPr/>
          </p:nvSpPr>
          <p:spPr bwMode="auto">
            <a:xfrm>
              <a:off x="2018139" y="1929757"/>
              <a:ext cx="5184136" cy="114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800" b="1">
                  <a:solidFill>
                    <a:schemeClr val="bg1"/>
                  </a:solidFill>
                </a:rPr>
                <a:t>Your text here</a:t>
              </a:r>
              <a:endParaRPr lang="en-GB" altLang="en-US" sz="48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 flipH="1">
            <a:off x="1736725" y="1052513"/>
            <a:ext cx="5751513" cy="4194175"/>
          </a:xfrm>
          <a:custGeom>
            <a:avLst/>
            <a:gdLst>
              <a:gd name="connsiteX0" fmla="*/ 353144 w 5750768"/>
              <a:gd name="connsiteY0" fmla="*/ 0 h 4193204"/>
              <a:gd name="connsiteX1" fmla="*/ 1329688 w 5750768"/>
              <a:gd name="connsiteY1" fmla="*/ 71022 h 4193204"/>
              <a:gd name="connsiteX2" fmla="*/ 1139020 w 5750768"/>
              <a:gd name="connsiteY2" fmla="*/ 222182 h 4193204"/>
              <a:gd name="connsiteX3" fmla="*/ 5052551 w 5750768"/>
              <a:gd name="connsiteY3" fmla="*/ 222182 h 4193204"/>
              <a:gd name="connsiteX4" fmla="*/ 5544616 w 5750768"/>
              <a:gd name="connsiteY4" fmla="*/ 714247 h 4193204"/>
              <a:gd name="connsiteX5" fmla="*/ 5544616 w 5750768"/>
              <a:gd name="connsiteY5" fmla="*/ 2341920 h 4193204"/>
              <a:gd name="connsiteX6" fmla="*/ 5750768 w 5750768"/>
              <a:gd name="connsiteY6" fmla="*/ 2450237 h 4193204"/>
              <a:gd name="connsiteX7" fmla="*/ 5519949 w 5750768"/>
              <a:gd name="connsiteY7" fmla="*/ 2849732 h 4193204"/>
              <a:gd name="connsiteX8" fmla="*/ 5513127 w 5750768"/>
              <a:gd name="connsiteY8" fmla="*/ 2850848 h 4193204"/>
              <a:gd name="connsiteX9" fmla="*/ 5052551 w 5750768"/>
              <a:gd name="connsiteY9" fmla="*/ 3174510 h 4193204"/>
              <a:gd name="connsiteX10" fmla="*/ 3530947 w 5750768"/>
              <a:gd name="connsiteY10" fmla="*/ 3174510 h 4193204"/>
              <a:gd name="connsiteX11" fmla="*/ 178540 w 5750768"/>
              <a:gd name="connsiteY11" fmla="*/ 4193120 h 4193204"/>
              <a:gd name="connsiteX12" fmla="*/ 212764 w 5750768"/>
              <a:gd name="connsiteY12" fmla="*/ 4174741 h 4193204"/>
              <a:gd name="connsiteX13" fmla="*/ 166713 w 5750768"/>
              <a:gd name="connsiteY13" fmla="*/ 4181383 h 4193204"/>
              <a:gd name="connsiteX14" fmla="*/ 424165 w 5750768"/>
              <a:gd name="connsiteY14" fmla="*/ 3764132 h 4193204"/>
              <a:gd name="connsiteX15" fmla="*/ 1196523 w 5750768"/>
              <a:gd name="connsiteY15" fmla="*/ 3542191 h 4193204"/>
              <a:gd name="connsiteX16" fmla="*/ 1182618 w 5750768"/>
              <a:gd name="connsiteY16" fmla="*/ 3608240 h 4193204"/>
              <a:gd name="connsiteX17" fmla="*/ 1670471 w 5750768"/>
              <a:gd name="connsiteY17" fmla="*/ 3174510 h 4193204"/>
              <a:gd name="connsiteX18" fmla="*/ 492065 w 5750768"/>
              <a:gd name="connsiteY18" fmla="*/ 3174510 h 4193204"/>
              <a:gd name="connsiteX19" fmla="*/ 0 w 5750768"/>
              <a:gd name="connsiteY19" fmla="*/ 2682445 h 4193204"/>
              <a:gd name="connsiteX20" fmla="*/ 0 w 5750768"/>
              <a:gd name="connsiteY20" fmla="*/ 714247 h 4193204"/>
              <a:gd name="connsiteX21" fmla="*/ 26901 w 5750768"/>
              <a:gd name="connsiteY21" fmla="*/ 560623 h 4193204"/>
              <a:gd name="connsiteX22" fmla="*/ 353144 w 5750768"/>
              <a:gd name="connsiteY22" fmla="*/ 0 h 419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750768" h="4193204">
                <a:moveTo>
                  <a:pt x="353144" y="0"/>
                </a:moveTo>
                <a:lnTo>
                  <a:pt x="1329688" y="71022"/>
                </a:lnTo>
                <a:lnTo>
                  <a:pt x="1139020" y="222182"/>
                </a:lnTo>
                <a:lnTo>
                  <a:pt x="5052551" y="222182"/>
                </a:lnTo>
                <a:cubicBezTo>
                  <a:pt x="5324311" y="222182"/>
                  <a:pt x="5544616" y="442487"/>
                  <a:pt x="5544616" y="714247"/>
                </a:cubicBezTo>
                <a:lnTo>
                  <a:pt x="5544616" y="2341920"/>
                </a:lnTo>
                <a:lnTo>
                  <a:pt x="5750768" y="2450237"/>
                </a:lnTo>
                <a:lnTo>
                  <a:pt x="5519949" y="2849732"/>
                </a:lnTo>
                <a:lnTo>
                  <a:pt x="5513127" y="2850848"/>
                </a:lnTo>
                <a:cubicBezTo>
                  <a:pt x="5410366" y="3039967"/>
                  <a:pt x="5264926" y="3174510"/>
                  <a:pt x="5052551" y="3174510"/>
                </a:cubicBezTo>
                <a:lnTo>
                  <a:pt x="3530947" y="3174510"/>
                </a:lnTo>
                <a:cubicBezTo>
                  <a:pt x="3085779" y="3627536"/>
                  <a:pt x="2179794" y="4201204"/>
                  <a:pt x="178540" y="4193120"/>
                </a:cubicBezTo>
                <a:lnTo>
                  <a:pt x="212764" y="4174741"/>
                </a:lnTo>
                <a:lnTo>
                  <a:pt x="166713" y="4181383"/>
                </a:lnTo>
                <a:lnTo>
                  <a:pt x="424165" y="3764132"/>
                </a:lnTo>
                <a:lnTo>
                  <a:pt x="1196523" y="3542191"/>
                </a:lnTo>
                <a:lnTo>
                  <a:pt x="1182618" y="3608240"/>
                </a:lnTo>
                <a:cubicBezTo>
                  <a:pt x="1465450" y="3418229"/>
                  <a:pt x="1608790" y="3281008"/>
                  <a:pt x="1670471" y="3174510"/>
                </a:cubicBezTo>
                <a:lnTo>
                  <a:pt x="492065" y="3174510"/>
                </a:lnTo>
                <a:cubicBezTo>
                  <a:pt x="220305" y="3174510"/>
                  <a:pt x="0" y="2954205"/>
                  <a:pt x="0" y="2682445"/>
                </a:cubicBezTo>
                <a:lnTo>
                  <a:pt x="0" y="714247"/>
                </a:lnTo>
                <a:cubicBezTo>
                  <a:pt x="0" y="660332"/>
                  <a:pt x="8671" y="608442"/>
                  <a:pt x="26901" y="560623"/>
                </a:cubicBezTo>
                <a:lnTo>
                  <a:pt x="35314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 flipH="1">
            <a:off x="1736725" y="900113"/>
            <a:ext cx="5545138" cy="3970337"/>
          </a:xfrm>
          <a:custGeom>
            <a:avLst/>
            <a:gdLst/>
            <a:ahLst/>
            <a:cxnLst/>
            <a:rect l="l" t="t" r="r" b="b"/>
            <a:pathLst>
              <a:path w="5544616" h="3971022">
                <a:moveTo>
                  <a:pt x="492065" y="0"/>
                </a:moveTo>
                <a:lnTo>
                  <a:pt x="5052551" y="0"/>
                </a:lnTo>
                <a:cubicBezTo>
                  <a:pt x="5324311" y="0"/>
                  <a:pt x="5544616" y="220305"/>
                  <a:pt x="5544616" y="492065"/>
                </a:cubicBezTo>
                <a:lnTo>
                  <a:pt x="5544616" y="2460263"/>
                </a:lnTo>
                <a:cubicBezTo>
                  <a:pt x="5544616" y="2732023"/>
                  <a:pt x="5324311" y="2952328"/>
                  <a:pt x="5052551" y="2952328"/>
                </a:cubicBezTo>
                <a:lnTo>
                  <a:pt x="3530947" y="2952328"/>
                </a:lnTo>
                <a:cubicBezTo>
                  <a:pt x="3085779" y="3405354"/>
                  <a:pt x="2179794" y="3979022"/>
                  <a:pt x="178540" y="3970938"/>
                </a:cubicBezTo>
                <a:cubicBezTo>
                  <a:pt x="1176546" y="3440910"/>
                  <a:pt x="1558371" y="3145881"/>
                  <a:pt x="1670471" y="2952328"/>
                </a:cubicBezTo>
                <a:lnTo>
                  <a:pt x="492065" y="2952328"/>
                </a:lnTo>
                <a:cubicBezTo>
                  <a:pt x="220305" y="2952328"/>
                  <a:pt x="0" y="2732023"/>
                  <a:pt x="0" y="2460263"/>
                </a:cubicBezTo>
                <a:lnTo>
                  <a:pt x="0" y="492065"/>
                </a:lnTo>
                <a:cubicBezTo>
                  <a:pt x="0" y="220305"/>
                  <a:pt x="220305" y="0"/>
                  <a:pt x="492065" y="0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124" name="TextBox 10"/>
          <p:cNvSpPr txBox="1">
            <a:spLocks noChangeArrowheads="1"/>
          </p:cNvSpPr>
          <p:nvPr/>
        </p:nvSpPr>
        <p:spPr bwMode="auto">
          <a:xfrm>
            <a:off x="1895475" y="1778000"/>
            <a:ext cx="51244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/>
              <a:t>Your text here</a:t>
            </a:r>
            <a:endParaRPr lang="en-GB" altLang="en-US" sz="66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1476375" y="1119188"/>
            <a:ext cx="5749925" cy="4192587"/>
          </a:xfrm>
          <a:custGeom>
            <a:avLst/>
            <a:gdLst>
              <a:gd name="connsiteX0" fmla="*/ 353144 w 5750768"/>
              <a:gd name="connsiteY0" fmla="*/ 0 h 4193204"/>
              <a:gd name="connsiteX1" fmla="*/ 1329688 w 5750768"/>
              <a:gd name="connsiteY1" fmla="*/ 71022 h 4193204"/>
              <a:gd name="connsiteX2" fmla="*/ 1139020 w 5750768"/>
              <a:gd name="connsiteY2" fmla="*/ 222182 h 4193204"/>
              <a:gd name="connsiteX3" fmla="*/ 5052551 w 5750768"/>
              <a:gd name="connsiteY3" fmla="*/ 222182 h 4193204"/>
              <a:gd name="connsiteX4" fmla="*/ 5544616 w 5750768"/>
              <a:gd name="connsiteY4" fmla="*/ 714247 h 4193204"/>
              <a:gd name="connsiteX5" fmla="*/ 5544616 w 5750768"/>
              <a:gd name="connsiteY5" fmla="*/ 2341920 h 4193204"/>
              <a:gd name="connsiteX6" fmla="*/ 5750768 w 5750768"/>
              <a:gd name="connsiteY6" fmla="*/ 2450237 h 4193204"/>
              <a:gd name="connsiteX7" fmla="*/ 5519949 w 5750768"/>
              <a:gd name="connsiteY7" fmla="*/ 2849732 h 4193204"/>
              <a:gd name="connsiteX8" fmla="*/ 5513127 w 5750768"/>
              <a:gd name="connsiteY8" fmla="*/ 2850848 h 4193204"/>
              <a:gd name="connsiteX9" fmla="*/ 5052551 w 5750768"/>
              <a:gd name="connsiteY9" fmla="*/ 3174510 h 4193204"/>
              <a:gd name="connsiteX10" fmla="*/ 3530947 w 5750768"/>
              <a:gd name="connsiteY10" fmla="*/ 3174510 h 4193204"/>
              <a:gd name="connsiteX11" fmla="*/ 178540 w 5750768"/>
              <a:gd name="connsiteY11" fmla="*/ 4193120 h 4193204"/>
              <a:gd name="connsiteX12" fmla="*/ 212764 w 5750768"/>
              <a:gd name="connsiteY12" fmla="*/ 4174741 h 4193204"/>
              <a:gd name="connsiteX13" fmla="*/ 166713 w 5750768"/>
              <a:gd name="connsiteY13" fmla="*/ 4181383 h 4193204"/>
              <a:gd name="connsiteX14" fmla="*/ 424165 w 5750768"/>
              <a:gd name="connsiteY14" fmla="*/ 3764132 h 4193204"/>
              <a:gd name="connsiteX15" fmla="*/ 1196523 w 5750768"/>
              <a:gd name="connsiteY15" fmla="*/ 3542191 h 4193204"/>
              <a:gd name="connsiteX16" fmla="*/ 1182618 w 5750768"/>
              <a:gd name="connsiteY16" fmla="*/ 3608240 h 4193204"/>
              <a:gd name="connsiteX17" fmla="*/ 1670471 w 5750768"/>
              <a:gd name="connsiteY17" fmla="*/ 3174510 h 4193204"/>
              <a:gd name="connsiteX18" fmla="*/ 492065 w 5750768"/>
              <a:gd name="connsiteY18" fmla="*/ 3174510 h 4193204"/>
              <a:gd name="connsiteX19" fmla="*/ 0 w 5750768"/>
              <a:gd name="connsiteY19" fmla="*/ 2682445 h 4193204"/>
              <a:gd name="connsiteX20" fmla="*/ 0 w 5750768"/>
              <a:gd name="connsiteY20" fmla="*/ 714247 h 4193204"/>
              <a:gd name="connsiteX21" fmla="*/ 26901 w 5750768"/>
              <a:gd name="connsiteY21" fmla="*/ 560623 h 4193204"/>
              <a:gd name="connsiteX22" fmla="*/ 353144 w 5750768"/>
              <a:gd name="connsiteY22" fmla="*/ 0 h 419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750768" h="4193204">
                <a:moveTo>
                  <a:pt x="353144" y="0"/>
                </a:moveTo>
                <a:lnTo>
                  <a:pt x="1329688" y="71022"/>
                </a:lnTo>
                <a:lnTo>
                  <a:pt x="1139020" y="222182"/>
                </a:lnTo>
                <a:lnTo>
                  <a:pt x="5052551" y="222182"/>
                </a:lnTo>
                <a:cubicBezTo>
                  <a:pt x="5324311" y="222182"/>
                  <a:pt x="5544616" y="442487"/>
                  <a:pt x="5544616" y="714247"/>
                </a:cubicBezTo>
                <a:lnTo>
                  <a:pt x="5544616" y="2341920"/>
                </a:lnTo>
                <a:lnTo>
                  <a:pt x="5750768" y="2450237"/>
                </a:lnTo>
                <a:lnTo>
                  <a:pt x="5519949" y="2849732"/>
                </a:lnTo>
                <a:lnTo>
                  <a:pt x="5513127" y="2850848"/>
                </a:lnTo>
                <a:cubicBezTo>
                  <a:pt x="5410366" y="3039967"/>
                  <a:pt x="5264926" y="3174510"/>
                  <a:pt x="5052551" y="3174510"/>
                </a:cubicBezTo>
                <a:lnTo>
                  <a:pt x="3530947" y="3174510"/>
                </a:lnTo>
                <a:cubicBezTo>
                  <a:pt x="3085779" y="3627536"/>
                  <a:pt x="2179794" y="4201204"/>
                  <a:pt x="178540" y="4193120"/>
                </a:cubicBezTo>
                <a:lnTo>
                  <a:pt x="212764" y="4174741"/>
                </a:lnTo>
                <a:lnTo>
                  <a:pt x="166713" y="4181383"/>
                </a:lnTo>
                <a:lnTo>
                  <a:pt x="424165" y="3764132"/>
                </a:lnTo>
                <a:lnTo>
                  <a:pt x="1196523" y="3542191"/>
                </a:lnTo>
                <a:lnTo>
                  <a:pt x="1182618" y="3608240"/>
                </a:lnTo>
                <a:cubicBezTo>
                  <a:pt x="1465450" y="3418229"/>
                  <a:pt x="1608790" y="3281008"/>
                  <a:pt x="1670471" y="3174510"/>
                </a:cubicBezTo>
                <a:lnTo>
                  <a:pt x="492065" y="3174510"/>
                </a:lnTo>
                <a:cubicBezTo>
                  <a:pt x="220305" y="3174510"/>
                  <a:pt x="0" y="2954205"/>
                  <a:pt x="0" y="2682445"/>
                </a:cubicBezTo>
                <a:lnTo>
                  <a:pt x="0" y="714247"/>
                </a:lnTo>
                <a:cubicBezTo>
                  <a:pt x="0" y="660332"/>
                  <a:pt x="8671" y="608442"/>
                  <a:pt x="26901" y="560623"/>
                </a:cubicBezTo>
                <a:lnTo>
                  <a:pt x="35314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736725" y="900113"/>
            <a:ext cx="5545138" cy="3970337"/>
          </a:xfrm>
          <a:custGeom>
            <a:avLst/>
            <a:gdLst/>
            <a:ahLst/>
            <a:cxnLst/>
            <a:rect l="l" t="t" r="r" b="b"/>
            <a:pathLst>
              <a:path w="5544616" h="3971022">
                <a:moveTo>
                  <a:pt x="492065" y="0"/>
                </a:moveTo>
                <a:lnTo>
                  <a:pt x="5052551" y="0"/>
                </a:lnTo>
                <a:cubicBezTo>
                  <a:pt x="5324311" y="0"/>
                  <a:pt x="5544616" y="220305"/>
                  <a:pt x="5544616" y="492065"/>
                </a:cubicBezTo>
                <a:lnTo>
                  <a:pt x="5544616" y="2460263"/>
                </a:lnTo>
                <a:cubicBezTo>
                  <a:pt x="5544616" y="2732023"/>
                  <a:pt x="5324311" y="2952328"/>
                  <a:pt x="5052551" y="2952328"/>
                </a:cubicBezTo>
                <a:lnTo>
                  <a:pt x="3530947" y="2952328"/>
                </a:lnTo>
                <a:cubicBezTo>
                  <a:pt x="3085779" y="3405354"/>
                  <a:pt x="2179794" y="3979022"/>
                  <a:pt x="178540" y="3970938"/>
                </a:cubicBezTo>
                <a:cubicBezTo>
                  <a:pt x="1176546" y="3440910"/>
                  <a:pt x="1558371" y="3145881"/>
                  <a:pt x="1670471" y="2952328"/>
                </a:cubicBezTo>
                <a:lnTo>
                  <a:pt x="492065" y="2952328"/>
                </a:lnTo>
                <a:cubicBezTo>
                  <a:pt x="220305" y="2952328"/>
                  <a:pt x="0" y="2732023"/>
                  <a:pt x="0" y="2460263"/>
                </a:cubicBezTo>
                <a:lnTo>
                  <a:pt x="0" y="492065"/>
                </a:lnTo>
                <a:cubicBezTo>
                  <a:pt x="0" y="220305"/>
                  <a:pt x="220305" y="0"/>
                  <a:pt x="492065" y="0"/>
                </a:cubicBez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CC3366"/>
              </a:solidFill>
            </a:endParaRPr>
          </a:p>
        </p:txBody>
      </p:sp>
      <p:sp>
        <p:nvSpPr>
          <p:cNvPr id="6148" name="TextBox 10"/>
          <p:cNvSpPr txBox="1">
            <a:spLocks noChangeArrowheads="1"/>
          </p:cNvSpPr>
          <p:nvPr/>
        </p:nvSpPr>
        <p:spPr bwMode="auto">
          <a:xfrm>
            <a:off x="1895475" y="1778000"/>
            <a:ext cx="51244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Your text here</a:t>
            </a:r>
            <a:endParaRPr lang="en-GB" altLang="en-US" sz="6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042988" y="17208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42988" y="314960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387850" y="314960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35038" y="5432425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042988" y="26177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174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10</cp:revision>
  <dcterms:created xsi:type="dcterms:W3CDTF">2012-06-20T15:38:02Z</dcterms:created>
  <dcterms:modified xsi:type="dcterms:W3CDTF">2015-02-22T11:22:48Z</dcterms:modified>
</cp:coreProperties>
</file>