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35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5" d="100"/>
          <a:sy n="65" d="100"/>
        </p:scale>
        <p:origin x="-1230" y="-8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1B0D205-E540-4ABA-9F2A-C7E7D73B26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8009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356B1E-0B9F-4991-9DEB-C646D16AC9B6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030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B36D18-B95F-4CEC-B833-F6D8883E1FEC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56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699B06-5564-40E8-A836-CC38C5E3CD19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132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9AF10A-E2D7-4BF2-81F4-82387AC48206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1190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59ECB41-0F7B-4575-9185-9D4753107DB1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93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B7168A-B492-48FF-A55A-283E583B8893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46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9C1F8D-0FFC-49D0-93D9-E844143870AC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0019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A9EE8A-80B3-45C0-A59E-CB32E5EEDB4A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767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/>
          <p:cNvGrpSpPr>
            <a:grpSpLocks/>
          </p:cNvGrpSpPr>
          <p:nvPr userDrawn="1"/>
        </p:nvGrpSpPr>
        <p:grpSpPr bwMode="auto">
          <a:xfrm>
            <a:off x="0" y="271463"/>
            <a:ext cx="6681788" cy="6302375"/>
            <a:chOff x="-5" y="271463"/>
            <a:chExt cx="4350779" cy="6302951"/>
          </a:xfrm>
        </p:grpSpPr>
        <p:sp>
          <p:nvSpPr>
            <p:cNvPr id="5" name="Rectangle 5"/>
            <p:cNvSpPr/>
            <p:nvPr userDrawn="1"/>
          </p:nvSpPr>
          <p:spPr>
            <a:xfrm rot="16200000">
              <a:off x="1408383" y="3883208"/>
              <a:ext cx="1282817" cy="4099593"/>
            </a:xfrm>
            <a:custGeom>
              <a:avLst/>
              <a:gdLst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0 w 1238865"/>
                <a:gd name="connsiteY3" fmla="*/ 6858000 h 6858000"/>
                <a:gd name="connsiteX4" fmla="*/ 0 w 1238865"/>
                <a:gd name="connsiteY4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1194620 w 1238865"/>
                <a:gd name="connsiteY3" fmla="*/ 6843252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575187 w 1238865"/>
                <a:gd name="connsiteY3" fmla="*/ 6400801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648929 w 1238865"/>
                <a:gd name="connsiteY3" fmla="*/ 6282814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38865" h="6858000">
                  <a:moveTo>
                    <a:pt x="0" y="0"/>
                  </a:moveTo>
                  <a:lnTo>
                    <a:pt x="1238865" y="0"/>
                  </a:lnTo>
                  <a:lnTo>
                    <a:pt x="1238865" y="6858000"/>
                  </a:lnTo>
                  <a:lnTo>
                    <a:pt x="648929" y="6282814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" name="Rectangle 5"/>
            <p:cNvSpPr/>
            <p:nvPr userDrawn="1"/>
          </p:nvSpPr>
          <p:spPr>
            <a:xfrm rot="16200000">
              <a:off x="1533976" y="1218971"/>
              <a:ext cx="1282817" cy="4350779"/>
            </a:xfrm>
            <a:custGeom>
              <a:avLst/>
              <a:gdLst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0 w 1238865"/>
                <a:gd name="connsiteY3" fmla="*/ 6858000 h 6858000"/>
                <a:gd name="connsiteX4" fmla="*/ 0 w 1238865"/>
                <a:gd name="connsiteY4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1194620 w 1238865"/>
                <a:gd name="connsiteY3" fmla="*/ 6843252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575187 w 1238865"/>
                <a:gd name="connsiteY3" fmla="*/ 6400801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648929 w 1238865"/>
                <a:gd name="connsiteY3" fmla="*/ 6282814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38865" h="6858000">
                  <a:moveTo>
                    <a:pt x="0" y="0"/>
                  </a:moveTo>
                  <a:lnTo>
                    <a:pt x="1238865" y="0"/>
                  </a:lnTo>
                  <a:lnTo>
                    <a:pt x="1238865" y="6858000"/>
                  </a:lnTo>
                  <a:lnTo>
                    <a:pt x="648929" y="6282814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5"/>
            <p:cNvSpPr/>
            <p:nvPr userDrawn="1"/>
          </p:nvSpPr>
          <p:spPr>
            <a:xfrm rot="16200000">
              <a:off x="1529660" y="162739"/>
              <a:ext cx="922422" cy="3981753"/>
            </a:xfrm>
            <a:custGeom>
              <a:avLst/>
              <a:gdLst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0 w 1238865"/>
                <a:gd name="connsiteY3" fmla="*/ 6858000 h 6858000"/>
                <a:gd name="connsiteX4" fmla="*/ 0 w 1238865"/>
                <a:gd name="connsiteY4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1194620 w 1238865"/>
                <a:gd name="connsiteY3" fmla="*/ 6843252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575187 w 1238865"/>
                <a:gd name="connsiteY3" fmla="*/ 6400801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648929 w 1238865"/>
                <a:gd name="connsiteY3" fmla="*/ 6282814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38865" h="6858000">
                  <a:moveTo>
                    <a:pt x="0" y="0"/>
                  </a:moveTo>
                  <a:lnTo>
                    <a:pt x="1238865" y="0"/>
                  </a:lnTo>
                  <a:lnTo>
                    <a:pt x="1238865" y="6858000"/>
                  </a:lnTo>
                  <a:lnTo>
                    <a:pt x="648929" y="6282814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5"/>
            <p:cNvSpPr/>
            <p:nvPr userDrawn="1"/>
          </p:nvSpPr>
          <p:spPr>
            <a:xfrm rot="16200000">
              <a:off x="1408383" y="-1136926"/>
              <a:ext cx="1282817" cy="4099593"/>
            </a:xfrm>
            <a:custGeom>
              <a:avLst/>
              <a:gdLst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0 w 1238865"/>
                <a:gd name="connsiteY3" fmla="*/ 6858000 h 6858000"/>
                <a:gd name="connsiteX4" fmla="*/ 0 w 1238865"/>
                <a:gd name="connsiteY4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1194620 w 1238865"/>
                <a:gd name="connsiteY3" fmla="*/ 6843252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575187 w 1238865"/>
                <a:gd name="connsiteY3" fmla="*/ 6400801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648929 w 1238865"/>
                <a:gd name="connsiteY3" fmla="*/ 6282814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38865" h="6858000">
                  <a:moveTo>
                    <a:pt x="0" y="0"/>
                  </a:moveTo>
                  <a:lnTo>
                    <a:pt x="1238865" y="0"/>
                  </a:lnTo>
                  <a:lnTo>
                    <a:pt x="1238865" y="6858000"/>
                  </a:lnTo>
                  <a:lnTo>
                    <a:pt x="648929" y="6282814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5"/>
            <p:cNvSpPr/>
            <p:nvPr userDrawn="1"/>
          </p:nvSpPr>
          <p:spPr>
            <a:xfrm rot="16200000">
              <a:off x="1529660" y="2674394"/>
              <a:ext cx="922422" cy="3981753"/>
            </a:xfrm>
            <a:custGeom>
              <a:avLst/>
              <a:gdLst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0 w 1238865"/>
                <a:gd name="connsiteY3" fmla="*/ 6858000 h 6858000"/>
                <a:gd name="connsiteX4" fmla="*/ 0 w 1238865"/>
                <a:gd name="connsiteY4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1194620 w 1238865"/>
                <a:gd name="connsiteY3" fmla="*/ 6843252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575187 w 1238865"/>
                <a:gd name="connsiteY3" fmla="*/ 6400801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648929 w 1238865"/>
                <a:gd name="connsiteY3" fmla="*/ 6282814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38865" h="6858000">
                  <a:moveTo>
                    <a:pt x="0" y="0"/>
                  </a:moveTo>
                  <a:lnTo>
                    <a:pt x="1238865" y="0"/>
                  </a:lnTo>
                  <a:lnTo>
                    <a:pt x="1238865" y="6858000"/>
                  </a:lnTo>
                  <a:lnTo>
                    <a:pt x="648929" y="6282814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 rot="16200000">
            <a:off x="5154020" y="2659063"/>
            <a:ext cx="6245226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/>
          </p:nvPr>
        </p:nvSpPr>
        <p:spPr>
          <a:xfrm>
            <a:off x="37750" y="5482692"/>
            <a:ext cx="3973195" cy="78441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20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2D63D-C24C-45B3-AF1C-19676E9908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9757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CFE5A-F8D2-409D-A9D0-66221B529E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6730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5E144-9022-4DC4-91AA-BB843C0D91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557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CC72F-22C6-4EC7-A1E4-D14E69B4BE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406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F1AA0-181F-4B06-B476-DEB8016472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9440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63EEB-5878-446E-AF11-2A27274776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889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F0BDE-965A-41B1-B614-C40B37EC75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5708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D257D-C621-45E2-B36B-265E14D05E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201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284E5-DC7E-439C-85AF-6E66DBA97D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2176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F1649-0080-47F2-B95F-5FE0409FD5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513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00C22-C42A-4C90-8860-8409DE57F3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9142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F845F-8886-46CB-96AA-E5A9AEC6DA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6238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"/>
          <p:cNvSpPr/>
          <p:nvPr userDrawn="1"/>
        </p:nvSpPr>
        <p:spPr bwMode="auto">
          <a:xfrm rot="16200000">
            <a:off x="261938" y="5029200"/>
            <a:ext cx="1282700" cy="1806575"/>
          </a:xfrm>
          <a:custGeom>
            <a:avLst/>
            <a:gdLst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0 w 1238865"/>
              <a:gd name="connsiteY3" fmla="*/ 6858000 h 6858000"/>
              <a:gd name="connsiteX4" fmla="*/ 0 w 1238865"/>
              <a:gd name="connsiteY4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1194620 w 1238865"/>
              <a:gd name="connsiteY3" fmla="*/ 6843252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575187 w 1238865"/>
              <a:gd name="connsiteY3" fmla="*/ 6400801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648929 w 1238865"/>
              <a:gd name="connsiteY3" fmla="*/ 6282814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38865" h="6858000">
                <a:moveTo>
                  <a:pt x="0" y="0"/>
                </a:moveTo>
                <a:lnTo>
                  <a:pt x="1238865" y="0"/>
                </a:lnTo>
                <a:lnTo>
                  <a:pt x="1238865" y="6858000"/>
                </a:lnTo>
                <a:lnTo>
                  <a:pt x="648929" y="6282814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5" name="Rectangle 5"/>
          <p:cNvSpPr/>
          <p:nvPr userDrawn="1"/>
        </p:nvSpPr>
        <p:spPr bwMode="auto">
          <a:xfrm rot="16200000">
            <a:off x="317500" y="2435225"/>
            <a:ext cx="1282700" cy="1917700"/>
          </a:xfrm>
          <a:custGeom>
            <a:avLst/>
            <a:gdLst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0 w 1238865"/>
              <a:gd name="connsiteY3" fmla="*/ 6858000 h 6858000"/>
              <a:gd name="connsiteX4" fmla="*/ 0 w 1238865"/>
              <a:gd name="connsiteY4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1194620 w 1238865"/>
              <a:gd name="connsiteY3" fmla="*/ 6843252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575187 w 1238865"/>
              <a:gd name="connsiteY3" fmla="*/ 6400801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648929 w 1238865"/>
              <a:gd name="connsiteY3" fmla="*/ 6282814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38865" h="6858000">
                <a:moveTo>
                  <a:pt x="0" y="0"/>
                </a:moveTo>
                <a:lnTo>
                  <a:pt x="1238865" y="0"/>
                </a:lnTo>
                <a:lnTo>
                  <a:pt x="1238865" y="6858000"/>
                </a:lnTo>
                <a:lnTo>
                  <a:pt x="648929" y="6282814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6" name="Rectangle 5"/>
          <p:cNvSpPr/>
          <p:nvPr userDrawn="1"/>
        </p:nvSpPr>
        <p:spPr bwMode="auto">
          <a:xfrm rot="16200000">
            <a:off x="415925" y="1276350"/>
            <a:ext cx="922338" cy="1754188"/>
          </a:xfrm>
          <a:custGeom>
            <a:avLst/>
            <a:gdLst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0 w 1238865"/>
              <a:gd name="connsiteY3" fmla="*/ 6858000 h 6858000"/>
              <a:gd name="connsiteX4" fmla="*/ 0 w 1238865"/>
              <a:gd name="connsiteY4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1194620 w 1238865"/>
              <a:gd name="connsiteY3" fmla="*/ 6843252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575187 w 1238865"/>
              <a:gd name="connsiteY3" fmla="*/ 6400801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648929 w 1238865"/>
              <a:gd name="connsiteY3" fmla="*/ 6282814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38865" h="6858000">
                <a:moveTo>
                  <a:pt x="0" y="0"/>
                </a:moveTo>
                <a:lnTo>
                  <a:pt x="1238865" y="0"/>
                </a:lnTo>
                <a:lnTo>
                  <a:pt x="1238865" y="6858000"/>
                </a:lnTo>
                <a:lnTo>
                  <a:pt x="648929" y="6282814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7" name="Rectangle 5"/>
          <p:cNvSpPr/>
          <p:nvPr userDrawn="1"/>
        </p:nvSpPr>
        <p:spPr bwMode="auto">
          <a:xfrm rot="16200000">
            <a:off x="261938" y="9525"/>
            <a:ext cx="1282700" cy="1806575"/>
          </a:xfrm>
          <a:custGeom>
            <a:avLst/>
            <a:gdLst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0 w 1238865"/>
              <a:gd name="connsiteY3" fmla="*/ 6858000 h 6858000"/>
              <a:gd name="connsiteX4" fmla="*/ 0 w 1238865"/>
              <a:gd name="connsiteY4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1194620 w 1238865"/>
              <a:gd name="connsiteY3" fmla="*/ 6843252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575187 w 1238865"/>
              <a:gd name="connsiteY3" fmla="*/ 6400801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648929 w 1238865"/>
              <a:gd name="connsiteY3" fmla="*/ 6282814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38865" h="6858000">
                <a:moveTo>
                  <a:pt x="0" y="0"/>
                </a:moveTo>
                <a:lnTo>
                  <a:pt x="1238865" y="0"/>
                </a:lnTo>
                <a:lnTo>
                  <a:pt x="1238865" y="6858000"/>
                </a:lnTo>
                <a:lnTo>
                  <a:pt x="648929" y="6282814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8" name="Rectangle 5"/>
          <p:cNvSpPr/>
          <p:nvPr userDrawn="1"/>
        </p:nvSpPr>
        <p:spPr bwMode="auto">
          <a:xfrm rot="16200000">
            <a:off x="415925" y="3787775"/>
            <a:ext cx="922338" cy="1754188"/>
          </a:xfrm>
          <a:custGeom>
            <a:avLst/>
            <a:gdLst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0 w 1238865"/>
              <a:gd name="connsiteY3" fmla="*/ 6858000 h 6858000"/>
              <a:gd name="connsiteX4" fmla="*/ 0 w 1238865"/>
              <a:gd name="connsiteY4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1194620 w 1238865"/>
              <a:gd name="connsiteY3" fmla="*/ 6843252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575187 w 1238865"/>
              <a:gd name="connsiteY3" fmla="*/ 6400801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648929 w 1238865"/>
              <a:gd name="connsiteY3" fmla="*/ 6282814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38865" h="6858000">
                <a:moveTo>
                  <a:pt x="0" y="0"/>
                </a:moveTo>
                <a:lnTo>
                  <a:pt x="1238865" y="0"/>
                </a:lnTo>
                <a:lnTo>
                  <a:pt x="1238865" y="6858000"/>
                </a:lnTo>
                <a:lnTo>
                  <a:pt x="648929" y="6282814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31" name="Rectangle 2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32" name="Rectangle 3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" name="Rectangle 5"/>
          <p:cNvSpPr>
            <a:spLocks noGrp="1" noChangeArrowheads="1"/>
          </p:cNvSpPr>
          <p:nvPr userDrawn="1"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 userDrawn="1"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0DDB712-08C5-4848-945A-90026EE3FB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 rot="16200000">
            <a:off x="5154613" y="2659063"/>
            <a:ext cx="6245225" cy="1470025"/>
          </a:xfrm>
        </p:spPr>
        <p:txBody>
          <a:bodyPr/>
          <a:lstStyle/>
          <a:p>
            <a:r>
              <a:rPr lang="en-GB" altLang="en-US" smtClean="0"/>
              <a:t>PowerPoint Template 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38100" y="5483225"/>
            <a:ext cx="3973513" cy="7842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7538" y="1600200"/>
            <a:ext cx="6799262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882775" y="2078038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2775" y="2078038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59086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43088" y="1433513"/>
            <a:ext cx="4689475" cy="192881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4062413" y="3182938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3238500" y="51276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6118225" y="51276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903413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903413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5248275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795463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903413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23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00B050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0000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295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Template 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14</cp:revision>
  <dcterms:created xsi:type="dcterms:W3CDTF">2009-11-03T13:35:13Z</dcterms:created>
  <dcterms:modified xsi:type="dcterms:W3CDTF">2015-02-22T11:22:48Z</dcterms:modified>
</cp:coreProperties>
</file>