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35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-1200" y="-8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FB1D161-1F16-4136-ABFF-7CB7C02264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84404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724A91-52AB-4056-82D2-1BAC84EE4661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417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7BC2D58-CE26-4703-ABFA-B88B5E3CD1E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22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A3E4CF-ADD1-4FB5-8FDD-ADF7028E2965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3032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A80D80-C993-4A98-8A34-857ACC6492D3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893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05477F-6105-49AB-9B85-4DC8C451DA1A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630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E96E41-16D0-44D2-BFE1-56659197F1CA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421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2D9AEFC-0467-4FCC-93D2-B2A554E128CB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8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E18004-B31C-48C7-A1FA-161FCFF9081B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69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" name="Rectangle 3"/>
          <p:cNvSpPr/>
          <p:nvPr userDrawn="1"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464948" y="781050"/>
                </a:moveTo>
                <a:lnTo>
                  <a:pt x="464948" y="6194425"/>
                </a:lnTo>
                <a:lnTo>
                  <a:pt x="8648054" y="6194425"/>
                </a:lnTo>
                <a:lnTo>
                  <a:pt x="8648054" y="781050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" name="Rectangle 5"/>
          <p:cNvSpPr/>
          <p:nvPr userDrawn="1"/>
        </p:nvSpPr>
        <p:spPr>
          <a:xfrm>
            <a:off x="708025" y="314325"/>
            <a:ext cx="1416050" cy="6543675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314325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314325 h 6858000"/>
              <a:gd name="connsiteX0" fmla="*/ 0 w 1238865"/>
              <a:gd name="connsiteY0" fmla="*/ 28575 h 6572250"/>
              <a:gd name="connsiteX1" fmla="*/ 1222199 w 1238865"/>
              <a:gd name="connsiteY1" fmla="*/ 0 h 6572250"/>
              <a:gd name="connsiteX2" fmla="*/ 1238865 w 1238865"/>
              <a:gd name="connsiteY2" fmla="*/ 6572250 h 6572250"/>
              <a:gd name="connsiteX3" fmla="*/ 648929 w 1238865"/>
              <a:gd name="connsiteY3" fmla="*/ 5997064 h 6572250"/>
              <a:gd name="connsiteX4" fmla="*/ 0 w 1238865"/>
              <a:gd name="connsiteY4" fmla="*/ 6572250 h 6572250"/>
              <a:gd name="connsiteX5" fmla="*/ 0 w 1238865"/>
              <a:gd name="connsiteY5" fmla="*/ 28575 h 6572250"/>
              <a:gd name="connsiteX0" fmla="*/ 0 w 1238865"/>
              <a:gd name="connsiteY0" fmla="*/ 17145 h 6560820"/>
              <a:gd name="connsiteX1" fmla="*/ 1222199 w 1238865"/>
              <a:gd name="connsiteY1" fmla="*/ 0 h 6560820"/>
              <a:gd name="connsiteX2" fmla="*/ 1238865 w 1238865"/>
              <a:gd name="connsiteY2" fmla="*/ 6560820 h 6560820"/>
              <a:gd name="connsiteX3" fmla="*/ 648929 w 1238865"/>
              <a:gd name="connsiteY3" fmla="*/ 5985634 h 6560820"/>
              <a:gd name="connsiteX4" fmla="*/ 0 w 1238865"/>
              <a:gd name="connsiteY4" fmla="*/ 6560820 h 6560820"/>
              <a:gd name="connsiteX5" fmla="*/ 0 w 1238865"/>
              <a:gd name="connsiteY5" fmla="*/ 17145 h 6560820"/>
              <a:gd name="connsiteX0" fmla="*/ 0 w 1238865"/>
              <a:gd name="connsiteY0" fmla="*/ 0 h 6543675"/>
              <a:gd name="connsiteX1" fmla="*/ 1222199 w 1238865"/>
              <a:gd name="connsiteY1" fmla="*/ 1905 h 6543675"/>
              <a:gd name="connsiteX2" fmla="*/ 1238865 w 1238865"/>
              <a:gd name="connsiteY2" fmla="*/ 6543675 h 6543675"/>
              <a:gd name="connsiteX3" fmla="*/ 648929 w 1238865"/>
              <a:gd name="connsiteY3" fmla="*/ 5968489 h 6543675"/>
              <a:gd name="connsiteX4" fmla="*/ 0 w 1238865"/>
              <a:gd name="connsiteY4" fmla="*/ 6543675 h 6543675"/>
              <a:gd name="connsiteX5" fmla="*/ 0 w 1238865"/>
              <a:gd name="connsiteY5" fmla="*/ 0 h 6543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543675">
                <a:moveTo>
                  <a:pt x="0" y="0"/>
                </a:moveTo>
                <a:lnTo>
                  <a:pt x="1222199" y="1905"/>
                </a:lnTo>
                <a:cubicBezTo>
                  <a:pt x="1227754" y="2192655"/>
                  <a:pt x="1233310" y="4352925"/>
                  <a:pt x="1238865" y="6543675"/>
                </a:cubicBezTo>
                <a:lnTo>
                  <a:pt x="648929" y="5968489"/>
                </a:lnTo>
                <a:lnTo>
                  <a:pt x="0" y="65436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7" name="Rectangle 5"/>
          <p:cNvSpPr/>
          <p:nvPr userDrawn="1"/>
        </p:nvSpPr>
        <p:spPr>
          <a:xfrm>
            <a:off x="1789113" y="1195388"/>
            <a:ext cx="1420812" cy="5330825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13560 w 1238865"/>
              <a:gd name="connsiteY0" fmla="*/ 960879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13560 w 1238865"/>
              <a:gd name="connsiteY5" fmla="*/ 960879 h 6858000"/>
              <a:gd name="connsiteX0" fmla="*/ 13560 w 1238865"/>
              <a:gd name="connsiteY0" fmla="*/ 17158 h 5914279"/>
              <a:gd name="connsiteX1" fmla="*/ 1238865 w 1238865"/>
              <a:gd name="connsiteY1" fmla="*/ 0 h 5914279"/>
              <a:gd name="connsiteX2" fmla="*/ 1238865 w 1238865"/>
              <a:gd name="connsiteY2" fmla="*/ 5914279 h 5914279"/>
              <a:gd name="connsiteX3" fmla="*/ 648929 w 1238865"/>
              <a:gd name="connsiteY3" fmla="*/ 5339093 h 5914279"/>
              <a:gd name="connsiteX4" fmla="*/ 0 w 1238865"/>
              <a:gd name="connsiteY4" fmla="*/ 5914279 h 5914279"/>
              <a:gd name="connsiteX5" fmla="*/ 13560 w 1238865"/>
              <a:gd name="connsiteY5" fmla="*/ 17158 h 5914279"/>
              <a:gd name="connsiteX0" fmla="*/ 13560 w 1238865"/>
              <a:gd name="connsiteY0" fmla="*/ 0 h 5897121"/>
              <a:gd name="connsiteX1" fmla="*/ 1238865 w 1238865"/>
              <a:gd name="connsiteY1" fmla="*/ 34318 h 5897121"/>
              <a:gd name="connsiteX2" fmla="*/ 1238865 w 1238865"/>
              <a:gd name="connsiteY2" fmla="*/ 5897121 h 5897121"/>
              <a:gd name="connsiteX3" fmla="*/ 648929 w 1238865"/>
              <a:gd name="connsiteY3" fmla="*/ 5321935 h 5897121"/>
              <a:gd name="connsiteX4" fmla="*/ 0 w 1238865"/>
              <a:gd name="connsiteY4" fmla="*/ 5897121 h 5897121"/>
              <a:gd name="connsiteX5" fmla="*/ 13560 w 1238865"/>
              <a:gd name="connsiteY5" fmla="*/ 0 h 5897121"/>
              <a:gd name="connsiteX0" fmla="*/ 13560 w 1238865"/>
              <a:gd name="connsiteY0" fmla="*/ 17158 h 5914279"/>
              <a:gd name="connsiteX1" fmla="*/ 1238865 w 1238865"/>
              <a:gd name="connsiteY1" fmla="*/ 0 h 5914279"/>
              <a:gd name="connsiteX2" fmla="*/ 1238865 w 1238865"/>
              <a:gd name="connsiteY2" fmla="*/ 5914279 h 5914279"/>
              <a:gd name="connsiteX3" fmla="*/ 648929 w 1238865"/>
              <a:gd name="connsiteY3" fmla="*/ 5339093 h 5914279"/>
              <a:gd name="connsiteX4" fmla="*/ 0 w 1238865"/>
              <a:gd name="connsiteY4" fmla="*/ 5914279 h 5914279"/>
              <a:gd name="connsiteX5" fmla="*/ 13560 w 1238865"/>
              <a:gd name="connsiteY5" fmla="*/ 17158 h 5914279"/>
              <a:gd name="connsiteX0" fmla="*/ 13560 w 1238865"/>
              <a:gd name="connsiteY0" fmla="*/ 0 h 5897121"/>
              <a:gd name="connsiteX1" fmla="*/ 1238865 w 1238865"/>
              <a:gd name="connsiteY1" fmla="*/ 17160 h 5897121"/>
              <a:gd name="connsiteX2" fmla="*/ 1238865 w 1238865"/>
              <a:gd name="connsiteY2" fmla="*/ 5897121 h 5897121"/>
              <a:gd name="connsiteX3" fmla="*/ 648929 w 1238865"/>
              <a:gd name="connsiteY3" fmla="*/ 5321935 h 5897121"/>
              <a:gd name="connsiteX4" fmla="*/ 0 w 1238865"/>
              <a:gd name="connsiteY4" fmla="*/ 5897121 h 5897121"/>
              <a:gd name="connsiteX5" fmla="*/ 13560 w 1238865"/>
              <a:gd name="connsiteY5" fmla="*/ 0 h 5897121"/>
              <a:gd name="connsiteX0" fmla="*/ 13560 w 1238865"/>
              <a:gd name="connsiteY0" fmla="*/ 17157 h 5914278"/>
              <a:gd name="connsiteX1" fmla="*/ 1238865 w 1238865"/>
              <a:gd name="connsiteY1" fmla="*/ 0 h 5914278"/>
              <a:gd name="connsiteX2" fmla="*/ 1238865 w 1238865"/>
              <a:gd name="connsiteY2" fmla="*/ 5914278 h 5914278"/>
              <a:gd name="connsiteX3" fmla="*/ 648929 w 1238865"/>
              <a:gd name="connsiteY3" fmla="*/ 5339092 h 5914278"/>
              <a:gd name="connsiteX4" fmla="*/ 0 w 1238865"/>
              <a:gd name="connsiteY4" fmla="*/ 5914278 h 5914278"/>
              <a:gd name="connsiteX5" fmla="*/ 13560 w 1238865"/>
              <a:gd name="connsiteY5" fmla="*/ 17157 h 5914278"/>
              <a:gd name="connsiteX0" fmla="*/ 13560 w 1242198"/>
              <a:gd name="connsiteY0" fmla="*/ 4503 h 5901624"/>
              <a:gd name="connsiteX1" fmla="*/ 1242198 w 1242198"/>
              <a:gd name="connsiteY1" fmla="*/ 0 h 5901624"/>
              <a:gd name="connsiteX2" fmla="*/ 1238865 w 1242198"/>
              <a:gd name="connsiteY2" fmla="*/ 5901624 h 5901624"/>
              <a:gd name="connsiteX3" fmla="*/ 648929 w 1242198"/>
              <a:gd name="connsiteY3" fmla="*/ 5326438 h 5901624"/>
              <a:gd name="connsiteX4" fmla="*/ 0 w 1242198"/>
              <a:gd name="connsiteY4" fmla="*/ 5901624 h 5901624"/>
              <a:gd name="connsiteX5" fmla="*/ 13560 w 1242198"/>
              <a:gd name="connsiteY5" fmla="*/ 4503 h 5901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2198" h="5901624">
                <a:moveTo>
                  <a:pt x="13560" y="4503"/>
                </a:moveTo>
                <a:lnTo>
                  <a:pt x="1242198" y="0"/>
                </a:lnTo>
                <a:lnTo>
                  <a:pt x="1238865" y="5901624"/>
                </a:lnTo>
                <a:lnTo>
                  <a:pt x="648929" y="5326438"/>
                </a:lnTo>
                <a:lnTo>
                  <a:pt x="0" y="5901624"/>
                </a:lnTo>
                <a:lnTo>
                  <a:pt x="13560" y="450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" name="Oval 7"/>
          <p:cNvSpPr/>
          <p:nvPr userDrawn="1"/>
        </p:nvSpPr>
        <p:spPr>
          <a:xfrm>
            <a:off x="1103313" y="1887538"/>
            <a:ext cx="4702175" cy="2306637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4572000" y="5424745"/>
            <a:ext cx="3973195" cy="7844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706120" y="2072594"/>
            <a:ext cx="5496560" cy="14700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52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EBD9B-65FC-4931-B474-CEBB63B289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419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20CA2-97BA-4F99-82B4-268D8F7E10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27346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343" y="289152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2343" y="1614714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8736F-35EE-4AAC-B5C0-AFE5061122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0561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CE316-D4E4-4E09-B8D5-E896E0434AC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130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D7650-A777-49DD-A361-F02DC76D8C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8589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23405-05EE-4529-93A6-B18F4A19056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632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C3A3A-DC39-4C77-9743-BAAEDB181B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2007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B1CF8-3073-4DCE-B7C9-BEA65D66FE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5468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924AC-D7DC-44ED-AF22-6CB10D3ECB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952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3B43E-AA4D-48A0-B4DA-A867E5C994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5628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49FBE-C2AE-4247-BC53-06FB61D7C2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439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54A5F-316C-45D2-81CF-43D91FA729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698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5"/>
          <p:cNvSpPr/>
          <p:nvPr userDrawn="1"/>
        </p:nvSpPr>
        <p:spPr>
          <a:xfrm>
            <a:off x="79375" y="111125"/>
            <a:ext cx="1416050" cy="6543675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314325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314325 h 6858000"/>
              <a:gd name="connsiteX0" fmla="*/ 0 w 1238865"/>
              <a:gd name="connsiteY0" fmla="*/ 28575 h 6572250"/>
              <a:gd name="connsiteX1" fmla="*/ 1222199 w 1238865"/>
              <a:gd name="connsiteY1" fmla="*/ 0 h 6572250"/>
              <a:gd name="connsiteX2" fmla="*/ 1238865 w 1238865"/>
              <a:gd name="connsiteY2" fmla="*/ 6572250 h 6572250"/>
              <a:gd name="connsiteX3" fmla="*/ 648929 w 1238865"/>
              <a:gd name="connsiteY3" fmla="*/ 5997064 h 6572250"/>
              <a:gd name="connsiteX4" fmla="*/ 0 w 1238865"/>
              <a:gd name="connsiteY4" fmla="*/ 6572250 h 6572250"/>
              <a:gd name="connsiteX5" fmla="*/ 0 w 1238865"/>
              <a:gd name="connsiteY5" fmla="*/ 28575 h 6572250"/>
              <a:gd name="connsiteX0" fmla="*/ 0 w 1238865"/>
              <a:gd name="connsiteY0" fmla="*/ 17145 h 6560820"/>
              <a:gd name="connsiteX1" fmla="*/ 1222199 w 1238865"/>
              <a:gd name="connsiteY1" fmla="*/ 0 h 6560820"/>
              <a:gd name="connsiteX2" fmla="*/ 1238865 w 1238865"/>
              <a:gd name="connsiteY2" fmla="*/ 6560820 h 6560820"/>
              <a:gd name="connsiteX3" fmla="*/ 648929 w 1238865"/>
              <a:gd name="connsiteY3" fmla="*/ 5985634 h 6560820"/>
              <a:gd name="connsiteX4" fmla="*/ 0 w 1238865"/>
              <a:gd name="connsiteY4" fmla="*/ 6560820 h 6560820"/>
              <a:gd name="connsiteX5" fmla="*/ 0 w 1238865"/>
              <a:gd name="connsiteY5" fmla="*/ 17145 h 6560820"/>
              <a:gd name="connsiteX0" fmla="*/ 0 w 1238865"/>
              <a:gd name="connsiteY0" fmla="*/ 0 h 6543675"/>
              <a:gd name="connsiteX1" fmla="*/ 1222199 w 1238865"/>
              <a:gd name="connsiteY1" fmla="*/ 1905 h 6543675"/>
              <a:gd name="connsiteX2" fmla="*/ 1238865 w 1238865"/>
              <a:gd name="connsiteY2" fmla="*/ 6543675 h 6543675"/>
              <a:gd name="connsiteX3" fmla="*/ 648929 w 1238865"/>
              <a:gd name="connsiteY3" fmla="*/ 5968489 h 6543675"/>
              <a:gd name="connsiteX4" fmla="*/ 0 w 1238865"/>
              <a:gd name="connsiteY4" fmla="*/ 6543675 h 6543675"/>
              <a:gd name="connsiteX5" fmla="*/ 0 w 1238865"/>
              <a:gd name="connsiteY5" fmla="*/ 0 h 6543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38865" h="6543675">
                <a:moveTo>
                  <a:pt x="0" y="0"/>
                </a:moveTo>
                <a:lnTo>
                  <a:pt x="1222199" y="1905"/>
                </a:lnTo>
                <a:cubicBezTo>
                  <a:pt x="1227754" y="2192655"/>
                  <a:pt x="1233310" y="4352925"/>
                  <a:pt x="1238865" y="6543675"/>
                </a:cubicBezTo>
                <a:lnTo>
                  <a:pt x="648929" y="5968489"/>
                </a:lnTo>
                <a:lnTo>
                  <a:pt x="0" y="654367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" name="Rectangle 5"/>
          <p:cNvSpPr/>
          <p:nvPr userDrawn="1"/>
        </p:nvSpPr>
        <p:spPr>
          <a:xfrm>
            <a:off x="1160463" y="992188"/>
            <a:ext cx="1419225" cy="5330825"/>
          </a:xfrm>
          <a:custGeom>
            <a:avLst/>
            <a:gdLst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0 w 1238865"/>
              <a:gd name="connsiteY3" fmla="*/ 6858000 h 6858000"/>
              <a:gd name="connsiteX4" fmla="*/ 0 w 1238865"/>
              <a:gd name="connsiteY4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1194620 w 1238865"/>
              <a:gd name="connsiteY3" fmla="*/ 6843252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575187 w 1238865"/>
              <a:gd name="connsiteY3" fmla="*/ 6400801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0 w 1238865"/>
              <a:gd name="connsiteY0" fmla="*/ 0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0 w 1238865"/>
              <a:gd name="connsiteY5" fmla="*/ 0 h 6858000"/>
              <a:gd name="connsiteX0" fmla="*/ 13560 w 1238865"/>
              <a:gd name="connsiteY0" fmla="*/ 960879 h 6858000"/>
              <a:gd name="connsiteX1" fmla="*/ 1238865 w 1238865"/>
              <a:gd name="connsiteY1" fmla="*/ 0 h 6858000"/>
              <a:gd name="connsiteX2" fmla="*/ 1238865 w 1238865"/>
              <a:gd name="connsiteY2" fmla="*/ 6858000 h 6858000"/>
              <a:gd name="connsiteX3" fmla="*/ 648929 w 1238865"/>
              <a:gd name="connsiteY3" fmla="*/ 6282814 h 6858000"/>
              <a:gd name="connsiteX4" fmla="*/ 0 w 1238865"/>
              <a:gd name="connsiteY4" fmla="*/ 6858000 h 6858000"/>
              <a:gd name="connsiteX5" fmla="*/ 13560 w 1238865"/>
              <a:gd name="connsiteY5" fmla="*/ 960879 h 6858000"/>
              <a:gd name="connsiteX0" fmla="*/ 13560 w 1238865"/>
              <a:gd name="connsiteY0" fmla="*/ 17158 h 5914279"/>
              <a:gd name="connsiteX1" fmla="*/ 1238865 w 1238865"/>
              <a:gd name="connsiteY1" fmla="*/ 0 h 5914279"/>
              <a:gd name="connsiteX2" fmla="*/ 1238865 w 1238865"/>
              <a:gd name="connsiteY2" fmla="*/ 5914279 h 5914279"/>
              <a:gd name="connsiteX3" fmla="*/ 648929 w 1238865"/>
              <a:gd name="connsiteY3" fmla="*/ 5339093 h 5914279"/>
              <a:gd name="connsiteX4" fmla="*/ 0 w 1238865"/>
              <a:gd name="connsiteY4" fmla="*/ 5914279 h 5914279"/>
              <a:gd name="connsiteX5" fmla="*/ 13560 w 1238865"/>
              <a:gd name="connsiteY5" fmla="*/ 17158 h 5914279"/>
              <a:gd name="connsiteX0" fmla="*/ 13560 w 1238865"/>
              <a:gd name="connsiteY0" fmla="*/ 0 h 5897121"/>
              <a:gd name="connsiteX1" fmla="*/ 1238865 w 1238865"/>
              <a:gd name="connsiteY1" fmla="*/ 34318 h 5897121"/>
              <a:gd name="connsiteX2" fmla="*/ 1238865 w 1238865"/>
              <a:gd name="connsiteY2" fmla="*/ 5897121 h 5897121"/>
              <a:gd name="connsiteX3" fmla="*/ 648929 w 1238865"/>
              <a:gd name="connsiteY3" fmla="*/ 5321935 h 5897121"/>
              <a:gd name="connsiteX4" fmla="*/ 0 w 1238865"/>
              <a:gd name="connsiteY4" fmla="*/ 5897121 h 5897121"/>
              <a:gd name="connsiteX5" fmla="*/ 13560 w 1238865"/>
              <a:gd name="connsiteY5" fmla="*/ 0 h 5897121"/>
              <a:gd name="connsiteX0" fmla="*/ 13560 w 1238865"/>
              <a:gd name="connsiteY0" fmla="*/ 17158 h 5914279"/>
              <a:gd name="connsiteX1" fmla="*/ 1238865 w 1238865"/>
              <a:gd name="connsiteY1" fmla="*/ 0 h 5914279"/>
              <a:gd name="connsiteX2" fmla="*/ 1238865 w 1238865"/>
              <a:gd name="connsiteY2" fmla="*/ 5914279 h 5914279"/>
              <a:gd name="connsiteX3" fmla="*/ 648929 w 1238865"/>
              <a:gd name="connsiteY3" fmla="*/ 5339093 h 5914279"/>
              <a:gd name="connsiteX4" fmla="*/ 0 w 1238865"/>
              <a:gd name="connsiteY4" fmla="*/ 5914279 h 5914279"/>
              <a:gd name="connsiteX5" fmla="*/ 13560 w 1238865"/>
              <a:gd name="connsiteY5" fmla="*/ 17158 h 5914279"/>
              <a:gd name="connsiteX0" fmla="*/ 13560 w 1238865"/>
              <a:gd name="connsiteY0" fmla="*/ 0 h 5897121"/>
              <a:gd name="connsiteX1" fmla="*/ 1238865 w 1238865"/>
              <a:gd name="connsiteY1" fmla="*/ 17160 h 5897121"/>
              <a:gd name="connsiteX2" fmla="*/ 1238865 w 1238865"/>
              <a:gd name="connsiteY2" fmla="*/ 5897121 h 5897121"/>
              <a:gd name="connsiteX3" fmla="*/ 648929 w 1238865"/>
              <a:gd name="connsiteY3" fmla="*/ 5321935 h 5897121"/>
              <a:gd name="connsiteX4" fmla="*/ 0 w 1238865"/>
              <a:gd name="connsiteY4" fmla="*/ 5897121 h 5897121"/>
              <a:gd name="connsiteX5" fmla="*/ 13560 w 1238865"/>
              <a:gd name="connsiteY5" fmla="*/ 0 h 5897121"/>
              <a:gd name="connsiteX0" fmla="*/ 13560 w 1238865"/>
              <a:gd name="connsiteY0" fmla="*/ 17157 h 5914278"/>
              <a:gd name="connsiteX1" fmla="*/ 1238865 w 1238865"/>
              <a:gd name="connsiteY1" fmla="*/ 0 h 5914278"/>
              <a:gd name="connsiteX2" fmla="*/ 1238865 w 1238865"/>
              <a:gd name="connsiteY2" fmla="*/ 5914278 h 5914278"/>
              <a:gd name="connsiteX3" fmla="*/ 648929 w 1238865"/>
              <a:gd name="connsiteY3" fmla="*/ 5339092 h 5914278"/>
              <a:gd name="connsiteX4" fmla="*/ 0 w 1238865"/>
              <a:gd name="connsiteY4" fmla="*/ 5914278 h 5914278"/>
              <a:gd name="connsiteX5" fmla="*/ 13560 w 1238865"/>
              <a:gd name="connsiteY5" fmla="*/ 17157 h 5914278"/>
              <a:gd name="connsiteX0" fmla="*/ 13560 w 1242198"/>
              <a:gd name="connsiteY0" fmla="*/ 4503 h 5901624"/>
              <a:gd name="connsiteX1" fmla="*/ 1242198 w 1242198"/>
              <a:gd name="connsiteY1" fmla="*/ 0 h 5901624"/>
              <a:gd name="connsiteX2" fmla="*/ 1238865 w 1242198"/>
              <a:gd name="connsiteY2" fmla="*/ 5901624 h 5901624"/>
              <a:gd name="connsiteX3" fmla="*/ 648929 w 1242198"/>
              <a:gd name="connsiteY3" fmla="*/ 5326438 h 5901624"/>
              <a:gd name="connsiteX4" fmla="*/ 0 w 1242198"/>
              <a:gd name="connsiteY4" fmla="*/ 5901624 h 5901624"/>
              <a:gd name="connsiteX5" fmla="*/ 13560 w 1242198"/>
              <a:gd name="connsiteY5" fmla="*/ 4503 h 5901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42198" h="5901624">
                <a:moveTo>
                  <a:pt x="13560" y="4503"/>
                </a:moveTo>
                <a:lnTo>
                  <a:pt x="1242198" y="0"/>
                </a:lnTo>
                <a:lnTo>
                  <a:pt x="1238865" y="5901624"/>
                </a:lnTo>
                <a:lnTo>
                  <a:pt x="648929" y="5326438"/>
                </a:lnTo>
                <a:lnTo>
                  <a:pt x="0" y="5901624"/>
                </a:lnTo>
                <a:lnTo>
                  <a:pt x="13560" y="450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7400" y="1111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7400" y="157162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20D45CA0-ABA5-4CA1-A90D-B7726C1D5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572000" y="5424488"/>
            <a:ext cx="3973513" cy="78422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Your name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06438" y="2073275"/>
            <a:ext cx="5495925" cy="1470025"/>
          </a:xfrm>
        </p:spPr>
        <p:txBody>
          <a:bodyPr/>
          <a:lstStyle/>
          <a:p>
            <a:pPr algn="ctr">
              <a:defRPr/>
            </a:pPr>
            <a:r>
              <a:rPr lang="en-GB" dirty="0" smtClean="0"/>
              <a:t>Sentiment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513263" y="3027363"/>
            <a:ext cx="827087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5589588" y="3027363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460750" y="4641850"/>
            <a:ext cx="827088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529138" y="4641850"/>
            <a:ext cx="827087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5597525" y="4641850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6667500" y="4641850"/>
            <a:ext cx="827088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6650038" y="3027363"/>
            <a:ext cx="827087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3444875" y="30273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225800" y="238760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543425" y="226536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494338" y="2387600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6773863" y="2265363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603625" y="400208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4549775" y="4002088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5484813" y="38798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6565900" y="38782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1654175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1663" y="28892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58753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5763" y="1444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294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Sentiment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14</cp:revision>
  <dcterms:created xsi:type="dcterms:W3CDTF">2009-11-03T13:35:13Z</dcterms:created>
  <dcterms:modified xsi:type="dcterms:W3CDTF">2015-02-22T11:22:47Z</dcterms:modified>
</cp:coreProperties>
</file>