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35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1" d="100"/>
          <a:sy n="81" d="100"/>
        </p:scale>
        <p:origin x="-750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3E9145F-1BCC-41D6-B4B6-002BB00322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96884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15CBE2-5C2D-4CAB-9D93-7033C1CEA380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761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41993F-FF5A-4609-94B3-0724E8047AB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23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B2625A-0332-42DC-BCE0-8249A1EC85A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231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50EEAB-A9E9-488A-A2B2-3BBC5D86B3E5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85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655D01A-B612-4FD2-9739-032C82067580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048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A9C2DD-60C4-46F5-848F-C45DD33FC60C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010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CB4D3C-253C-4347-8DF9-B4B094B20DEF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266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4688CC-CCF1-4827-A39D-CAFE13CAD57A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916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"/>
          <p:cNvGrpSpPr>
            <a:grpSpLocks/>
          </p:cNvGrpSpPr>
          <p:nvPr userDrawn="1"/>
        </p:nvGrpSpPr>
        <p:grpSpPr bwMode="auto">
          <a:xfrm>
            <a:off x="785813" y="0"/>
            <a:ext cx="7585075" cy="6858000"/>
            <a:chOff x="786574" y="-1"/>
            <a:chExt cx="7584830" cy="6858001"/>
          </a:xfrm>
        </p:grpSpPr>
        <p:sp>
          <p:nvSpPr>
            <p:cNvPr id="5" name="Rectangle 5"/>
            <p:cNvSpPr/>
            <p:nvPr userDrawn="1"/>
          </p:nvSpPr>
          <p:spPr>
            <a:xfrm>
              <a:off x="786574" y="-1"/>
              <a:ext cx="1593799" cy="6194426"/>
            </a:xfrm>
            <a:custGeom>
              <a:avLst/>
              <a:gdLst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0 w 1238865"/>
                <a:gd name="connsiteY3" fmla="*/ 6858000 h 6858000"/>
                <a:gd name="connsiteX4" fmla="*/ 0 w 1238865"/>
                <a:gd name="connsiteY4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1194620 w 1238865"/>
                <a:gd name="connsiteY3" fmla="*/ 6843252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575187 w 1238865"/>
                <a:gd name="connsiteY3" fmla="*/ 6400801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648929 w 1238865"/>
                <a:gd name="connsiteY3" fmla="*/ 6282814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865" h="6858000">
                  <a:moveTo>
                    <a:pt x="0" y="0"/>
                  </a:moveTo>
                  <a:lnTo>
                    <a:pt x="1238865" y="0"/>
                  </a:lnTo>
                  <a:lnTo>
                    <a:pt x="1238865" y="6858000"/>
                  </a:lnTo>
                  <a:lnTo>
                    <a:pt x="648929" y="6282814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140667" y="-1"/>
              <a:ext cx="1817629" cy="6858001"/>
            </a:xfrm>
            <a:custGeom>
              <a:avLst/>
              <a:gdLst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0 w 1238865"/>
                <a:gd name="connsiteY3" fmla="*/ 6858000 h 6858000"/>
                <a:gd name="connsiteX4" fmla="*/ 0 w 1238865"/>
                <a:gd name="connsiteY4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1194620 w 1238865"/>
                <a:gd name="connsiteY3" fmla="*/ 6843252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575187 w 1238865"/>
                <a:gd name="connsiteY3" fmla="*/ 6400801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648929 w 1238865"/>
                <a:gd name="connsiteY3" fmla="*/ 6282814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865" h="6858000">
                  <a:moveTo>
                    <a:pt x="0" y="0"/>
                  </a:moveTo>
                  <a:lnTo>
                    <a:pt x="1238865" y="0"/>
                  </a:lnTo>
                  <a:lnTo>
                    <a:pt x="1238865" y="6858000"/>
                  </a:lnTo>
                  <a:lnTo>
                    <a:pt x="648929" y="6282814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pattFill prst="pct80">
              <a:fgClr>
                <a:srgbClr val="C000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5"/>
            <p:cNvSpPr/>
            <p:nvPr userDrawn="1"/>
          </p:nvSpPr>
          <p:spPr>
            <a:xfrm>
              <a:off x="6796655" y="-1"/>
              <a:ext cx="1574749" cy="4208464"/>
            </a:xfrm>
            <a:custGeom>
              <a:avLst/>
              <a:gdLst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0 w 1238865"/>
                <a:gd name="connsiteY3" fmla="*/ 6858000 h 6858000"/>
                <a:gd name="connsiteX4" fmla="*/ 0 w 1238865"/>
                <a:gd name="connsiteY4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1194620 w 1238865"/>
                <a:gd name="connsiteY3" fmla="*/ 6843252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575187 w 1238865"/>
                <a:gd name="connsiteY3" fmla="*/ 6400801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648929 w 1238865"/>
                <a:gd name="connsiteY3" fmla="*/ 6282814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865" h="6858000">
                  <a:moveTo>
                    <a:pt x="0" y="0"/>
                  </a:moveTo>
                  <a:lnTo>
                    <a:pt x="1238865" y="0"/>
                  </a:lnTo>
                  <a:lnTo>
                    <a:pt x="1238865" y="6858000"/>
                  </a:lnTo>
                  <a:lnTo>
                    <a:pt x="648929" y="6282814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pattFill prst="pct80">
              <a:fgClr>
                <a:srgbClr val="C000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5"/>
            <p:cNvSpPr/>
            <p:nvPr userDrawn="1"/>
          </p:nvSpPr>
          <p:spPr>
            <a:xfrm>
              <a:off x="5377476" y="-1"/>
              <a:ext cx="1552525" cy="3622676"/>
            </a:xfrm>
            <a:custGeom>
              <a:avLst/>
              <a:gdLst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0 w 1238865"/>
                <a:gd name="connsiteY3" fmla="*/ 6858000 h 6858000"/>
                <a:gd name="connsiteX4" fmla="*/ 0 w 1238865"/>
                <a:gd name="connsiteY4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1194620 w 1238865"/>
                <a:gd name="connsiteY3" fmla="*/ 6843252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575187 w 1238865"/>
                <a:gd name="connsiteY3" fmla="*/ 6400801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648929 w 1238865"/>
                <a:gd name="connsiteY3" fmla="*/ 6282814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865" h="6858000">
                  <a:moveTo>
                    <a:pt x="0" y="0"/>
                  </a:moveTo>
                  <a:lnTo>
                    <a:pt x="1238865" y="0"/>
                  </a:lnTo>
                  <a:lnTo>
                    <a:pt x="1238865" y="6858000"/>
                  </a:lnTo>
                  <a:lnTo>
                    <a:pt x="648929" y="6282814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1102476" y="1076324"/>
              <a:ext cx="6635536" cy="635000"/>
            </a:xfrm>
            <a:prstGeom prst="rect">
              <a:avLst/>
            </a:prstGeom>
            <a:pattFill prst="dkHorz">
              <a:fgClr>
                <a:srgbClr val="C00000"/>
              </a:fgClr>
              <a:bgClr>
                <a:schemeClr val="tx1">
                  <a:lumMod val="7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5"/>
            <p:cNvSpPr/>
            <p:nvPr userDrawn="1"/>
          </p:nvSpPr>
          <p:spPr>
            <a:xfrm>
              <a:off x="3751928" y="-1"/>
              <a:ext cx="1758893" cy="3981451"/>
            </a:xfrm>
            <a:custGeom>
              <a:avLst/>
              <a:gdLst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0 w 1238865"/>
                <a:gd name="connsiteY3" fmla="*/ 6858000 h 6858000"/>
                <a:gd name="connsiteX4" fmla="*/ 0 w 1238865"/>
                <a:gd name="connsiteY4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1194620 w 1238865"/>
                <a:gd name="connsiteY3" fmla="*/ 6843252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575187 w 1238865"/>
                <a:gd name="connsiteY3" fmla="*/ 6400801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648929 w 1238865"/>
                <a:gd name="connsiteY3" fmla="*/ 6282814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865" h="6858000">
                  <a:moveTo>
                    <a:pt x="0" y="0"/>
                  </a:moveTo>
                  <a:lnTo>
                    <a:pt x="1238865" y="0"/>
                  </a:lnTo>
                  <a:lnTo>
                    <a:pt x="1238865" y="6858000"/>
                  </a:lnTo>
                  <a:lnTo>
                    <a:pt x="648929" y="6282814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3434080" y="4255061"/>
            <a:ext cx="549656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4903787" y="5802117"/>
            <a:ext cx="3973195" cy="78441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498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46FD4-256E-4D8D-85AB-F568211443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70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9B2F8-F496-4720-8F22-ED4A4F08A8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68288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BB63-CBF0-484C-8FB4-273ADCE3D8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5176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87637-AA84-41DF-9B2E-E7A198B57A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477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7E14D-4317-4CB2-836E-5F4B393B16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063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8EB32-CAA3-4FC6-85CE-C26FFCE85A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9072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CC240-E6A9-451C-B2BC-2AFD4422D2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6003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36D6C-9452-4AD4-B90F-F6AD760136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26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3D02B-562C-4D6D-ACEB-AD4B6F5E46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48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2586D-B6E9-46A7-9A73-FE74C571E2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6290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33A47-9F6B-493C-8E68-122BF334CE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602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51B49-22A3-4466-8D83-06991E6C0E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917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785813" y="0"/>
            <a:ext cx="7585075" cy="1393825"/>
            <a:chOff x="786574" y="-1"/>
            <a:chExt cx="7584830" cy="6858001"/>
          </a:xfrm>
        </p:grpSpPr>
        <p:sp>
          <p:nvSpPr>
            <p:cNvPr id="14" name="Rectangle 5"/>
            <p:cNvSpPr/>
            <p:nvPr userDrawn="1"/>
          </p:nvSpPr>
          <p:spPr>
            <a:xfrm>
              <a:off x="786574" y="-1"/>
              <a:ext cx="1593799" cy="6194074"/>
            </a:xfrm>
            <a:custGeom>
              <a:avLst/>
              <a:gdLst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0 w 1238865"/>
                <a:gd name="connsiteY3" fmla="*/ 6858000 h 6858000"/>
                <a:gd name="connsiteX4" fmla="*/ 0 w 1238865"/>
                <a:gd name="connsiteY4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1194620 w 1238865"/>
                <a:gd name="connsiteY3" fmla="*/ 6843252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575187 w 1238865"/>
                <a:gd name="connsiteY3" fmla="*/ 6400801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648929 w 1238865"/>
                <a:gd name="connsiteY3" fmla="*/ 6282814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865" h="6858000">
                  <a:moveTo>
                    <a:pt x="0" y="0"/>
                  </a:moveTo>
                  <a:lnTo>
                    <a:pt x="1238865" y="0"/>
                  </a:lnTo>
                  <a:lnTo>
                    <a:pt x="1238865" y="6858000"/>
                  </a:lnTo>
                  <a:lnTo>
                    <a:pt x="648929" y="6282814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5"/>
            <p:cNvSpPr/>
            <p:nvPr userDrawn="1"/>
          </p:nvSpPr>
          <p:spPr>
            <a:xfrm>
              <a:off x="2140667" y="-1"/>
              <a:ext cx="1817629" cy="6858001"/>
            </a:xfrm>
            <a:custGeom>
              <a:avLst/>
              <a:gdLst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0 w 1238865"/>
                <a:gd name="connsiteY3" fmla="*/ 6858000 h 6858000"/>
                <a:gd name="connsiteX4" fmla="*/ 0 w 1238865"/>
                <a:gd name="connsiteY4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1194620 w 1238865"/>
                <a:gd name="connsiteY3" fmla="*/ 6843252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575187 w 1238865"/>
                <a:gd name="connsiteY3" fmla="*/ 6400801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648929 w 1238865"/>
                <a:gd name="connsiteY3" fmla="*/ 6282814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865" h="6858000">
                  <a:moveTo>
                    <a:pt x="0" y="0"/>
                  </a:moveTo>
                  <a:lnTo>
                    <a:pt x="1238865" y="0"/>
                  </a:lnTo>
                  <a:lnTo>
                    <a:pt x="1238865" y="6858000"/>
                  </a:lnTo>
                  <a:lnTo>
                    <a:pt x="648929" y="6282814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pattFill prst="pct80">
              <a:fgClr>
                <a:srgbClr val="C000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5"/>
            <p:cNvSpPr/>
            <p:nvPr userDrawn="1"/>
          </p:nvSpPr>
          <p:spPr>
            <a:xfrm>
              <a:off x="6796655" y="-1"/>
              <a:ext cx="1574749" cy="4210096"/>
            </a:xfrm>
            <a:custGeom>
              <a:avLst/>
              <a:gdLst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0 w 1238865"/>
                <a:gd name="connsiteY3" fmla="*/ 6858000 h 6858000"/>
                <a:gd name="connsiteX4" fmla="*/ 0 w 1238865"/>
                <a:gd name="connsiteY4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1194620 w 1238865"/>
                <a:gd name="connsiteY3" fmla="*/ 6843252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575187 w 1238865"/>
                <a:gd name="connsiteY3" fmla="*/ 6400801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648929 w 1238865"/>
                <a:gd name="connsiteY3" fmla="*/ 6282814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865" h="6858000">
                  <a:moveTo>
                    <a:pt x="0" y="0"/>
                  </a:moveTo>
                  <a:lnTo>
                    <a:pt x="1238865" y="0"/>
                  </a:lnTo>
                  <a:lnTo>
                    <a:pt x="1238865" y="6858000"/>
                  </a:lnTo>
                  <a:lnTo>
                    <a:pt x="648929" y="6282814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pattFill prst="pct80">
              <a:fgClr>
                <a:srgbClr val="C000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5"/>
            <p:cNvSpPr/>
            <p:nvPr userDrawn="1"/>
          </p:nvSpPr>
          <p:spPr>
            <a:xfrm>
              <a:off x="5377476" y="-1"/>
              <a:ext cx="1552525" cy="3624274"/>
            </a:xfrm>
            <a:custGeom>
              <a:avLst/>
              <a:gdLst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0 w 1238865"/>
                <a:gd name="connsiteY3" fmla="*/ 6858000 h 6858000"/>
                <a:gd name="connsiteX4" fmla="*/ 0 w 1238865"/>
                <a:gd name="connsiteY4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1194620 w 1238865"/>
                <a:gd name="connsiteY3" fmla="*/ 6843252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575187 w 1238865"/>
                <a:gd name="connsiteY3" fmla="*/ 6400801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648929 w 1238865"/>
                <a:gd name="connsiteY3" fmla="*/ 6282814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865" h="6858000">
                  <a:moveTo>
                    <a:pt x="0" y="0"/>
                  </a:moveTo>
                  <a:lnTo>
                    <a:pt x="1238865" y="0"/>
                  </a:lnTo>
                  <a:lnTo>
                    <a:pt x="1238865" y="6858000"/>
                  </a:lnTo>
                  <a:lnTo>
                    <a:pt x="648929" y="6282814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1102476" y="1077908"/>
              <a:ext cx="6635536" cy="632688"/>
            </a:xfrm>
            <a:prstGeom prst="rect">
              <a:avLst/>
            </a:prstGeom>
            <a:pattFill prst="dkHorz">
              <a:fgClr>
                <a:srgbClr val="C00000"/>
              </a:fgClr>
              <a:bgClr>
                <a:schemeClr val="tx1">
                  <a:lumMod val="75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9" name="Rectangle 5"/>
            <p:cNvSpPr/>
            <p:nvPr userDrawn="1"/>
          </p:nvSpPr>
          <p:spPr>
            <a:xfrm>
              <a:off x="3751928" y="-1"/>
              <a:ext cx="1758893" cy="3983577"/>
            </a:xfrm>
            <a:custGeom>
              <a:avLst/>
              <a:gdLst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0 w 1238865"/>
                <a:gd name="connsiteY3" fmla="*/ 6858000 h 6858000"/>
                <a:gd name="connsiteX4" fmla="*/ 0 w 1238865"/>
                <a:gd name="connsiteY4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1194620 w 1238865"/>
                <a:gd name="connsiteY3" fmla="*/ 6843252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575187 w 1238865"/>
                <a:gd name="connsiteY3" fmla="*/ 6400801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  <a:gd name="connsiteX0" fmla="*/ 0 w 1238865"/>
                <a:gd name="connsiteY0" fmla="*/ 0 h 6858000"/>
                <a:gd name="connsiteX1" fmla="*/ 1238865 w 1238865"/>
                <a:gd name="connsiteY1" fmla="*/ 0 h 6858000"/>
                <a:gd name="connsiteX2" fmla="*/ 1238865 w 1238865"/>
                <a:gd name="connsiteY2" fmla="*/ 6858000 h 6858000"/>
                <a:gd name="connsiteX3" fmla="*/ 648929 w 1238865"/>
                <a:gd name="connsiteY3" fmla="*/ 6282814 h 6858000"/>
                <a:gd name="connsiteX4" fmla="*/ 0 w 1238865"/>
                <a:gd name="connsiteY4" fmla="*/ 6858000 h 6858000"/>
                <a:gd name="connsiteX5" fmla="*/ 0 w 1238865"/>
                <a:gd name="connsiteY5" fmla="*/ 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38865" h="6858000">
                  <a:moveTo>
                    <a:pt x="0" y="0"/>
                  </a:moveTo>
                  <a:lnTo>
                    <a:pt x="1238865" y="0"/>
                  </a:lnTo>
                  <a:lnTo>
                    <a:pt x="1238865" y="6858000"/>
                  </a:lnTo>
                  <a:lnTo>
                    <a:pt x="648929" y="6282814"/>
                  </a:lnTo>
                  <a:lnTo>
                    <a:pt x="0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3388" y="124936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14588"/>
            <a:ext cx="8229600" cy="371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1FB3A52-653A-483C-BF34-8A9CB674EC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3951288" y="4254500"/>
            <a:ext cx="5073650" cy="1470025"/>
          </a:xfrm>
        </p:spPr>
        <p:txBody>
          <a:bodyPr/>
          <a:lstStyle/>
          <a:p>
            <a:r>
              <a:rPr lang="en-GB" altLang="en-US" sz="4000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903788" y="5802313"/>
            <a:ext cx="3973512" cy="784225"/>
          </a:xfrm>
        </p:spPr>
        <p:txBody>
          <a:bodyPr/>
          <a:lstStyle/>
          <a:p>
            <a:pPr algn="r"/>
            <a:r>
              <a:rPr lang="en-GB" altLang="en-US" smtClean="0"/>
              <a:t>You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998538" y="2457450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8538" y="2457450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579688"/>
            <a:ext cx="4027488" cy="3546475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486025"/>
            <a:ext cx="3097212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4095750"/>
            <a:ext cx="1376362" cy="2354263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4095750"/>
            <a:ext cx="1376363" cy="2354263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4095750"/>
            <a:ext cx="1376362" cy="2354263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4095750"/>
            <a:ext cx="1376362" cy="2354263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4095750"/>
            <a:ext cx="1376362" cy="2354263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262255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2622550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262255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2622550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262255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307498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30734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3074988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3073400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3074988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95375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2490788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1101725" y="5972175"/>
            <a:ext cx="56388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14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466975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264795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33388" y="11557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50938" y="203993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50938" y="3316288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95800" y="3316288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5599113"/>
            <a:ext cx="716438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50938" y="2784475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15</cp:revision>
  <dcterms:created xsi:type="dcterms:W3CDTF">2009-11-03T13:35:13Z</dcterms:created>
  <dcterms:modified xsi:type="dcterms:W3CDTF">2015-02-22T11:22:46Z</dcterms:modified>
</cp:coreProperties>
</file>