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35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1" d="100"/>
          <a:sy n="81" d="100"/>
        </p:scale>
        <p:origin x="-750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3A4F857-3CD7-459F-AF31-AF8354CF8B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5564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00E034-7F86-4EB0-AAC2-D0F1997CBE2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788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83FD94-2FB8-4525-8F32-BFC2EC62A4B4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122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89DB6A-A83C-400D-B113-49E5E1C55ADC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729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912AB8-9F1E-4341-97E7-6291EEEDCCAA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15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BEB02D-F735-4F71-BA0D-C4C6A7A2D0EE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684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F8263A-D7A1-493E-B1ED-36AEBA27D5CD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835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5BF92D-517C-4058-94A9-C6557A28FF3C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8126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1F838C-6D2C-4CE8-B12E-8D29FDD2AD5E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714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/>
          <p:nvPr userDrawn="1"/>
        </p:nvSpPr>
        <p:spPr bwMode="auto">
          <a:xfrm>
            <a:off x="1887538" y="0"/>
            <a:ext cx="1593850" cy="6194425"/>
          </a:xfrm>
          <a:custGeom>
            <a:avLst/>
            <a:gdLst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0 w 1238865"/>
              <a:gd name="connsiteY3" fmla="*/ 6858000 h 6858000"/>
              <a:gd name="connsiteX4" fmla="*/ 0 w 1238865"/>
              <a:gd name="connsiteY4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1194620 w 1238865"/>
              <a:gd name="connsiteY3" fmla="*/ 6843252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575187 w 1238865"/>
              <a:gd name="connsiteY3" fmla="*/ 6400801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648929 w 1238865"/>
              <a:gd name="connsiteY3" fmla="*/ 6282814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8865" h="6858000">
                <a:moveTo>
                  <a:pt x="0" y="0"/>
                </a:moveTo>
                <a:lnTo>
                  <a:pt x="1238865" y="0"/>
                </a:lnTo>
                <a:lnTo>
                  <a:pt x="1238865" y="6858000"/>
                </a:lnTo>
                <a:lnTo>
                  <a:pt x="648929" y="6282814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pattFill prst="pct40">
            <a:fgClr>
              <a:srgbClr val="F935B3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" name="Rectangle 5"/>
          <p:cNvSpPr/>
          <p:nvPr userDrawn="1"/>
        </p:nvSpPr>
        <p:spPr bwMode="auto">
          <a:xfrm>
            <a:off x="0" y="0"/>
            <a:ext cx="1593850" cy="6858000"/>
          </a:xfrm>
          <a:custGeom>
            <a:avLst/>
            <a:gdLst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0 w 1238865"/>
              <a:gd name="connsiteY3" fmla="*/ 6858000 h 6858000"/>
              <a:gd name="connsiteX4" fmla="*/ 0 w 1238865"/>
              <a:gd name="connsiteY4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1194620 w 1238865"/>
              <a:gd name="connsiteY3" fmla="*/ 6843252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575187 w 1238865"/>
              <a:gd name="connsiteY3" fmla="*/ 6400801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648929 w 1238865"/>
              <a:gd name="connsiteY3" fmla="*/ 6282814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8865" h="6858000">
                <a:moveTo>
                  <a:pt x="0" y="0"/>
                </a:moveTo>
                <a:lnTo>
                  <a:pt x="1238865" y="0"/>
                </a:lnTo>
                <a:lnTo>
                  <a:pt x="1238865" y="6858000"/>
                </a:lnTo>
                <a:lnTo>
                  <a:pt x="648929" y="6282814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935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3775075" y="0"/>
            <a:ext cx="1593850" cy="4114800"/>
          </a:xfrm>
          <a:custGeom>
            <a:avLst/>
            <a:gdLst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0 w 1238865"/>
              <a:gd name="connsiteY3" fmla="*/ 6858000 h 6858000"/>
              <a:gd name="connsiteX4" fmla="*/ 0 w 1238865"/>
              <a:gd name="connsiteY4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1194620 w 1238865"/>
              <a:gd name="connsiteY3" fmla="*/ 6843252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575187 w 1238865"/>
              <a:gd name="connsiteY3" fmla="*/ 6400801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648929 w 1238865"/>
              <a:gd name="connsiteY3" fmla="*/ 6282814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8865" h="6858000">
                <a:moveTo>
                  <a:pt x="0" y="0"/>
                </a:moveTo>
                <a:lnTo>
                  <a:pt x="1238865" y="0"/>
                </a:lnTo>
                <a:lnTo>
                  <a:pt x="1238865" y="6858000"/>
                </a:lnTo>
                <a:lnTo>
                  <a:pt x="648929" y="6282814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pattFill prst="pct10">
            <a:fgClr>
              <a:srgbClr val="F935B3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" name="Rectangle 5"/>
          <p:cNvSpPr/>
          <p:nvPr userDrawn="1"/>
        </p:nvSpPr>
        <p:spPr bwMode="auto">
          <a:xfrm>
            <a:off x="5662613" y="0"/>
            <a:ext cx="1593850" cy="4114800"/>
          </a:xfrm>
          <a:custGeom>
            <a:avLst/>
            <a:gdLst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0 w 1238865"/>
              <a:gd name="connsiteY3" fmla="*/ 6858000 h 6858000"/>
              <a:gd name="connsiteX4" fmla="*/ 0 w 1238865"/>
              <a:gd name="connsiteY4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1194620 w 1238865"/>
              <a:gd name="connsiteY3" fmla="*/ 6843252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575187 w 1238865"/>
              <a:gd name="connsiteY3" fmla="*/ 6400801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648929 w 1238865"/>
              <a:gd name="connsiteY3" fmla="*/ 6282814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8865" h="6858000">
                <a:moveTo>
                  <a:pt x="0" y="0"/>
                </a:moveTo>
                <a:lnTo>
                  <a:pt x="1238865" y="0"/>
                </a:lnTo>
                <a:lnTo>
                  <a:pt x="1238865" y="6858000"/>
                </a:lnTo>
                <a:lnTo>
                  <a:pt x="648929" y="6282814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pattFill prst="pct90">
            <a:fgClr>
              <a:srgbClr val="F935B3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8" name="Rectangle 5"/>
          <p:cNvSpPr/>
          <p:nvPr userDrawn="1"/>
        </p:nvSpPr>
        <p:spPr bwMode="auto">
          <a:xfrm>
            <a:off x="7550150" y="0"/>
            <a:ext cx="1593850" cy="4114800"/>
          </a:xfrm>
          <a:custGeom>
            <a:avLst/>
            <a:gdLst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0 w 1238865"/>
              <a:gd name="connsiteY3" fmla="*/ 6858000 h 6858000"/>
              <a:gd name="connsiteX4" fmla="*/ 0 w 1238865"/>
              <a:gd name="connsiteY4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1194620 w 1238865"/>
              <a:gd name="connsiteY3" fmla="*/ 6843252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575187 w 1238865"/>
              <a:gd name="connsiteY3" fmla="*/ 6400801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648929 w 1238865"/>
              <a:gd name="connsiteY3" fmla="*/ 6282814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8865" h="6858000">
                <a:moveTo>
                  <a:pt x="0" y="0"/>
                </a:moveTo>
                <a:lnTo>
                  <a:pt x="1238865" y="0"/>
                </a:lnTo>
                <a:lnTo>
                  <a:pt x="1238865" y="6858000"/>
                </a:lnTo>
                <a:lnTo>
                  <a:pt x="648929" y="6282814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pattFill prst="pct20">
            <a:fgClr>
              <a:srgbClr val="F935B3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938213"/>
            <a:ext cx="9144000" cy="938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0" y="1076325"/>
            <a:ext cx="9144000" cy="635000"/>
          </a:xfrm>
          <a:prstGeom prst="rect">
            <a:avLst/>
          </a:prstGeom>
          <a:pattFill prst="pct5">
            <a:fgClr>
              <a:srgbClr val="F935B3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3434080" y="4255061"/>
            <a:ext cx="5496560" cy="1470025"/>
          </a:xfrm>
        </p:spPr>
        <p:txBody>
          <a:bodyPr/>
          <a:lstStyle>
            <a:lvl1pPr>
              <a:defRPr>
                <a:solidFill>
                  <a:srgbClr val="F935B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8" name="Subtitle 2"/>
          <p:cNvSpPr>
            <a:spLocks noGrp="1"/>
          </p:cNvSpPr>
          <p:nvPr>
            <p:ph type="subTitle" idx="1"/>
          </p:nvPr>
        </p:nvSpPr>
        <p:spPr>
          <a:xfrm>
            <a:off x="4903787" y="5802117"/>
            <a:ext cx="3973195" cy="784412"/>
          </a:xfrm>
        </p:spPr>
        <p:txBody>
          <a:bodyPr/>
          <a:lstStyle>
            <a:lvl1pPr marL="0" indent="0" algn="ctr">
              <a:buNone/>
              <a:defRPr>
                <a:solidFill>
                  <a:srgbClr val="F935B3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55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DD12E-3C6D-4CB8-9876-B742EEBF61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4420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6FEF6-DDD9-4B7D-B190-6D43F994FE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2024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8EFC9-A827-4CB1-AE49-CA7A1842A3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079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B2A72-302B-434B-BDBC-A8BF331611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7099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23B86-565D-4A3D-A6F3-CE05BA3B72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174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8EF72-8B4A-4720-BD71-327B435371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608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F197E-1F49-4479-A628-83C5ABF2B9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1316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25F90-F9EC-40B2-A92F-1C9553A266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3179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293C9-D0FA-451B-A8DD-5C95BBA301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39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4A5D7-D305-4A65-9706-47BEFFF670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6177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5D272-EC89-43AE-8B67-F31DB432E0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7424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EA6D8-F95B-49FF-B304-B086B537A1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947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/>
          <p:cNvSpPr/>
          <p:nvPr userDrawn="1"/>
        </p:nvSpPr>
        <p:spPr bwMode="auto">
          <a:xfrm>
            <a:off x="0" y="0"/>
            <a:ext cx="1593850" cy="6858000"/>
          </a:xfrm>
          <a:custGeom>
            <a:avLst/>
            <a:gdLst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0 w 1238865"/>
              <a:gd name="connsiteY3" fmla="*/ 6858000 h 6858000"/>
              <a:gd name="connsiteX4" fmla="*/ 0 w 1238865"/>
              <a:gd name="connsiteY4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1194620 w 1238865"/>
              <a:gd name="connsiteY3" fmla="*/ 6843252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575187 w 1238865"/>
              <a:gd name="connsiteY3" fmla="*/ 6400801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648929 w 1238865"/>
              <a:gd name="connsiteY3" fmla="*/ 6282814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8865" h="6858000">
                <a:moveTo>
                  <a:pt x="0" y="0"/>
                </a:moveTo>
                <a:lnTo>
                  <a:pt x="1238865" y="0"/>
                </a:lnTo>
                <a:lnTo>
                  <a:pt x="1238865" y="6858000"/>
                </a:lnTo>
                <a:lnTo>
                  <a:pt x="648929" y="6282814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935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1" name="Rectangle 20"/>
          <p:cNvSpPr/>
          <p:nvPr userDrawn="1"/>
        </p:nvSpPr>
        <p:spPr bwMode="auto">
          <a:xfrm>
            <a:off x="0" y="938213"/>
            <a:ext cx="1593850" cy="938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2" name="Rectangle 21"/>
          <p:cNvSpPr/>
          <p:nvPr userDrawn="1"/>
        </p:nvSpPr>
        <p:spPr bwMode="auto">
          <a:xfrm>
            <a:off x="0" y="1076325"/>
            <a:ext cx="1593850" cy="635000"/>
          </a:xfrm>
          <a:prstGeom prst="rect">
            <a:avLst/>
          </a:prstGeom>
          <a:pattFill prst="pct5">
            <a:fgClr>
              <a:srgbClr val="F935B3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FEFD198-20D4-45A6-B7C1-657E8774F8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F935B3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F935B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F935B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F935B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F935B3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111500" y="4254500"/>
            <a:ext cx="5819775" cy="1470025"/>
          </a:xfrm>
        </p:spPr>
        <p:txBody>
          <a:bodyPr/>
          <a:lstStyle/>
          <a:p>
            <a:r>
              <a:rPr lang="en-GB" altLang="en-US" smtClean="0"/>
              <a:t>Happy Days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4903788" y="5802313"/>
            <a:ext cx="3973512" cy="784225"/>
          </a:xfrm>
        </p:spPr>
        <p:txBody>
          <a:bodyPr/>
          <a:lstStyle/>
          <a:p>
            <a:pPr algn="r"/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04988" y="1600200"/>
            <a:ext cx="6881812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385888" y="190658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8" y="190658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00213" y="2098675"/>
            <a:ext cx="2784475" cy="4027488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59626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20838" y="1611313"/>
            <a:ext cx="4783137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4972050" y="40417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957388" y="33623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1957388" y="4910138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901825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901825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246688" y="3140075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793875" y="5422900"/>
            <a:ext cx="7164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901825" y="2608263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21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7030A0"/>
      </a:hlink>
      <a:folHlink>
        <a:srgbClr val="F729B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Happy Days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17</cp:revision>
  <dcterms:created xsi:type="dcterms:W3CDTF">2009-11-03T13:35:13Z</dcterms:created>
  <dcterms:modified xsi:type="dcterms:W3CDTF">2015-02-22T11:22:45Z</dcterms:modified>
</cp:coreProperties>
</file>