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DF89"/>
    <a:srgbClr val="FF00FF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51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6C385D6-FD08-41DD-9B04-FE7B7D8625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0795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014366-541B-4C31-8F52-1BBCC93065A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618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9BFAA1-FD79-4193-88FF-815A8852FEC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06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F17F68-1ECC-4A80-837B-33FF13C41D4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955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0E3E0F-DCAB-408D-B4A9-064645B59F3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61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14CB79-8534-4540-8CF5-2E078AEA84D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981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B31D92-F50D-4006-BCE7-83ADA994F2FB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255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BBF6E2-DEAE-4A01-915D-AA4D913529E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82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5A29FA-E51C-444A-8BD9-C905F3FC1F95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2" y="125413"/>
            <a:chExt cx="3173413" cy="6580187"/>
          </a:xfrm>
        </p:grpSpPr>
        <p:sp>
          <p:nvSpPr>
            <p:cNvPr id="5" name="Rectangle 4"/>
            <p:cNvSpPr/>
            <p:nvPr userDrawn="1"/>
          </p:nvSpPr>
          <p:spPr>
            <a:xfrm>
              <a:off x="5827712" y="125413"/>
              <a:ext cx="3173413" cy="65801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5946774" y="296863"/>
              <a:ext cx="2921001" cy="615315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6099174" y="449263"/>
              <a:ext cx="2630489" cy="5805487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8" name="Rectangle 7"/>
          <p:cNvSpPr/>
          <p:nvPr userDrawn="1"/>
        </p:nvSpPr>
        <p:spPr bwMode="auto">
          <a:xfrm>
            <a:off x="161925" y="125413"/>
            <a:ext cx="5521325" cy="6580187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390525" y="339725"/>
            <a:ext cx="5086350" cy="615315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542925" y="492125"/>
            <a:ext cx="4799013" cy="580548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307611" y="-1636870"/>
            <a:ext cx="1247700" cy="5504331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7622" y="4776522"/>
            <a:ext cx="2413591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67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920A4-0F62-4F96-9613-E5C3D4D1F7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060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872ED-8015-4FC6-888C-71A2F15289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7549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BB3A1-2560-4DDC-A3DE-28C2677F0F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4142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8DDC5-8F2C-4ADC-804B-974111D9BB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769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3305D-9735-4956-963B-13C647A089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147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303DE-A822-48D6-AFEE-E97B790CD2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572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F1809-006F-4486-9C37-5AA5FC1D19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88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8C680-3303-4941-AFD0-9CCBAC05F1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036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86791-2A0A-4D78-B5BB-943DE9255F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692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6D428-D013-4390-8889-F1AFC01CD3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97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0EC14-86CF-45EF-AF0C-2BAC5AAB30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688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2889C-9787-42A9-9B7C-2AB3E367BE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607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8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2" y="125413"/>
            <a:chExt cx="3173413" cy="6580187"/>
          </a:xfrm>
        </p:grpSpPr>
        <p:sp>
          <p:nvSpPr>
            <p:cNvPr id="20" name="Rectangle 19"/>
            <p:cNvSpPr/>
            <p:nvPr userDrawn="1"/>
          </p:nvSpPr>
          <p:spPr>
            <a:xfrm>
              <a:off x="5827712" y="125413"/>
              <a:ext cx="3173413" cy="65801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5946774" y="296863"/>
              <a:ext cx="2921001" cy="615315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6099174" y="449263"/>
              <a:ext cx="2630489" cy="5805487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54816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833E19B-0D8C-4D02-A051-75FD950B40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307431" y="-1635918"/>
            <a:ext cx="1247775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207125" y="4776788"/>
            <a:ext cx="2414588" cy="931862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231775"/>
            <a:ext cx="8202613" cy="1143000"/>
          </a:xfrm>
        </p:spPr>
        <p:txBody>
          <a:bodyPr/>
          <a:lstStyle/>
          <a:p>
            <a:pPr algn="l" eaLnBrk="1" hangingPunct="1"/>
            <a:r>
              <a:rPr lang="en-GB" altLang="en-US" sz="4000" smtClean="0"/>
              <a:t>Example Bullet Point Slide</a:t>
            </a:r>
            <a:endParaRPr lang="en-US" alt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019300" y="28702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095625" y="28702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66788" y="448468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035175" y="448468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103563" y="448468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73538" y="448468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56075" y="287020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950913" y="287020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31838" y="22304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049463" y="21082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00375" y="22304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279900" y="21082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109663" y="38449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055813" y="38449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990850" y="37226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071938" y="37211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42888" y="1784350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1784350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5414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569913" y="1865313"/>
          <a:ext cx="6872287" cy="3441700"/>
        </p:xfrm>
        <a:graphic>
          <a:graphicData uri="http://schemas.openxmlformats.org/drawingml/2006/table">
            <a:tbl>
              <a:tblPr/>
              <a:tblGrid>
                <a:gridCol w="3331949"/>
                <a:gridCol w="3540338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2" marR="89992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555625" y="5432425"/>
            <a:ext cx="59086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138" y="1701800"/>
            <a:ext cx="7826375" cy="4895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319088" y="17018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19088" y="3130550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663950" y="313055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211138" y="5413375"/>
            <a:ext cx="67325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319088" y="259873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89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C000"/>
      </a:accent1>
      <a:accent2>
        <a:srgbClr val="FF00FF"/>
      </a:accent2>
      <a:accent3>
        <a:srgbClr val="FFFFFF"/>
      </a:accent3>
      <a:accent4>
        <a:srgbClr val="000000"/>
      </a:accent4>
      <a:accent5>
        <a:srgbClr val="00B0F0"/>
      </a:accent5>
      <a:accent6>
        <a:srgbClr val="ADDB7B"/>
      </a:accent6>
      <a:hlink>
        <a:srgbClr val="00B0F0"/>
      </a:hlink>
      <a:folHlink>
        <a:srgbClr val="ADDB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24</cp:revision>
  <dcterms:created xsi:type="dcterms:W3CDTF">2009-11-03T13:35:13Z</dcterms:created>
  <dcterms:modified xsi:type="dcterms:W3CDTF">2015-02-22T11:22:44Z</dcterms:modified>
</cp:coreProperties>
</file>