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2B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9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F8BE1BE-3CFA-4423-96C0-76F0FBCB4F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5617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51CA85-01B4-44E2-84AD-3BB259B1A792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44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A2EB23-4DB9-43F2-BDC0-0B766F0A01F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335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774365-2CF5-4BE6-9970-9058DD4A0BD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230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51E27F-9364-4FF3-A475-5A0E839F52B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468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865BDA-CFEB-4B17-B91F-4E5656CA369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648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259AC4-9075-456F-8AB2-03A9E3019955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580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DF808F-DC32-4537-82B8-1CB3D75B9282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743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1F54C1-A672-4A2B-84AC-578B7AC5144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074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66411E-1B37-4917-83C7-5601351496C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27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76213" y="3635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ounded Rectangle 4"/>
          <p:cNvSpPr/>
          <p:nvPr userDrawn="1"/>
        </p:nvSpPr>
        <p:spPr>
          <a:xfrm>
            <a:off x="176213" y="124777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Rounded Rectangle 5"/>
          <p:cNvSpPr/>
          <p:nvPr userDrawn="1"/>
        </p:nvSpPr>
        <p:spPr>
          <a:xfrm>
            <a:off x="176213" y="21891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ounded Rectangle 6"/>
          <p:cNvSpPr/>
          <p:nvPr userDrawn="1"/>
        </p:nvSpPr>
        <p:spPr>
          <a:xfrm>
            <a:off x="176213" y="31289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Rounded Rectangle 7"/>
          <p:cNvSpPr/>
          <p:nvPr userDrawn="1"/>
        </p:nvSpPr>
        <p:spPr>
          <a:xfrm>
            <a:off x="176213" y="4070350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Rounded Rectangle 8"/>
          <p:cNvSpPr/>
          <p:nvPr userDrawn="1"/>
        </p:nvSpPr>
        <p:spPr>
          <a:xfrm>
            <a:off x="176213" y="50117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Rounded Rectangle 9"/>
          <p:cNvSpPr/>
          <p:nvPr userDrawn="1"/>
        </p:nvSpPr>
        <p:spPr>
          <a:xfrm>
            <a:off x="176213" y="595312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1" name="Rounded Rectangle 10"/>
          <p:cNvSpPr/>
          <p:nvPr userDrawn="1"/>
        </p:nvSpPr>
        <p:spPr>
          <a:xfrm>
            <a:off x="1471613" y="3635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" name="Rounded Rectangle 11"/>
          <p:cNvSpPr/>
          <p:nvPr userDrawn="1"/>
        </p:nvSpPr>
        <p:spPr>
          <a:xfrm>
            <a:off x="1471613" y="124777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3" name="Rounded Rectangle 12"/>
          <p:cNvSpPr/>
          <p:nvPr userDrawn="1"/>
        </p:nvSpPr>
        <p:spPr>
          <a:xfrm>
            <a:off x="1471613" y="21891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" name="Rounded Rectangle 13"/>
          <p:cNvSpPr/>
          <p:nvPr userDrawn="1"/>
        </p:nvSpPr>
        <p:spPr>
          <a:xfrm>
            <a:off x="1471613" y="31289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5" name="Rounded Rectangle 14"/>
          <p:cNvSpPr/>
          <p:nvPr userDrawn="1"/>
        </p:nvSpPr>
        <p:spPr>
          <a:xfrm>
            <a:off x="1471613" y="4070350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6" name="Rounded Rectangle 15"/>
          <p:cNvSpPr/>
          <p:nvPr userDrawn="1"/>
        </p:nvSpPr>
        <p:spPr>
          <a:xfrm>
            <a:off x="1471613" y="50117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Rounded Rectangle 16"/>
          <p:cNvSpPr/>
          <p:nvPr userDrawn="1"/>
        </p:nvSpPr>
        <p:spPr>
          <a:xfrm>
            <a:off x="1471613" y="595312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Rounded Rectangle 17"/>
          <p:cNvSpPr/>
          <p:nvPr userDrawn="1"/>
        </p:nvSpPr>
        <p:spPr>
          <a:xfrm>
            <a:off x="2767013" y="3635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" name="Rounded Rectangle 18"/>
          <p:cNvSpPr/>
          <p:nvPr userDrawn="1"/>
        </p:nvSpPr>
        <p:spPr>
          <a:xfrm>
            <a:off x="2767013" y="124777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Rounded Rectangle 19"/>
          <p:cNvSpPr/>
          <p:nvPr userDrawn="1"/>
        </p:nvSpPr>
        <p:spPr>
          <a:xfrm>
            <a:off x="2767013" y="21891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" name="Rounded Rectangle 20"/>
          <p:cNvSpPr/>
          <p:nvPr userDrawn="1"/>
        </p:nvSpPr>
        <p:spPr>
          <a:xfrm>
            <a:off x="2767013" y="31289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Rounded Rectangle 21"/>
          <p:cNvSpPr/>
          <p:nvPr userDrawn="1"/>
        </p:nvSpPr>
        <p:spPr>
          <a:xfrm>
            <a:off x="2767013" y="4070350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Rounded Rectangle 22"/>
          <p:cNvSpPr/>
          <p:nvPr userDrawn="1"/>
        </p:nvSpPr>
        <p:spPr>
          <a:xfrm>
            <a:off x="2767013" y="50117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Rounded Rectangle 23"/>
          <p:cNvSpPr/>
          <p:nvPr userDrawn="1"/>
        </p:nvSpPr>
        <p:spPr>
          <a:xfrm>
            <a:off x="2767013" y="595312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" name="Rounded Rectangle 24"/>
          <p:cNvSpPr/>
          <p:nvPr userDrawn="1"/>
        </p:nvSpPr>
        <p:spPr>
          <a:xfrm>
            <a:off x="4062413" y="3635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6" name="Rounded Rectangle 25"/>
          <p:cNvSpPr/>
          <p:nvPr userDrawn="1"/>
        </p:nvSpPr>
        <p:spPr>
          <a:xfrm>
            <a:off x="4062413" y="124777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7" name="Rounded Rectangle 26"/>
          <p:cNvSpPr/>
          <p:nvPr userDrawn="1"/>
        </p:nvSpPr>
        <p:spPr>
          <a:xfrm>
            <a:off x="4062413" y="21891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8" name="Rounded Rectangle 27"/>
          <p:cNvSpPr/>
          <p:nvPr userDrawn="1"/>
        </p:nvSpPr>
        <p:spPr>
          <a:xfrm>
            <a:off x="4062413" y="31289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Rounded Rectangle 28"/>
          <p:cNvSpPr/>
          <p:nvPr userDrawn="1"/>
        </p:nvSpPr>
        <p:spPr>
          <a:xfrm>
            <a:off x="4062413" y="4070350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Rounded Rectangle 29"/>
          <p:cNvSpPr/>
          <p:nvPr userDrawn="1"/>
        </p:nvSpPr>
        <p:spPr>
          <a:xfrm>
            <a:off x="4062413" y="50117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Rounded Rectangle 30"/>
          <p:cNvSpPr/>
          <p:nvPr userDrawn="1"/>
        </p:nvSpPr>
        <p:spPr>
          <a:xfrm>
            <a:off x="4062413" y="595312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2" name="Rounded Rectangle 31"/>
          <p:cNvSpPr/>
          <p:nvPr userDrawn="1"/>
        </p:nvSpPr>
        <p:spPr>
          <a:xfrm>
            <a:off x="5357813" y="3635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3" name="Rounded Rectangle 32"/>
          <p:cNvSpPr/>
          <p:nvPr userDrawn="1"/>
        </p:nvSpPr>
        <p:spPr>
          <a:xfrm>
            <a:off x="5357813" y="124777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4" name="Rounded Rectangle 33"/>
          <p:cNvSpPr/>
          <p:nvPr userDrawn="1"/>
        </p:nvSpPr>
        <p:spPr>
          <a:xfrm>
            <a:off x="5357813" y="21891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5" name="Rounded Rectangle 34"/>
          <p:cNvSpPr/>
          <p:nvPr userDrawn="1"/>
        </p:nvSpPr>
        <p:spPr>
          <a:xfrm>
            <a:off x="5357813" y="31289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6" name="Rounded Rectangle 35"/>
          <p:cNvSpPr/>
          <p:nvPr userDrawn="1"/>
        </p:nvSpPr>
        <p:spPr>
          <a:xfrm>
            <a:off x="5357813" y="4070350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7" name="Rounded Rectangle 36"/>
          <p:cNvSpPr/>
          <p:nvPr userDrawn="1"/>
        </p:nvSpPr>
        <p:spPr>
          <a:xfrm>
            <a:off x="5357813" y="50117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8" name="Rounded Rectangle 37"/>
          <p:cNvSpPr/>
          <p:nvPr userDrawn="1"/>
        </p:nvSpPr>
        <p:spPr>
          <a:xfrm>
            <a:off x="5357813" y="595312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9" name="Rounded Rectangle 38"/>
          <p:cNvSpPr/>
          <p:nvPr userDrawn="1"/>
        </p:nvSpPr>
        <p:spPr>
          <a:xfrm>
            <a:off x="6653213" y="3635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0" name="Rounded Rectangle 39"/>
          <p:cNvSpPr/>
          <p:nvPr userDrawn="1"/>
        </p:nvSpPr>
        <p:spPr>
          <a:xfrm>
            <a:off x="6653213" y="124777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1" name="Rounded Rectangle 40"/>
          <p:cNvSpPr/>
          <p:nvPr userDrawn="1"/>
        </p:nvSpPr>
        <p:spPr>
          <a:xfrm>
            <a:off x="6653213" y="21891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2" name="Rounded Rectangle 41"/>
          <p:cNvSpPr/>
          <p:nvPr userDrawn="1"/>
        </p:nvSpPr>
        <p:spPr>
          <a:xfrm>
            <a:off x="6653213" y="31289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3" name="Rounded Rectangle 42"/>
          <p:cNvSpPr/>
          <p:nvPr userDrawn="1"/>
        </p:nvSpPr>
        <p:spPr>
          <a:xfrm>
            <a:off x="6653213" y="4070350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4" name="Rounded Rectangle 43"/>
          <p:cNvSpPr/>
          <p:nvPr userDrawn="1"/>
        </p:nvSpPr>
        <p:spPr>
          <a:xfrm>
            <a:off x="6653213" y="50117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5" name="Rounded Rectangle 44"/>
          <p:cNvSpPr/>
          <p:nvPr userDrawn="1"/>
        </p:nvSpPr>
        <p:spPr>
          <a:xfrm>
            <a:off x="6653213" y="595312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6" name="Rounded Rectangle 45"/>
          <p:cNvSpPr/>
          <p:nvPr userDrawn="1"/>
        </p:nvSpPr>
        <p:spPr>
          <a:xfrm>
            <a:off x="7948613" y="3635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7" name="Rounded Rectangle 46"/>
          <p:cNvSpPr/>
          <p:nvPr userDrawn="1"/>
        </p:nvSpPr>
        <p:spPr>
          <a:xfrm>
            <a:off x="7948613" y="124777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8" name="Rounded Rectangle 47"/>
          <p:cNvSpPr/>
          <p:nvPr userDrawn="1"/>
        </p:nvSpPr>
        <p:spPr>
          <a:xfrm>
            <a:off x="7948613" y="21891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9" name="Rounded Rectangle 48"/>
          <p:cNvSpPr/>
          <p:nvPr userDrawn="1"/>
        </p:nvSpPr>
        <p:spPr>
          <a:xfrm>
            <a:off x="7948613" y="31289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0" name="Rounded Rectangle 49"/>
          <p:cNvSpPr/>
          <p:nvPr userDrawn="1"/>
        </p:nvSpPr>
        <p:spPr>
          <a:xfrm>
            <a:off x="7948613" y="4070350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" name="Rounded Rectangle 50"/>
          <p:cNvSpPr/>
          <p:nvPr userDrawn="1"/>
        </p:nvSpPr>
        <p:spPr>
          <a:xfrm>
            <a:off x="7948613" y="50117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2" name="Rounded Rectangle 51"/>
          <p:cNvSpPr/>
          <p:nvPr userDrawn="1"/>
        </p:nvSpPr>
        <p:spPr>
          <a:xfrm>
            <a:off x="7948613" y="595312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" y="207251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760" y="382828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3" name="Date Placeholder 3"/>
          <p:cNvSpPr>
            <a:spLocks noGrp="1"/>
          </p:cNvSpPr>
          <p:nvPr>
            <p:ph type="dt" sz="half" idx="10"/>
          </p:nvPr>
        </p:nvSpPr>
        <p:spPr>
          <a:xfrm>
            <a:off x="212725" y="607536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9725" y="60753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8725" y="6075363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B0B3C3-7066-42B7-9E81-E11C936932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501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BC822-20CE-4223-8427-70E3DBEC63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388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E4393-5821-4598-A583-610BF5A864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7675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ED923-F89F-4DFB-B59B-71B2A3B154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473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5BE27-A6FF-411F-81B2-B9D7B16029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28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283EB-A9A7-41EC-A5C4-4A39B99E6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370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C1B15-9DB0-4B03-AF34-45BAB2F3E5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434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3ED8A-20CD-4B93-A260-768F757EA2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89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EA5E1-CD07-4DA1-8F9D-777529D026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534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EE55B-5520-45F1-800E-E00F09F2E2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120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CCFB5-3A28-4956-A76E-077412A9F1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208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24791-4C14-4A3B-AAC9-D148C62E5E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48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AEB0B-307E-4770-96E4-231233320F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989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>
            <a:off x="176213" y="3635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Rounded Rectangle 21"/>
          <p:cNvSpPr/>
          <p:nvPr userDrawn="1"/>
        </p:nvSpPr>
        <p:spPr>
          <a:xfrm>
            <a:off x="176213" y="124777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76213" y="21891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76213" y="31289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76213" y="4070350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6" name="Rounded Rectangle 25"/>
          <p:cNvSpPr/>
          <p:nvPr userDrawn="1"/>
        </p:nvSpPr>
        <p:spPr>
          <a:xfrm>
            <a:off x="176213" y="50117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7" name="Rounded Rectangle 26"/>
          <p:cNvSpPr/>
          <p:nvPr userDrawn="1"/>
        </p:nvSpPr>
        <p:spPr>
          <a:xfrm>
            <a:off x="176213" y="595312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8" name="Rounded Rectangle 27"/>
          <p:cNvSpPr/>
          <p:nvPr userDrawn="1"/>
        </p:nvSpPr>
        <p:spPr>
          <a:xfrm>
            <a:off x="1471613" y="3635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9" name="Rounded Rectangle 28"/>
          <p:cNvSpPr/>
          <p:nvPr userDrawn="1"/>
        </p:nvSpPr>
        <p:spPr>
          <a:xfrm>
            <a:off x="1471613" y="124777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" name="Rounded Rectangle 29"/>
          <p:cNvSpPr/>
          <p:nvPr userDrawn="1"/>
        </p:nvSpPr>
        <p:spPr>
          <a:xfrm>
            <a:off x="1471613" y="21891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Rounded Rectangle 30"/>
          <p:cNvSpPr/>
          <p:nvPr userDrawn="1"/>
        </p:nvSpPr>
        <p:spPr>
          <a:xfrm>
            <a:off x="1471613" y="3128963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2" name="Rounded Rectangle 31"/>
          <p:cNvSpPr/>
          <p:nvPr userDrawn="1"/>
        </p:nvSpPr>
        <p:spPr>
          <a:xfrm>
            <a:off x="1471613" y="4070350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3" name="Rounded Rectangle 32"/>
          <p:cNvSpPr/>
          <p:nvPr userDrawn="1"/>
        </p:nvSpPr>
        <p:spPr>
          <a:xfrm>
            <a:off x="1471613" y="5011738"/>
            <a:ext cx="1052512" cy="722312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4" name="Rounded Rectangle 33"/>
          <p:cNvSpPr/>
          <p:nvPr userDrawn="1"/>
        </p:nvSpPr>
        <p:spPr>
          <a:xfrm>
            <a:off x="1471613" y="5953125"/>
            <a:ext cx="1052512" cy="722313"/>
          </a:xfrm>
          <a:prstGeom prst="roundRect">
            <a:avLst/>
          </a:prstGeom>
          <a:solidFill>
            <a:srgbClr val="FB2B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4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D64C37E-87A9-40F2-9885-104238014F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1325" y="20732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PowerPoint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84400" y="274638"/>
            <a:ext cx="6777038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Example Bullet Point Slide</a:t>
            </a:r>
            <a:endParaRPr lang="en-US" alt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600200"/>
            <a:ext cx="5943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791075" y="3041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867400" y="3041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738563" y="4656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806950" y="4656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875338" y="4656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945313" y="4656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927850" y="3041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722688" y="3041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503613" y="2401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821238" y="2279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772150" y="2401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051675" y="2279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881438" y="4016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827588" y="4016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762625" y="3894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843713" y="3892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2009775" y="1947863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1947863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7675" y="2136775"/>
            <a:ext cx="3921125" cy="3921125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20526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58737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91525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7850" y="181292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854075" y="184150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1125" y="1711325"/>
            <a:ext cx="7762875" cy="4170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679575" y="17414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679575" y="317023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5024438" y="3170238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571625" y="5453063"/>
            <a:ext cx="71643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679575" y="2638425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8</cp:revision>
  <dcterms:created xsi:type="dcterms:W3CDTF">2009-11-03T13:35:13Z</dcterms:created>
  <dcterms:modified xsi:type="dcterms:W3CDTF">2015-02-22T11:22:43Z</dcterms:modified>
</cp:coreProperties>
</file>