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80"/>
    <a:srgbClr val="5D7E9D"/>
    <a:srgbClr val="191919"/>
    <a:srgbClr val="8000FF"/>
    <a:srgbClr val="666666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2" autoAdjust="0"/>
    <p:restoredTop sz="91734" autoAdjust="0"/>
  </p:normalViewPr>
  <p:slideViewPr>
    <p:cSldViewPr snapToObjects="1">
      <p:cViewPr>
        <p:scale>
          <a:sx n="71" d="100"/>
          <a:sy n="71" d="100"/>
        </p:scale>
        <p:origin x="-840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07311D5-1A43-4DCC-8B8E-D1F4BF96C1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098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FCE02FA-06E5-4DAE-B8AD-C57CFF693C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3765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288F6B-A076-402A-A638-7EE1D6A08AFF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100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ED9E9A-33DA-4198-AD8A-EE17A5FAA63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315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7FE5B8-D1A9-4F5F-8112-2EDD705E6F9A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888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B63707-8F2E-45E4-9AB5-EFE15480E712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665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BE7E57-D9A1-4825-B125-B3D534BA38DA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38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42875" y="211138"/>
            <a:ext cx="8858250" cy="6510337"/>
          </a:xfrm>
          <a:prstGeom prst="rect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2" descr="ballon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" t="9943" r="79935" b="43422"/>
          <a:stretch>
            <a:fillRect/>
          </a:stretch>
        </p:blipFill>
        <p:spPr bwMode="auto">
          <a:xfrm>
            <a:off x="361950" y="0"/>
            <a:ext cx="2481263" cy="505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32"/>
          <p:cNvGrpSpPr>
            <a:grpSpLocks/>
          </p:cNvGrpSpPr>
          <p:nvPr userDrawn="1"/>
        </p:nvGrpSpPr>
        <p:grpSpPr bwMode="auto">
          <a:xfrm>
            <a:off x="539750" y="-114300"/>
            <a:ext cx="2027238" cy="2700338"/>
            <a:chOff x="539552" y="692696"/>
            <a:chExt cx="2026707" cy="2700300"/>
          </a:xfrm>
        </p:grpSpPr>
        <p:sp>
          <p:nvSpPr>
            <p:cNvPr id="7" name="TextBox 33"/>
            <p:cNvSpPr txBox="1">
              <a:spLocks noChangeArrowheads="1"/>
            </p:cNvSpPr>
            <p:nvPr userDrawn="1"/>
          </p:nvSpPr>
          <p:spPr bwMode="auto">
            <a:xfrm>
              <a:off x="1512435" y="1642008"/>
              <a:ext cx="607853" cy="9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5400" b="1" smtClean="0">
                  <a:solidFill>
                    <a:schemeClr val="bg1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8" name="TextBox 34"/>
            <p:cNvSpPr txBox="1">
              <a:spLocks noChangeArrowheads="1"/>
            </p:cNvSpPr>
            <p:nvPr userDrawn="1"/>
          </p:nvSpPr>
          <p:spPr bwMode="auto">
            <a:xfrm>
              <a:off x="1034722" y="2484959"/>
              <a:ext cx="434861" cy="584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3200" b="1" smtClean="0">
                  <a:solidFill>
                    <a:schemeClr val="bg1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9" name="TextBox 35"/>
            <p:cNvSpPr txBox="1">
              <a:spLocks noChangeArrowheads="1"/>
            </p:cNvSpPr>
            <p:nvPr userDrawn="1"/>
          </p:nvSpPr>
          <p:spPr bwMode="auto">
            <a:xfrm>
              <a:off x="1255327" y="2284937"/>
              <a:ext cx="698317" cy="1108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10" name="TextBox 36"/>
            <p:cNvSpPr txBox="1">
              <a:spLocks noChangeArrowheads="1"/>
            </p:cNvSpPr>
            <p:nvPr userDrawn="1"/>
          </p:nvSpPr>
          <p:spPr bwMode="auto">
            <a:xfrm>
              <a:off x="1864768" y="1340387"/>
              <a:ext cx="701491" cy="1108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11" name="TextBox 37"/>
            <p:cNvSpPr txBox="1">
              <a:spLocks noChangeArrowheads="1"/>
            </p:cNvSpPr>
            <p:nvPr userDrawn="1"/>
          </p:nvSpPr>
          <p:spPr bwMode="auto">
            <a:xfrm>
              <a:off x="1115664" y="692696"/>
              <a:ext cx="811000" cy="1323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8000" b="1" smtClean="0">
                  <a:solidFill>
                    <a:schemeClr val="bg1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12" name="TextBox 38"/>
            <p:cNvSpPr txBox="1">
              <a:spLocks noChangeArrowheads="1"/>
            </p:cNvSpPr>
            <p:nvPr userDrawn="1"/>
          </p:nvSpPr>
          <p:spPr bwMode="auto">
            <a:xfrm>
              <a:off x="539552" y="1772181"/>
              <a:ext cx="701491" cy="1108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13" name="TextBox 39"/>
            <p:cNvSpPr txBox="1">
              <a:spLocks noChangeArrowheads="1"/>
            </p:cNvSpPr>
            <p:nvPr userDrawn="1"/>
          </p:nvSpPr>
          <p:spPr bwMode="auto">
            <a:xfrm>
              <a:off x="1747324" y="2169050"/>
              <a:ext cx="699904" cy="1108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14" name="TextBox 40"/>
            <p:cNvSpPr txBox="1">
              <a:spLocks noChangeArrowheads="1"/>
            </p:cNvSpPr>
            <p:nvPr userDrawn="1"/>
          </p:nvSpPr>
          <p:spPr bwMode="auto">
            <a:xfrm>
              <a:off x="668106" y="1018129"/>
              <a:ext cx="653879" cy="1014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000" b="1" smtClean="0">
                  <a:solidFill>
                    <a:schemeClr val="bg1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15" name="TextBox 41"/>
            <p:cNvSpPr txBox="1">
              <a:spLocks noChangeArrowheads="1"/>
            </p:cNvSpPr>
            <p:nvPr userDrawn="1"/>
          </p:nvSpPr>
          <p:spPr bwMode="auto">
            <a:xfrm>
              <a:off x="979175" y="1545172"/>
              <a:ext cx="749104" cy="1200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7200" b="1" smtClean="0">
                  <a:solidFill>
                    <a:schemeClr val="bg1"/>
                  </a:solidFill>
                  <a:latin typeface="Comic Sans MS" pitchFamily="66" charset="0"/>
                </a:rPr>
                <a:t>9</a:t>
              </a:r>
            </a:p>
          </p:txBody>
        </p:sp>
      </p:grpSp>
      <p:pic>
        <p:nvPicPr>
          <p:cNvPr id="16" name="Picture 12" descr="ballon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2" t="34837" r="66795" b="30957"/>
          <a:stretch>
            <a:fillRect/>
          </a:stretch>
        </p:blipFill>
        <p:spPr bwMode="auto">
          <a:xfrm>
            <a:off x="2682875" y="1228725"/>
            <a:ext cx="2419350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43"/>
          <p:cNvGrpSpPr>
            <a:grpSpLocks/>
          </p:cNvGrpSpPr>
          <p:nvPr userDrawn="1"/>
        </p:nvGrpSpPr>
        <p:grpSpPr bwMode="auto">
          <a:xfrm>
            <a:off x="2859088" y="1236663"/>
            <a:ext cx="2027237" cy="2700337"/>
            <a:chOff x="539552" y="692696"/>
            <a:chExt cx="2026707" cy="2700300"/>
          </a:xfrm>
        </p:grpSpPr>
        <p:sp>
          <p:nvSpPr>
            <p:cNvPr id="18" name="TextBox 44"/>
            <p:cNvSpPr txBox="1">
              <a:spLocks noChangeArrowheads="1"/>
            </p:cNvSpPr>
            <p:nvPr userDrawn="1"/>
          </p:nvSpPr>
          <p:spPr bwMode="auto">
            <a:xfrm>
              <a:off x="1512435" y="1642008"/>
              <a:ext cx="607854" cy="922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5400" b="1" smtClean="0">
                  <a:solidFill>
                    <a:schemeClr val="bg1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19" name="TextBox 45"/>
            <p:cNvSpPr txBox="1">
              <a:spLocks noChangeArrowheads="1"/>
            </p:cNvSpPr>
            <p:nvPr userDrawn="1"/>
          </p:nvSpPr>
          <p:spPr bwMode="auto">
            <a:xfrm>
              <a:off x="1034723" y="2484958"/>
              <a:ext cx="434861" cy="584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3200" b="1" smtClean="0">
                  <a:solidFill>
                    <a:schemeClr val="bg1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0" name="TextBox 46"/>
            <p:cNvSpPr txBox="1">
              <a:spLocks noChangeArrowheads="1"/>
            </p:cNvSpPr>
            <p:nvPr userDrawn="1"/>
          </p:nvSpPr>
          <p:spPr bwMode="auto">
            <a:xfrm>
              <a:off x="1255327" y="2284936"/>
              <a:ext cx="698317" cy="11080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1" name="TextBox 47"/>
            <p:cNvSpPr txBox="1">
              <a:spLocks noChangeArrowheads="1"/>
            </p:cNvSpPr>
            <p:nvPr userDrawn="1"/>
          </p:nvSpPr>
          <p:spPr bwMode="auto">
            <a:xfrm>
              <a:off x="1864767" y="1340387"/>
              <a:ext cx="701492" cy="11080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2" name="TextBox 48"/>
            <p:cNvSpPr txBox="1">
              <a:spLocks noChangeArrowheads="1"/>
            </p:cNvSpPr>
            <p:nvPr userDrawn="1"/>
          </p:nvSpPr>
          <p:spPr bwMode="auto">
            <a:xfrm>
              <a:off x="1115663" y="692696"/>
              <a:ext cx="811001" cy="1323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8000" b="1" smtClean="0">
                  <a:solidFill>
                    <a:schemeClr val="bg1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3" name="TextBox 49"/>
            <p:cNvSpPr txBox="1">
              <a:spLocks noChangeArrowheads="1"/>
            </p:cNvSpPr>
            <p:nvPr userDrawn="1"/>
          </p:nvSpPr>
          <p:spPr bwMode="auto">
            <a:xfrm>
              <a:off x="539552" y="1772181"/>
              <a:ext cx="701492" cy="11080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4" name="TextBox 50"/>
            <p:cNvSpPr txBox="1">
              <a:spLocks noChangeArrowheads="1"/>
            </p:cNvSpPr>
            <p:nvPr userDrawn="1"/>
          </p:nvSpPr>
          <p:spPr bwMode="auto">
            <a:xfrm>
              <a:off x="1747323" y="2169051"/>
              <a:ext cx="699905" cy="11080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5" name="TextBox 51"/>
            <p:cNvSpPr txBox="1">
              <a:spLocks noChangeArrowheads="1"/>
            </p:cNvSpPr>
            <p:nvPr userDrawn="1"/>
          </p:nvSpPr>
          <p:spPr bwMode="auto">
            <a:xfrm>
              <a:off x="668105" y="1018129"/>
              <a:ext cx="653879" cy="1014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000" b="1" smtClean="0">
                  <a:solidFill>
                    <a:schemeClr val="bg1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6" name="TextBox 52"/>
            <p:cNvSpPr txBox="1">
              <a:spLocks noChangeArrowheads="1"/>
            </p:cNvSpPr>
            <p:nvPr userDrawn="1"/>
          </p:nvSpPr>
          <p:spPr bwMode="auto">
            <a:xfrm>
              <a:off x="979174" y="1545171"/>
              <a:ext cx="749104" cy="1200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7200" b="1" smtClean="0">
                  <a:solidFill>
                    <a:schemeClr val="bg1"/>
                  </a:solidFill>
                  <a:latin typeface="Comic Sans MS" pitchFamily="66" charset="0"/>
                </a:rPr>
                <a:t>9</a:t>
              </a:r>
            </a:p>
          </p:txBody>
        </p:sp>
      </p:grpSp>
      <p:pic>
        <p:nvPicPr>
          <p:cNvPr id="27" name="Picture 12" descr="ballon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57" t="16010" r="14088" b="53918"/>
          <a:stretch>
            <a:fillRect/>
          </a:stretch>
        </p:blipFill>
        <p:spPr bwMode="auto">
          <a:xfrm>
            <a:off x="4857750" y="146050"/>
            <a:ext cx="2522538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54"/>
          <p:cNvGrpSpPr>
            <a:grpSpLocks/>
          </p:cNvGrpSpPr>
          <p:nvPr userDrawn="1"/>
        </p:nvGrpSpPr>
        <p:grpSpPr bwMode="auto">
          <a:xfrm rot="683832">
            <a:off x="5105400" y="146050"/>
            <a:ext cx="2027238" cy="2700338"/>
            <a:chOff x="539552" y="692696"/>
            <a:chExt cx="2026707" cy="2700300"/>
          </a:xfrm>
        </p:grpSpPr>
        <p:sp>
          <p:nvSpPr>
            <p:cNvPr id="29" name="TextBox 55"/>
            <p:cNvSpPr txBox="1">
              <a:spLocks noChangeArrowheads="1"/>
            </p:cNvSpPr>
            <p:nvPr userDrawn="1"/>
          </p:nvSpPr>
          <p:spPr bwMode="auto">
            <a:xfrm>
              <a:off x="1512079" y="1641992"/>
              <a:ext cx="607854" cy="9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5400" b="1" smtClean="0">
                  <a:solidFill>
                    <a:schemeClr val="bg1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30" name="TextBox 56"/>
            <p:cNvSpPr txBox="1">
              <a:spLocks noChangeArrowheads="1"/>
            </p:cNvSpPr>
            <p:nvPr userDrawn="1"/>
          </p:nvSpPr>
          <p:spPr bwMode="auto">
            <a:xfrm>
              <a:off x="1034054" y="2484392"/>
              <a:ext cx="434861" cy="584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3200" b="1" smtClean="0">
                  <a:solidFill>
                    <a:schemeClr val="bg1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31" name="TextBox 57"/>
            <p:cNvSpPr txBox="1">
              <a:spLocks noChangeArrowheads="1"/>
            </p:cNvSpPr>
            <p:nvPr userDrawn="1"/>
          </p:nvSpPr>
          <p:spPr bwMode="auto">
            <a:xfrm>
              <a:off x="1254759" y="2284188"/>
              <a:ext cx="698317" cy="1108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32" name="TextBox 58"/>
            <p:cNvSpPr txBox="1">
              <a:spLocks noChangeArrowheads="1"/>
            </p:cNvSpPr>
            <p:nvPr userDrawn="1"/>
          </p:nvSpPr>
          <p:spPr bwMode="auto">
            <a:xfrm>
              <a:off x="1864280" y="1339925"/>
              <a:ext cx="701491" cy="1108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33" name="TextBox 59"/>
            <p:cNvSpPr txBox="1">
              <a:spLocks noChangeArrowheads="1"/>
            </p:cNvSpPr>
            <p:nvPr userDrawn="1"/>
          </p:nvSpPr>
          <p:spPr bwMode="auto">
            <a:xfrm>
              <a:off x="1115073" y="690231"/>
              <a:ext cx="811000" cy="1323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8000" b="1" smtClean="0">
                  <a:solidFill>
                    <a:schemeClr val="bg1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34" name="TextBox 60"/>
            <p:cNvSpPr txBox="1">
              <a:spLocks noChangeArrowheads="1"/>
            </p:cNvSpPr>
            <p:nvPr userDrawn="1"/>
          </p:nvSpPr>
          <p:spPr bwMode="auto">
            <a:xfrm>
              <a:off x="538995" y="1769090"/>
              <a:ext cx="701491" cy="1108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35" name="TextBox 61"/>
            <p:cNvSpPr txBox="1">
              <a:spLocks noChangeArrowheads="1"/>
            </p:cNvSpPr>
            <p:nvPr userDrawn="1"/>
          </p:nvSpPr>
          <p:spPr bwMode="auto">
            <a:xfrm>
              <a:off x="1744791" y="2169026"/>
              <a:ext cx="699905" cy="1108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36" name="TextBox 62"/>
            <p:cNvSpPr txBox="1">
              <a:spLocks noChangeArrowheads="1"/>
            </p:cNvSpPr>
            <p:nvPr userDrawn="1"/>
          </p:nvSpPr>
          <p:spPr bwMode="auto">
            <a:xfrm>
              <a:off x="665386" y="1015489"/>
              <a:ext cx="653879" cy="1014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000" b="1" smtClean="0">
                  <a:solidFill>
                    <a:schemeClr val="bg1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37" name="TextBox 63"/>
            <p:cNvSpPr txBox="1">
              <a:spLocks noChangeArrowheads="1"/>
            </p:cNvSpPr>
            <p:nvPr userDrawn="1"/>
          </p:nvSpPr>
          <p:spPr bwMode="auto">
            <a:xfrm>
              <a:off x="977436" y="1542400"/>
              <a:ext cx="749104" cy="1200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7200" b="1" smtClean="0">
                  <a:solidFill>
                    <a:schemeClr val="bg1"/>
                  </a:solidFill>
                  <a:latin typeface="Comic Sans MS" pitchFamily="66" charset="0"/>
                </a:rPr>
                <a:t>9</a:t>
              </a:r>
            </a:p>
          </p:txBody>
        </p:sp>
      </p:grpSp>
      <p:pic>
        <p:nvPicPr>
          <p:cNvPr id="38" name="Picture 12" descr="ballon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7" t="60719" r="87254" b="5844"/>
          <a:stretch>
            <a:fillRect/>
          </a:stretch>
        </p:blipFill>
        <p:spPr bwMode="auto">
          <a:xfrm>
            <a:off x="6797675" y="2219325"/>
            <a:ext cx="2008188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9" name="Group 65"/>
          <p:cNvGrpSpPr>
            <a:grpSpLocks/>
          </p:cNvGrpSpPr>
          <p:nvPr userDrawn="1"/>
        </p:nvGrpSpPr>
        <p:grpSpPr bwMode="auto">
          <a:xfrm rot="-925646">
            <a:off x="6802438" y="2087563"/>
            <a:ext cx="1946275" cy="2506662"/>
            <a:chOff x="539552" y="839812"/>
            <a:chExt cx="1946394" cy="2507017"/>
          </a:xfrm>
        </p:grpSpPr>
        <p:sp>
          <p:nvSpPr>
            <p:cNvPr id="40" name="TextBox 66"/>
            <p:cNvSpPr txBox="1">
              <a:spLocks noChangeArrowheads="1"/>
            </p:cNvSpPr>
            <p:nvPr userDrawn="1"/>
          </p:nvSpPr>
          <p:spPr bwMode="auto">
            <a:xfrm>
              <a:off x="1534322" y="1685653"/>
              <a:ext cx="560422" cy="830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4800" b="1" smtClean="0">
                  <a:solidFill>
                    <a:schemeClr val="bg1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41" name="TextBox 67"/>
            <p:cNvSpPr txBox="1">
              <a:spLocks noChangeArrowheads="1"/>
            </p:cNvSpPr>
            <p:nvPr userDrawn="1"/>
          </p:nvSpPr>
          <p:spPr bwMode="auto">
            <a:xfrm>
              <a:off x="1050149" y="2514503"/>
              <a:ext cx="403250" cy="523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2800" b="1" smtClean="0">
                  <a:solidFill>
                    <a:schemeClr val="bg1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42" name="TextBox 68"/>
            <p:cNvSpPr txBox="1">
              <a:spLocks noChangeArrowheads="1"/>
            </p:cNvSpPr>
            <p:nvPr userDrawn="1"/>
          </p:nvSpPr>
          <p:spPr bwMode="auto">
            <a:xfrm>
              <a:off x="1253522" y="2327180"/>
              <a:ext cx="696955" cy="1016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000" b="1" smtClean="0">
                  <a:solidFill>
                    <a:schemeClr val="bg1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43" name="TextBox 69"/>
            <p:cNvSpPr txBox="1">
              <a:spLocks noChangeArrowheads="1"/>
            </p:cNvSpPr>
            <p:nvPr userDrawn="1"/>
          </p:nvSpPr>
          <p:spPr bwMode="auto">
            <a:xfrm>
              <a:off x="1828970" y="1480307"/>
              <a:ext cx="654090" cy="1016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000" b="1" smtClean="0">
                  <a:solidFill>
                    <a:schemeClr val="bg1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44" name="TextBox 70"/>
            <p:cNvSpPr txBox="1">
              <a:spLocks noChangeArrowheads="1"/>
            </p:cNvSpPr>
            <p:nvPr userDrawn="1"/>
          </p:nvSpPr>
          <p:spPr bwMode="auto">
            <a:xfrm>
              <a:off x="1121488" y="836947"/>
              <a:ext cx="747759" cy="1200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7200" b="1" smtClean="0">
                  <a:solidFill>
                    <a:schemeClr val="bg1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45" name="TextBox 71"/>
            <p:cNvSpPr txBox="1">
              <a:spLocks noChangeArrowheads="1"/>
            </p:cNvSpPr>
            <p:nvPr userDrawn="1"/>
          </p:nvSpPr>
          <p:spPr bwMode="auto">
            <a:xfrm>
              <a:off x="538114" y="1771160"/>
              <a:ext cx="700130" cy="1106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46" name="TextBox 72"/>
            <p:cNvSpPr txBox="1">
              <a:spLocks noChangeArrowheads="1"/>
            </p:cNvSpPr>
            <p:nvPr userDrawn="1"/>
          </p:nvSpPr>
          <p:spPr bwMode="auto">
            <a:xfrm>
              <a:off x="1717767" y="2157857"/>
              <a:ext cx="654090" cy="1016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000" b="1" smtClean="0">
                  <a:solidFill>
                    <a:schemeClr val="bg1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47" name="TextBox 73"/>
            <p:cNvSpPr txBox="1">
              <a:spLocks noChangeArrowheads="1"/>
            </p:cNvSpPr>
            <p:nvPr userDrawn="1"/>
          </p:nvSpPr>
          <p:spPr bwMode="auto">
            <a:xfrm>
              <a:off x="679368" y="1177991"/>
              <a:ext cx="608049" cy="922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5400" b="1" smtClean="0">
                  <a:solidFill>
                    <a:schemeClr val="bg1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48" name="TextBox 74"/>
            <p:cNvSpPr txBox="1">
              <a:spLocks noChangeArrowheads="1"/>
            </p:cNvSpPr>
            <p:nvPr userDrawn="1"/>
          </p:nvSpPr>
          <p:spPr bwMode="auto">
            <a:xfrm>
              <a:off x="1001852" y="1587877"/>
              <a:ext cx="700131" cy="1108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600" b="1" smtClean="0">
                  <a:solidFill>
                    <a:schemeClr val="bg1"/>
                  </a:solidFill>
                  <a:latin typeface="Comic Sans MS" pitchFamily="66" charset="0"/>
                </a:rPr>
                <a:t>9</a:t>
              </a:r>
            </a:p>
          </p:txBody>
        </p:sp>
      </p:grpSp>
      <p:pic>
        <p:nvPicPr>
          <p:cNvPr id="49" name="Picture 12" descr="ballon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98" t="55035" r="11604" b="10796"/>
          <a:stretch>
            <a:fillRect/>
          </a:stretch>
        </p:blipFill>
        <p:spPr bwMode="auto">
          <a:xfrm>
            <a:off x="268288" y="3068638"/>
            <a:ext cx="1458912" cy="363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" name="Group 76"/>
          <p:cNvGrpSpPr>
            <a:grpSpLocks/>
          </p:cNvGrpSpPr>
          <p:nvPr userDrawn="1"/>
        </p:nvGrpSpPr>
        <p:grpSpPr bwMode="auto">
          <a:xfrm rot="683832">
            <a:off x="252413" y="2941638"/>
            <a:ext cx="1360487" cy="2041525"/>
            <a:chOff x="559971" y="792198"/>
            <a:chExt cx="1959802" cy="2940511"/>
          </a:xfrm>
        </p:grpSpPr>
        <p:sp>
          <p:nvSpPr>
            <p:cNvPr id="51" name="TextBox 77"/>
            <p:cNvSpPr txBox="1">
              <a:spLocks noChangeArrowheads="1"/>
            </p:cNvSpPr>
            <p:nvPr userDrawn="1"/>
          </p:nvSpPr>
          <p:spPr bwMode="auto">
            <a:xfrm>
              <a:off x="1549279" y="1718006"/>
              <a:ext cx="530542" cy="770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4400" b="1" smtClean="0">
                  <a:solidFill>
                    <a:schemeClr val="bg1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52" name="TextBox 78"/>
            <p:cNvSpPr txBox="1">
              <a:spLocks noChangeArrowheads="1"/>
            </p:cNvSpPr>
            <p:nvPr userDrawn="1"/>
          </p:nvSpPr>
          <p:spPr bwMode="auto">
            <a:xfrm>
              <a:off x="922565" y="2659523"/>
              <a:ext cx="372751" cy="461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2400" b="1" smtClean="0">
                  <a:solidFill>
                    <a:schemeClr val="bg1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53" name="TextBox 79"/>
            <p:cNvSpPr txBox="1">
              <a:spLocks noChangeArrowheads="1"/>
            </p:cNvSpPr>
            <p:nvPr userDrawn="1"/>
          </p:nvSpPr>
          <p:spPr bwMode="auto">
            <a:xfrm>
              <a:off x="1309508" y="2397637"/>
              <a:ext cx="594573" cy="1330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5400" b="1" smtClean="0">
                  <a:solidFill>
                    <a:schemeClr val="bg1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54" name="TextBox 80"/>
            <p:cNvSpPr txBox="1">
              <a:spLocks noChangeArrowheads="1"/>
            </p:cNvSpPr>
            <p:nvPr userDrawn="1"/>
          </p:nvSpPr>
          <p:spPr bwMode="auto">
            <a:xfrm>
              <a:off x="1909008" y="1431605"/>
              <a:ext cx="608293" cy="923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5400" b="1" smtClean="0">
                  <a:solidFill>
                    <a:schemeClr val="bg1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55" name="TextBox 81"/>
            <p:cNvSpPr txBox="1">
              <a:spLocks noChangeArrowheads="1"/>
            </p:cNvSpPr>
            <p:nvPr userDrawn="1"/>
          </p:nvSpPr>
          <p:spPr bwMode="auto">
            <a:xfrm>
              <a:off x="1200634" y="790419"/>
              <a:ext cx="942169" cy="1463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000" b="1" smtClean="0">
                  <a:solidFill>
                    <a:schemeClr val="bg1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56" name="TextBox 82"/>
            <p:cNvSpPr txBox="1">
              <a:spLocks noChangeArrowheads="1"/>
            </p:cNvSpPr>
            <p:nvPr userDrawn="1"/>
          </p:nvSpPr>
          <p:spPr bwMode="auto">
            <a:xfrm>
              <a:off x="555410" y="1902036"/>
              <a:ext cx="665465" cy="1198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4800" b="1" smtClean="0">
                  <a:solidFill>
                    <a:schemeClr val="bg1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57" name="TextBox 83"/>
            <p:cNvSpPr txBox="1">
              <a:spLocks noChangeArrowheads="1"/>
            </p:cNvSpPr>
            <p:nvPr userDrawn="1"/>
          </p:nvSpPr>
          <p:spPr bwMode="auto">
            <a:xfrm>
              <a:off x="1774564" y="2235422"/>
              <a:ext cx="608293" cy="921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5400" b="1" smtClean="0">
                  <a:solidFill>
                    <a:schemeClr val="bg1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58" name="TextBox 84"/>
            <p:cNvSpPr txBox="1">
              <a:spLocks noChangeArrowheads="1"/>
            </p:cNvSpPr>
            <p:nvPr userDrawn="1"/>
          </p:nvSpPr>
          <p:spPr bwMode="auto">
            <a:xfrm>
              <a:off x="714380" y="1109484"/>
              <a:ext cx="560270" cy="830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4800" b="1" smtClean="0">
                  <a:solidFill>
                    <a:schemeClr val="bg1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59" name="TextBox 85"/>
            <p:cNvSpPr txBox="1">
              <a:spLocks noChangeArrowheads="1"/>
            </p:cNvSpPr>
            <p:nvPr userDrawn="1"/>
          </p:nvSpPr>
          <p:spPr bwMode="auto">
            <a:xfrm>
              <a:off x="1021619" y="1632461"/>
              <a:ext cx="654030" cy="1017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000" b="1" smtClean="0">
                  <a:solidFill>
                    <a:schemeClr val="bg1"/>
                  </a:solidFill>
                  <a:latin typeface="Comic Sans MS" pitchFamily="66" charset="0"/>
                </a:rPr>
                <a:t>9</a:t>
              </a: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42186" y="5193196"/>
            <a:ext cx="4638226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086552-3832-42D3-A257-F71E843043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2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1DB4A-5115-454D-91FF-D733DF67E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3294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9C3C3-D095-47C4-AE8F-BD9E493AAF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962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7BF68-6B16-403A-A61A-CB04ADA3FF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821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5A47D-E473-4F5B-A16E-75324E9993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962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60B24-2797-4081-B828-703E47815F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189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7BE01-1859-4918-A521-83ECF66780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34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EF643-C0A9-4863-9CEC-B392E1CAA9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76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0507E-40CF-473F-892D-95294B269A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76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DBA9-BEEA-4679-9171-FD099CAE87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4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B1060-EBA1-4055-BD83-C686F60E5B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797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57D58-08B5-49C6-8CE6-B23958C069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23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5017A-3886-4EDC-8242-4B9F53C436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 userDrawn="1"/>
        </p:nvGrpSpPr>
        <p:grpSpPr bwMode="auto">
          <a:xfrm rot="1586842">
            <a:off x="930275" y="1538288"/>
            <a:ext cx="2008188" cy="4770437"/>
            <a:chOff x="1747827" y="2087141"/>
            <a:chExt cx="2007702" cy="4770859"/>
          </a:xfrm>
        </p:grpSpPr>
        <p:pic>
          <p:nvPicPr>
            <p:cNvPr id="1043" name="Picture 12" descr="ballons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87" t="60719" r="87254" b="5844"/>
            <a:stretch>
              <a:fillRect/>
            </a:stretch>
          </p:blipFill>
          <p:spPr bwMode="auto">
            <a:xfrm>
              <a:off x="1747827" y="2219163"/>
              <a:ext cx="2007702" cy="4638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44" name="Group 9"/>
            <p:cNvGrpSpPr>
              <a:grpSpLocks/>
            </p:cNvGrpSpPr>
            <p:nvPr userDrawn="1"/>
          </p:nvGrpSpPr>
          <p:grpSpPr bwMode="auto">
            <a:xfrm rot="-925646">
              <a:off x="1751152" y="2087141"/>
              <a:ext cx="1946394" cy="2507017"/>
              <a:chOff x="539552" y="839812"/>
              <a:chExt cx="1946394" cy="2507017"/>
            </a:xfrm>
          </p:grpSpPr>
          <p:sp>
            <p:nvSpPr>
              <p:cNvPr id="1045" name="TextBox 10"/>
              <p:cNvSpPr txBox="1">
                <a:spLocks noChangeArrowheads="1"/>
              </p:cNvSpPr>
              <p:nvPr userDrawn="1"/>
            </p:nvSpPr>
            <p:spPr bwMode="auto">
              <a:xfrm>
                <a:off x="1531224" y="1684701"/>
                <a:ext cx="560252" cy="830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GB" sz="4800" b="1" smtClean="0">
                    <a:solidFill>
                      <a:schemeClr val="bg1"/>
                    </a:solidFill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046" name="TextBox 11"/>
              <p:cNvSpPr txBox="1">
                <a:spLocks noChangeArrowheads="1"/>
              </p:cNvSpPr>
              <p:nvPr userDrawn="1"/>
            </p:nvSpPr>
            <p:spPr bwMode="auto">
              <a:xfrm>
                <a:off x="1046417" y="2511343"/>
                <a:ext cx="403127" cy="5239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GB" sz="2800" b="1" smtClean="0">
                    <a:solidFill>
                      <a:schemeClr val="bg1"/>
                    </a:solidFill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047" name="TextBox 12"/>
              <p:cNvSpPr txBox="1">
                <a:spLocks noChangeArrowheads="1"/>
              </p:cNvSpPr>
              <p:nvPr userDrawn="1"/>
            </p:nvSpPr>
            <p:spPr bwMode="auto">
              <a:xfrm>
                <a:off x="1252110" y="2327604"/>
                <a:ext cx="696744" cy="10160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GB" sz="6000" b="1" smtClean="0">
                    <a:solidFill>
                      <a:schemeClr val="bg1"/>
                    </a:solidFill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048" name="TextBox 13"/>
              <p:cNvSpPr txBox="1">
                <a:spLocks noChangeArrowheads="1"/>
              </p:cNvSpPr>
              <p:nvPr userDrawn="1"/>
            </p:nvSpPr>
            <p:spPr bwMode="auto">
              <a:xfrm>
                <a:off x="1828308" y="1477114"/>
                <a:ext cx="653892" cy="10160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GB" sz="6000" b="1" smtClean="0">
                    <a:solidFill>
                      <a:schemeClr val="bg1"/>
                    </a:solidFill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049" name="TextBox 14"/>
              <p:cNvSpPr txBox="1">
                <a:spLocks noChangeArrowheads="1"/>
              </p:cNvSpPr>
              <p:nvPr userDrawn="1"/>
            </p:nvSpPr>
            <p:spPr bwMode="auto">
              <a:xfrm>
                <a:off x="1119251" y="836321"/>
                <a:ext cx="747532" cy="1200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GB" sz="7200" b="1" smtClean="0">
                    <a:solidFill>
                      <a:schemeClr val="bg1"/>
                    </a:solidFill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050" name="TextBox 15"/>
              <p:cNvSpPr txBox="1">
                <a:spLocks noChangeArrowheads="1"/>
              </p:cNvSpPr>
              <p:nvPr userDrawn="1"/>
            </p:nvSpPr>
            <p:spPr bwMode="auto">
              <a:xfrm>
                <a:off x="536430" y="1770436"/>
                <a:ext cx="699918" cy="11065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GB" sz="6600" b="1" smtClean="0">
                    <a:solidFill>
                      <a:schemeClr val="bg1"/>
                    </a:solidFill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051" name="TextBox 16"/>
              <p:cNvSpPr txBox="1">
                <a:spLocks noChangeArrowheads="1"/>
              </p:cNvSpPr>
              <p:nvPr userDrawn="1"/>
            </p:nvSpPr>
            <p:spPr bwMode="auto">
              <a:xfrm>
                <a:off x="1715004" y="2157650"/>
                <a:ext cx="652304" cy="10160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GB" sz="6000" b="1" smtClean="0">
                    <a:solidFill>
                      <a:schemeClr val="bg1"/>
                    </a:solidFill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052" name="TextBox 17"/>
              <p:cNvSpPr txBox="1">
                <a:spLocks noChangeArrowheads="1"/>
              </p:cNvSpPr>
              <p:nvPr userDrawn="1"/>
            </p:nvSpPr>
            <p:spPr bwMode="auto">
              <a:xfrm>
                <a:off x="675563" y="1177985"/>
                <a:ext cx="607866" cy="9224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GB" sz="5400" b="1" smtClean="0">
                    <a:solidFill>
                      <a:schemeClr val="bg1"/>
                    </a:solidFill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053" name="TextBox 18"/>
              <p:cNvSpPr txBox="1">
                <a:spLocks noChangeArrowheads="1"/>
              </p:cNvSpPr>
              <p:nvPr userDrawn="1"/>
            </p:nvSpPr>
            <p:spPr bwMode="auto">
              <a:xfrm>
                <a:off x="999107" y="1588123"/>
                <a:ext cx="699918" cy="1108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GB" sz="6600" b="1" smtClean="0">
                    <a:solidFill>
                      <a:schemeClr val="bg1"/>
                    </a:solidFill>
                    <a:latin typeface="Comic Sans MS" pitchFamily="66" charset="0"/>
                  </a:rPr>
                  <a:t>9</a:t>
                </a:r>
              </a:p>
            </p:txBody>
          </p:sp>
        </p:grpSp>
      </p:grpSp>
      <p:pic>
        <p:nvPicPr>
          <p:cNvPr id="1027" name="Picture 12" descr="ballons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98" t="55035" r="11604" b="10796"/>
          <a:stretch>
            <a:fillRect/>
          </a:stretch>
        </p:blipFill>
        <p:spPr bwMode="auto">
          <a:xfrm>
            <a:off x="-12700" y="3068638"/>
            <a:ext cx="1460500" cy="363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8" name="Group 20"/>
          <p:cNvGrpSpPr>
            <a:grpSpLocks/>
          </p:cNvGrpSpPr>
          <p:nvPr userDrawn="1"/>
        </p:nvGrpSpPr>
        <p:grpSpPr bwMode="auto">
          <a:xfrm rot="683832">
            <a:off x="-28575" y="2941638"/>
            <a:ext cx="1360488" cy="2041525"/>
            <a:chOff x="559971" y="792198"/>
            <a:chExt cx="1959802" cy="2940511"/>
          </a:xfrm>
        </p:grpSpPr>
        <p:sp>
          <p:nvSpPr>
            <p:cNvPr id="1034" name="TextBox 21"/>
            <p:cNvSpPr txBox="1">
              <a:spLocks noChangeArrowheads="1"/>
            </p:cNvSpPr>
            <p:nvPr userDrawn="1"/>
          </p:nvSpPr>
          <p:spPr bwMode="auto">
            <a:xfrm>
              <a:off x="1549278" y="1718006"/>
              <a:ext cx="530541" cy="770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4400" b="1" smtClean="0">
                  <a:solidFill>
                    <a:schemeClr val="bg1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1035" name="TextBox 22"/>
            <p:cNvSpPr txBox="1">
              <a:spLocks noChangeArrowheads="1"/>
            </p:cNvSpPr>
            <p:nvPr userDrawn="1"/>
          </p:nvSpPr>
          <p:spPr bwMode="auto">
            <a:xfrm>
              <a:off x="922565" y="2659523"/>
              <a:ext cx="372752" cy="461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2400" b="1" smtClean="0">
                  <a:solidFill>
                    <a:schemeClr val="bg1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1036" name="TextBox 23"/>
            <p:cNvSpPr txBox="1">
              <a:spLocks noChangeArrowheads="1"/>
            </p:cNvSpPr>
            <p:nvPr userDrawn="1"/>
          </p:nvSpPr>
          <p:spPr bwMode="auto">
            <a:xfrm>
              <a:off x="1309508" y="2397637"/>
              <a:ext cx="594572" cy="1330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5400" b="1" smtClean="0">
                  <a:solidFill>
                    <a:schemeClr val="bg1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1037" name="TextBox 24"/>
            <p:cNvSpPr txBox="1">
              <a:spLocks noChangeArrowheads="1"/>
            </p:cNvSpPr>
            <p:nvPr userDrawn="1"/>
          </p:nvSpPr>
          <p:spPr bwMode="auto">
            <a:xfrm>
              <a:off x="1909007" y="1431606"/>
              <a:ext cx="608293" cy="923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5400" b="1" smtClean="0">
                  <a:solidFill>
                    <a:schemeClr val="bg1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1038" name="TextBox 25"/>
            <p:cNvSpPr txBox="1">
              <a:spLocks noChangeArrowheads="1"/>
            </p:cNvSpPr>
            <p:nvPr userDrawn="1"/>
          </p:nvSpPr>
          <p:spPr bwMode="auto">
            <a:xfrm>
              <a:off x="1200635" y="790419"/>
              <a:ext cx="942168" cy="1463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000" b="1" smtClean="0">
                  <a:solidFill>
                    <a:schemeClr val="bg1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1039" name="TextBox 26"/>
            <p:cNvSpPr txBox="1">
              <a:spLocks noChangeArrowheads="1"/>
            </p:cNvSpPr>
            <p:nvPr userDrawn="1"/>
          </p:nvSpPr>
          <p:spPr bwMode="auto">
            <a:xfrm>
              <a:off x="555410" y="1902036"/>
              <a:ext cx="665464" cy="1198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4800" b="1" smtClean="0">
                  <a:solidFill>
                    <a:schemeClr val="bg1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1040" name="TextBox 27"/>
            <p:cNvSpPr txBox="1">
              <a:spLocks noChangeArrowheads="1"/>
            </p:cNvSpPr>
            <p:nvPr userDrawn="1"/>
          </p:nvSpPr>
          <p:spPr bwMode="auto">
            <a:xfrm>
              <a:off x="1774565" y="2235421"/>
              <a:ext cx="608293" cy="921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5400" b="1" smtClean="0">
                  <a:solidFill>
                    <a:schemeClr val="bg1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1041" name="TextBox 28"/>
            <p:cNvSpPr txBox="1">
              <a:spLocks noChangeArrowheads="1"/>
            </p:cNvSpPr>
            <p:nvPr userDrawn="1"/>
          </p:nvSpPr>
          <p:spPr bwMode="auto">
            <a:xfrm>
              <a:off x="714380" y="1109484"/>
              <a:ext cx="560271" cy="830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4800" b="1" smtClean="0">
                  <a:solidFill>
                    <a:schemeClr val="bg1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1042" name="TextBox 29"/>
            <p:cNvSpPr txBox="1">
              <a:spLocks noChangeArrowheads="1"/>
            </p:cNvSpPr>
            <p:nvPr userDrawn="1"/>
          </p:nvSpPr>
          <p:spPr bwMode="auto">
            <a:xfrm>
              <a:off x="1021619" y="1632461"/>
              <a:ext cx="654029" cy="1017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6000" b="1" smtClean="0">
                  <a:solidFill>
                    <a:schemeClr val="bg1"/>
                  </a:solidFill>
                  <a:latin typeface="Comic Sans MS" pitchFamily="66" charset="0"/>
                </a:rPr>
                <a:t>9</a:t>
              </a:r>
            </a:p>
          </p:txBody>
        </p:sp>
      </p:grp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B198A47-74C7-43B5-9063-E62A8808AF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3641725" y="5192713"/>
            <a:ext cx="4638675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Happy Birthday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55988" y="1600200"/>
            <a:ext cx="5230812" cy="3700463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lvl="1" eaLnBrk="1" hangingPunct="1"/>
            <a:r>
              <a:rPr lang="en-GB" altLang="en-US" smtClean="0">
                <a:solidFill>
                  <a:schemeClr val="bg2"/>
                </a:solidFill>
              </a:rPr>
              <a:t>Sub Bullet</a:t>
            </a:r>
            <a:endParaRPr lang="en-US" alt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chart</a:t>
            </a:r>
            <a:endParaRPr lang="en-US" altLang="en-US" smtClean="0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2268538" y="2600325"/>
          <a:ext cx="6418262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Chart" r:id="rId4" imgW="7289800" imgH="4521200" progId="MSGraph.Chart.8">
                  <p:embed followColorScheme="full"/>
                </p:oleObj>
              </mc:Choice>
              <mc:Fallback>
                <p:oleObj name="Chart" r:id="rId4" imgW="7289800" imgH="45212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600325"/>
                        <a:ext cx="6418262" cy="375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3" descr="lights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81" r="63986" b="2190"/>
          <a:stretch>
            <a:fillRect/>
          </a:stretch>
        </p:blipFill>
        <p:spPr bwMode="auto">
          <a:xfrm>
            <a:off x="5410200" y="1363663"/>
            <a:ext cx="3306763" cy="3521075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2250" cy="37004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1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73563" y="1322388"/>
            <a:ext cx="4038600" cy="3700462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06" name="Group 18"/>
          <p:cNvGraphicFramePr>
            <a:graphicFrameLocks noGrp="1"/>
          </p:cNvGraphicFramePr>
          <p:nvPr>
            <p:ph sz="half" idx="2"/>
          </p:nvPr>
        </p:nvGraphicFramePr>
        <p:xfrm>
          <a:off x="4716463" y="3897313"/>
          <a:ext cx="3027362" cy="1189037"/>
        </p:xfrm>
        <a:graphic>
          <a:graphicData uri="http://schemas.openxmlformats.org/drawingml/2006/table">
            <a:tbl>
              <a:tblPr/>
              <a:tblGrid>
                <a:gridCol w="1514343"/>
                <a:gridCol w="1513019"/>
              </a:tblGrid>
              <a:tr h="594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6247" marR="76247" marT="38100" marB="381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6247" marR="76247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6247" marR="76247" marT="38100" marB="381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6247" marR="76247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3497263" y="53371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  <a:endParaRPr lang="en-US" altLang="en-US" sz="1800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6392863" y="53371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With shadow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2988" y="1417638"/>
            <a:ext cx="7705725" cy="5324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150938" y="142557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and Open Office Impress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1150938" y="232251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  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4080"/>
      </a:dk1>
      <a:lt1>
        <a:srgbClr val="FFFFFF"/>
      </a:lt1>
      <a:dk2>
        <a:srgbClr val="FF66FF"/>
      </a:dk2>
      <a:lt2>
        <a:srgbClr val="004080"/>
      </a:lt2>
      <a:accent1>
        <a:srgbClr val="66CCFF"/>
      </a:accent1>
      <a:accent2>
        <a:srgbClr val="333399"/>
      </a:accent2>
      <a:accent3>
        <a:srgbClr val="FFFFFF"/>
      </a:accent3>
      <a:accent4>
        <a:srgbClr val="00356C"/>
      </a:accent4>
      <a:accent5>
        <a:srgbClr val="B8E2FF"/>
      </a:accent5>
      <a:accent6>
        <a:srgbClr val="2D2D8A"/>
      </a:accent6>
      <a:hlink>
        <a:srgbClr val="666666"/>
      </a:hlink>
      <a:folHlink>
        <a:srgbClr val="66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2004:Templates:Presentations:Designs:Clipboard</Template>
  <TotalTime>1074</TotalTime>
  <Words>214</Words>
  <Application>Microsoft Office PowerPoint</Application>
  <PresentationFormat>On-screen Show (4:3)</PresentationFormat>
  <Paragraphs>34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Comic Sans MS</vt:lpstr>
      <vt:lpstr>Wingdings</vt:lpstr>
      <vt:lpstr>Default Design</vt:lpstr>
      <vt:lpstr>Microsoft Graph Chart</vt:lpstr>
      <vt:lpstr>Happy Birthday</vt:lpstr>
      <vt:lpstr>Example of a Bullet Point Slide</vt:lpstr>
      <vt:lpstr>Example of a chart</vt:lpstr>
      <vt:lpstr>Picture slide</vt:lpstr>
      <vt:lpstr>Examples of default styles</vt:lpstr>
      <vt:lpstr>Use of templates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Birthday Balloons Template</dc:title>
  <dc:creator>Presentation Magazine</dc:creator>
  <cp:lastModifiedBy>Jonty Pearce</cp:lastModifiedBy>
  <cp:revision>48</cp:revision>
  <dcterms:modified xsi:type="dcterms:W3CDTF">2015-02-22T11:22:42Z</dcterms:modified>
</cp:coreProperties>
</file>