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4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B6DF89"/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350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C70E708-9B0F-43FE-B40D-97CD190FD8E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DFA0F2C-1183-4DEB-8739-55BE584CF9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9751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E58512B-94FE-443F-AF84-BA3F12BCB6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6937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877CB2-8F49-483C-9E7B-B2D86DBE12F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505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30A0C4-39A5-495A-B3B5-F98318871704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039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85D5DF-317F-43AD-937B-C5E73C60898B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535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892A65-4440-4C96-A45F-ADF7FDB7AEF9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453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D1411A-B0A0-48CC-BAA0-B708C6EBBC19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197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28FE56-3023-4462-BBD0-0BD61985FA64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209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CBCB69-0A97-4321-89D1-A430DFD8C040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972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690E11-BE27-4ADD-9282-7C897C2BE8B1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912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5345113"/>
            <a:ext cx="9144000" cy="152876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5013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" name="Rectangle 5"/>
          <p:cNvSpPr/>
          <p:nvPr userDrawn="1"/>
        </p:nvSpPr>
        <p:spPr bwMode="auto">
          <a:xfrm>
            <a:off x="3659188" y="0"/>
            <a:ext cx="1817687" cy="6873875"/>
          </a:xfrm>
          <a:custGeom>
            <a:avLst/>
            <a:gdLst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0 w 1238865"/>
              <a:gd name="connsiteY3" fmla="*/ 6858000 h 6858000"/>
              <a:gd name="connsiteX4" fmla="*/ 0 w 1238865"/>
              <a:gd name="connsiteY4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1194620 w 1238865"/>
              <a:gd name="connsiteY3" fmla="*/ 6843252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575187 w 1238865"/>
              <a:gd name="connsiteY3" fmla="*/ 6400801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8865" h="6858000">
                <a:moveTo>
                  <a:pt x="0" y="0"/>
                </a:moveTo>
                <a:lnTo>
                  <a:pt x="1238865" y="0"/>
                </a:lnTo>
                <a:lnTo>
                  <a:pt x="1238865" y="6858000"/>
                </a:lnTo>
                <a:lnTo>
                  <a:pt x="648929" y="6282814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5013325"/>
            <a:ext cx="9144000" cy="33178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1162050" y="260350"/>
            <a:ext cx="2270125" cy="19351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solidFill>
                  <a:schemeClr val="bg1">
                    <a:lumMod val="50000"/>
                  </a:schemeClr>
                </a:solidFill>
                <a:latin typeface="Bell MT" pitchFamily="18" charset="0"/>
              </a:rPr>
              <a:t>1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432175" y="260350"/>
            <a:ext cx="2270125" cy="19351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latin typeface="Bell MT" pitchFamily="18" charset="0"/>
              </a:rPr>
              <a:t>2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702300" y="260350"/>
            <a:ext cx="2270125" cy="19351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solidFill>
                  <a:schemeClr val="bg1">
                    <a:lumMod val="50000"/>
                  </a:schemeClr>
                </a:solidFill>
                <a:latin typeface="Bell MT" pitchFamily="18" charset="0"/>
              </a:rPr>
              <a:t>3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162050" y="2173288"/>
            <a:ext cx="2270125" cy="193516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latin typeface="Bell MT" pitchFamily="18" charset="0"/>
              </a:rPr>
              <a:t>4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432175" y="2195513"/>
            <a:ext cx="2270125" cy="1936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solidFill>
                  <a:schemeClr val="bg1">
                    <a:lumMod val="50000"/>
                  </a:schemeClr>
                </a:solidFill>
                <a:latin typeface="Bell MT" pitchFamily="18" charset="0"/>
              </a:rPr>
              <a:t>5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702300" y="2195513"/>
            <a:ext cx="2270125" cy="1936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latin typeface="Bell MT" pitchFamily="18" charset="0"/>
              </a:rPr>
              <a:t>6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162050" y="4108450"/>
            <a:ext cx="2270125" cy="1936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solidFill>
                  <a:schemeClr val="bg1">
                    <a:lumMod val="50000"/>
                  </a:schemeClr>
                </a:solidFill>
                <a:latin typeface="Bell MT" pitchFamily="18" charset="0"/>
              </a:rPr>
              <a:t>7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432175" y="4133850"/>
            <a:ext cx="2270125" cy="19351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latin typeface="Bell MT" pitchFamily="18" charset="0"/>
              </a:rPr>
              <a:t>8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5702300" y="4133850"/>
            <a:ext cx="2270125" cy="19351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solidFill>
                  <a:schemeClr val="bg1">
                    <a:lumMod val="50000"/>
                  </a:schemeClr>
                </a:solidFill>
                <a:latin typeface="Bell MT" pitchFamily="18" charset="0"/>
              </a:rPr>
              <a:t>9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1162050" y="260350"/>
            <a:ext cx="6810375" cy="58086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sz="13800">
              <a:latin typeface="Bell MT" pitchFamily="18" charset="0"/>
            </a:endParaRPr>
          </a:p>
        </p:txBody>
      </p:sp>
      <p:sp>
        <p:nvSpPr>
          <p:cNvPr id="16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10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8A4CB4-C9CC-42D3-8B96-BE3995F957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892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1E5F53-DB91-4D5C-8A24-111CB75AE5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0820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D454AF-6AC5-436C-B779-9F1A34CE38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1349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F5C42D-0D07-4029-8541-2DD8884C87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5259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853842-3CD8-4FB9-8BBA-04F0224B07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304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49335A-7434-43C9-B498-F97E42F386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246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845294-DC51-4076-927C-2567BAD90C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073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E59160-5312-4B48-B21C-B1F3E70120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640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B78B40-BD17-4AA3-81F3-C7F0768B42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15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A7990C-6CA0-45B7-971E-A1C0F0DB95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522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F8BCC0-5A94-4566-B9C2-B27CB0D0E0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6324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AE7D9E-9681-4703-BAAD-CA9EE52DD0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820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95500" y="1619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12963" y="16033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065DE1E-1CD5-4A09-9E0B-939F646F8B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5345113"/>
            <a:ext cx="2270125" cy="152876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2270125" cy="5013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0" y="5013325"/>
            <a:ext cx="2270125" cy="33178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2050" y="260350"/>
            <a:ext cx="2270125" cy="19351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solidFill>
                  <a:schemeClr val="bg1">
                    <a:lumMod val="50000"/>
                  </a:schemeClr>
                </a:solidFill>
                <a:latin typeface="Bell MT" pitchFamily="18" charset="0"/>
              </a:rPr>
              <a:t>1</a:t>
            </a:r>
          </a:p>
        </p:txBody>
      </p:sp>
      <p:sp>
        <p:nvSpPr>
          <p:cNvPr id="3" name="Rectangle 2"/>
          <p:cNvSpPr/>
          <p:nvPr/>
        </p:nvSpPr>
        <p:spPr>
          <a:xfrm>
            <a:off x="3432175" y="260350"/>
            <a:ext cx="2270125" cy="19351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latin typeface="Bell MT" pitchFamily="18" charset="0"/>
              </a:rPr>
              <a:t>2</a:t>
            </a:r>
          </a:p>
        </p:txBody>
      </p:sp>
      <p:sp>
        <p:nvSpPr>
          <p:cNvPr id="4" name="Rectangle 3"/>
          <p:cNvSpPr/>
          <p:nvPr/>
        </p:nvSpPr>
        <p:spPr>
          <a:xfrm>
            <a:off x="5702300" y="260350"/>
            <a:ext cx="2270125" cy="19351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solidFill>
                  <a:schemeClr val="bg1">
                    <a:lumMod val="50000"/>
                  </a:schemeClr>
                </a:solidFill>
                <a:latin typeface="Bell MT" pitchFamily="18" charset="0"/>
              </a:rPr>
              <a:t>3</a:t>
            </a:r>
          </a:p>
        </p:txBody>
      </p:sp>
      <p:sp>
        <p:nvSpPr>
          <p:cNvPr id="5" name="Rectangle 4"/>
          <p:cNvSpPr/>
          <p:nvPr/>
        </p:nvSpPr>
        <p:spPr>
          <a:xfrm>
            <a:off x="1162050" y="2173288"/>
            <a:ext cx="2270125" cy="193516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latin typeface="Bell MT" pitchFamily="18" charset="0"/>
              </a:rPr>
              <a:t>4</a:t>
            </a:r>
          </a:p>
        </p:txBody>
      </p:sp>
      <p:sp>
        <p:nvSpPr>
          <p:cNvPr id="6" name="Rectangle 5"/>
          <p:cNvSpPr/>
          <p:nvPr/>
        </p:nvSpPr>
        <p:spPr>
          <a:xfrm>
            <a:off x="3432175" y="2195513"/>
            <a:ext cx="2270125" cy="1936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solidFill>
                  <a:schemeClr val="bg1">
                    <a:lumMod val="50000"/>
                  </a:schemeClr>
                </a:solidFill>
                <a:latin typeface="Bell MT" pitchFamily="18" charset="0"/>
              </a:rPr>
              <a:t>5</a:t>
            </a:r>
          </a:p>
        </p:txBody>
      </p:sp>
      <p:sp>
        <p:nvSpPr>
          <p:cNvPr id="7" name="Rectangle 6"/>
          <p:cNvSpPr/>
          <p:nvPr/>
        </p:nvSpPr>
        <p:spPr>
          <a:xfrm>
            <a:off x="5702300" y="2195513"/>
            <a:ext cx="2270125" cy="1936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latin typeface="Bell MT" pitchFamily="18" charset="0"/>
              </a:rPr>
              <a:t>6</a:t>
            </a:r>
          </a:p>
        </p:txBody>
      </p:sp>
      <p:sp>
        <p:nvSpPr>
          <p:cNvPr id="8" name="Rectangle 7"/>
          <p:cNvSpPr/>
          <p:nvPr/>
        </p:nvSpPr>
        <p:spPr>
          <a:xfrm>
            <a:off x="1162050" y="4108450"/>
            <a:ext cx="2270125" cy="1936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solidFill>
                  <a:schemeClr val="bg1">
                    <a:lumMod val="50000"/>
                  </a:schemeClr>
                </a:solidFill>
                <a:latin typeface="Bell MT" pitchFamily="18" charset="0"/>
              </a:rPr>
              <a:t>7</a:t>
            </a:r>
          </a:p>
        </p:txBody>
      </p:sp>
      <p:sp>
        <p:nvSpPr>
          <p:cNvPr id="9" name="Rectangle 8"/>
          <p:cNvSpPr/>
          <p:nvPr/>
        </p:nvSpPr>
        <p:spPr>
          <a:xfrm>
            <a:off x="3432175" y="4133850"/>
            <a:ext cx="2270125" cy="19351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latin typeface="Bell MT" pitchFamily="18" charset="0"/>
              </a:rPr>
              <a:t>8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02300" y="4133850"/>
            <a:ext cx="2270125" cy="19351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solidFill>
                  <a:schemeClr val="bg1">
                    <a:lumMod val="50000"/>
                  </a:schemeClr>
                </a:solidFill>
                <a:latin typeface="Bell MT" pitchFamily="18" charset="0"/>
              </a:rPr>
              <a:t>9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62050" y="260350"/>
            <a:ext cx="6810375" cy="58086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sz="1380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274638"/>
            <a:ext cx="6210300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84488" y="1603375"/>
            <a:ext cx="5965825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408363"/>
            <a:ext cx="2270125" cy="1936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latin typeface="Bell MT" pitchFamily="18" charset="0"/>
              </a:rPr>
              <a:t>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121275" y="270192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197600" y="2701925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068763" y="4316413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137150" y="4316413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205538" y="4316413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7275513" y="4316413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7258050" y="2701925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4052888" y="2701925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833813" y="20621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151438" y="19399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6102350" y="2062163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381875" y="1939925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4211638" y="36766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5157788" y="36766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6092825" y="35544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7173913" y="35528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3408363"/>
            <a:ext cx="2270125" cy="1936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latin typeface="Bell MT" pitchFamily="18" charset="0"/>
              </a:rPr>
              <a:t>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711450" y="161925"/>
            <a:ext cx="6121400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095500" y="2403475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2403475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3408363"/>
            <a:ext cx="2270125" cy="1936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latin typeface="Bell MT" pitchFamily="18" charset="0"/>
              </a:rPr>
              <a:t>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24580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" b="1817"/>
          <a:stretch>
            <a:fillRect/>
          </a:stretch>
        </p:blipFill>
        <p:spPr bwMode="auto">
          <a:xfrm>
            <a:off x="5934075" y="1541463"/>
            <a:ext cx="3019425" cy="378301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3408363"/>
            <a:ext cx="2270125" cy="1936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latin typeface="Bell MT" pitchFamily="18" charset="0"/>
              </a:rPr>
              <a:t>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3408363"/>
            <a:ext cx="2270125" cy="1936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latin typeface="Bell MT" pitchFamily="18" charset="0"/>
              </a:rPr>
              <a:t>6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26632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26633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4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5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6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7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26639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26640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26641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26642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08363"/>
            <a:ext cx="2270125" cy="1936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latin typeface="Bell MT" pitchFamily="18" charset="0"/>
              </a:rPr>
              <a:t>6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284288" y="1644650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02" name="Text Box 29"/>
          <p:cNvSpPr txBox="1">
            <a:spLocks noChangeArrowheads="1"/>
          </p:cNvSpPr>
          <p:nvPr/>
        </p:nvSpPr>
        <p:spPr bwMode="auto">
          <a:xfrm>
            <a:off x="3311525" y="5432425"/>
            <a:ext cx="53752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408363"/>
            <a:ext cx="2270125" cy="1936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latin typeface="Bell MT" pitchFamily="18" charset="0"/>
              </a:rPr>
              <a:t>6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2538413" y="274638"/>
            <a:ext cx="6148387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52850" y="2120900"/>
            <a:ext cx="4689475" cy="2135188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56325" y="4991100"/>
          <a:ext cx="2686050" cy="1308100"/>
        </p:xfrm>
        <a:graphic>
          <a:graphicData uri="http://schemas.openxmlformats.org/drawingml/2006/table">
            <a:tbl>
              <a:tblPr/>
              <a:tblGrid>
                <a:gridCol w="1343025"/>
                <a:gridCol w="1343025"/>
              </a:tblGrid>
              <a:tr h="615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6" marR="91416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6" marR="91416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6" marR="91416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6" marR="91416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36" name="Rectangle 15"/>
          <p:cNvSpPr>
            <a:spLocks noChangeArrowheads="1"/>
          </p:cNvSpPr>
          <p:nvPr/>
        </p:nvSpPr>
        <p:spPr bwMode="auto">
          <a:xfrm>
            <a:off x="879475" y="493077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30737" name="Rectangle 16"/>
          <p:cNvSpPr>
            <a:spLocks noChangeArrowheads="1"/>
          </p:cNvSpPr>
          <p:nvPr/>
        </p:nvSpPr>
        <p:spPr bwMode="auto">
          <a:xfrm>
            <a:off x="3397250" y="493077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408363"/>
            <a:ext cx="2270125" cy="19367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3800" dirty="0">
                <a:latin typeface="Bell MT" pitchFamily="18" charset="0"/>
              </a:rPr>
              <a:t>6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4325" y="1268413"/>
            <a:ext cx="7386638" cy="5329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1692275" y="15462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32775" name="Text Box 5"/>
          <p:cNvSpPr txBox="1">
            <a:spLocks noChangeArrowheads="1"/>
          </p:cNvSpPr>
          <p:nvPr/>
        </p:nvSpPr>
        <p:spPr bwMode="auto">
          <a:xfrm>
            <a:off x="1692275" y="29749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32776" name="Text Box 6"/>
          <p:cNvSpPr txBox="1">
            <a:spLocks noChangeArrowheads="1"/>
          </p:cNvSpPr>
          <p:nvPr/>
        </p:nvSpPr>
        <p:spPr bwMode="auto">
          <a:xfrm>
            <a:off x="5037138" y="2974975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32777" name="Text Box 7"/>
          <p:cNvSpPr txBox="1">
            <a:spLocks noChangeArrowheads="1"/>
          </p:cNvSpPr>
          <p:nvPr/>
        </p:nvSpPr>
        <p:spPr bwMode="auto">
          <a:xfrm>
            <a:off x="1584325" y="525780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32778" name="Text Box 8"/>
          <p:cNvSpPr txBox="1">
            <a:spLocks noChangeArrowheads="1"/>
          </p:cNvSpPr>
          <p:nvPr/>
        </p:nvSpPr>
        <p:spPr bwMode="auto">
          <a:xfrm>
            <a:off x="1692275" y="244316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16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C0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00B0F0"/>
      </a:accent5>
      <a:accent6>
        <a:srgbClr val="ADDB7B"/>
      </a:accent6>
      <a:hlink>
        <a:srgbClr val="00B0F0"/>
      </a:hlink>
      <a:folHlink>
        <a:srgbClr val="ADDB7B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308</Words>
  <Application>Microsoft Office PowerPoint</Application>
  <PresentationFormat>On-screen Show (4:3)</PresentationFormat>
  <Paragraphs>92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Bell MT</vt:lpstr>
      <vt:lpstr>Wingdings</vt:lpstr>
      <vt:lpstr>Default Design</vt:lpstr>
      <vt:lpstr>Microsoft Graph Chart</vt:lpstr>
      <vt:lpstr>PowerPoint Presentation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37</cp:revision>
  <dcterms:created xsi:type="dcterms:W3CDTF">2009-11-03T13:35:13Z</dcterms:created>
  <dcterms:modified xsi:type="dcterms:W3CDTF">2015-02-22T11:22:40Z</dcterms:modified>
</cp:coreProperties>
</file>