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DF7"/>
    <a:srgbClr val="800040"/>
    <a:srgbClr val="FF0080"/>
    <a:srgbClr val="5D7E9D"/>
    <a:srgbClr val="191919"/>
    <a:srgbClr val="8000FF"/>
    <a:srgbClr val="666666"/>
    <a:srgbClr val="FF6F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72" autoAdjust="0"/>
    <p:restoredTop sz="91734" autoAdjust="0"/>
  </p:normalViewPr>
  <p:slideViewPr>
    <p:cSldViewPr snapToObjects="1">
      <p:cViewPr>
        <p:scale>
          <a:sx n="86" d="100"/>
          <a:sy n="86" d="100"/>
        </p:scale>
        <p:origin x="-390" y="-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01147B4-5AC7-459D-9343-97A4F83D97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2182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17A9F5B-333D-474B-BBC8-23D4000E92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00796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A5C0112-6D96-4D4D-A003-19BAD6A73385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31706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8B30A46-0C7E-4BEB-9255-1B511C2A6BE3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8845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42D2134-20B6-4E8A-9291-6B083BFB0518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8727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9844334-D47E-41E8-A7CC-3B12FD8AC888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7091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4F88E0-172C-4864-BA48-618205A36C11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34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42875" y="211138"/>
            <a:ext cx="8858250" cy="65103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3" name="Picture 12" descr="ballon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6" t="9943" r="79935" b="66154"/>
          <a:stretch>
            <a:fillRect/>
          </a:stretch>
        </p:blipFill>
        <p:spPr bwMode="auto">
          <a:xfrm>
            <a:off x="250825" y="422275"/>
            <a:ext cx="2482850" cy="259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2" descr="ballon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22" t="34837" r="66795" b="47156"/>
          <a:stretch>
            <a:fillRect/>
          </a:stretch>
        </p:blipFill>
        <p:spPr bwMode="auto">
          <a:xfrm>
            <a:off x="2462213" y="266700"/>
            <a:ext cx="2419350" cy="274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 descr="ballon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557" t="16010" r="15080" b="68124"/>
          <a:stretch>
            <a:fillRect/>
          </a:stretch>
        </p:blipFill>
        <p:spPr bwMode="auto">
          <a:xfrm>
            <a:off x="4773613" y="373063"/>
            <a:ext cx="2097087" cy="264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ballon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7" t="60719" r="87254" b="22314"/>
          <a:stretch>
            <a:fillRect/>
          </a:stretch>
        </p:blipFill>
        <p:spPr bwMode="auto">
          <a:xfrm>
            <a:off x="6888163" y="554038"/>
            <a:ext cx="2008187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 userDrawn="1"/>
        </p:nvSpPr>
        <p:spPr>
          <a:xfrm>
            <a:off x="1258888" y="3016250"/>
            <a:ext cx="615950" cy="2366963"/>
          </a:xfrm>
          <a:prstGeom prst="rect">
            <a:avLst/>
          </a:prstGeom>
          <a:noFill/>
        </p:spPr>
        <p:txBody>
          <a:bodyPr vert="vert" wrap="none">
            <a:spAutoFit/>
          </a:bodyPr>
          <a:lstStyle/>
          <a:p>
            <a:pPr eaLnBrk="1" hangingPunct="1">
              <a:defRPr/>
            </a:pPr>
            <a:r>
              <a:rPr lang="en-GB" sz="2800" dirty="0">
                <a:latin typeface="Harlow Solid Italic" pitchFamily="82" charset="0"/>
              </a:rPr>
              <a:t>Happy birthday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3062288" y="3016250"/>
            <a:ext cx="677862" cy="2693988"/>
          </a:xfrm>
          <a:prstGeom prst="rect">
            <a:avLst/>
          </a:prstGeom>
          <a:noFill/>
        </p:spPr>
        <p:txBody>
          <a:bodyPr vert="vert" wrap="none">
            <a:spAutoFit/>
          </a:bodyPr>
          <a:lstStyle/>
          <a:p>
            <a:pPr eaLnBrk="1" hangingPunct="1">
              <a:defRPr/>
            </a:pPr>
            <a:r>
              <a:rPr lang="en-GB" sz="3200" dirty="0">
                <a:latin typeface="Harlow Solid Italic" pitchFamily="82" charset="0"/>
              </a:rPr>
              <a:t>Happy birthday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5181600" y="3005138"/>
            <a:ext cx="615950" cy="2366962"/>
          </a:xfrm>
          <a:prstGeom prst="rect">
            <a:avLst/>
          </a:prstGeom>
          <a:noFill/>
        </p:spPr>
        <p:txBody>
          <a:bodyPr vert="vert" wrap="none">
            <a:spAutoFit/>
          </a:bodyPr>
          <a:lstStyle/>
          <a:p>
            <a:pPr eaLnBrk="1" hangingPunct="1">
              <a:defRPr/>
            </a:pPr>
            <a:r>
              <a:rPr lang="en-GB" sz="2800" dirty="0">
                <a:latin typeface="Harlow Solid Italic" pitchFamily="82" charset="0"/>
              </a:rPr>
              <a:t>Happy birthday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7775575" y="2852738"/>
            <a:ext cx="677863" cy="2693987"/>
          </a:xfrm>
          <a:prstGeom prst="rect">
            <a:avLst/>
          </a:prstGeom>
          <a:noFill/>
        </p:spPr>
        <p:txBody>
          <a:bodyPr vert="vert" wrap="none">
            <a:spAutoFit/>
          </a:bodyPr>
          <a:lstStyle/>
          <a:p>
            <a:pPr eaLnBrk="1" hangingPunct="1">
              <a:defRPr/>
            </a:pPr>
            <a:r>
              <a:rPr lang="en-GB" sz="3200" dirty="0">
                <a:latin typeface="Harlow Solid Italic" pitchFamily="82" charset="0"/>
              </a:rPr>
              <a:t>Happy birthday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C72551A-F7A4-4C30-B66E-7EF1D54560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810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3EB03-3B52-468A-9DAE-6F6BAC5510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2826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026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026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EF6229-3DBB-4F77-B87E-1E774689AA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4768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37004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3F8A4-68D7-45D0-9DE5-032BE89D56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26583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7FEA5-7D77-4A8E-B9F7-89CCB2D1BD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7928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40B327-FCEF-4E5A-8B67-790A78564E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7223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DB2ED-D0E0-4E09-B177-19F65066F7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7763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3644F-24F8-4F85-9690-51C4614DF7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2877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ED10F-3C19-4CC6-8A74-45B06741E5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0211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04AF9-E90F-41EF-A368-AE16530C08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5290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B0C00-35CC-48C7-9FB3-3C2CAD2BA2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8443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22ADC-96DF-4BE5-80C4-4A7B424D51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1449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DFCEF-AF3D-4411-8BBF-A9469BEFE8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4288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ballons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47" t="9943" r="82060" b="66154"/>
          <a:stretch>
            <a:fillRect/>
          </a:stretch>
        </p:blipFill>
        <p:spPr bwMode="auto">
          <a:xfrm>
            <a:off x="0" y="1736725"/>
            <a:ext cx="2027238" cy="259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Box 32"/>
          <p:cNvSpPr txBox="1"/>
          <p:nvPr userDrawn="1"/>
        </p:nvSpPr>
        <p:spPr>
          <a:xfrm>
            <a:off x="863600" y="4330700"/>
            <a:ext cx="615950" cy="2366963"/>
          </a:xfrm>
          <a:prstGeom prst="rect">
            <a:avLst/>
          </a:prstGeom>
          <a:noFill/>
        </p:spPr>
        <p:txBody>
          <a:bodyPr vert="vert" wrap="none">
            <a:spAutoFit/>
          </a:bodyPr>
          <a:lstStyle/>
          <a:p>
            <a:pPr eaLnBrk="1" hangingPunct="1">
              <a:defRPr/>
            </a:pPr>
            <a:r>
              <a:rPr lang="en-GB" sz="2800" dirty="0">
                <a:latin typeface="Harlow Solid Italic" pitchFamily="82" charset="0"/>
              </a:rPr>
              <a:t>Happy birthday</a:t>
            </a: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70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680F1A19-1A77-421F-9155-5B1C41A853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of a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1050" y="1600200"/>
            <a:ext cx="6635750" cy="3700463"/>
          </a:xfrm>
        </p:spPr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Bullet Point</a:t>
            </a:r>
          </a:p>
          <a:p>
            <a:pPr eaLnBrk="1" hangingPunct="1"/>
            <a:r>
              <a:rPr lang="en-GB" altLang="en-US" smtClean="0">
                <a:solidFill>
                  <a:schemeClr val="bg2"/>
                </a:solidFill>
              </a:rPr>
              <a:t>Bullet Point</a:t>
            </a:r>
          </a:p>
          <a:p>
            <a:pPr lvl="1" eaLnBrk="1" hangingPunct="1"/>
            <a:r>
              <a:rPr lang="en-GB" altLang="en-US" smtClean="0">
                <a:solidFill>
                  <a:schemeClr val="bg2"/>
                </a:solidFill>
              </a:rPr>
              <a:t>Sub Bullet</a:t>
            </a:r>
            <a:endParaRPr lang="en-US" altLang="en-US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of a chart</a:t>
            </a:r>
            <a:endParaRPr lang="en-US" altLang="en-US" smtClean="0"/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>
            <p:ph type="chart" idx="1"/>
          </p:nvPr>
        </p:nvGraphicFramePr>
        <p:xfrm>
          <a:off x="2027238" y="1773238"/>
          <a:ext cx="6062662" cy="375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Chart" r:id="rId4" imgW="7286608" imgH="4524482" progId="MSGraph.Chart.8">
                  <p:embed followColorScheme="full"/>
                </p:oleObj>
              </mc:Choice>
              <mc:Fallback>
                <p:oleObj name="Chart" r:id="rId4" imgW="7286608" imgH="4524482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7238" y="1773238"/>
                        <a:ext cx="6062662" cy="375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3" descr="lightssma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681" r="63986" b="2190"/>
          <a:stretch>
            <a:fillRect/>
          </a:stretch>
        </p:blipFill>
        <p:spPr bwMode="auto">
          <a:xfrm>
            <a:off x="5508625" y="1771650"/>
            <a:ext cx="3306763" cy="3521075"/>
          </a:xfrm>
          <a:prstGeom prst="rect">
            <a:avLst/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16125" y="1600200"/>
            <a:ext cx="2473325" cy="37004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1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843463" y="1577975"/>
            <a:ext cx="4038600" cy="3700463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12306" name="Group 18"/>
          <p:cNvGraphicFramePr>
            <a:graphicFrameLocks noGrp="1"/>
          </p:cNvGraphicFramePr>
          <p:nvPr>
            <p:ph sz="half" idx="2"/>
          </p:nvPr>
        </p:nvGraphicFramePr>
        <p:xfrm>
          <a:off x="2232025" y="1701800"/>
          <a:ext cx="2303463" cy="1727200"/>
        </p:xfrm>
        <a:graphic>
          <a:graphicData uri="http://schemas.openxmlformats.org/drawingml/2006/table">
            <a:tbl>
              <a:tblPr/>
              <a:tblGrid>
                <a:gridCol w="1223715"/>
                <a:gridCol w="1079748"/>
              </a:tblGrid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09" marR="914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09" marR="914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09" marR="914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09" marR="914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2611438" y="468947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Text box</a:t>
            </a:r>
            <a:endParaRPr lang="en-US" altLang="en-US" sz="1800"/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5508625" y="467677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With shadow</a:t>
            </a: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944688" y="142557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94468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528955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836738" y="5422900"/>
            <a:ext cx="7164387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and Open Office Impress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944688" y="232251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  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420">
      <a:dk1>
        <a:srgbClr val="004080"/>
      </a:dk1>
      <a:lt1>
        <a:srgbClr val="FFFFFF"/>
      </a:lt1>
      <a:dk2>
        <a:srgbClr val="FF0000"/>
      </a:dk2>
      <a:lt2>
        <a:srgbClr val="004080"/>
      </a:lt2>
      <a:accent1>
        <a:srgbClr val="66CCFF"/>
      </a:accent1>
      <a:accent2>
        <a:srgbClr val="333399"/>
      </a:accent2>
      <a:accent3>
        <a:srgbClr val="FFFFFF"/>
      </a:accent3>
      <a:accent4>
        <a:srgbClr val="00356C"/>
      </a:accent4>
      <a:accent5>
        <a:srgbClr val="B8E2FF"/>
      </a:accent5>
      <a:accent6>
        <a:srgbClr val="2D2D8A"/>
      </a:accent6>
      <a:hlink>
        <a:srgbClr val="666666"/>
      </a:hlink>
      <a:folHlink>
        <a:srgbClr val="66FF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3366FF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E2F4F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2004:Templates:Presentations:Designs:Clipboard</Template>
  <TotalTime>1156</TotalTime>
  <Words>212</Words>
  <Application>Microsoft Office PowerPoint</Application>
  <PresentationFormat>On-screen Show (4:3)</PresentationFormat>
  <Paragraphs>33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Harlow Solid Italic</vt:lpstr>
      <vt:lpstr>Wingdings</vt:lpstr>
      <vt:lpstr>Default Design</vt:lpstr>
      <vt:lpstr>Microsoft Graph Chart</vt:lpstr>
      <vt:lpstr>PowerPoint Presentation</vt:lpstr>
      <vt:lpstr>Example of a Bullet Point Slide</vt:lpstr>
      <vt:lpstr>Example of a chart</vt:lpstr>
      <vt:lpstr>Picture slide</vt:lpstr>
      <vt:lpstr>Examples of default styles</vt:lpstr>
      <vt:lpstr>Use of templates</vt:lpstr>
    </vt:vector>
  </TitlesOfParts>
  <Company>Presentation Magazine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Birthday Balloons Template</dc:title>
  <dc:creator>Presentation Magazine</dc:creator>
  <cp:lastModifiedBy>Jonty Pearce</cp:lastModifiedBy>
  <cp:revision>54</cp:revision>
  <dcterms:modified xsi:type="dcterms:W3CDTF">2015-02-22T11:22:39Z</dcterms:modified>
</cp:coreProperties>
</file>