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02" r:id="rId2"/>
    <p:sldId id="258" r:id="rId3"/>
    <p:sldId id="327" r:id="rId4"/>
    <p:sldId id="324" r:id="rId5"/>
    <p:sldId id="325" r:id="rId6"/>
    <p:sldId id="321" r:id="rId7"/>
    <p:sldId id="315" r:id="rId8"/>
    <p:sldId id="316" r:id="rId9"/>
    <p:sldId id="317" r:id="rId10"/>
    <p:sldId id="318" r:id="rId11"/>
    <p:sldId id="319" r:id="rId12"/>
    <p:sldId id="322" r:id="rId13"/>
    <p:sldId id="303" r:id="rId14"/>
    <p:sldId id="326" r:id="rId15"/>
    <p:sldId id="311" r:id="rId16"/>
    <p:sldId id="312" r:id="rId17"/>
    <p:sldId id="313" r:id="rId18"/>
    <p:sldId id="314" r:id="rId19"/>
    <p:sldId id="320" r:id="rId20"/>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3333"/>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6" d="100"/>
          <a:sy n="66" d="100"/>
        </p:scale>
        <p:origin x="-1200" y="-8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3E0D25F-4CEC-49B8-B872-E38B8033A1CE}" type="slidenum">
              <a:rPr lang="en-US" altLang="en-US"/>
              <a:pPr>
                <a:defRPr/>
              </a:pPr>
              <a:t>‹#›</a:t>
            </a:fld>
            <a:endParaRPr lang="en-US" altLang="en-US"/>
          </a:p>
        </p:txBody>
      </p:sp>
    </p:spTree>
    <p:extLst>
      <p:ext uri="{BB962C8B-B14F-4D97-AF65-F5344CB8AC3E}">
        <p14:creationId xmlns:p14="http://schemas.microsoft.com/office/powerpoint/2010/main" val="16627063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65D51E-ED4C-44CA-99CB-EC8C6236DFC3}" type="slidenum">
              <a:rPr lang="en-US" altLang="en-US"/>
              <a:pPr>
                <a:spcBef>
                  <a:spcPct val="0"/>
                </a:spcBef>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699385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0E3AFA0-3C90-4646-9E0C-A8E491278F9F}" type="slidenum">
              <a:rPr lang="en-US" altLang="en-US"/>
              <a:pPr>
                <a:spcBef>
                  <a:spcPct val="0"/>
                </a:spcBef>
              </a:pPr>
              <a:t>10</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895495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628F56D-D05C-49FD-8596-D78F31F5B55A}" type="slidenum">
              <a:rPr lang="en-US" altLang="en-US"/>
              <a:pPr>
                <a:spcBef>
                  <a:spcPct val="0"/>
                </a:spcBef>
              </a:pPr>
              <a:t>11</a:t>
            </a:fld>
            <a:endParaRPr lang="en-US" altLang="en-US"/>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82244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CD53592-E589-479F-A69D-7F1B9E3C1D98}" type="slidenum">
              <a:rPr lang="en-US" altLang="en-US"/>
              <a:pPr>
                <a:spcBef>
                  <a:spcPct val="0"/>
                </a:spcBef>
              </a:pPr>
              <a:t>12</a:t>
            </a:fld>
            <a:endParaRPr lang="en-US" altLang="en-US"/>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353005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DA62D9-B0D0-4DC3-8FB5-9BAF6F9B0623}" type="slidenum">
              <a:rPr lang="en-US" altLang="en-US"/>
              <a:pPr>
                <a:spcBef>
                  <a:spcPct val="0"/>
                </a:spcBef>
              </a:pPr>
              <a:t>13</a:t>
            </a:fld>
            <a:endParaRPr lang="en-US" altLang="en-US"/>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690947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490E4B-F208-4F4A-8E2C-3EE6B96BC523}" type="slidenum">
              <a:rPr lang="en-US" altLang="en-US"/>
              <a:pPr>
                <a:spcBef>
                  <a:spcPct val="0"/>
                </a:spcBef>
              </a:pPr>
              <a:t>14</a:t>
            </a:fld>
            <a:endParaRPr lang="en-US" altLang="en-US"/>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090221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05EB9FA-6CD5-41B3-8A45-0FB08D6BD0E9}" type="slidenum">
              <a:rPr lang="en-US" altLang="en-US"/>
              <a:pPr>
                <a:spcBef>
                  <a:spcPct val="0"/>
                </a:spcBef>
              </a:pPr>
              <a:t>15</a:t>
            </a:fld>
            <a:endParaRPr lang="en-US" altLang="en-US"/>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1021871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A1166A-09CA-41B8-B1EA-5240FC7D4F30}" type="slidenum">
              <a:rPr lang="en-US" altLang="en-US"/>
              <a:pPr>
                <a:spcBef>
                  <a:spcPct val="0"/>
                </a:spcBef>
              </a:pPr>
              <a:t>16</a:t>
            </a:fld>
            <a:endParaRPr lang="en-US" altLang="en-US"/>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679618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348953E-533D-4A2B-9B6B-EBD2F5B917D2}" type="slidenum">
              <a:rPr lang="en-US" altLang="en-US"/>
              <a:pPr>
                <a:spcBef>
                  <a:spcPct val="0"/>
                </a:spcBef>
              </a:pPr>
              <a:t>17</a:t>
            </a:fld>
            <a:endParaRPr lang="en-US" altLang="en-US"/>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1044030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812B837-F4EF-43CB-99C7-AFC9FB2C509D}" type="slidenum">
              <a:rPr lang="en-US" altLang="en-US"/>
              <a:pPr>
                <a:spcBef>
                  <a:spcPct val="0"/>
                </a:spcBef>
              </a:pPr>
              <a:t>18</a:t>
            </a:fld>
            <a:endParaRPr lang="en-US" altLang="en-US"/>
          </a:p>
        </p:txBody>
      </p:sp>
      <p:sp>
        <p:nvSpPr>
          <p:cNvPr id="36867" name="Rectangle 2"/>
          <p:cNvSpPr>
            <a:spLocks noRo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733627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4E58879-4D0C-4990-AE52-F7EFC14743FC}" type="slidenum">
              <a:rPr lang="en-US" altLang="en-US"/>
              <a:pPr>
                <a:spcBef>
                  <a:spcPct val="0"/>
                </a:spcBef>
              </a:pPr>
              <a:t>19</a:t>
            </a:fld>
            <a:endParaRPr lang="en-US" altLang="en-US"/>
          </a:p>
        </p:txBody>
      </p:sp>
      <p:sp>
        <p:nvSpPr>
          <p:cNvPr id="38915" name="Rectangle 2"/>
          <p:cNvSpPr>
            <a:spLocks noRo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58228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E2FFF72-B72B-4FDC-83AF-F521EE3125A7}" type="slidenum">
              <a:rPr lang="en-US" altLang="en-US"/>
              <a:pPr>
                <a:spcBef>
                  <a:spcPct val="0"/>
                </a:spcBef>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958959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36377C5-61B8-49E9-9EAA-4638A3665E32}" type="slidenum">
              <a:rPr lang="en-US" altLang="en-US"/>
              <a:pPr>
                <a:spcBef>
                  <a:spcPct val="0"/>
                </a:spcBef>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47815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1FAA51F-6B0B-466A-B483-A673D2245D61}" type="slidenum">
              <a:rPr lang="en-US" altLang="en-US"/>
              <a:pPr>
                <a:spcBef>
                  <a:spcPct val="0"/>
                </a:spcBef>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211991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CF5E869-A336-4465-82A0-9112FAE29489}" type="slidenum">
              <a:rPr lang="en-US" altLang="en-US"/>
              <a:pPr>
                <a:spcBef>
                  <a:spcPct val="0"/>
                </a:spcBef>
              </a:pPr>
              <a:t>5</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958185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8E18AC9-A4C2-47D9-862F-AD594BF695D5}" type="slidenum">
              <a:rPr lang="en-US" altLang="en-US"/>
              <a:pPr>
                <a:spcBef>
                  <a:spcPct val="0"/>
                </a:spcBef>
              </a:pPr>
              <a:t>6</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92366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61A17DB-ECD0-42C5-AED5-7DE93D622B12}" type="slidenum">
              <a:rPr lang="en-US" altLang="en-US"/>
              <a:pPr>
                <a:spcBef>
                  <a:spcPct val="0"/>
                </a:spcBef>
              </a:pPr>
              <a:t>7</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3695115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B47ECC8-5CA3-4BCD-8914-B013DBDE6828}" type="slidenum">
              <a:rPr lang="en-US" altLang="en-US"/>
              <a:pPr>
                <a:spcBef>
                  <a:spcPct val="0"/>
                </a:spcBef>
              </a:pPr>
              <a:t>8</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2848859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7296F57-576E-4141-9C8C-2BAAE0494F35}" type="slidenum">
              <a:rPr lang="en-US" altLang="en-US"/>
              <a:pPr>
                <a:spcBef>
                  <a:spcPct val="0"/>
                </a:spcBef>
              </a:pPr>
              <a:t>9</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smtClean="0">
              <a:latin typeface="Arial" panose="020B0604020202020204" pitchFamily="34" charset="0"/>
            </a:endParaRPr>
          </a:p>
        </p:txBody>
      </p:sp>
    </p:spTree>
    <p:extLst>
      <p:ext uri="{BB962C8B-B14F-4D97-AF65-F5344CB8AC3E}">
        <p14:creationId xmlns:p14="http://schemas.microsoft.com/office/powerpoint/2010/main" val="1254992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4"/>
          <p:cNvGrpSpPr>
            <a:grpSpLocks/>
          </p:cNvGrpSpPr>
          <p:nvPr userDrawn="1"/>
        </p:nvGrpSpPr>
        <p:grpSpPr bwMode="auto">
          <a:xfrm>
            <a:off x="36513" y="6191250"/>
            <a:ext cx="9144000" cy="333375"/>
            <a:chOff x="22" y="4020"/>
            <a:chExt cx="5760" cy="210"/>
          </a:xfrm>
        </p:grpSpPr>
        <p:sp>
          <p:nvSpPr>
            <p:cNvPr id="5" name="AutoShape 5"/>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6" name="AutoShape 6"/>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7" name="AutoShape 7"/>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8" name="AutoShape 8"/>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9" name="AutoShape 9"/>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 name="AutoShape 10"/>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1" name="AutoShape 11"/>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2" name="AutoShape 12"/>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3" name="AutoShape 13"/>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4" name="AutoShape 14"/>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5" name="AutoShape 15"/>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6" name="AutoShape 16"/>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7" name="AutoShape 17"/>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8" name="AutoShape 18"/>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9" name="AutoShape 19"/>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0" name="AutoShape 20"/>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1" name="AutoShape 21"/>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2" name="AutoShape 22"/>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3" name="AutoShape 23"/>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4" name="AutoShape 24"/>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5" name="AutoShape 25"/>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6" name="AutoShape 26"/>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7" name="AutoShape 27"/>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28" name="AutoShape 28"/>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grpSp>
        <p:nvGrpSpPr>
          <p:cNvPr id="29" name="Group 29"/>
          <p:cNvGrpSpPr>
            <a:grpSpLocks/>
          </p:cNvGrpSpPr>
          <p:nvPr userDrawn="1"/>
        </p:nvGrpSpPr>
        <p:grpSpPr bwMode="auto">
          <a:xfrm>
            <a:off x="36513" y="123825"/>
            <a:ext cx="9144000" cy="333375"/>
            <a:chOff x="22" y="4020"/>
            <a:chExt cx="5760" cy="210"/>
          </a:xfrm>
        </p:grpSpPr>
        <p:sp>
          <p:nvSpPr>
            <p:cNvPr id="30" name="AutoShape 30"/>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1" name="AutoShape 31"/>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2" name="AutoShape 32"/>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3" name="AutoShape 33"/>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4" name="AutoShape 34"/>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5" name="AutoShape 35"/>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6" name="AutoShape 36"/>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7" name="AutoShape 37"/>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8" name="AutoShape 38"/>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39" name="AutoShape 39"/>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0" name="AutoShape 40"/>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1" name="AutoShape 41"/>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2" name="AutoShape 42"/>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3" name="AutoShape 43"/>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4" name="AutoShape 44"/>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5" name="AutoShape 45"/>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6" name="AutoShape 46"/>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7" name="AutoShape 47"/>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8" name="AutoShape 48"/>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49" name="AutoShape 49"/>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0" name="AutoShape 50"/>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1" name="AutoShape 51"/>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2" name="AutoShape 52"/>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53" name="AutoShape 53"/>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sp>
        <p:nvSpPr>
          <p:cNvPr id="54" name="Text Box 54"/>
          <p:cNvSpPr txBox="1">
            <a:spLocks noChangeArrowheads="1"/>
          </p:cNvSpPr>
          <p:nvPr userDrawn="1"/>
        </p:nvSpPr>
        <p:spPr bwMode="auto">
          <a:xfrm>
            <a:off x="0" y="6553200"/>
            <a:ext cx="932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altLang="en-US" sz="1800" smtClean="0">
                <a:solidFill>
                  <a:srgbClr val="FFFF00"/>
                </a:solidFill>
                <a:latin typeface="Courier New" panose="02070309020205020404" pitchFamily="49" charset="0"/>
              </a:rPr>
              <a:t>&gt;&gt;	0     &gt;&gt;	1     &gt;&gt; 	2     &gt;&gt; 	3     &gt;&gt; 	4   &gt;&gt;	</a:t>
            </a:r>
            <a:endParaRPr lang="en-US" altLang="en-US" sz="1800" smtClean="0">
              <a:solidFill>
                <a:srgbClr val="FFFF00"/>
              </a:solidFill>
              <a:latin typeface="Courier New" panose="02070309020205020404" pitchFamily="49" charset="0"/>
            </a:endParaRPr>
          </a:p>
        </p:txBody>
      </p:sp>
      <p:sp>
        <p:nvSpPr>
          <p:cNvPr id="106498" name="Rectangle 2"/>
          <p:cNvSpPr>
            <a:spLocks noGrp="1" noChangeArrowheads="1"/>
          </p:cNvSpPr>
          <p:nvPr>
            <p:ph type="ctrTitle"/>
          </p:nvPr>
        </p:nvSpPr>
        <p:spPr>
          <a:xfrm>
            <a:off x="685800" y="2130425"/>
            <a:ext cx="7772400" cy="1470025"/>
          </a:xfrm>
        </p:spPr>
        <p:txBody>
          <a:bodyPr/>
          <a:lstStyle>
            <a:lvl1pPr>
              <a:defRPr sz="5400"/>
            </a:lvl1pPr>
          </a:lstStyle>
          <a:p>
            <a:pPr lvl="0"/>
            <a:r>
              <a:rPr lang="en-US" noProof="0" smtClean="0"/>
              <a:t>Click to edit Master title style</a:t>
            </a:r>
          </a:p>
        </p:txBody>
      </p:sp>
      <p:sp>
        <p:nvSpPr>
          <p:cNvPr id="10649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415173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70959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49275"/>
            <a:ext cx="2057400" cy="5576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549275"/>
            <a:ext cx="6019800" cy="5576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46057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773238"/>
            <a:ext cx="8229600" cy="4352925"/>
          </a:xfrm>
        </p:spPr>
        <p:txBody>
          <a:bodyPr/>
          <a:lstStyle/>
          <a:p>
            <a:pPr lvl="0"/>
            <a:endParaRPr lang="en-GB" noProof="0" smtClean="0"/>
          </a:p>
        </p:txBody>
      </p:sp>
    </p:spTree>
    <p:extLst>
      <p:ext uri="{BB962C8B-B14F-4D97-AF65-F5344CB8AC3E}">
        <p14:creationId xmlns:p14="http://schemas.microsoft.com/office/powerpoint/2010/main" val="1862165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49275"/>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4588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76032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5588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773238"/>
            <a:ext cx="4038600" cy="4352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5913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51983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111226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5955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44944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43289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492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773238"/>
            <a:ext cx="8229600" cy="435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grpSp>
        <p:nvGrpSpPr>
          <p:cNvPr id="1028" name="Group 7"/>
          <p:cNvGrpSpPr>
            <a:grpSpLocks/>
          </p:cNvGrpSpPr>
          <p:nvPr userDrawn="1"/>
        </p:nvGrpSpPr>
        <p:grpSpPr bwMode="auto">
          <a:xfrm>
            <a:off x="36513" y="6191250"/>
            <a:ext cx="9144000" cy="333375"/>
            <a:chOff x="22" y="4020"/>
            <a:chExt cx="5760" cy="210"/>
          </a:xfrm>
        </p:grpSpPr>
        <p:sp>
          <p:nvSpPr>
            <p:cNvPr id="1055" name="AutoShape 8"/>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6" name="AutoShape 9"/>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7" name="AutoShape 10"/>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8" name="AutoShape 11"/>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9" name="AutoShape 12"/>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0" name="AutoShape 13"/>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1" name="AutoShape 14"/>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2" name="AutoShape 15"/>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3" name="AutoShape 16"/>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4" name="AutoShape 17"/>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5" name="AutoShape 18"/>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6" name="AutoShape 19"/>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7" name="AutoShape 20"/>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8" name="AutoShape 21"/>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69" name="AutoShape 22"/>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0" name="AutoShape 23"/>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1" name="AutoShape 24"/>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2" name="AutoShape 25"/>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3" name="AutoShape 26"/>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4" name="AutoShape 27"/>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5" name="AutoShape 28"/>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6" name="AutoShape 29"/>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7" name="AutoShape 30"/>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78" name="AutoShape 31"/>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grpSp>
        <p:nvGrpSpPr>
          <p:cNvPr id="1029" name="Group 32"/>
          <p:cNvGrpSpPr>
            <a:grpSpLocks/>
          </p:cNvGrpSpPr>
          <p:nvPr userDrawn="1"/>
        </p:nvGrpSpPr>
        <p:grpSpPr bwMode="auto">
          <a:xfrm>
            <a:off x="36513" y="123825"/>
            <a:ext cx="9144000" cy="333375"/>
            <a:chOff x="22" y="4020"/>
            <a:chExt cx="5760" cy="210"/>
          </a:xfrm>
        </p:grpSpPr>
        <p:sp>
          <p:nvSpPr>
            <p:cNvPr id="1031" name="AutoShape 33"/>
            <p:cNvSpPr>
              <a:spLocks noChangeArrowheads="1"/>
            </p:cNvSpPr>
            <p:nvPr/>
          </p:nvSpPr>
          <p:spPr bwMode="auto">
            <a:xfrm>
              <a:off x="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2" name="AutoShape 34"/>
            <p:cNvSpPr>
              <a:spLocks noChangeArrowheads="1"/>
            </p:cNvSpPr>
            <p:nvPr/>
          </p:nvSpPr>
          <p:spPr bwMode="auto">
            <a:xfrm>
              <a:off x="26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3" name="AutoShape 35"/>
            <p:cNvSpPr>
              <a:spLocks noChangeArrowheads="1"/>
            </p:cNvSpPr>
            <p:nvPr/>
          </p:nvSpPr>
          <p:spPr bwMode="auto">
            <a:xfrm>
              <a:off x="5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4" name="AutoShape 36"/>
            <p:cNvSpPr>
              <a:spLocks noChangeArrowheads="1"/>
            </p:cNvSpPr>
            <p:nvPr/>
          </p:nvSpPr>
          <p:spPr bwMode="auto">
            <a:xfrm>
              <a:off x="75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5" name="AutoShape 37"/>
            <p:cNvSpPr>
              <a:spLocks noChangeArrowheads="1"/>
            </p:cNvSpPr>
            <p:nvPr/>
          </p:nvSpPr>
          <p:spPr bwMode="auto">
            <a:xfrm>
              <a:off x="10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6" name="AutoShape 38"/>
            <p:cNvSpPr>
              <a:spLocks noChangeArrowheads="1"/>
            </p:cNvSpPr>
            <p:nvPr/>
          </p:nvSpPr>
          <p:spPr bwMode="auto">
            <a:xfrm>
              <a:off x="124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7" name="AutoShape 39"/>
            <p:cNvSpPr>
              <a:spLocks noChangeArrowheads="1"/>
            </p:cNvSpPr>
            <p:nvPr/>
          </p:nvSpPr>
          <p:spPr bwMode="auto">
            <a:xfrm>
              <a:off x="14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8" name="AutoShape 40"/>
            <p:cNvSpPr>
              <a:spLocks noChangeArrowheads="1"/>
            </p:cNvSpPr>
            <p:nvPr/>
          </p:nvSpPr>
          <p:spPr bwMode="auto">
            <a:xfrm>
              <a:off x="173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39" name="AutoShape 41"/>
            <p:cNvSpPr>
              <a:spLocks noChangeArrowheads="1"/>
            </p:cNvSpPr>
            <p:nvPr/>
          </p:nvSpPr>
          <p:spPr bwMode="auto">
            <a:xfrm>
              <a:off x="19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0" name="AutoShape 42"/>
            <p:cNvSpPr>
              <a:spLocks noChangeArrowheads="1"/>
            </p:cNvSpPr>
            <p:nvPr/>
          </p:nvSpPr>
          <p:spPr bwMode="auto">
            <a:xfrm>
              <a:off x="222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1" name="AutoShape 43"/>
            <p:cNvSpPr>
              <a:spLocks noChangeArrowheads="1"/>
            </p:cNvSpPr>
            <p:nvPr/>
          </p:nvSpPr>
          <p:spPr bwMode="auto">
            <a:xfrm>
              <a:off x="271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2" name="AutoShape 44"/>
            <p:cNvSpPr>
              <a:spLocks noChangeArrowheads="1"/>
            </p:cNvSpPr>
            <p:nvPr/>
          </p:nvSpPr>
          <p:spPr bwMode="auto">
            <a:xfrm>
              <a:off x="29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3" name="AutoShape 45"/>
            <p:cNvSpPr>
              <a:spLocks noChangeArrowheads="1"/>
            </p:cNvSpPr>
            <p:nvPr/>
          </p:nvSpPr>
          <p:spPr bwMode="auto">
            <a:xfrm>
              <a:off x="3200"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4" name="AutoShape 46"/>
            <p:cNvSpPr>
              <a:spLocks noChangeArrowheads="1"/>
            </p:cNvSpPr>
            <p:nvPr/>
          </p:nvSpPr>
          <p:spPr bwMode="auto">
            <a:xfrm>
              <a:off x="3445"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5" name="AutoShape 47"/>
            <p:cNvSpPr>
              <a:spLocks noChangeArrowheads="1"/>
            </p:cNvSpPr>
            <p:nvPr/>
          </p:nvSpPr>
          <p:spPr bwMode="auto">
            <a:xfrm>
              <a:off x="3689"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6" name="AutoShape 48"/>
            <p:cNvSpPr>
              <a:spLocks noChangeArrowheads="1"/>
            </p:cNvSpPr>
            <p:nvPr/>
          </p:nvSpPr>
          <p:spPr bwMode="auto">
            <a:xfrm>
              <a:off x="3934"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7" name="AutoShape 49"/>
            <p:cNvSpPr>
              <a:spLocks noChangeArrowheads="1"/>
            </p:cNvSpPr>
            <p:nvPr/>
          </p:nvSpPr>
          <p:spPr bwMode="auto">
            <a:xfrm>
              <a:off x="4423"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8" name="AutoShape 50"/>
            <p:cNvSpPr>
              <a:spLocks noChangeArrowheads="1"/>
            </p:cNvSpPr>
            <p:nvPr/>
          </p:nvSpPr>
          <p:spPr bwMode="auto">
            <a:xfrm>
              <a:off x="46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49" name="AutoShape 51"/>
            <p:cNvSpPr>
              <a:spLocks noChangeArrowheads="1"/>
            </p:cNvSpPr>
            <p:nvPr/>
          </p:nvSpPr>
          <p:spPr bwMode="auto">
            <a:xfrm>
              <a:off x="4912"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0" name="AutoShape 52"/>
            <p:cNvSpPr>
              <a:spLocks noChangeArrowheads="1"/>
            </p:cNvSpPr>
            <p:nvPr/>
          </p:nvSpPr>
          <p:spPr bwMode="auto">
            <a:xfrm>
              <a:off x="515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1" name="AutoShape 53"/>
            <p:cNvSpPr>
              <a:spLocks noChangeArrowheads="1"/>
            </p:cNvSpPr>
            <p:nvPr/>
          </p:nvSpPr>
          <p:spPr bwMode="auto">
            <a:xfrm>
              <a:off x="5401"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2" name="AutoShape 54"/>
            <p:cNvSpPr>
              <a:spLocks noChangeArrowheads="1"/>
            </p:cNvSpPr>
            <p:nvPr/>
          </p:nvSpPr>
          <p:spPr bwMode="auto">
            <a:xfrm>
              <a:off x="5646"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3" name="AutoShape 55"/>
            <p:cNvSpPr>
              <a:spLocks noChangeArrowheads="1"/>
            </p:cNvSpPr>
            <p:nvPr/>
          </p:nvSpPr>
          <p:spPr bwMode="auto">
            <a:xfrm>
              <a:off x="2467"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sp>
          <p:nvSpPr>
            <p:cNvPr id="1054" name="AutoShape 56"/>
            <p:cNvSpPr>
              <a:spLocks noChangeArrowheads="1"/>
            </p:cNvSpPr>
            <p:nvPr/>
          </p:nvSpPr>
          <p:spPr bwMode="auto">
            <a:xfrm>
              <a:off x="4178" y="4020"/>
              <a:ext cx="136" cy="210"/>
            </a:xfrm>
            <a:prstGeom prst="roundRect">
              <a:avLst>
                <a:gd name="adj" fmla="val 38972"/>
              </a:avLst>
            </a:pr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endParaRPr lang="en-GB" altLang="en-US" smtClean="0"/>
            </a:p>
          </p:txBody>
        </p:sp>
      </p:grpSp>
      <p:sp>
        <p:nvSpPr>
          <p:cNvPr id="1030" name="Text Box 57"/>
          <p:cNvSpPr txBox="1">
            <a:spLocks noChangeArrowheads="1"/>
          </p:cNvSpPr>
          <p:nvPr userDrawn="1"/>
        </p:nvSpPr>
        <p:spPr bwMode="auto">
          <a:xfrm>
            <a:off x="0" y="6553200"/>
            <a:ext cx="9328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Arial" panose="020B0604020202020204" pitchFamily="34" charset="0"/>
              </a:defRPr>
            </a:lvl1pPr>
            <a:lvl2pPr marL="742950" indent="-285750" eaLnBrk="0" hangingPunct="0">
              <a:defRPr sz="2800">
                <a:solidFill>
                  <a:schemeClr val="tx1"/>
                </a:solidFill>
                <a:latin typeface="Arial" panose="020B0604020202020204" pitchFamily="34" charset="0"/>
              </a:defRPr>
            </a:lvl2pPr>
            <a:lvl3pPr marL="1143000" indent="-228600" eaLnBrk="0" hangingPunct="0">
              <a:defRPr sz="2800">
                <a:solidFill>
                  <a:schemeClr val="tx1"/>
                </a:solidFill>
                <a:latin typeface="Arial" panose="020B0604020202020204" pitchFamily="34" charset="0"/>
              </a:defRPr>
            </a:lvl3pPr>
            <a:lvl4pPr marL="1600200" indent="-228600" eaLnBrk="0" hangingPunct="0">
              <a:defRPr sz="2800">
                <a:solidFill>
                  <a:schemeClr val="tx1"/>
                </a:solidFill>
                <a:latin typeface="Arial" panose="020B0604020202020204" pitchFamily="34" charset="0"/>
              </a:defRPr>
            </a:lvl4pPr>
            <a:lvl5pPr marL="2057400" indent="-228600" eaLnBrk="0" hangingPunct="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pPr eaLnBrk="1" hangingPunct="1">
              <a:defRPr/>
            </a:pPr>
            <a:r>
              <a:rPr lang="en-GB" altLang="en-US" sz="1800" smtClean="0">
                <a:solidFill>
                  <a:srgbClr val="FFFF00"/>
                </a:solidFill>
                <a:latin typeface="Courier New" panose="02070309020205020404" pitchFamily="49" charset="0"/>
              </a:rPr>
              <a:t>&gt;&gt;	0     &gt;&gt;	1     &gt;&gt; 	2     &gt;&gt; 	3     &gt;&gt; 	4   &gt;&gt;	</a:t>
            </a:r>
            <a:endParaRPr lang="en-US" altLang="en-US" sz="1800" smtClean="0">
              <a:solidFill>
                <a:srgbClr val="FFFF00"/>
              </a:solidFill>
              <a:latin typeface="Courier New" panose="02070309020205020404" pitchFamily="49" charset="0"/>
            </a:endParaRPr>
          </a:p>
        </p:txBody>
      </p:sp>
    </p:spTree>
  </p:cSld>
  <p:clrMap bg1="dk2" tx1="lt1" bg2="dk1" tx2="lt2" accent1="accent1" accent2="accent2" accent3="accent3" accent4="accent4" accent5="accent5" accent6="accent6" hlink="hlink" folHlink="folHlink"/>
  <p:sldLayoutIdLst>
    <p:sldLayoutId id="2147483731"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FF00"/>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FFF00"/>
        </a:buClr>
        <a:buChar char="–"/>
        <a:defRPr sz="2800">
          <a:solidFill>
            <a:schemeClr val="tx1"/>
          </a:solidFill>
          <a:latin typeface="+mn-lt"/>
        </a:defRPr>
      </a:lvl2pPr>
      <a:lvl3pPr marL="1143000" indent="-228600" algn="l" rtl="0" eaLnBrk="0" fontAlgn="base" hangingPunct="0">
        <a:spcBef>
          <a:spcPct val="20000"/>
        </a:spcBef>
        <a:spcAft>
          <a:spcPct val="0"/>
        </a:spcAft>
        <a:buClr>
          <a:srgbClr val="FFFF00"/>
        </a:buClr>
        <a:buChar char="•"/>
        <a:defRPr sz="2400">
          <a:solidFill>
            <a:schemeClr val="tx1"/>
          </a:solidFill>
          <a:latin typeface="+mn-lt"/>
        </a:defRPr>
      </a:lvl3pPr>
      <a:lvl4pPr marL="1600200" indent="-228600" algn="l" rtl="0" eaLnBrk="0" fontAlgn="base" hangingPunct="0">
        <a:spcBef>
          <a:spcPct val="20000"/>
        </a:spcBef>
        <a:spcAft>
          <a:spcPct val="0"/>
        </a:spcAft>
        <a:buClr>
          <a:srgbClr val="FFFF00"/>
        </a:buClr>
        <a:buChar char="–"/>
        <a:defRPr sz="2000">
          <a:solidFill>
            <a:schemeClr val="tx1"/>
          </a:solidFill>
          <a:latin typeface="+mn-lt"/>
        </a:defRPr>
      </a:lvl4pPr>
      <a:lvl5pPr marL="2057400" indent="-228600" algn="l" rtl="0" eaLnBrk="0" fontAlgn="base" hangingPunct="0">
        <a:spcBef>
          <a:spcPct val="20000"/>
        </a:spcBef>
        <a:spcAft>
          <a:spcPct val="0"/>
        </a:spcAft>
        <a:buClr>
          <a:srgbClr val="FFFF00"/>
        </a:buClr>
        <a:buChar char="»"/>
        <a:defRPr sz="2000">
          <a:solidFill>
            <a:schemeClr val="tx1"/>
          </a:solidFill>
          <a:latin typeface="+mn-lt"/>
        </a:defRPr>
      </a:lvl5pPr>
      <a:lvl6pPr marL="2514600" indent="-228600" algn="l" rtl="0" fontAlgn="base">
        <a:spcBef>
          <a:spcPct val="20000"/>
        </a:spcBef>
        <a:spcAft>
          <a:spcPct val="0"/>
        </a:spcAft>
        <a:buClr>
          <a:srgbClr val="FFFF00"/>
        </a:buClr>
        <a:buChar char="»"/>
        <a:defRPr sz="2000">
          <a:solidFill>
            <a:schemeClr val="tx1"/>
          </a:solidFill>
          <a:latin typeface="+mn-lt"/>
        </a:defRPr>
      </a:lvl6pPr>
      <a:lvl7pPr marL="2971800" indent="-228600" algn="l" rtl="0" fontAlgn="base">
        <a:spcBef>
          <a:spcPct val="20000"/>
        </a:spcBef>
        <a:spcAft>
          <a:spcPct val="0"/>
        </a:spcAft>
        <a:buClr>
          <a:srgbClr val="FFFF00"/>
        </a:buClr>
        <a:buChar char="»"/>
        <a:defRPr sz="2000">
          <a:solidFill>
            <a:schemeClr val="tx1"/>
          </a:solidFill>
          <a:latin typeface="+mn-lt"/>
        </a:defRPr>
      </a:lvl7pPr>
      <a:lvl8pPr marL="3429000" indent="-228600" algn="l" rtl="0" fontAlgn="base">
        <a:spcBef>
          <a:spcPct val="20000"/>
        </a:spcBef>
        <a:spcAft>
          <a:spcPct val="0"/>
        </a:spcAft>
        <a:buClr>
          <a:srgbClr val="FFFF00"/>
        </a:buClr>
        <a:buChar char="»"/>
        <a:defRPr sz="2000">
          <a:solidFill>
            <a:schemeClr val="tx1"/>
          </a:solidFill>
          <a:latin typeface="+mn-lt"/>
        </a:defRPr>
      </a:lvl8pPr>
      <a:lvl9pPr marL="3886200" indent="-228600" algn="l" rtl="0" fontAlgn="base">
        <a:spcBef>
          <a:spcPct val="20000"/>
        </a:spcBef>
        <a:spcAft>
          <a:spcPct val="0"/>
        </a:spcAft>
        <a:buClr>
          <a:srgbClr val="FFFF00"/>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audio" Target="../media/audio1.wav"/><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460375" y="885825"/>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 name="Group 29"/>
          <p:cNvGrpSpPr>
            <a:grpSpLocks/>
          </p:cNvGrpSpPr>
          <p:nvPr/>
        </p:nvGrpSpPr>
        <p:grpSpPr bwMode="auto">
          <a:xfrm>
            <a:off x="1006475" y="1414463"/>
            <a:ext cx="3948113" cy="3981450"/>
            <a:chOff x="1292" y="572"/>
            <a:chExt cx="3176" cy="3175"/>
          </a:xfrm>
        </p:grpSpPr>
        <p:sp>
          <p:nvSpPr>
            <p:cNvPr id="4106" name="Oval 26"/>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4107" name="Rectangle 27"/>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4100" name="Line 20"/>
          <p:cNvSpPr>
            <a:spLocks noChangeShapeType="1"/>
          </p:cNvSpPr>
          <p:nvPr/>
        </p:nvSpPr>
        <p:spPr bwMode="auto">
          <a:xfrm>
            <a:off x="2973388" y="879475"/>
            <a:ext cx="14287"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01" name="Line 21"/>
          <p:cNvSpPr>
            <a:spLocks noChangeShapeType="1"/>
          </p:cNvSpPr>
          <p:nvPr/>
        </p:nvSpPr>
        <p:spPr bwMode="auto">
          <a:xfrm rot="5400000">
            <a:off x="2976563" y="885825"/>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102" name="Oval 22"/>
          <p:cNvSpPr>
            <a:spLocks noChangeAspect="1" noChangeArrowheads="1"/>
          </p:cNvSpPr>
          <p:nvPr/>
        </p:nvSpPr>
        <p:spPr bwMode="auto">
          <a:xfrm>
            <a:off x="990600" y="1414463"/>
            <a:ext cx="3979863"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0800" b="1"/>
              <a:t>10</a:t>
            </a:r>
          </a:p>
        </p:txBody>
      </p:sp>
      <p:sp>
        <p:nvSpPr>
          <p:cNvPr id="4103" name="Oval 23"/>
          <p:cNvSpPr>
            <a:spLocks noChangeAspect="1" noChangeArrowheads="1"/>
          </p:cNvSpPr>
          <p:nvPr/>
        </p:nvSpPr>
        <p:spPr bwMode="auto">
          <a:xfrm>
            <a:off x="728663" y="1152525"/>
            <a:ext cx="4503737"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4104" name="Text Box 3"/>
          <p:cNvSpPr txBox="1">
            <a:spLocks noChangeArrowheads="1"/>
          </p:cNvSpPr>
          <p:nvPr/>
        </p:nvSpPr>
        <p:spPr bwMode="auto">
          <a:xfrm>
            <a:off x="5864225" y="857250"/>
            <a:ext cx="297497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700"/>
              <a:t>Please note the countdown timer will only work on the latest versions of PowerPoint (2003 and later)</a:t>
            </a:r>
            <a:endParaRPr lang="en-US" altLang="en-US" sz="2700"/>
          </a:p>
        </p:txBody>
      </p:sp>
      <p:sp>
        <p:nvSpPr>
          <p:cNvPr id="4105" name="Rectangle 2"/>
          <p:cNvSpPr txBox="1">
            <a:spLocks noChangeArrowheads="1"/>
          </p:cNvSpPr>
          <p:nvPr/>
        </p:nvSpPr>
        <p:spPr bwMode="auto">
          <a:xfrm>
            <a:off x="4906963" y="3744913"/>
            <a:ext cx="4889500" cy="254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4400" b="1"/>
              <a:t>Filmstrip</a:t>
            </a:r>
          </a:p>
          <a:p>
            <a:pPr algn="ctr" eaLnBrk="1" hangingPunct="1">
              <a:spcBef>
                <a:spcPct val="0"/>
              </a:spcBef>
              <a:buClrTx/>
              <a:buFontTx/>
              <a:buNone/>
            </a:pPr>
            <a:r>
              <a:rPr lang="en-GB" altLang="en-US" sz="4400" b="1"/>
              <a:t>Countdown</a:t>
            </a:r>
          </a:p>
          <a:p>
            <a:pPr algn="ctr" eaLnBrk="1" hangingPunct="1">
              <a:spcBef>
                <a:spcPct val="0"/>
              </a:spcBef>
              <a:buClrTx/>
              <a:buFontTx/>
              <a:buNone/>
            </a:pPr>
            <a:r>
              <a:rPr lang="en-GB" altLang="en-US" sz="4400" b="1"/>
              <a:t>(revised)</a:t>
            </a:r>
            <a:endParaRPr lang="en-US" altLang="en-US" sz="4400" b="1"/>
          </a:p>
        </p:txBody>
      </p:sp>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 name="Group 3"/>
          <p:cNvGrpSpPr>
            <a:grpSpLocks/>
          </p:cNvGrpSpPr>
          <p:nvPr/>
        </p:nvGrpSpPr>
        <p:grpSpPr bwMode="auto">
          <a:xfrm>
            <a:off x="2589213" y="1436688"/>
            <a:ext cx="3948112" cy="3981450"/>
            <a:chOff x="1292" y="572"/>
            <a:chExt cx="3176" cy="3175"/>
          </a:xfrm>
        </p:grpSpPr>
        <p:sp>
          <p:nvSpPr>
            <p:cNvPr id="20489"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20490" name="Rectangle 5"/>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20484" name="Line 6"/>
          <p:cNvSpPr>
            <a:spLocks noChangeShapeType="1"/>
          </p:cNvSpPr>
          <p:nvPr/>
        </p:nvSpPr>
        <p:spPr bwMode="auto">
          <a:xfrm>
            <a:off x="4556125" y="901700"/>
            <a:ext cx="14288"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48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048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4</a:t>
            </a:r>
            <a:endParaRPr lang="en-US" altLang="en-US" sz="20800" b="1"/>
          </a:p>
        </p:txBody>
      </p:sp>
      <p:sp>
        <p:nvSpPr>
          <p:cNvPr id="2048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pic>
        <p:nvPicPr>
          <p:cNvPr id="10" name="bip1880.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1000" fill="hold"/>
                                        <p:tgtEl>
                                          <p:spTgt spid="2"/>
                                        </p:tgtEl>
                                        <p:attrNameLst>
                                          <p:attrName>r</p:attrName>
                                        </p:attrNameLst>
                                      </p:cBhvr>
                                    </p:animRot>
                                  </p:childTnLst>
                                </p:cTn>
                              </p:par>
                              <p:par>
                                <p:cTn id="7" presetID="1" presetClass="mediacall" presetSubtype="0" fill="hold" nodeType="withEffect">
                                  <p:stCondLst>
                                    <p:cond delay="0"/>
                                  </p:stCondLst>
                                  <p:childTnLst>
                                    <p:cmd type="call" cmd="playFrom(0.0)">
                                      <p:cBhvr>
                                        <p:cTn id="8" dur="390"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9"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 name="Group 3"/>
          <p:cNvGrpSpPr>
            <a:grpSpLocks/>
          </p:cNvGrpSpPr>
          <p:nvPr/>
        </p:nvGrpSpPr>
        <p:grpSpPr bwMode="auto">
          <a:xfrm>
            <a:off x="2589213" y="1436688"/>
            <a:ext cx="3948112" cy="3981450"/>
            <a:chOff x="1292" y="572"/>
            <a:chExt cx="3176" cy="3175"/>
          </a:xfrm>
        </p:grpSpPr>
        <p:sp>
          <p:nvSpPr>
            <p:cNvPr id="22537"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22538" name="Rectangle 5"/>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22532" name="Line 6"/>
          <p:cNvSpPr>
            <a:spLocks noChangeShapeType="1"/>
          </p:cNvSpPr>
          <p:nvPr/>
        </p:nvSpPr>
        <p:spPr bwMode="auto">
          <a:xfrm>
            <a:off x="4556125" y="901700"/>
            <a:ext cx="14288"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533"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2534"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3</a:t>
            </a:r>
            <a:endParaRPr lang="en-US" altLang="en-US" sz="20800" b="1"/>
          </a:p>
        </p:txBody>
      </p:sp>
      <p:sp>
        <p:nvSpPr>
          <p:cNvPr id="22535"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pic>
        <p:nvPicPr>
          <p:cNvPr id="10" name="bip1880.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1000" fill="hold"/>
                                        <p:tgtEl>
                                          <p:spTgt spid="2"/>
                                        </p:tgtEl>
                                        <p:attrNameLst>
                                          <p:attrName>r</p:attrName>
                                        </p:attrNameLst>
                                      </p:cBhvr>
                                    </p:animRot>
                                  </p:childTnLst>
                                </p:cTn>
                              </p:par>
                              <p:par>
                                <p:cTn id="7" presetID="1" presetClass="mediacall" presetSubtype="0" fill="hold" nodeType="withEffect">
                                  <p:stCondLst>
                                    <p:cond delay="0"/>
                                  </p:stCondLst>
                                  <p:childTnLst>
                                    <p:cmd type="call" cmd="playFrom(0.0)">
                                      <p:cBhvr>
                                        <p:cTn id="8" dur="390"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9"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4579" name="Group 3"/>
          <p:cNvGrpSpPr>
            <a:grpSpLocks/>
          </p:cNvGrpSpPr>
          <p:nvPr/>
        </p:nvGrpSpPr>
        <p:grpSpPr bwMode="auto">
          <a:xfrm>
            <a:off x="2589213" y="1436688"/>
            <a:ext cx="3948112" cy="3981450"/>
            <a:chOff x="1292" y="572"/>
            <a:chExt cx="3176" cy="3175"/>
          </a:xfrm>
        </p:grpSpPr>
        <p:sp>
          <p:nvSpPr>
            <p:cNvPr id="24585"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24586" name="Rectangle 5"/>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24580" name="Line 6"/>
          <p:cNvSpPr>
            <a:spLocks noChangeShapeType="1"/>
          </p:cNvSpPr>
          <p:nvPr/>
        </p:nvSpPr>
        <p:spPr bwMode="auto">
          <a:xfrm>
            <a:off x="4556125" y="901700"/>
            <a:ext cx="14288"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4581"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24582"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US" altLang="en-US" sz="20800" b="1"/>
              <a:t>2</a:t>
            </a:r>
          </a:p>
        </p:txBody>
      </p:sp>
      <p:sp>
        <p:nvSpPr>
          <p:cNvPr id="24583"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pic>
        <p:nvPicPr>
          <p:cNvPr id="10" name="bip1896.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withEffect">
                                  <p:stCondLst>
                                    <p:cond delay="0"/>
                                  </p:stCondLst>
                                  <p:childTnLst>
                                    <p:cmd type="call" cmd="playFrom(0.0)">
                                      <p:cBhvr>
                                        <p:cTn id="6" dur="390"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advClick="0" advTm="2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noFill/>
        </p:spPr>
        <p:txBody>
          <a:bodyPr/>
          <a:lstStyle/>
          <a:p>
            <a:pPr eaLnBrk="1" hangingPunct="1"/>
            <a:r>
              <a:rPr lang="en-GB" altLang="en-US" smtClean="0">
                <a:solidFill>
                  <a:schemeClr val="tx1"/>
                </a:solidFill>
              </a:rPr>
              <a:t>Begin Presentation</a:t>
            </a:r>
            <a:endParaRPr lang="en-US" altLang="en-US" smtClean="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29699" name="Rectangle 3"/>
          <p:cNvSpPr>
            <a:spLocks noGrp="1" noChangeArrowheads="1"/>
          </p:cNvSpPr>
          <p:nvPr>
            <p:ph type="body" idx="1"/>
          </p:nvPr>
        </p:nvSpPr>
        <p:spPr/>
        <p:txBody>
          <a:bodyPr/>
          <a:lstStyle/>
          <a:p>
            <a:pPr eaLnBrk="1" hangingPunct="1"/>
            <a:r>
              <a:rPr lang="en-GB" altLang="en-US" smtClean="0"/>
              <a:t>Bullet Point 1</a:t>
            </a:r>
          </a:p>
          <a:p>
            <a:pPr eaLnBrk="1" hangingPunct="1"/>
            <a:r>
              <a:rPr lang="en-GB" altLang="en-US" smtClean="0"/>
              <a:t>Bullet Point 2</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31747" name="Object 3"/>
          <p:cNvGraphicFramePr>
            <a:graphicFrameLocks noChangeAspect="1"/>
          </p:cNvGraphicFramePr>
          <p:nvPr>
            <p:ph type="chart" idx="1"/>
          </p:nvPr>
        </p:nvGraphicFramePr>
        <p:xfrm>
          <a:off x="1492250" y="2198688"/>
          <a:ext cx="7132638" cy="3783012"/>
        </p:xfrm>
        <a:graphic>
          <a:graphicData uri="http://schemas.openxmlformats.org/presentationml/2006/ole">
            <mc:AlternateContent xmlns:mc="http://schemas.openxmlformats.org/markup-compatibility/2006">
              <mc:Choice xmlns:v="urn:schemas-microsoft-com:vml" Requires="v">
                <p:oleObj spid="_x0000_s31748"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2250" y="2198688"/>
                        <a:ext cx="7132638" cy="3783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33795" name="Rectangle 3"/>
          <p:cNvSpPr>
            <a:spLocks noGrp="1" noChangeArrowheads="1"/>
          </p:cNvSpPr>
          <p:nvPr>
            <p:ph type="body" sz="half" idx="1"/>
          </p:nvPr>
        </p:nvSpPr>
        <p:spPr>
          <a:xfrm>
            <a:off x="457200" y="1773238"/>
            <a:ext cx="4032250" cy="4352925"/>
          </a:xfrm>
        </p:spPr>
        <p:txBody>
          <a:bodyPr/>
          <a:lstStyle/>
          <a:p>
            <a:pPr eaLnBrk="1" hangingPunct="1"/>
            <a:r>
              <a:rPr lang="en-GB" altLang="en-US" smtClean="0"/>
              <a:t>Bullet 1</a:t>
            </a:r>
          </a:p>
          <a:p>
            <a:pPr eaLnBrk="1" hangingPunct="1"/>
            <a:r>
              <a:rPr lang="en-GB" altLang="en-US" smtClean="0"/>
              <a:t>Bullet 2</a:t>
            </a:r>
            <a:endParaRPr lang="en-US" altLang="en-US" smtClean="0"/>
          </a:p>
        </p:txBody>
      </p:sp>
      <p:pic>
        <p:nvPicPr>
          <p:cNvPr id="33796"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2663" y="1628775"/>
            <a:ext cx="2093912" cy="3529013"/>
          </a:xfrm>
          <a:prstGeom prst="rect">
            <a:avLst/>
          </a:prstGeom>
          <a:noFill/>
          <a:ln w="381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35843"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97284" name="Group 4"/>
          <p:cNvGraphicFramePr>
            <a:graphicFrameLocks noGrp="1"/>
          </p:cNvGraphicFramePr>
          <p:nvPr>
            <p:ph sz="half" idx="2"/>
          </p:nvPr>
        </p:nvGraphicFramePr>
        <p:xfrm>
          <a:off x="4994275" y="2111375"/>
          <a:ext cx="3630613" cy="1873250"/>
        </p:xfrm>
        <a:graphic>
          <a:graphicData uri="http://schemas.openxmlformats.org/drawingml/2006/table">
            <a:tbl>
              <a:tblPr/>
              <a:tblGrid>
                <a:gridCol w="1816100"/>
                <a:gridCol w="1814513"/>
              </a:tblGrid>
              <a:tr h="936625">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r>
                        <a:rPr kumimoji="0" lang="en-GB" sz="2800" b="0" i="0" u="none" strike="noStrike" cap="none" normalizeH="0" baseline="0" smtClean="0">
                          <a:ln>
                            <a:noFill/>
                          </a:ln>
                          <a:solidFill>
                            <a:schemeClr val="tx1"/>
                          </a:solidFill>
                          <a:effectLst/>
                          <a:latin typeface="Arial" charset="0"/>
                        </a:rPr>
                        <a:t>Table</a:t>
                      </a: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6625">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FF00"/>
                        </a:buClr>
                        <a:buSzTx/>
                        <a:buFontTx/>
                        <a:buNone/>
                        <a:tabLst/>
                      </a:pPr>
                      <a:endParaRPr kumimoji="0" lang="en-GB" sz="28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5855" name="Rectangle 15"/>
          <p:cNvSpPr>
            <a:spLocks noChangeArrowheads="1"/>
          </p:cNvSpPr>
          <p:nvPr/>
        </p:nvSpPr>
        <p:spPr bwMode="auto">
          <a:xfrm>
            <a:off x="1403350" y="4437063"/>
            <a:ext cx="2232025" cy="1368425"/>
          </a:xfrm>
          <a:prstGeom prst="rect">
            <a:avLst/>
          </a:prstGeom>
          <a:solidFill>
            <a:schemeClr val="accent1"/>
          </a:solidFill>
          <a:ln w="9525">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endParaRPr lang="en-US" altLang="en-US" sz="1800"/>
          </a:p>
        </p:txBody>
      </p:sp>
      <p:sp>
        <p:nvSpPr>
          <p:cNvPr id="35856" name="Rectangle 16"/>
          <p:cNvSpPr>
            <a:spLocks noChangeArrowheads="1"/>
          </p:cNvSpPr>
          <p:nvPr/>
        </p:nvSpPr>
        <p:spPr bwMode="auto">
          <a:xfrm>
            <a:off x="3944938" y="44370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1800"/>
              <a:t>Text box</a:t>
            </a:r>
          </a:p>
          <a:p>
            <a:pPr algn="ctr" eaLnBrk="1" hangingPunct="1">
              <a:spcBef>
                <a:spcPct val="0"/>
              </a:spcBef>
              <a:buClrTx/>
              <a:buFontTx/>
              <a:buNone/>
            </a:pPr>
            <a:r>
              <a:rPr lang="en-GB" altLang="en-US" sz="1800"/>
              <a:t>With shadow</a:t>
            </a:r>
            <a:endParaRPr lang="en-US" altLang="en-US" sz="1800"/>
          </a:p>
        </p:txBody>
      </p:sp>
      <p:sp>
        <p:nvSpPr>
          <p:cNvPr id="35857"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539750" y="1268413"/>
            <a:ext cx="8208963"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3789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37892" name="Text Box 4"/>
          <p:cNvSpPr txBox="1">
            <a:spLocks noChangeArrowheads="1"/>
          </p:cNvSpPr>
          <p:nvPr/>
        </p:nvSpPr>
        <p:spPr bwMode="auto">
          <a:xfrm>
            <a:off x="1150938" y="1463675"/>
            <a:ext cx="69500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GB" altLang="en-US" sz="2000" b="1">
                <a:cs typeface="Arial" panose="020B0604020202020204" pitchFamily="34" charset="0"/>
              </a:rPr>
              <a:t>You are free to use these templates for your personal and business presentations.</a:t>
            </a:r>
          </a:p>
        </p:txBody>
      </p:sp>
      <p:sp>
        <p:nvSpPr>
          <p:cNvPr id="37893" name="Text Box 5"/>
          <p:cNvSpPr txBox="1">
            <a:spLocks noChangeArrowheads="1"/>
          </p:cNvSpPr>
          <p:nvPr/>
        </p:nvSpPr>
        <p:spPr bwMode="auto">
          <a:xfrm>
            <a:off x="1150938" y="3140075"/>
            <a:ext cx="3409950" cy="225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5113" indent="-265113">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cs typeface="Arial" panose="020B0604020202020204" pitchFamily="34" charset="0"/>
            </a:endParaRPr>
          </a:p>
        </p:txBody>
      </p:sp>
      <p:sp>
        <p:nvSpPr>
          <p:cNvPr id="37894" name="Text Box 6"/>
          <p:cNvSpPr txBox="1">
            <a:spLocks noChangeArrowheads="1"/>
          </p:cNvSpPr>
          <p:nvPr/>
        </p:nvSpPr>
        <p:spPr bwMode="auto">
          <a:xfrm>
            <a:off x="4495800" y="3140075"/>
            <a:ext cx="364013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5113" indent="-265113">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GB" altLang="en-US" sz="1600" b="1" u="sng">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37895" name="Text Box 7"/>
          <p:cNvSpPr txBox="1">
            <a:spLocks noChangeArrowheads="1"/>
          </p:cNvSpPr>
          <p:nvPr/>
        </p:nvSpPr>
        <p:spPr bwMode="auto">
          <a:xfrm>
            <a:off x="1042988" y="5422900"/>
            <a:ext cx="7164387"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rgbClr val="FFFF00"/>
              </a:buClr>
              <a:buChar char="•"/>
              <a:defRPr sz="3200">
                <a:solidFill>
                  <a:schemeClr val="tx1"/>
                </a:solidFill>
                <a:latin typeface="Arial" panose="020B0604020202020204" pitchFamily="34" charset="0"/>
              </a:defRPr>
            </a:lvl1pPr>
            <a:lvl2pPr>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37896" name="Text Box 8"/>
          <p:cNvSpPr txBox="1">
            <a:spLocks noChangeArrowheads="1"/>
          </p:cNvSpPr>
          <p:nvPr/>
        </p:nvSpPr>
        <p:spPr bwMode="auto">
          <a:xfrm>
            <a:off x="1150938" y="2360613"/>
            <a:ext cx="6926262"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50000"/>
              </a:spcBef>
              <a:buClrTx/>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noFill/>
        </p:spPr>
        <p:txBody>
          <a:bodyPr/>
          <a:lstStyle/>
          <a:p>
            <a:pPr eaLnBrk="1" hangingPunct="1"/>
            <a:r>
              <a:rPr lang="en-GB" altLang="en-US" smtClean="0">
                <a:solidFill>
                  <a:schemeClr val="tx1"/>
                </a:solidFill>
              </a:rPr>
              <a:t>Filmstrip</a:t>
            </a:r>
            <a:br>
              <a:rPr lang="en-GB" altLang="en-US" smtClean="0">
                <a:solidFill>
                  <a:schemeClr val="tx1"/>
                </a:solidFill>
              </a:rPr>
            </a:br>
            <a:r>
              <a:rPr lang="en-GB" altLang="en-US" sz="3200" smtClean="0">
                <a:solidFill>
                  <a:schemeClr val="tx1"/>
                </a:solidFill>
              </a:rPr>
              <a:t>Click to Begin</a:t>
            </a:r>
            <a:endParaRPr lang="en-US" altLang="en-US" smtClean="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advClick="0" advTm="1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565" name="bip1849.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Oval 3"/>
          <p:cNvSpPr>
            <a:spLocks noChangeAspect="1" noChangeArrowheads="1"/>
          </p:cNvSpPr>
          <p:nvPr/>
        </p:nvSpPr>
        <p:spPr bwMode="auto">
          <a:xfrm>
            <a:off x="2025650" y="866775"/>
            <a:ext cx="5084763" cy="50863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20800" b="1"/>
          </a:p>
        </p:txBody>
      </p:sp>
      <p:sp>
        <p:nvSpPr>
          <p:cNvPr id="9220" name="Rectangle 9"/>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9221" name="Oval 10"/>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endParaRPr lang="en-GB" altLang="en-US" sz="20800" b="1"/>
          </a:p>
        </p:txBody>
      </p:sp>
      <p:sp>
        <p:nvSpPr>
          <p:cNvPr id="9222" name="Oval 11"/>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9223" name="Rectangle 5"/>
          <p:cNvSpPr>
            <a:spLocks noChangeArrowheads="1"/>
          </p:cNvSpPr>
          <p:nvPr/>
        </p:nvSpPr>
        <p:spPr bwMode="auto">
          <a:xfrm>
            <a:off x="2025650" y="1803400"/>
            <a:ext cx="5056188"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8000" b="1"/>
              <a:t>PICTURE</a:t>
            </a:r>
            <a:r>
              <a:rPr lang="en-GB" altLang="en-US" sz="800"/>
              <a:t> </a:t>
            </a:r>
          </a:p>
          <a:p>
            <a:pPr algn="ctr" eaLnBrk="1" hangingPunct="1">
              <a:lnSpc>
                <a:spcPct val="85000"/>
              </a:lnSpc>
              <a:spcBef>
                <a:spcPct val="0"/>
              </a:spcBef>
              <a:buClrTx/>
              <a:buFontTx/>
              <a:buNone/>
            </a:pPr>
            <a:r>
              <a:rPr lang="en-GB" altLang="en-US" sz="12900" b="1">
                <a:latin typeface="Arial Narrow" panose="020B0606020202030204" pitchFamily="34" charset="0"/>
              </a:rPr>
              <a:t>START</a:t>
            </a:r>
            <a:endParaRPr lang="en-US" altLang="en-US" sz="9600" b="1">
              <a:latin typeface="Arial Narrow" panose="020B0606020202030204" pitchFamily="34" charset="0"/>
            </a:endParaRPr>
          </a:p>
        </p:txBody>
      </p:sp>
    </p:spTree>
  </p:cSld>
  <p:clrMapOvr>
    <a:masterClrMapping/>
  </p:clrMapOvr>
  <p:transition advClick="0" advTm="1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90" fill="hold"/>
                                        <p:tgtEl>
                                          <p:spTgt spid="6656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Next" delay="0">
                      <p:tgtEl>
                        <p:sldTgt/>
                      </p:tgtEl>
                    </p:cond>
                    <p:cond evt="onPrev" delay="0">
                      <p:tgtEl>
                        <p:sldTgt/>
                      </p:tgtEl>
                    </p:cond>
                    <p:cond evt="onStopAudio" delay="0">
                      <p:tgtEl>
                        <p:sldTgt/>
                      </p:tgtEl>
                    </p:cond>
                  </p:endCondLst>
                </p:cTn>
                <p:tgtEl>
                  <p:spTgt spid="6656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advClick="0" advTm="2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 name="Group 29"/>
          <p:cNvGrpSpPr>
            <a:grpSpLocks/>
          </p:cNvGrpSpPr>
          <p:nvPr/>
        </p:nvGrpSpPr>
        <p:grpSpPr bwMode="auto">
          <a:xfrm>
            <a:off x="2589213" y="1436688"/>
            <a:ext cx="3948112" cy="3981450"/>
            <a:chOff x="1292" y="572"/>
            <a:chExt cx="3176" cy="3175"/>
          </a:xfrm>
        </p:grpSpPr>
        <p:sp>
          <p:nvSpPr>
            <p:cNvPr id="12297" name="Oval 26"/>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2298" name="Rectangle 27"/>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2292" name="Line 20"/>
          <p:cNvSpPr>
            <a:spLocks noChangeShapeType="1"/>
          </p:cNvSpPr>
          <p:nvPr/>
        </p:nvSpPr>
        <p:spPr bwMode="auto">
          <a:xfrm>
            <a:off x="4556125" y="901700"/>
            <a:ext cx="14288"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2293" name="Line 21"/>
          <p:cNvSpPr>
            <a:spLocks noChangeShapeType="1"/>
          </p:cNvSpPr>
          <p:nvPr/>
        </p:nvSpPr>
        <p:spPr bwMode="auto">
          <a:xfrm rot="5400000">
            <a:off x="4559301" y="908050"/>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2294" name="Oval 22"/>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8</a:t>
            </a:r>
            <a:endParaRPr lang="en-US" altLang="en-US" sz="20800" b="1"/>
          </a:p>
        </p:txBody>
      </p:sp>
      <p:sp>
        <p:nvSpPr>
          <p:cNvPr id="12295" name="Oval 23"/>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pic>
        <p:nvPicPr>
          <p:cNvPr id="10" name="bip1849.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1000" fill="hold"/>
                                        <p:tgtEl>
                                          <p:spTgt spid="2"/>
                                        </p:tgtEl>
                                        <p:attrNameLst>
                                          <p:attrName>r</p:attrName>
                                        </p:attrNameLst>
                                      </p:cBhvr>
                                    </p:animRot>
                                  </p:childTnLst>
                                </p:cTn>
                              </p:par>
                              <p:par>
                                <p:cTn id="7" presetID="1" presetClass="mediacall" presetSubtype="0" fill="hold" nodeType="withEffect">
                                  <p:stCondLst>
                                    <p:cond delay="0"/>
                                  </p:stCondLst>
                                  <p:childTnLst>
                                    <p:cmd type="call" cmd="playFrom(0.0)">
                                      <p:cBhvr>
                                        <p:cTn id="8" dur="390"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9"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 name="Group 3"/>
          <p:cNvGrpSpPr>
            <a:grpSpLocks/>
          </p:cNvGrpSpPr>
          <p:nvPr/>
        </p:nvGrpSpPr>
        <p:grpSpPr bwMode="auto">
          <a:xfrm>
            <a:off x="2589213" y="1436688"/>
            <a:ext cx="3948112" cy="3981450"/>
            <a:chOff x="1292" y="572"/>
            <a:chExt cx="3176" cy="3175"/>
          </a:xfrm>
        </p:grpSpPr>
        <p:sp>
          <p:nvSpPr>
            <p:cNvPr id="14345"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4346" name="Rectangle 5"/>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4340" name="Line 6"/>
          <p:cNvSpPr>
            <a:spLocks noChangeShapeType="1"/>
          </p:cNvSpPr>
          <p:nvPr/>
        </p:nvSpPr>
        <p:spPr bwMode="auto">
          <a:xfrm>
            <a:off x="4556125" y="901700"/>
            <a:ext cx="14288"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341"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4342"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7</a:t>
            </a:r>
            <a:endParaRPr lang="en-US" altLang="en-US" sz="20800" b="1"/>
          </a:p>
        </p:txBody>
      </p:sp>
      <p:sp>
        <p:nvSpPr>
          <p:cNvPr id="14343"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pic>
        <p:nvPicPr>
          <p:cNvPr id="10" name="bip1865.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1000" fill="hold"/>
                                        <p:tgtEl>
                                          <p:spTgt spid="2"/>
                                        </p:tgtEl>
                                        <p:attrNameLst>
                                          <p:attrName>r</p:attrName>
                                        </p:attrNameLst>
                                      </p:cBhvr>
                                    </p:animRot>
                                  </p:childTnLst>
                                </p:cTn>
                              </p:par>
                              <p:par>
                                <p:cTn id="7" presetID="1" presetClass="mediacall" presetSubtype="0" fill="hold" nodeType="withEffect">
                                  <p:stCondLst>
                                    <p:cond delay="0"/>
                                  </p:stCondLst>
                                  <p:childTnLst>
                                    <p:cmd type="call" cmd="playFrom(0.0)">
                                      <p:cBhvr>
                                        <p:cTn id="8" dur="390"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9"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 name="Group 3"/>
          <p:cNvGrpSpPr>
            <a:grpSpLocks/>
          </p:cNvGrpSpPr>
          <p:nvPr/>
        </p:nvGrpSpPr>
        <p:grpSpPr bwMode="auto">
          <a:xfrm>
            <a:off x="2589213" y="1436688"/>
            <a:ext cx="3948112" cy="3981450"/>
            <a:chOff x="1292" y="572"/>
            <a:chExt cx="3176" cy="3175"/>
          </a:xfrm>
        </p:grpSpPr>
        <p:sp>
          <p:nvSpPr>
            <p:cNvPr id="16393"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6394" name="Rectangle 5"/>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6388" name="Line 6"/>
          <p:cNvSpPr>
            <a:spLocks noChangeShapeType="1"/>
          </p:cNvSpPr>
          <p:nvPr/>
        </p:nvSpPr>
        <p:spPr bwMode="auto">
          <a:xfrm>
            <a:off x="4556125" y="901700"/>
            <a:ext cx="14288"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389"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6390"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6</a:t>
            </a:r>
            <a:endParaRPr lang="en-US" altLang="en-US" sz="20800" b="1"/>
          </a:p>
        </p:txBody>
      </p:sp>
      <p:sp>
        <p:nvSpPr>
          <p:cNvPr id="16391"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pic>
        <p:nvPicPr>
          <p:cNvPr id="10" name="bip1865.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1000" fill="hold"/>
                                        <p:tgtEl>
                                          <p:spTgt spid="2"/>
                                        </p:tgtEl>
                                        <p:attrNameLst>
                                          <p:attrName>r</p:attrName>
                                        </p:attrNameLst>
                                      </p:cBhvr>
                                    </p:animRot>
                                  </p:childTnLst>
                                </p:cTn>
                              </p:par>
                              <p:par>
                                <p:cTn id="7" presetID="1" presetClass="mediacall" presetSubtype="0" fill="hold" nodeType="withEffect">
                                  <p:stCondLst>
                                    <p:cond delay="0"/>
                                  </p:stCondLst>
                                  <p:childTnLst>
                                    <p:cmd type="call" cmd="playFrom(0.0)">
                                      <p:cBhvr>
                                        <p:cTn id="8" dur="390"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9"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2043113" y="908050"/>
            <a:ext cx="5038725" cy="5038725"/>
          </a:xfrm>
          <a:prstGeom prst="rect">
            <a:avLst/>
          </a:prstGeom>
          <a:solidFill>
            <a:srgbClr val="777777"/>
          </a:solidFill>
          <a:ln w="9525" algn="ctr">
            <a:solidFill>
              <a:schemeClr val="tx1"/>
            </a:solidFill>
            <a:miter lim="800000"/>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nvGrpSpPr>
          <p:cNvPr id="2" name="Group 3"/>
          <p:cNvGrpSpPr>
            <a:grpSpLocks/>
          </p:cNvGrpSpPr>
          <p:nvPr/>
        </p:nvGrpSpPr>
        <p:grpSpPr bwMode="auto">
          <a:xfrm>
            <a:off x="2589213" y="1436688"/>
            <a:ext cx="3948112" cy="3981450"/>
            <a:chOff x="1292" y="572"/>
            <a:chExt cx="3176" cy="3175"/>
          </a:xfrm>
        </p:grpSpPr>
        <p:sp>
          <p:nvSpPr>
            <p:cNvPr id="18441"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sp>
          <p:nvSpPr>
            <p:cNvPr id="18442" name="Rectangle 5"/>
            <p:cNvSpPr>
              <a:spLocks noChangeArrowheads="1"/>
            </p:cNvSpPr>
            <p:nvPr/>
          </p:nvSpPr>
          <p:spPr bwMode="auto">
            <a:xfrm>
              <a:off x="2829" y="582"/>
              <a:ext cx="102" cy="157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grpSp>
      <p:sp>
        <p:nvSpPr>
          <p:cNvPr id="18436" name="Line 6"/>
          <p:cNvSpPr>
            <a:spLocks noChangeShapeType="1"/>
          </p:cNvSpPr>
          <p:nvPr/>
        </p:nvSpPr>
        <p:spPr bwMode="auto">
          <a:xfrm>
            <a:off x="4556125" y="901700"/>
            <a:ext cx="14288" cy="50514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8437"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8438"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algn="ctr" eaLnBrk="1" hangingPunct="1">
              <a:spcBef>
                <a:spcPct val="0"/>
              </a:spcBef>
              <a:buClrTx/>
              <a:buFontTx/>
              <a:buNone/>
            </a:pPr>
            <a:r>
              <a:rPr lang="en-GB" altLang="en-US" sz="20800" b="1"/>
              <a:t>5</a:t>
            </a:r>
            <a:endParaRPr lang="en-US" altLang="en-US" sz="20800" b="1"/>
          </a:p>
        </p:txBody>
      </p:sp>
      <p:sp>
        <p:nvSpPr>
          <p:cNvPr id="18439"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FFFF00"/>
              </a:buClr>
              <a:buChar char="•"/>
              <a:defRPr sz="3200">
                <a:solidFill>
                  <a:schemeClr val="tx1"/>
                </a:solidFill>
                <a:latin typeface="Arial" panose="020B0604020202020204" pitchFamily="34" charset="0"/>
              </a:defRPr>
            </a:lvl1pPr>
            <a:lvl2pPr marL="742950" indent="-285750">
              <a:spcBef>
                <a:spcPct val="20000"/>
              </a:spcBef>
              <a:buClr>
                <a:srgbClr val="FFFF00"/>
              </a:buClr>
              <a:buChar char="–"/>
              <a:defRPr sz="2800">
                <a:solidFill>
                  <a:schemeClr val="tx1"/>
                </a:solidFill>
                <a:latin typeface="Arial" panose="020B0604020202020204" pitchFamily="34" charset="0"/>
              </a:defRPr>
            </a:lvl2pPr>
            <a:lvl3pPr marL="1143000" indent="-228600">
              <a:spcBef>
                <a:spcPct val="20000"/>
              </a:spcBef>
              <a:buClr>
                <a:srgbClr val="FFFF00"/>
              </a:buClr>
              <a:buChar char="•"/>
              <a:defRPr sz="2400">
                <a:solidFill>
                  <a:schemeClr val="tx1"/>
                </a:solidFill>
                <a:latin typeface="Arial" panose="020B0604020202020204" pitchFamily="34" charset="0"/>
              </a:defRPr>
            </a:lvl3pPr>
            <a:lvl4pPr marL="1600200" indent="-228600">
              <a:spcBef>
                <a:spcPct val="20000"/>
              </a:spcBef>
              <a:buClr>
                <a:srgbClr val="FFFF00"/>
              </a:buClr>
              <a:buChar char="–"/>
              <a:defRPr sz="2000">
                <a:solidFill>
                  <a:schemeClr val="tx1"/>
                </a:solidFill>
                <a:latin typeface="Arial" panose="020B0604020202020204" pitchFamily="34" charset="0"/>
              </a:defRPr>
            </a:lvl4pPr>
            <a:lvl5pPr marL="2057400" indent="-228600">
              <a:spcBef>
                <a:spcPct val="20000"/>
              </a:spcBef>
              <a:buClr>
                <a:srgbClr val="FFFF00"/>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FFFF00"/>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GB" altLang="en-US" sz="2800"/>
          </a:p>
        </p:txBody>
      </p:sp>
      <p:pic>
        <p:nvPicPr>
          <p:cNvPr id="10" name="bip1865.wav">
            <a:hlinkClick r:id="" action="ppaction://media"/>
          </p:cNvPr>
          <p:cNvPicPr>
            <a:picLocks noRot="1" noChangeAspect="1" noChangeArrowheads="1"/>
          </p:cNvPicPr>
          <p:nvPr>
            <a:wavAudioFile r:embed="rId1" name="bip.wav"/>
          </p:nvPr>
        </p:nvPicPr>
        <p:blipFill>
          <a:blip r:embed="rId4">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advClick="0" advTm="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1000" fill="hold"/>
                                        <p:tgtEl>
                                          <p:spTgt spid="2"/>
                                        </p:tgtEl>
                                        <p:attrNameLst>
                                          <p:attrName>r</p:attrName>
                                        </p:attrNameLst>
                                      </p:cBhvr>
                                    </p:animRot>
                                  </p:childTnLst>
                                </p:cTn>
                              </p:par>
                              <p:par>
                                <p:cTn id="7" presetID="1" presetClass="mediacall" presetSubtype="0" fill="hold" nodeType="withEffect">
                                  <p:stCondLst>
                                    <p:cond delay="0"/>
                                  </p:stCondLst>
                                  <p:childTnLst>
                                    <p:cmd type="call" cmd="playFrom(0.0)">
                                      <p:cBhvr>
                                        <p:cTn id="8" dur="390"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9"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theme/theme1.xml><?xml version="1.0" encoding="utf-8"?>
<a:theme xmlns:a="http://schemas.openxmlformats.org/drawingml/2006/main" name="Default Design">
  <a:themeElements>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E3EBF1"/>
        </a:lt2>
        <a:accent1>
          <a:srgbClr val="B2B2B2"/>
        </a:accent1>
        <a:accent2>
          <a:srgbClr val="808080"/>
        </a:accent2>
        <a:accent3>
          <a:srgbClr val="AAAAAA"/>
        </a:accent3>
        <a:accent4>
          <a:srgbClr val="DADADA"/>
        </a:accent4>
        <a:accent5>
          <a:srgbClr val="D5D5D5"/>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4">
        <a:dk1>
          <a:srgbClr val="336699"/>
        </a:dk1>
        <a:lt1>
          <a:srgbClr val="FFFFFF"/>
        </a:lt1>
        <a:dk2>
          <a:srgbClr val="000000"/>
        </a:dk2>
        <a:lt2>
          <a:srgbClr val="E3EBF1"/>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
      <a:clrScheme name="Default Design 15">
        <a:dk1>
          <a:srgbClr val="336699"/>
        </a:dk1>
        <a:lt1>
          <a:srgbClr val="FFFFFF"/>
        </a:lt1>
        <a:dk2>
          <a:srgbClr val="000000"/>
        </a:dk2>
        <a:lt2>
          <a:srgbClr val="FFFFFF"/>
        </a:lt2>
        <a:accent1>
          <a:srgbClr val="333333"/>
        </a:accent1>
        <a:accent2>
          <a:srgbClr val="808080"/>
        </a:accent2>
        <a:accent3>
          <a:srgbClr val="AAAAAA"/>
        </a:accent3>
        <a:accent4>
          <a:srgbClr val="DADADA"/>
        </a:accent4>
        <a:accent5>
          <a:srgbClr val="ADADAD"/>
        </a:accent5>
        <a:accent6>
          <a:srgbClr val="737373"/>
        </a:accent6>
        <a:hlink>
          <a:srgbClr val="969696"/>
        </a:hlink>
        <a:folHlink>
          <a:srgbClr val="C0C0C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266</Words>
  <Application>Microsoft Office PowerPoint</Application>
  <PresentationFormat>On-screen Show (4:3)</PresentationFormat>
  <Paragraphs>63</Paragraphs>
  <Slides>19</Slides>
  <Notes>19</Notes>
  <HiddenSlides>0</HiddenSlides>
  <MMClips>8</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5" baseType="lpstr">
      <vt:lpstr>Arial</vt:lpstr>
      <vt:lpstr>Courier New</vt:lpstr>
      <vt:lpstr>Arial Narrow</vt:lpstr>
      <vt:lpstr>Wingdings</vt:lpstr>
      <vt:lpstr>Default Design</vt:lpstr>
      <vt:lpstr>Microsoft Graph Chart</vt:lpstr>
      <vt:lpstr>PowerPoint Presentation</vt:lpstr>
      <vt:lpstr>Filmstrip Click to Begin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Begin Presentation</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Filmstrip with Countdown</dc:title>
  <dc:creator>Presentation Magazine</dc:creator>
  <cp:lastModifiedBy>Jonty Pearce</cp:lastModifiedBy>
  <cp:revision>14</cp:revision>
  <dcterms:created xsi:type="dcterms:W3CDTF">2005-04-05T14:19:59Z</dcterms:created>
  <dcterms:modified xsi:type="dcterms:W3CDTF">2015-02-22T11:22:38Z</dcterms:modified>
</cp:coreProperties>
</file>