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8"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7FD7FC"/>
    <a:srgbClr val="FFFF66"/>
    <a:srgbClr val="FFC993"/>
    <a:srgbClr val="FFD7AF"/>
    <a:srgbClr val="748ED6"/>
    <a:srgbClr val="1944E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snapToGrid="0" snapToObjects="1">
      <p:cViewPr>
        <p:scale>
          <a:sx n="73" d="100"/>
          <a:sy n="73" d="100"/>
        </p:scale>
        <p:origin x="-1152" y="-750"/>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4916182-54D8-4F60-85C4-6CF71B255794}" type="slidenum">
              <a:rPr lang="en-GB" altLang="en-US"/>
              <a:pPr>
                <a:defRPr/>
              </a:pPr>
              <a:t>‹#›</a:t>
            </a:fld>
            <a:endParaRPr lang="en-GB" altLang="en-US"/>
          </a:p>
        </p:txBody>
      </p:sp>
    </p:spTree>
    <p:extLst>
      <p:ext uri="{BB962C8B-B14F-4D97-AF65-F5344CB8AC3E}">
        <p14:creationId xmlns:p14="http://schemas.microsoft.com/office/powerpoint/2010/main" val="894205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5F3FA55-0B7A-4A20-91E4-6C3AA2A74609}" type="slidenum">
              <a:rPr lang="en-GB" altLang="en-US"/>
              <a:pPr>
                <a:defRPr/>
              </a:pPr>
              <a:t>‹#›</a:t>
            </a:fld>
            <a:endParaRPr lang="en-GB" altLang="en-US"/>
          </a:p>
        </p:txBody>
      </p:sp>
    </p:spTree>
    <p:extLst>
      <p:ext uri="{BB962C8B-B14F-4D97-AF65-F5344CB8AC3E}">
        <p14:creationId xmlns:p14="http://schemas.microsoft.com/office/powerpoint/2010/main" val="871683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3B17AA5-8335-486C-AB67-A934E0C2425B}" type="slidenum">
              <a:rPr lang="en-GB" altLang="en-US"/>
              <a:pPr>
                <a:spcBef>
                  <a:spcPct val="0"/>
                </a:spcBef>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1387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095D583-4CAA-4235-B7A2-CD80E68E58C9}" type="slidenum">
              <a:rPr lang="en-GB" altLang="en-US"/>
              <a:pPr>
                <a:spcBef>
                  <a:spcPct val="0"/>
                </a:spcBef>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6253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7C37A7E-633E-4635-BCDB-3AD71936DB48}" type="slidenum">
              <a:rPr lang="en-GB" altLang="en-US"/>
              <a:pPr>
                <a:spcBef>
                  <a:spcPct val="0"/>
                </a:spcBef>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3150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88E1EA7-C0F9-426D-B331-D8B07004B319}" type="slidenum">
              <a:rPr lang="en-GB" altLang="en-US"/>
              <a:pPr>
                <a:spcBef>
                  <a:spcPct val="0"/>
                </a:spcBef>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519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1621DED-5ADD-4388-9B9B-B43C904BC22A}" type="slidenum">
              <a:rPr lang="en-GB" altLang="en-US"/>
              <a:pPr>
                <a:spcBef>
                  <a:spcPct val="0"/>
                </a:spcBef>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6887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B9D9A63-E2A9-4071-A6C8-1481D358E176}" type="slidenum">
              <a:rPr lang="en-GB" altLang="en-US"/>
              <a:pPr>
                <a:spcBef>
                  <a:spcPct val="0"/>
                </a:spcBef>
              </a:pPr>
              <a:t>7</a:t>
            </a:fld>
            <a:endParaRPr lang="en-GB"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0012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401B7E1-F3BE-4C25-997B-C9D60B9727FC}" type="slidenum">
              <a:rPr lang="en-GB" altLang="en-US"/>
              <a:pPr>
                <a:spcBef>
                  <a:spcPct val="0"/>
                </a:spcBef>
              </a:pPr>
              <a:t>8</a:t>
            </a:fld>
            <a:endParaRPr lang="en-GB"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0899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7AA588E-D66E-43DB-BF59-AA6EAADE2CA7}" type="slidenum">
              <a:rPr lang="en-GB" altLang="en-US"/>
              <a:pPr>
                <a:spcBef>
                  <a:spcPct val="0"/>
                </a:spcBef>
              </a:pPr>
              <a:t>9</a:t>
            </a:fld>
            <a:endParaRPr lang="en-GB"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487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5"/>
          <p:cNvGrpSpPr>
            <a:grpSpLocks/>
          </p:cNvGrpSpPr>
          <p:nvPr userDrawn="1"/>
        </p:nvGrpSpPr>
        <p:grpSpPr bwMode="auto">
          <a:xfrm>
            <a:off x="490538" y="271463"/>
            <a:ext cx="8088312" cy="6457950"/>
            <a:chOff x="490537" y="271271"/>
            <a:chExt cx="8088313" cy="6457950"/>
          </a:xfrm>
        </p:grpSpPr>
        <p:sp>
          <p:nvSpPr>
            <p:cNvPr id="5" name="Oval 4"/>
            <p:cNvSpPr/>
            <p:nvPr userDrawn="1"/>
          </p:nvSpPr>
          <p:spPr>
            <a:xfrm>
              <a:off x="490537" y="2712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endParaRPr>
            </a:p>
            <a:p>
              <a:pPr algn="ctr" eaLnBrk="1" fontAlgn="auto" hangingPunct="1">
                <a:spcBef>
                  <a:spcPts val="0"/>
                </a:spcBef>
                <a:spcAft>
                  <a:spcPts val="0"/>
                </a:spcAft>
                <a:defRPr/>
              </a:pPr>
              <a:r>
                <a:rPr lang="en-US" dirty="0">
                  <a:solidFill>
                    <a:schemeClr val="bg1"/>
                  </a:solidFill>
                </a:rPr>
                <a:t/>
              </a:r>
            </a:p>
          </p:txBody>
        </p:sp>
        <p:sp>
          <p:nvSpPr>
            <p:cNvPr id="6" name="Oval 5"/>
            <p:cNvSpPr/>
            <p:nvPr userDrawn="1"/>
          </p:nvSpPr>
          <p:spPr>
            <a:xfrm>
              <a:off x="1679574" y="2712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Oval 6"/>
            <p:cNvSpPr/>
            <p:nvPr userDrawn="1"/>
          </p:nvSpPr>
          <p:spPr>
            <a:xfrm>
              <a:off x="2273299" y="2712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7"/>
            <p:cNvSpPr/>
            <p:nvPr userDrawn="1"/>
          </p:nvSpPr>
          <p:spPr>
            <a:xfrm>
              <a:off x="2868612" y="2712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Oval 8"/>
            <p:cNvSpPr/>
            <p:nvPr userDrawn="1"/>
          </p:nvSpPr>
          <p:spPr>
            <a:xfrm>
              <a:off x="3462337" y="2712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Oval 9"/>
            <p:cNvSpPr/>
            <p:nvPr userDrawn="1"/>
          </p:nvSpPr>
          <p:spPr>
            <a:xfrm>
              <a:off x="4057649" y="2712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Oval 10"/>
            <p:cNvSpPr/>
            <p:nvPr userDrawn="1"/>
          </p:nvSpPr>
          <p:spPr>
            <a:xfrm>
              <a:off x="4651375" y="2712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Oval 11"/>
            <p:cNvSpPr/>
            <p:nvPr userDrawn="1"/>
          </p:nvSpPr>
          <p:spPr>
            <a:xfrm>
              <a:off x="5246688" y="2712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Oval 12"/>
            <p:cNvSpPr/>
            <p:nvPr userDrawn="1"/>
          </p:nvSpPr>
          <p:spPr>
            <a:xfrm>
              <a:off x="5840413" y="2712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val 13"/>
            <p:cNvSpPr/>
            <p:nvPr userDrawn="1"/>
          </p:nvSpPr>
          <p:spPr>
            <a:xfrm>
              <a:off x="6435725" y="2712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Oval 14"/>
            <p:cNvSpPr/>
            <p:nvPr userDrawn="1"/>
          </p:nvSpPr>
          <p:spPr>
            <a:xfrm>
              <a:off x="7029450" y="2712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Oval 15"/>
            <p:cNvSpPr/>
            <p:nvPr userDrawn="1"/>
          </p:nvSpPr>
          <p:spPr>
            <a:xfrm>
              <a:off x="7624763" y="2712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Oval 16"/>
            <p:cNvSpPr/>
            <p:nvPr userDrawn="1"/>
          </p:nvSpPr>
          <p:spPr>
            <a:xfrm>
              <a:off x="8218488" y="2712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Oval 17"/>
            <p:cNvSpPr/>
            <p:nvPr userDrawn="1"/>
          </p:nvSpPr>
          <p:spPr>
            <a:xfrm rot="5400000">
              <a:off x="491330" y="881665"/>
              <a:ext cx="358775"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Oval 18"/>
            <p:cNvSpPr/>
            <p:nvPr userDrawn="1"/>
          </p:nvSpPr>
          <p:spPr>
            <a:xfrm rot="5400000">
              <a:off x="490537" y="14904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userDrawn="1"/>
          </p:nvSpPr>
          <p:spPr>
            <a:xfrm rot="5400000">
              <a:off x="491330" y="2100865"/>
              <a:ext cx="358775"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Oval 20"/>
            <p:cNvSpPr/>
            <p:nvPr userDrawn="1"/>
          </p:nvSpPr>
          <p:spPr>
            <a:xfrm rot="5400000">
              <a:off x="490536" y="2711259"/>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Oval 21"/>
            <p:cNvSpPr/>
            <p:nvPr userDrawn="1"/>
          </p:nvSpPr>
          <p:spPr>
            <a:xfrm rot="5400000">
              <a:off x="491330" y="3321653"/>
              <a:ext cx="358775"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Oval 22"/>
            <p:cNvSpPr/>
            <p:nvPr userDrawn="1"/>
          </p:nvSpPr>
          <p:spPr>
            <a:xfrm rot="5400000">
              <a:off x="490536" y="3930459"/>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Oval 23"/>
            <p:cNvSpPr/>
            <p:nvPr userDrawn="1"/>
          </p:nvSpPr>
          <p:spPr>
            <a:xfrm rot="5400000">
              <a:off x="491330" y="4540853"/>
              <a:ext cx="358775"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userDrawn="1"/>
          </p:nvSpPr>
          <p:spPr>
            <a:xfrm rot="5400000">
              <a:off x="491330" y="5758465"/>
              <a:ext cx="358775"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userDrawn="1"/>
          </p:nvSpPr>
          <p:spPr>
            <a:xfrm rot="5400000">
              <a:off x="490536" y="6368859"/>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userDrawn="1"/>
          </p:nvSpPr>
          <p:spPr>
            <a:xfrm>
              <a:off x="1679574" y="8824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Oval 27"/>
            <p:cNvSpPr/>
            <p:nvPr userDrawn="1"/>
          </p:nvSpPr>
          <p:spPr>
            <a:xfrm>
              <a:off x="2273299" y="8824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9" name="Oval 28"/>
            <p:cNvSpPr/>
            <p:nvPr userDrawn="1"/>
          </p:nvSpPr>
          <p:spPr>
            <a:xfrm>
              <a:off x="2868612" y="8824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 name="Oval 29"/>
            <p:cNvSpPr/>
            <p:nvPr userDrawn="1"/>
          </p:nvSpPr>
          <p:spPr>
            <a:xfrm>
              <a:off x="3462337" y="8824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Oval 30"/>
            <p:cNvSpPr/>
            <p:nvPr userDrawn="1"/>
          </p:nvSpPr>
          <p:spPr>
            <a:xfrm>
              <a:off x="4057649" y="8824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Oval 31"/>
            <p:cNvSpPr/>
            <p:nvPr userDrawn="1"/>
          </p:nvSpPr>
          <p:spPr>
            <a:xfrm>
              <a:off x="4651375" y="8824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Oval 32"/>
            <p:cNvSpPr/>
            <p:nvPr userDrawn="1"/>
          </p:nvSpPr>
          <p:spPr>
            <a:xfrm>
              <a:off x="5246688" y="8824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Oval 33"/>
            <p:cNvSpPr/>
            <p:nvPr userDrawn="1"/>
          </p:nvSpPr>
          <p:spPr>
            <a:xfrm>
              <a:off x="5840413" y="8824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Oval 34"/>
            <p:cNvSpPr/>
            <p:nvPr userDrawn="1"/>
          </p:nvSpPr>
          <p:spPr>
            <a:xfrm>
              <a:off x="6435725" y="8824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Oval 35"/>
            <p:cNvSpPr/>
            <p:nvPr userDrawn="1"/>
          </p:nvSpPr>
          <p:spPr>
            <a:xfrm>
              <a:off x="7029450" y="8824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Oval 36"/>
            <p:cNvSpPr/>
            <p:nvPr userDrawn="1"/>
          </p:nvSpPr>
          <p:spPr>
            <a:xfrm>
              <a:off x="7624763" y="8824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Oval 37"/>
            <p:cNvSpPr/>
            <p:nvPr userDrawn="1"/>
          </p:nvSpPr>
          <p:spPr>
            <a:xfrm>
              <a:off x="8218488" y="8824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Oval 38"/>
            <p:cNvSpPr/>
            <p:nvPr userDrawn="1"/>
          </p:nvSpPr>
          <p:spPr>
            <a:xfrm>
              <a:off x="1679574" y="14904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Oval 39"/>
            <p:cNvSpPr/>
            <p:nvPr userDrawn="1"/>
          </p:nvSpPr>
          <p:spPr>
            <a:xfrm>
              <a:off x="2273299" y="14904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Oval 40"/>
            <p:cNvSpPr/>
            <p:nvPr userDrawn="1"/>
          </p:nvSpPr>
          <p:spPr>
            <a:xfrm>
              <a:off x="2868612" y="14904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Oval 41"/>
            <p:cNvSpPr/>
            <p:nvPr userDrawn="1"/>
          </p:nvSpPr>
          <p:spPr>
            <a:xfrm>
              <a:off x="3462337" y="14904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Oval 42"/>
            <p:cNvSpPr/>
            <p:nvPr userDrawn="1"/>
          </p:nvSpPr>
          <p:spPr>
            <a:xfrm>
              <a:off x="4057649" y="14904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Oval 43"/>
            <p:cNvSpPr/>
            <p:nvPr userDrawn="1"/>
          </p:nvSpPr>
          <p:spPr>
            <a:xfrm>
              <a:off x="4651375" y="14904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Oval 44"/>
            <p:cNvSpPr/>
            <p:nvPr userDrawn="1"/>
          </p:nvSpPr>
          <p:spPr>
            <a:xfrm>
              <a:off x="5246688" y="14904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Oval 45"/>
            <p:cNvSpPr/>
            <p:nvPr userDrawn="1"/>
          </p:nvSpPr>
          <p:spPr>
            <a:xfrm>
              <a:off x="5840413" y="14904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Oval 46"/>
            <p:cNvSpPr/>
            <p:nvPr userDrawn="1"/>
          </p:nvSpPr>
          <p:spPr>
            <a:xfrm>
              <a:off x="6435725" y="14904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8" name="Oval 47"/>
            <p:cNvSpPr/>
            <p:nvPr userDrawn="1"/>
          </p:nvSpPr>
          <p:spPr>
            <a:xfrm>
              <a:off x="7029450" y="1490471"/>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9" name="Oval 48"/>
            <p:cNvSpPr/>
            <p:nvPr userDrawn="1"/>
          </p:nvSpPr>
          <p:spPr>
            <a:xfrm>
              <a:off x="7624763" y="14904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0" name="Oval 49"/>
            <p:cNvSpPr/>
            <p:nvPr userDrawn="1"/>
          </p:nvSpPr>
          <p:spPr>
            <a:xfrm>
              <a:off x="8218488" y="14904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Oval 50"/>
            <p:cNvSpPr/>
            <p:nvPr userDrawn="1"/>
          </p:nvSpPr>
          <p:spPr>
            <a:xfrm>
              <a:off x="1679574" y="21016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2" name="Oval 51"/>
            <p:cNvSpPr/>
            <p:nvPr userDrawn="1"/>
          </p:nvSpPr>
          <p:spPr>
            <a:xfrm>
              <a:off x="2273299" y="21016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3" name="Oval 52"/>
            <p:cNvSpPr/>
            <p:nvPr userDrawn="1"/>
          </p:nvSpPr>
          <p:spPr>
            <a:xfrm>
              <a:off x="2868612" y="21016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4" name="Oval 53"/>
            <p:cNvSpPr/>
            <p:nvPr userDrawn="1"/>
          </p:nvSpPr>
          <p:spPr>
            <a:xfrm>
              <a:off x="3462337" y="21016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5" name="Oval 54"/>
            <p:cNvSpPr/>
            <p:nvPr userDrawn="1"/>
          </p:nvSpPr>
          <p:spPr>
            <a:xfrm>
              <a:off x="4057649" y="21016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Oval 55"/>
            <p:cNvSpPr/>
            <p:nvPr userDrawn="1"/>
          </p:nvSpPr>
          <p:spPr>
            <a:xfrm>
              <a:off x="4651375" y="21016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7" name="Oval 56"/>
            <p:cNvSpPr/>
            <p:nvPr userDrawn="1"/>
          </p:nvSpPr>
          <p:spPr>
            <a:xfrm>
              <a:off x="5246688" y="21016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8" name="Oval 57"/>
            <p:cNvSpPr/>
            <p:nvPr userDrawn="1"/>
          </p:nvSpPr>
          <p:spPr>
            <a:xfrm>
              <a:off x="5840413" y="21016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9" name="Oval 58"/>
            <p:cNvSpPr/>
            <p:nvPr userDrawn="1"/>
          </p:nvSpPr>
          <p:spPr>
            <a:xfrm>
              <a:off x="6435725" y="21016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0" name="Oval 59"/>
            <p:cNvSpPr/>
            <p:nvPr userDrawn="1"/>
          </p:nvSpPr>
          <p:spPr>
            <a:xfrm>
              <a:off x="7029450" y="21016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Oval 60"/>
            <p:cNvSpPr/>
            <p:nvPr userDrawn="1"/>
          </p:nvSpPr>
          <p:spPr>
            <a:xfrm>
              <a:off x="7624763" y="21016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2" name="Oval 61"/>
            <p:cNvSpPr/>
            <p:nvPr userDrawn="1"/>
          </p:nvSpPr>
          <p:spPr>
            <a:xfrm>
              <a:off x="8218488" y="21016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3" name="Oval 62"/>
            <p:cNvSpPr/>
            <p:nvPr userDrawn="1"/>
          </p:nvSpPr>
          <p:spPr>
            <a:xfrm>
              <a:off x="1679574" y="27112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Oval 63"/>
            <p:cNvSpPr/>
            <p:nvPr userDrawn="1"/>
          </p:nvSpPr>
          <p:spPr>
            <a:xfrm>
              <a:off x="2273299" y="27112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5" name="Oval 64"/>
            <p:cNvSpPr/>
            <p:nvPr userDrawn="1"/>
          </p:nvSpPr>
          <p:spPr>
            <a:xfrm>
              <a:off x="2868612" y="27112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Oval 65"/>
            <p:cNvSpPr/>
            <p:nvPr userDrawn="1"/>
          </p:nvSpPr>
          <p:spPr>
            <a:xfrm>
              <a:off x="3462337" y="27112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Oval 66"/>
            <p:cNvSpPr/>
            <p:nvPr userDrawn="1"/>
          </p:nvSpPr>
          <p:spPr>
            <a:xfrm>
              <a:off x="4057649" y="27112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8" name="Oval 67"/>
            <p:cNvSpPr/>
            <p:nvPr userDrawn="1"/>
          </p:nvSpPr>
          <p:spPr>
            <a:xfrm>
              <a:off x="4651375" y="27112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9" name="Oval 68"/>
            <p:cNvSpPr/>
            <p:nvPr userDrawn="1"/>
          </p:nvSpPr>
          <p:spPr>
            <a:xfrm>
              <a:off x="5246688" y="27112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Oval 69"/>
            <p:cNvSpPr/>
            <p:nvPr userDrawn="1"/>
          </p:nvSpPr>
          <p:spPr>
            <a:xfrm>
              <a:off x="5840413" y="27112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Oval 70"/>
            <p:cNvSpPr/>
            <p:nvPr userDrawn="1"/>
          </p:nvSpPr>
          <p:spPr>
            <a:xfrm>
              <a:off x="6435725" y="27112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2" name="Oval 71"/>
            <p:cNvSpPr/>
            <p:nvPr userDrawn="1"/>
          </p:nvSpPr>
          <p:spPr>
            <a:xfrm>
              <a:off x="7029450" y="27112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3" name="Oval 72"/>
            <p:cNvSpPr/>
            <p:nvPr userDrawn="1"/>
          </p:nvSpPr>
          <p:spPr>
            <a:xfrm>
              <a:off x="7624763" y="27112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4" name="Oval 73"/>
            <p:cNvSpPr/>
            <p:nvPr userDrawn="1"/>
          </p:nvSpPr>
          <p:spPr>
            <a:xfrm>
              <a:off x="8218488" y="27112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5" name="Oval 74"/>
            <p:cNvSpPr/>
            <p:nvPr userDrawn="1"/>
          </p:nvSpPr>
          <p:spPr>
            <a:xfrm>
              <a:off x="1679574" y="33224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6" name="Oval 75"/>
            <p:cNvSpPr/>
            <p:nvPr userDrawn="1"/>
          </p:nvSpPr>
          <p:spPr>
            <a:xfrm>
              <a:off x="2273299" y="33224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7" name="Oval 76"/>
            <p:cNvSpPr/>
            <p:nvPr userDrawn="1"/>
          </p:nvSpPr>
          <p:spPr>
            <a:xfrm>
              <a:off x="2868612" y="33224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8" name="Oval 77"/>
            <p:cNvSpPr/>
            <p:nvPr userDrawn="1"/>
          </p:nvSpPr>
          <p:spPr>
            <a:xfrm>
              <a:off x="3462337" y="33224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9" name="Oval 78"/>
            <p:cNvSpPr/>
            <p:nvPr userDrawn="1"/>
          </p:nvSpPr>
          <p:spPr>
            <a:xfrm>
              <a:off x="4057649" y="33224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0" name="Oval 79"/>
            <p:cNvSpPr/>
            <p:nvPr userDrawn="1"/>
          </p:nvSpPr>
          <p:spPr>
            <a:xfrm>
              <a:off x="4651375" y="33224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1" name="Oval 80"/>
            <p:cNvSpPr/>
            <p:nvPr userDrawn="1"/>
          </p:nvSpPr>
          <p:spPr>
            <a:xfrm>
              <a:off x="5246688" y="33224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2" name="Oval 81"/>
            <p:cNvSpPr/>
            <p:nvPr userDrawn="1"/>
          </p:nvSpPr>
          <p:spPr>
            <a:xfrm>
              <a:off x="5840413" y="33224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3" name="Oval 82"/>
            <p:cNvSpPr/>
            <p:nvPr userDrawn="1"/>
          </p:nvSpPr>
          <p:spPr>
            <a:xfrm>
              <a:off x="6435725" y="33224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4" name="Oval 83"/>
            <p:cNvSpPr/>
            <p:nvPr userDrawn="1"/>
          </p:nvSpPr>
          <p:spPr>
            <a:xfrm>
              <a:off x="7029450" y="33224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5" name="Oval 84"/>
            <p:cNvSpPr/>
            <p:nvPr userDrawn="1"/>
          </p:nvSpPr>
          <p:spPr>
            <a:xfrm>
              <a:off x="7624763" y="33224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6" name="Oval 85"/>
            <p:cNvSpPr/>
            <p:nvPr userDrawn="1"/>
          </p:nvSpPr>
          <p:spPr>
            <a:xfrm>
              <a:off x="8218488" y="33224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7" name="Oval 86"/>
            <p:cNvSpPr/>
            <p:nvPr userDrawn="1"/>
          </p:nvSpPr>
          <p:spPr>
            <a:xfrm>
              <a:off x="1679574" y="39304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8" name="Oval 87"/>
            <p:cNvSpPr/>
            <p:nvPr userDrawn="1"/>
          </p:nvSpPr>
          <p:spPr>
            <a:xfrm>
              <a:off x="2273299" y="39304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9" name="Oval 88"/>
            <p:cNvSpPr/>
            <p:nvPr userDrawn="1"/>
          </p:nvSpPr>
          <p:spPr>
            <a:xfrm>
              <a:off x="2868612" y="39304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0" name="Oval 89"/>
            <p:cNvSpPr/>
            <p:nvPr userDrawn="1"/>
          </p:nvSpPr>
          <p:spPr>
            <a:xfrm>
              <a:off x="3462337" y="39304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1" name="Oval 90"/>
            <p:cNvSpPr/>
            <p:nvPr userDrawn="1"/>
          </p:nvSpPr>
          <p:spPr>
            <a:xfrm>
              <a:off x="4057649" y="39304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 name="Oval 91"/>
            <p:cNvSpPr/>
            <p:nvPr userDrawn="1"/>
          </p:nvSpPr>
          <p:spPr>
            <a:xfrm>
              <a:off x="4651375" y="39304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3" name="Oval 92"/>
            <p:cNvSpPr/>
            <p:nvPr userDrawn="1"/>
          </p:nvSpPr>
          <p:spPr>
            <a:xfrm>
              <a:off x="5246688" y="39304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4" name="Oval 93"/>
            <p:cNvSpPr/>
            <p:nvPr userDrawn="1"/>
          </p:nvSpPr>
          <p:spPr>
            <a:xfrm>
              <a:off x="5840413" y="39304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5" name="Oval 94"/>
            <p:cNvSpPr/>
            <p:nvPr userDrawn="1"/>
          </p:nvSpPr>
          <p:spPr>
            <a:xfrm>
              <a:off x="6435725" y="39304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6" name="Oval 95"/>
            <p:cNvSpPr/>
            <p:nvPr userDrawn="1"/>
          </p:nvSpPr>
          <p:spPr>
            <a:xfrm>
              <a:off x="7029450" y="39304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7" name="Oval 96"/>
            <p:cNvSpPr/>
            <p:nvPr userDrawn="1"/>
          </p:nvSpPr>
          <p:spPr>
            <a:xfrm>
              <a:off x="7624763" y="39304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8" name="Oval 97"/>
            <p:cNvSpPr/>
            <p:nvPr userDrawn="1"/>
          </p:nvSpPr>
          <p:spPr>
            <a:xfrm>
              <a:off x="8218488" y="39304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9" name="Oval 98"/>
            <p:cNvSpPr/>
            <p:nvPr userDrawn="1"/>
          </p:nvSpPr>
          <p:spPr>
            <a:xfrm>
              <a:off x="1679574" y="45416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Oval 99"/>
            <p:cNvSpPr/>
            <p:nvPr userDrawn="1"/>
          </p:nvSpPr>
          <p:spPr>
            <a:xfrm>
              <a:off x="2273299" y="45416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1" name="Oval 100"/>
            <p:cNvSpPr/>
            <p:nvPr userDrawn="1"/>
          </p:nvSpPr>
          <p:spPr>
            <a:xfrm>
              <a:off x="2868612" y="45416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 name="Oval 101"/>
            <p:cNvSpPr/>
            <p:nvPr userDrawn="1"/>
          </p:nvSpPr>
          <p:spPr>
            <a:xfrm>
              <a:off x="3462337" y="45416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 name="Oval 102"/>
            <p:cNvSpPr/>
            <p:nvPr userDrawn="1"/>
          </p:nvSpPr>
          <p:spPr>
            <a:xfrm>
              <a:off x="4057649" y="45416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4" name="Oval 103"/>
            <p:cNvSpPr/>
            <p:nvPr userDrawn="1"/>
          </p:nvSpPr>
          <p:spPr>
            <a:xfrm>
              <a:off x="4651375" y="45416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 name="Oval 104"/>
            <p:cNvSpPr/>
            <p:nvPr userDrawn="1"/>
          </p:nvSpPr>
          <p:spPr>
            <a:xfrm>
              <a:off x="5246688" y="45416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 name="Oval 105"/>
            <p:cNvSpPr/>
            <p:nvPr userDrawn="1"/>
          </p:nvSpPr>
          <p:spPr>
            <a:xfrm>
              <a:off x="5840413" y="45416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7" name="Oval 106"/>
            <p:cNvSpPr/>
            <p:nvPr userDrawn="1"/>
          </p:nvSpPr>
          <p:spPr>
            <a:xfrm>
              <a:off x="6435725" y="45416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Oval 107"/>
            <p:cNvSpPr/>
            <p:nvPr userDrawn="1"/>
          </p:nvSpPr>
          <p:spPr>
            <a:xfrm>
              <a:off x="7029450" y="45416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Oval 108"/>
            <p:cNvSpPr/>
            <p:nvPr userDrawn="1"/>
          </p:nvSpPr>
          <p:spPr>
            <a:xfrm>
              <a:off x="7624763" y="45416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0" name="Oval 109"/>
            <p:cNvSpPr/>
            <p:nvPr userDrawn="1"/>
          </p:nvSpPr>
          <p:spPr>
            <a:xfrm>
              <a:off x="8218488" y="45416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1" name="Oval 110"/>
            <p:cNvSpPr/>
            <p:nvPr userDrawn="1"/>
          </p:nvSpPr>
          <p:spPr>
            <a:xfrm>
              <a:off x="1679574" y="57592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Oval 111"/>
            <p:cNvSpPr/>
            <p:nvPr userDrawn="1"/>
          </p:nvSpPr>
          <p:spPr>
            <a:xfrm>
              <a:off x="2273299" y="57592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3" name="Oval 112"/>
            <p:cNvSpPr/>
            <p:nvPr userDrawn="1"/>
          </p:nvSpPr>
          <p:spPr>
            <a:xfrm>
              <a:off x="2868612" y="57592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Oval 113"/>
            <p:cNvSpPr/>
            <p:nvPr userDrawn="1"/>
          </p:nvSpPr>
          <p:spPr>
            <a:xfrm>
              <a:off x="3462337" y="57592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Oval 114"/>
            <p:cNvSpPr/>
            <p:nvPr userDrawn="1"/>
          </p:nvSpPr>
          <p:spPr>
            <a:xfrm>
              <a:off x="4057649" y="57592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6" name="Oval 115"/>
            <p:cNvSpPr/>
            <p:nvPr userDrawn="1"/>
          </p:nvSpPr>
          <p:spPr>
            <a:xfrm>
              <a:off x="4651375" y="57592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7" name="Oval 116"/>
            <p:cNvSpPr/>
            <p:nvPr userDrawn="1"/>
          </p:nvSpPr>
          <p:spPr>
            <a:xfrm>
              <a:off x="5246688" y="57592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8" name="Oval 117"/>
            <p:cNvSpPr/>
            <p:nvPr userDrawn="1"/>
          </p:nvSpPr>
          <p:spPr>
            <a:xfrm>
              <a:off x="5840413" y="57592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9" name="Oval 118"/>
            <p:cNvSpPr/>
            <p:nvPr userDrawn="1"/>
          </p:nvSpPr>
          <p:spPr>
            <a:xfrm>
              <a:off x="6435725" y="57592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0" name="Oval 119"/>
            <p:cNvSpPr/>
            <p:nvPr userDrawn="1"/>
          </p:nvSpPr>
          <p:spPr>
            <a:xfrm>
              <a:off x="7029450" y="575925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1" name="Oval 120"/>
            <p:cNvSpPr/>
            <p:nvPr userDrawn="1"/>
          </p:nvSpPr>
          <p:spPr>
            <a:xfrm>
              <a:off x="7624763" y="57592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2" name="Oval 121"/>
            <p:cNvSpPr/>
            <p:nvPr userDrawn="1"/>
          </p:nvSpPr>
          <p:spPr>
            <a:xfrm>
              <a:off x="8218488" y="57592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3" name="Oval 122"/>
            <p:cNvSpPr/>
            <p:nvPr userDrawn="1"/>
          </p:nvSpPr>
          <p:spPr>
            <a:xfrm>
              <a:off x="1679574" y="63688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4" name="Oval 123"/>
            <p:cNvSpPr/>
            <p:nvPr userDrawn="1"/>
          </p:nvSpPr>
          <p:spPr>
            <a:xfrm>
              <a:off x="2273299" y="63688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5" name="Oval 124"/>
            <p:cNvSpPr/>
            <p:nvPr userDrawn="1"/>
          </p:nvSpPr>
          <p:spPr>
            <a:xfrm>
              <a:off x="2868612" y="63688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6" name="Oval 125"/>
            <p:cNvSpPr/>
            <p:nvPr userDrawn="1"/>
          </p:nvSpPr>
          <p:spPr>
            <a:xfrm>
              <a:off x="3462337" y="63688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7" name="Oval 126"/>
            <p:cNvSpPr/>
            <p:nvPr userDrawn="1"/>
          </p:nvSpPr>
          <p:spPr>
            <a:xfrm>
              <a:off x="4057649" y="63688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8" name="Oval 127"/>
            <p:cNvSpPr/>
            <p:nvPr userDrawn="1"/>
          </p:nvSpPr>
          <p:spPr>
            <a:xfrm>
              <a:off x="4651375" y="63688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9" name="Oval 128"/>
            <p:cNvSpPr/>
            <p:nvPr userDrawn="1"/>
          </p:nvSpPr>
          <p:spPr>
            <a:xfrm>
              <a:off x="5246688" y="63688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0" name="Oval 129"/>
            <p:cNvSpPr/>
            <p:nvPr userDrawn="1"/>
          </p:nvSpPr>
          <p:spPr>
            <a:xfrm>
              <a:off x="5840413" y="63688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1" name="Oval 130"/>
            <p:cNvSpPr/>
            <p:nvPr userDrawn="1"/>
          </p:nvSpPr>
          <p:spPr>
            <a:xfrm>
              <a:off x="6435725" y="63688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2" name="Oval 131"/>
            <p:cNvSpPr/>
            <p:nvPr userDrawn="1"/>
          </p:nvSpPr>
          <p:spPr>
            <a:xfrm>
              <a:off x="7029450" y="6368858"/>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 name="Oval 132"/>
            <p:cNvSpPr/>
            <p:nvPr userDrawn="1"/>
          </p:nvSpPr>
          <p:spPr>
            <a:xfrm>
              <a:off x="7624763" y="63688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4" name="Oval 133"/>
            <p:cNvSpPr/>
            <p:nvPr userDrawn="1"/>
          </p:nvSpPr>
          <p:spPr>
            <a:xfrm>
              <a:off x="8218488" y="63688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5" name="Oval 134"/>
            <p:cNvSpPr/>
            <p:nvPr userDrawn="1"/>
          </p:nvSpPr>
          <p:spPr>
            <a:xfrm>
              <a:off x="1084262" y="2712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6" name="Oval 135"/>
            <p:cNvSpPr/>
            <p:nvPr userDrawn="1"/>
          </p:nvSpPr>
          <p:spPr>
            <a:xfrm>
              <a:off x="1084262" y="8824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7" name="Oval 136"/>
            <p:cNvSpPr/>
            <p:nvPr userDrawn="1"/>
          </p:nvSpPr>
          <p:spPr>
            <a:xfrm>
              <a:off x="1084262" y="1490471"/>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8" name="Oval 137"/>
            <p:cNvSpPr/>
            <p:nvPr userDrawn="1"/>
          </p:nvSpPr>
          <p:spPr>
            <a:xfrm>
              <a:off x="1084262" y="21016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9" name="Oval 138"/>
            <p:cNvSpPr/>
            <p:nvPr userDrawn="1"/>
          </p:nvSpPr>
          <p:spPr>
            <a:xfrm>
              <a:off x="1084262" y="27112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0" name="Oval 139"/>
            <p:cNvSpPr/>
            <p:nvPr userDrawn="1"/>
          </p:nvSpPr>
          <p:spPr>
            <a:xfrm>
              <a:off x="1084262" y="33224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1" name="Oval 140"/>
            <p:cNvSpPr/>
            <p:nvPr userDrawn="1"/>
          </p:nvSpPr>
          <p:spPr>
            <a:xfrm>
              <a:off x="1084262" y="39304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2" name="Oval 141"/>
            <p:cNvSpPr/>
            <p:nvPr userDrawn="1"/>
          </p:nvSpPr>
          <p:spPr>
            <a:xfrm>
              <a:off x="1084262" y="45416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3" name="Oval 142"/>
            <p:cNvSpPr/>
            <p:nvPr userDrawn="1"/>
          </p:nvSpPr>
          <p:spPr>
            <a:xfrm>
              <a:off x="1084262" y="575925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4" name="Oval 143"/>
            <p:cNvSpPr/>
            <p:nvPr userDrawn="1"/>
          </p:nvSpPr>
          <p:spPr>
            <a:xfrm>
              <a:off x="1084262" y="6368858"/>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5" name="Oval 144"/>
            <p:cNvSpPr/>
            <p:nvPr userDrawn="1"/>
          </p:nvSpPr>
          <p:spPr>
            <a:xfrm rot="5400000">
              <a:off x="491330" y="5150453"/>
              <a:ext cx="358775"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6" name="Oval 145"/>
            <p:cNvSpPr/>
            <p:nvPr userDrawn="1"/>
          </p:nvSpPr>
          <p:spPr>
            <a:xfrm>
              <a:off x="1679574" y="51512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7" name="Oval 146"/>
            <p:cNvSpPr/>
            <p:nvPr userDrawn="1"/>
          </p:nvSpPr>
          <p:spPr>
            <a:xfrm>
              <a:off x="2273299" y="51512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8" name="Oval 147"/>
            <p:cNvSpPr/>
            <p:nvPr userDrawn="1"/>
          </p:nvSpPr>
          <p:spPr>
            <a:xfrm>
              <a:off x="2868612" y="51512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9" name="Oval 148"/>
            <p:cNvSpPr/>
            <p:nvPr userDrawn="1"/>
          </p:nvSpPr>
          <p:spPr>
            <a:xfrm>
              <a:off x="3462337" y="51512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0" name="Oval 149"/>
            <p:cNvSpPr/>
            <p:nvPr userDrawn="1"/>
          </p:nvSpPr>
          <p:spPr>
            <a:xfrm>
              <a:off x="4057649" y="51512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1" name="Oval 150"/>
            <p:cNvSpPr/>
            <p:nvPr userDrawn="1"/>
          </p:nvSpPr>
          <p:spPr>
            <a:xfrm>
              <a:off x="4651375" y="51512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2" name="Oval 151"/>
            <p:cNvSpPr/>
            <p:nvPr userDrawn="1"/>
          </p:nvSpPr>
          <p:spPr>
            <a:xfrm>
              <a:off x="5246688" y="51512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 name="Oval 152"/>
            <p:cNvSpPr/>
            <p:nvPr userDrawn="1"/>
          </p:nvSpPr>
          <p:spPr>
            <a:xfrm>
              <a:off x="5840413" y="51512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4" name="Oval 153"/>
            <p:cNvSpPr/>
            <p:nvPr userDrawn="1"/>
          </p:nvSpPr>
          <p:spPr>
            <a:xfrm>
              <a:off x="6435725" y="51512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5" name="Oval 154"/>
            <p:cNvSpPr/>
            <p:nvPr userDrawn="1"/>
          </p:nvSpPr>
          <p:spPr>
            <a:xfrm>
              <a:off x="7029450" y="5151246"/>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6" name="Oval 155"/>
            <p:cNvSpPr/>
            <p:nvPr userDrawn="1"/>
          </p:nvSpPr>
          <p:spPr>
            <a:xfrm>
              <a:off x="7624763" y="51512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7" name="Oval 156"/>
            <p:cNvSpPr/>
            <p:nvPr userDrawn="1"/>
          </p:nvSpPr>
          <p:spPr>
            <a:xfrm>
              <a:off x="8218488" y="51512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8" name="Oval 157"/>
            <p:cNvSpPr/>
            <p:nvPr userDrawn="1"/>
          </p:nvSpPr>
          <p:spPr>
            <a:xfrm>
              <a:off x="1084262" y="5151246"/>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59" name="Rectangle 158"/>
          <p:cNvSpPr/>
          <p:nvPr userDrawn="1"/>
        </p:nvSpPr>
        <p:spPr>
          <a:xfrm>
            <a:off x="3462338" y="0"/>
            <a:ext cx="2144712"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60" name="Rectangle 159"/>
          <p:cNvSpPr/>
          <p:nvPr userDrawn="1"/>
        </p:nvSpPr>
        <p:spPr>
          <a:xfrm>
            <a:off x="0" y="3213100"/>
            <a:ext cx="9144000" cy="5889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102" name="Rectangle 6"/>
          <p:cNvSpPr>
            <a:spLocks noGrp="1" noChangeArrowheads="1"/>
          </p:cNvSpPr>
          <p:nvPr>
            <p:ph type="ctrTitle"/>
          </p:nvPr>
        </p:nvSpPr>
        <p:spPr>
          <a:xfrm>
            <a:off x="1679452" y="2828510"/>
            <a:ext cx="6330644" cy="969486"/>
          </a:xfrm>
          <a:noFill/>
        </p:spPr>
        <p:txBody>
          <a:bodyPr/>
          <a:lstStyle>
            <a:lvl1pPr>
              <a:defRPr sz="4800"/>
            </a:lvl1pPr>
          </a:lstStyle>
          <a:p>
            <a:pPr lvl="0"/>
            <a:r>
              <a:rPr lang="en-GB" noProof="0" dirty="0" smtClean="0"/>
              <a:t>Click to edit Master title style</a:t>
            </a:r>
          </a:p>
        </p:txBody>
      </p:sp>
      <p:sp>
        <p:nvSpPr>
          <p:cNvPr id="4103" name="Rectangle 7"/>
          <p:cNvSpPr>
            <a:spLocks noGrp="1" noChangeArrowheads="1"/>
          </p:cNvSpPr>
          <p:nvPr>
            <p:ph type="subTitle" idx="1"/>
          </p:nvPr>
        </p:nvSpPr>
        <p:spPr>
          <a:xfrm>
            <a:off x="3419603" y="5172074"/>
            <a:ext cx="2143736" cy="842963"/>
          </a:xfrm>
          <a:noFill/>
        </p:spPr>
        <p:txBody>
          <a:bodyPr/>
          <a:lstStyle>
            <a:lvl1pPr marL="0" indent="0" algn="ctr">
              <a:buFontTx/>
              <a:buNone/>
              <a:defRPr/>
            </a:lvl1pPr>
          </a:lstStyle>
          <a:p>
            <a:pPr lvl="0"/>
            <a:r>
              <a:rPr lang="en-GB" noProof="0" dirty="0" smtClean="0"/>
              <a:t>Click to edit Master subtitle style</a:t>
            </a:r>
          </a:p>
        </p:txBody>
      </p:sp>
    </p:spTree>
    <p:extLst>
      <p:ext uri="{BB962C8B-B14F-4D97-AF65-F5344CB8AC3E}">
        <p14:creationId xmlns:p14="http://schemas.microsoft.com/office/powerpoint/2010/main" val="359799944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668801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72138" y="260350"/>
            <a:ext cx="1738312" cy="6084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062538" cy="6084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03762003"/>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741488"/>
            <a:ext cx="6953250" cy="4603750"/>
          </a:xfrm>
        </p:spPr>
        <p:txBody>
          <a:bodyPr/>
          <a:lstStyle/>
          <a:p>
            <a:pPr lvl="0"/>
            <a:endParaRPr lang="en-GB" noProof="0" smtClean="0"/>
          </a:p>
        </p:txBody>
      </p:sp>
    </p:spTree>
    <p:extLst>
      <p:ext uri="{BB962C8B-B14F-4D97-AF65-F5344CB8AC3E}">
        <p14:creationId xmlns:p14="http://schemas.microsoft.com/office/powerpoint/2010/main" val="1503540051"/>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8682738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464375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5670899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8547271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4136950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5122104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451398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5023147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9649243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60350"/>
            <a:ext cx="6953250"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741488"/>
            <a:ext cx="6953250" cy="46037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75" name="Oval 74"/>
          <p:cNvSpPr/>
          <p:nvPr userDrawn="1"/>
        </p:nvSpPr>
        <p:spPr>
          <a:xfrm>
            <a:off x="7421563" y="271463"/>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6" name="Oval 75"/>
          <p:cNvSpPr/>
          <p:nvPr userDrawn="1"/>
        </p:nvSpPr>
        <p:spPr>
          <a:xfrm>
            <a:off x="8015288" y="271463"/>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7" name="Oval 76"/>
          <p:cNvSpPr/>
          <p:nvPr userDrawn="1"/>
        </p:nvSpPr>
        <p:spPr>
          <a:xfrm>
            <a:off x="8610600" y="271463"/>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6" name="Oval 95"/>
          <p:cNvSpPr/>
          <p:nvPr userDrawn="1"/>
        </p:nvSpPr>
        <p:spPr>
          <a:xfrm>
            <a:off x="7421563" y="882650"/>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7" name="Oval 96"/>
          <p:cNvSpPr/>
          <p:nvPr userDrawn="1"/>
        </p:nvSpPr>
        <p:spPr>
          <a:xfrm>
            <a:off x="8015288" y="882650"/>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8" name="Oval 97"/>
          <p:cNvSpPr/>
          <p:nvPr userDrawn="1"/>
        </p:nvSpPr>
        <p:spPr>
          <a:xfrm>
            <a:off x="8610600" y="882650"/>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Oval 107"/>
          <p:cNvSpPr/>
          <p:nvPr userDrawn="1"/>
        </p:nvSpPr>
        <p:spPr>
          <a:xfrm>
            <a:off x="7421563" y="1490663"/>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Oval 108"/>
          <p:cNvSpPr/>
          <p:nvPr userDrawn="1"/>
        </p:nvSpPr>
        <p:spPr>
          <a:xfrm>
            <a:off x="8015288" y="1490663"/>
            <a:ext cx="360362"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0" name="Oval 109"/>
          <p:cNvSpPr/>
          <p:nvPr userDrawn="1"/>
        </p:nvSpPr>
        <p:spPr>
          <a:xfrm>
            <a:off x="8610600" y="1490663"/>
            <a:ext cx="360363" cy="36036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0" name="Oval 119"/>
          <p:cNvSpPr/>
          <p:nvPr userDrawn="1"/>
        </p:nvSpPr>
        <p:spPr>
          <a:xfrm>
            <a:off x="7421563" y="2101850"/>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1" name="Oval 120"/>
          <p:cNvSpPr/>
          <p:nvPr userDrawn="1"/>
        </p:nvSpPr>
        <p:spPr>
          <a:xfrm>
            <a:off x="8015288" y="2101850"/>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2" name="Oval 121"/>
          <p:cNvSpPr/>
          <p:nvPr userDrawn="1"/>
        </p:nvSpPr>
        <p:spPr>
          <a:xfrm>
            <a:off x="8610600" y="2101850"/>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 name="Oval 132"/>
          <p:cNvSpPr/>
          <p:nvPr userDrawn="1"/>
        </p:nvSpPr>
        <p:spPr>
          <a:xfrm>
            <a:off x="8015288" y="2711450"/>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4" name="Oval 133"/>
          <p:cNvSpPr/>
          <p:nvPr userDrawn="1"/>
        </p:nvSpPr>
        <p:spPr>
          <a:xfrm>
            <a:off x="8610600" y="2711450"/>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5" name="Oval 144"/>
          <p:cNvSpPr/>
          <p:nvPr userDrawn="1"/>
        </p:nvSpPr>
        <p:spPr>
          <a:xfrm>
            <a:off x="8015288" y="3321050"/>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6" name="Oval 145"/>
          <p:cNvSpPr/>
          <p:nvPr userDrawn="1"/>
        </p:nvSpPr>
        <p:spPr>
          <a:xfrm>
            <a:off x="8610600" y="3321050"/>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6" name="Oval 155"/>
          <p:cNvSpPr/>
          <p:nvPr userDrawn="1"/>
        </p:nvSpPr>
        <p:spPr>
          <a:xfrm>
            <a:off x="7421563" y="3930650"/>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7" name="Oval 156"/>
          <p:cNvSpPr/>
          <p:nvPr userDrawn="1"/>
        </p:nvSpPr>
        <p:spPr>
          <a:xfrm>
            <a:off x="8015288" y="3930650"/>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8" name="Oval 157"/>
          <p:cNvSpPr/>
          <p:nvPr userDrawn="1"/>
        </p:nvSpPr>
        <p:spPr>
          <a:xfrm>
            <a:off x="8610600" y="3930650"/>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8" name="Oval 167"/>
          <p:cNvSpPr/>
          <p:nvPr userDrawn="1"/>
        </p:nvSpPr>
        <p:spPr>
          <a:xfrm>
            <a:off x="7421563" y="454183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9" name="Oval 168"/>
          <p:cNvSpPr/>
          <p:nvPr userDrawn="1"/>
        </p:nvSpPr>
        <p:spPr>
          <a:xfrm>
            <a:off x="8015288" y="4541838"/>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0" name="Oval 169"/>
          <p:cNvSpPr/>
          <p:nvPr userDrawn="1"/>
        </p:nvSpPr>
        <p:spPr>
          <a:xfrm>
            <a:off x="8610600" y="4541838"/>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0" name="Oval 179"/>
          <p:cNvSpPr/>
          <p:nvPr userDrawn="1"/>
        </p:nvSpPr>
        <p:spPr>
          <a:xfrm>
            <a:off x="7421563" y="5759450"/>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1" name="Oval 180"/>
          <p:cNvSpPr/>
          <p:nvPr userDrawn="1"/>
        </p:nvSpPr>
        <p:spPr>
          <a:xfrm>
            <a:off x="8015288" y="5759450"/>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2" name="Oval 181"/>
          <p:cNvSpPr/>
          <p:nvPr userDrawn="1"/>
        </p:nvSpPr>
        <p:spPr>
          <a:xfrm>
            <a:off x="8610600" y="5759450"/>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2" name="Oval 191"/>
          <p:cNvSpPr/>
          <p:nvPr userDrawn="1"/>
        </p:nvSpPr>
        <p:spPr>
          <a:xfrm>
            <a:off x="7421563" y="6369050"/>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3" name="Oval 192"/>
          <p:cNvSpPr/>
          <p:nvPr userDrawn="1"/>
        </p:nvSpPr>
        <p:spPr>
          <a:xfrm>
            <a:off x="8015288" y="6369050"/>
            <a:ext cx="360362"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4" name="Oval 193"/>
          <p:cNvSpPr/>
          <p:nvPr userDrawn="1"/>
        </p:nvSpPr>
        <p:spPr>
          <a:xfrm>
            <a:off x="8610600" y="6369050"/>
            <a:ext cx="360363" cy="360363"/>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5" name="Oval 214"/>
          <p:cNvSpPr/>
          <p:nvPr userDrawn="1"/>
        </p:nvSpPr>
        <p:spPr>
          <a:xfrm>
            <a:off x="7421563" y="5149850"/>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6" name="Oval 215"/>
          <p:cNvSpPr/>
          <p:nvPr userDrawn="1"/>
        </p:nvSpPr>
        <p:spPr>
          <a:xfrm>
            <a:off x="8015288" y="5149850"/>
            <a:ext cx="360362"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7" name="Oval 216"/>
          <p:cNvSpPr/>
          <p:nvPr userDrawn="1"/>
        </p:nvSpPr>
        <p:spPr>
          <a:xfrm>
            <a:off x="8610600" y="5149850"/>
            <a:ext cx="360363" cy="358775"/>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9" name="Rectangle 218"/>
          <p:cNvSpPr/>
          <p:nvPr userDrawn="1"/>
        </p:nvSpPr>
        <p:spPr>
          <a:xfrm>
            <a:off x="7421563" y="2711450"/>
            <a:ext cx="1549400" cy="9683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 bg1="lt1" tx1="dk1" bg2="lt2" tx2="dk2" accent1="accent1" accent2="accent2" accent3="accent3" accent4="accent4" accent5="accent5" accent6="accent6" hlink="hlink" folHlink="folHlink"/>
  <p:sldLayoutIdLst>
    <p:sldLayoutId id="2147483745"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Lst>
  <p:transition>
    <p:wipe dir="r"/>
  </p:transition>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cs typeface="Arial" charset="0"/>
        </a:defRPr>
      </a:lvl2pPr>
      <a:lvl3pPr algn="ctr" rtl="0" eaLnBrk="0" fontAlgn="base" hangingPunct="0">
        <a:spcBef>
          <a:spcPct val="0"/>
        </a:spcBef>
        <a:spcAft>
          <a:spcPct val="0"/>
        </a:spcAft>
        <a:defRPr sz="4000" b="1">
          <a:solidFill>
            <a:schemeClr val="tx2"/>
          </a:solidFill>
          <a:latin typeface="Arial" charset="0"/>
          <a:cs typeface="Arial" charset="0"/>
        </a:defRPr>
      </a:lvl3pPr>
      <a:lvl4pPr algn="ctr" rtl="0" eaLnBrk="0" fontAlgn="base" hangingPunct="0">
        <a:spcBef>
          <a:spcPct val="0"/>
        </a:spcBef>
        <a:spcAft>
          <a:spcPct val="0"/>
        </a:spcAft>
        <a:defRPr sz="4000" b="1">
          <a:solidFill>
            <a:schemeClr val="tx2"/>
          </a:solidFill>
          <a:latin typeface="Arial" charset="0"/>
          <a:cs typeface="Arial" charset="0"/>
        </a:defRPr>
      </a:lvl4pPr>
      <a:lvl5pPr algn="ctr" rtl="0" eaLnBrk="0" fontAlgn="base" hangingPunct="0">
        <a:spcBef>
          <a:spcPct val="0"/>
        </a:spcBef>
        <a:spcAft>
          <a:spcPct val="0"/>
        </a:spcAft>
        <a:defRPr sz="4000" b="1">
          <a:solidFill>
            <a:schemeClr val="tx2"/>
          </a:solidFill>
          <a:latin typeface="Arial" charset="0"/>
          <a:cs typeface="Arial" charset="0"/>
        </a:defRPr>
      </a:lvl5pPr>
      <a:lvl6pPr marL="457200" algn="ctr" rtl="0" fontAlgn="base">
        <a:spcBef>
          <a:spcPct val="0"/>
        </a:spcBef>
        <a:spcAft>
          <a:spcPct val="0"/>
        </a:spcAft>
        <a:defRPr sz="4000" b="1">
          <a:solidFill>
            <a:schemeClr val="tx2"/>
          </a:solidFill>
          <a:latin typeface="Arial" charset="0"/>
          <a:cs typeface="Arial" charset="0"/>
        </a:defRPr>
      </a:lvl6pPr>
      <a:lvl7pPr marL="914400" algn="ctr" rtl="0" fontAlgn="base">
        <a:spcBef>
          <a:spcPct val="0"/>
        </a:spcBef>
        <a:spcAft>
          <a:spcPct val="0"/>
        </a:spcAft>
        <a:defRPr sz="4000" b="1">
          <a:solidFill>
            <a:schemeClr val="tx2"/>
          </a:solidFill>
          <a:latin typeface="Arial" charset="0"/>
          <a:cs typeface="Arial" charset="0"/>
        </a:defRPr>
      </a:lvl7pPr>
      <a:lvl8pPr marL="1371600" algn="ctr" rtl="0" fontAlgn="base">
        <a:spcBef>
          <a:spcPct val="0"/>
        </a:spcBef>
        <a:spcAft>
          <a:spcPct val="0"/>
        </a:spcAft>
        <a:defRPr sz="4000" b="1">
          <a:solidFill>
            <a:schemeClr val="tx2"/>
          </a:solidFill>
          <a:latin typeface="Arial" charset="0"/>
          <a:cs typeface="Arial" charset="0"/>
        </a:defRPr>
      </a:lvl8pPr>
      <a:lvl9pPr marL="1828800" algn="ctr" rtl="0" fontAlgn="base">
        <a:spcBef>
          <a:spcPct val="0"/>
        </a:spcBef>
        <a:spcAft>
          <a:spcPct val="0"/>
        </a:spcAft>
        <a:defRPr sz="40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cs typeface="+mn-cs"/>
        </a:defRPr>
      </a:lvl2pPr>
      <a:lvl3pPr marL="1143000" indent="-228600" algn="l" rtl="0" eaLnBrk="0" fontAlgn="base" hangingPunct="0">
        <a:spcBef>
          <a:spcPct val="20000"/>
        </a:spcBef>
        <a:spcAft>
          <a:spcPct val="0"/>
        </a:spcAft>
        <a:buChar char="•"/>
        <a:defRPr sz="2400" b="1">
          <a:solidFill>
            <a:schemeClr val="tx1"/>
          </a:solidFill>
          <a:latin typeface="+mn-lt"/>
          <a:cs typeface="+mn-cs"/>
        </a:defRPr>
      </a:lvl3pPr>
      <a:lvl4pPr marL="1600200" indent="-228600" algn="l" rtl="0" eaLnBrk="0" fontAlgn="base" hangingPunct="0">
        <a:spcBef>
          <a:spcPct val="20000"/>
        </a:spcBef>
        <a:spcAft>
          <a:spcPct val="0"/>
        </a:spcAft>
        <a:buChar char="–"/>
        <a:defRPr sz="2000" b="1">
          <a:solidFill>
            <a:schemeClr val="tx1"/>
          </a:solidFill>
          <a:latin typeface="+mn-lt"/>
          <a:cs typeface="+mn-cs"/>
        </a:defRPr>
      </a:lvl4pPr>
      <a:lvl5pPr marL="2057400" indent="-228600" algn="l" rtl="0" eaLnBrk="0" fontAlgn="base" hangingPunct="0">
        <a:spcBef>
          <a:spcPct val="20000"/>
        </a:spcBef>
        <a:spcAft>
          <a:spcPct val="0"/>
        </a:spcAft>
        <a:buChar char="»"/>
        <a:defRPr sz="2000" b="1">
          <a:solidFill>
            <a:schemeClr val="tx1"/>
          </a:solidFill>
          <a:latin typeface="+mn-lt"/>
          <a:cs typeface="+mn-cs"/>
        </a:defRPr>
      </a:lvl5pPr>
      <a:lvl6pPr marL="2514600" indent="-228600" algn="l" rtl="0" fontAlgn="base">
        <a:spcBef>
          <a:spcPct val="20000"/>
        </a:spcBef>
        <a:spcAft>
          <a:spcPct val="0"/>
        </a:spcAft>
        <a:buChar char="»"/>
        <a:defRPr sz="2000" b="1">
          <a:solidFill>
            <a:schemeClr val="tx1"/>
          </a:solidFill>
          <a:latin typeface="+mn-lt"/>
          <a:cs typeface="+mn-cs"/>
        </a:defRPr>
      </a:lvl6pPr>
      <a:lvl7pPr marL="2971800" indent="-228600" algn="l" rtl="0" fontAlgn="base">
        <a:spcBef>
          <a:spcPct val="20000"/>
        </a:spcBef>
        <a:spcAft>
          <a:spcPct val="0"/>
        </a:spcAft>
        <a:buChar char="»"/>
        <a:defRPr sz="2000" b="1">
          <a:solidFill>
            <a:schemeClr val="tx1"/>
          </a:solidFill>
          <a:latin typeface="+mn-lt"/>
          <a:cs typeface="+mn-cs"/>
        </a:defRPr>
      </a:lvl7pPr>
      <a:lvl8pPr marL="3429000" indent="-228600" algn="l" rtl="0" fontAlgn="base">
        <a:spcBef>
          <a:spcPct val="20000"/>
        </a:spcBef>
        <a:spcAft>
          <a:spcPct val="0"/>
        </a:spcAft>
        <a:buChar char="»"/>
        <a:defRPr sz="2000" b="1">
          <a:solidFill>
            <a:schemeClr val="tx1"/>
          </a:solidFill>
          <a:latin typeface="+mn-lt"/>
          <a:cs typeface="+mn-cs"/>
        </a:defRPr>
      </a:lvl8pPr>
      <a:lvl9pPr marL="3886200" indent="-228600" algn="l" rtl="0" fontAlgn="base">
        <a:spcBef>
          <a:spcPct val="20000"/>
        </a:spcBef>
        <a:spcAft>
          <a:spcPct val="0"/>
        </a:spcAft>
        <a:buChar char="»"/>
        <a:defRPr sz="20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457200" y="3252788"/>
            <a:ext cx="8124825" cy="544512"/>
          </a:xfrm>
        </p:spPr>
        <p:txBody>
          <a:bodyPr/>
          <a:lstStyle/>
          <a:p>
            <a:r>
              <a:rPr lang="en-GB" altLang="en-US" smtClean="0"/>
              <a:t>PowerPoint Template</a:t>
            </a:r>
          </a:p>
        </p:txBody>
      </p:sp>
      <p:sp>
        <p:nvSpPr>
          <p:cNvPr id="5123" name="Subtitle 2"/>
          <p:cNvSpPr>
            <a:spLocks noGrp="1"/>
          </p:cNvSpPr>
          <p:nvPr>
            <p:ph type="subTitle" idx="1"/>
          </p:nvPr>
        </p:nvSpPr>
        <p:spPr>
          <a:xfrm>
            <a:off x="3419475" y="5172075"/>
            <a:ext cx="2143125" cy="842963"/>
          </a:xfrm>
        </p:spPr>
        <p:txBody>
          <a:bodyPr/>
          <a:lstStyle/>
          <a:p>
            <a:r>
              <a:rPr lang="en-GB" altLang="en-US" smtClean="0"/>
              <a:t>Your name</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l" eaLnBrk="1" hangingPunct="1"/>
            <a:r>
              <a:rPr lang="en-GB" altLang="en-US" b="0" smtClean="0"/>
              <a:t>Example Bullet Point Slide</a:t>
            </a:r>
            <a:endParaRPr lang="en-US" altLang="en-US" b="0" smtClean="0"/>
          </a:p>
        </p:txBody>
      </p:sp>
      <p:sp>
        <p:nvSpPr>
          <p:cNvPr id="6147" name="Rectangle 3"/>
          <p:cNvSpPr>
            <a:spLocks noGrp="1" noChangeArrowheads="1"/>
          </p:cNvSpPr>
          <p:nvPr>
            <p:ph type="body" idx="1"/>
          </p:nvPr>
        </p:nvSpPr>
        <p:spPr/>
        <p:txBody>
          <a:bodyPr/>
          <a:lstStyle/>
          <a:p>
            <a:pPr eaLnBrk="1" hangingPunct="1"/>
            <a:r>
              <a:rPr lang="en-US" altLang="en-US" b="0" smtClean="0"/>
              <a:t>Bullet point</a:t>
            </a:r>
          </a:p>
          <a:p>
            <a:pPr eaLnBrk="1" hangingPunct="1"/>
            <a:r>
              <a:rPr lang="en-US" altLang="en-US" b="0" smtClean="0"/>
              <a:t>Bullet point</a:t>
            </a:r>
          </a:p>
          <a:p>
            <a:pPr lvl="1" eaLnBrk="1" hangingPunct="1"/>
            <a:r>
              <a:rPr lang="en-US" altLang="en-US" b="0"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l" eaLnBrk="1" hangingPunct="1"/>
            <a:r>
              <a:rPr lang="en-GB" altLang="en-US" b="0" smtClean="0"/>
              <a:t>Colour scheme</a:t>
            </a:r>
            <a:endParaRPr lang="en-US" altLang="en-US" b="0" smtClean="0"/>
          </a:p>
        </p:txBody>
      </p:sp>
      <p:sp>
        <p:nvSpPr>
          <p:cNvPr id="8195" name="Rectangle 3"/>
          <p:cNvSpPr>
            <a:spLocks noChangeArrowheads="1"/>
          </p:cNvSpPr>
          <p:nvPr/>
        </p:nvSpPr>
        <p:spPr bwMode="auto">
          <a:xfrm>
            <a:off x="188912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8196" name="Rectangle 4"/>
          <p:cNvSpPr>
            <a:spLocks noChangeArrowheads="1"/>
          </p:cNvSpPr>
          <p:nvPr/>
        </p:nvSpPr>
        <p:spPr bwMode="auto">
          <a:xfrm>
            <a:off x="296545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8197" name="Rectangle 5"/>
          <p:cNvSpPr>
            <a:spLocks noChangeArrowheads="1"/>
          </p:cNvSpPr>
          <p:nvPr/>
        </p:nvSpPr>
        <p:spPr bwMode="auto">
          <a:xfrm>
            <a:off x="83661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8198" name="Rectangle 6"/>
          <p:cNvSpPr>
            <a:spLocks noChangeArrowheads="1"/>
          </p:cNvSpPr>
          <p:nvPr/>
        </p:nvSpPr>
        <p:spPr bwMode="auto">
          <a:xfrm>
            <a:off x="190500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8199" name="Rectangle 7"/>
          <p:cNvSpPr>
            <a:spLocks noChangeArrowheads="1"/>
          </p:cNvSpPr>
          <p:nvPr/>
        </p:nvSpPr>
        <p:spPr bwMode="auto">
          <a:xfrm>
            <a:off x="297338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8200" name="Rectangle 8"/>
          <p:cNvSpPr>
            <a:spLocks noChangeArrowheads="1"/>
          </p:cNvSpPr>
          <p:nvPr/>
        </p:nvSpPr>
        <p:spPr bwMode="auto">
          <a:xfrm>
            <a:off x="404336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8201" name="Rectangle 9"/>
          <p:cNvSpPr>
            <a:spLocks noChangeArrowheads="1"/>
          </p:cNvSpPr>
          <p:nvPr/>
        </p:nvSpPr>
        <p:spPr bwMode="auto">
          <a:xfrm>
            <a:off x="402590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8202" name="Rectangle 10"/>
          <p:cNvSpPr>
            <a:spLocks noChangeArrowheads="1"/>
          </p:cNvSpPr>
          <p:nvPr/>
        </p:nvSpPr>
        <p:spPr bwMode="auto">
          <a:xfrm>
            <a:off x="82073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8203" name="Text Box 11"/>
          <p:cNvSpPr txBox="1">
            <a:spLocks noChangeArrowheads="1"/>
          </p:cNvSpPr>
          <p:nvPr/>
        </p:nvSpPr>
        <p:spPr bwMode="auto">
          <a:xfrm>
            <a:off x="60166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Background</a:t>
            </a:r>
            <a:endParaRPr lang="en-US" altLang="en-US" sz="1600" b="0"/>
          </a:p>
        </p:txBody>
      </p:sp>
      <p:sp>
        <p:nvSpPr>
          <p:cNvPr id="8204" name="Text Box 12"/>
          <p:cNvSpPr txBox="1">
            <a:spLocks noChangeArrowheads="1"/>
          </p:cNvSpPr>
          <p:nvPr/>
        </p:nvSpPr>
        <p:spPr bwMode="auto">
          <a:xfrm>
            <a:off x="191928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Text &amp;</a:t>
            </a:r>
          </a:p>
          <a:p>
            <a:pPr algn="ctr" eaLnBrk="1" hangingPunct="1">
              <a:spcBef>
                <a:spcPct val="0"/>
              </a:spcBef>
              <a:buFontTx/>
              <a:buNone/>
            </a:pPr>
            <a:r>
              <a:rPr lang="en-GB" altLang="en-US" sz="1600" b="0"/>
              <a:t>Lines</a:t>
            </a:r>
            <a:endParaRPr lang="en-US" altLang="en-US" sz="1600" b="0"/>
          </a:p>
        </p:txBody>
      </p:sp>
      <p:sp>
        <p:nvSpPr>
          <p:cNvPr id="8205" name="Text Box 13"/>
          <p:cNvSpPr txBox="1">
            <a:spLocks noChangeArrowheads="1"/>
          </p:cNvSpPr>
          <p:nvPr/>
        </p:nvSpPr>
        <p:spPr bwMode="auto">
          <a:xfrm>
            <a:off x="287020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Shadows</a:t>
            </a:r>
            <a:endParaRPr lang="en-US" altLang="en-US" sz="1600" b="0"/>
          </a:p>
        </p:txBody>
      </p:sp>
      <p:sp>
        <p:nvSpPr>
          <p:cNvPr id="8206" name="Text Box 14"/>
          <p:cNvSpPr txBox="1">
            <a:spLocks noChangeArrowheads="1"/>
          </p:cNvSpPr>
          <p:nvPr/>
        </p:nvSpPr>
        <p:spPr bwMode="auto">
          <a:xfrm>
            <a:off x="414972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Title</a:t>
            </a:r>
            <a:br>
              <a:rPr lang="en-GB" altLang="en-US" sz="1600" b="0"/>
            </a:br>
            <a:r>
              <a:rPr lang="en-GB" altLang="en-US" sz="1600" b="0"/>
              <a:t>Text</a:t>
            </a:r>
            <a:endParaRPr lang="en-US" altLang="en-US" sz="1600" b="0"/>
          </a:p>
        </p:txBody>
      </p:sp>
      <p:sp>
        <p:nvSpPr>
          <p:cNvPr id="8207" name="Text Box 15"/>
          <p:cNvSpPr txBox="1">
            <a:spLocks noChangeArrowheads="1"/>
          </p:cNvSpPr>
          <p:nvPr/>
        </p:nvSpPr>
        <p:spPr bwMode="auto">
          <a:xfrm>
            <a:off x="97948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Fills</a:t>
            </a:r>
            <a:endParaRPr lang="en-US" altLang="en-US" sz="1600" b="0"/>
          </a:p>
        </p:txBody>
      </p:sp>
      <p:sp>
        <p:nvSpPr>
          <p:cNvPr id="8208" name="Text Box 16"/>
          <p:cNvSpPr txBox="1">
            <a:spLocks noChangeArrowheads="1"/>
          </p:cNvSpPr>
          <p:nvPr/>
        </p:nvSpPr>
        <p:spPr bwMode="auto">
          <a:xfrm>
            <a:off x="192563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Accent</a:t>
            </a:r>
            <a:endParaRPr lang="en-US" altLang="en-US" sz="1600" b="0"/>
          </a:p>
        </p:txBody>
      </p:sp>
      <p:sp>
        <p:nvSpPr>
          <p:cNvPr id="8209" name="Text Box 17"/>
          <p:cNvSpPr txBox="1">
            <a:spLocks noChangeArrowheads="1"/>
          </p:cNvSpPr>
          <p:nvPr/>
        </p:nvSpPr>
        <p:spPr bwMode="auto">
          <a:xfrm>
            <a:off x="286067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Accent &amp;</a:t>
            </a:r>
          </a:p>
          <a:p>
            <a:pPr algn="ctr" eaLnBrk="1" hangingPunct="1">
              <a:spcBef>
                <a:spcPct val="0"/>
              </a:spcBef>
              <a:buFontTx/>
              <a:buNone/>
            </a:pPr>
            <a:r>
              <a:rPr lang="en-GB" altLang="en-US" sz="1600" b="0"/>
              <a:t>Hyperlink</a:t>
            </a:r>
            <a:endParaRPr lang="en-US" altLang="en-US" sz="1600" b="0"/>
          </a:p>
        </p:txBody>
      </p:sp>
      <p:sp>
        <p:nvSpPr>
          <p:cNvPr id="8210" name="Text Box 18"/>
          <p:cNvSpPr txBox="1">
            <a:spLocks noChangeArrowheads="1"/>
          </p:cNvSpPr>
          <p:nvPr/>
        </p:nvSpPr>
        <p:spPr bwMode="auto">
          <a:xfrm>
            <a:off x="394176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Followed</a:t>
            </a:r>
          </a:p>
          <a:p>
            <a:pPr algn="ctr" eaLnBrk="1" hangingPunct="1">
              <a:spcBef>
                <a:spcPct val="0"/>
              </a:spcBef>
              <a:buFontTx/>
              <a:buNone/>
            </a:pPr>
            <a:r>
              <a:rPr lang="en-GB" altLang="en-US" sz="1600" b="0"/>
              <a:t>Hyperlink</a:t>
            </a:r>
            <a:endParaRPr lang="en-US" altLang="en-US" sz="1600" b="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b="0" smtClean="0"/>
              <a:t>Sample Graph (3 colours)</a:t>
            </a:r>
            <a:endParaRPr lang="en-US" altLang="en-US" b="0" smtClean="0"/>
          </a:p>
        </p:txBody>
      </p:sp>
      <p:graphicFrame>
        <p:nvGraphicFramePr>
          <p:cNvPr id="10243" name="Object 3"/>
          <p:cNvGraphicFramePr>
            <a:graphicFrameLocks noChangeAspect="1"/>
          </p:cNvGraphicFramePr>
          <p:nvPr/>
        </p:nvGraphicFramePr>
        <p:xfrm>
          <a:off x="130175" y="1989138"/>
          <a:ext cx="6732588" cy="3740150"/>
        </p:xfrm>
        <a:graphic>
          <a:graphicData uri="http://schemas.openxmlformats.org/presentationml/2006/ole">
            <mc:AlternateContent xmlns:mc="http://schemas.openxmlformats.org/markup-compatibility/2006">
              <mc:Choice xmlns:v="urn:schemas-microsoft-com:vml" Requires="v">
                <p:oleObj spid="_x0000_s10244" name="Chart" r:id="rId4" imgW="8296224" imgH="4610130" progId="MSGraph.Chart.8">
                  <p:embed followColorScheme="full"/>
                </p:oleObj>
              </mc:Choice>
              <mc:Fallback>
                <p:oleObj name="Chart" r:id="rId4" imgW="8296224" imgH="461013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175" y="1989138"/>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b="0" smtClean="0"/>
              <a:t>Picture slide</a:t>
            </a:r>
            <a:endParaRPr lang="en-US" altLang="en-US" b="0" smtClean="0"/>
          </a:p>
        </p:txBody>
      </p:sp>
      <p:sp>
        <p:nvSpPr>
          <p:cNvPr id="12291" name="Rectangle 3"/>
          <p:cNvSpPr>
            <a:spLocks noGrp="1" noChangeArrowheads="1"/>
          </p:cNvSpPr>
          <p:nvPr>
            <p:ph type="body" sz="half" idx="1"/>
          </p:nvPr>
        </p:nvSpPr>
        <p:spPr>
          <a:xfrm>
            <a:off x="457200" y="1741488"/>
            <a:ext cx="3403600" cy="4603750"/>
          </a:xfrm>
        </p:spPr>
        <p:txBody>
          <a:bodyPr/>
          <a:lstStyle/>
          <a:p>
            <a:pPr eaLnBrk="1" hangingPunct="1"/>
            <a:r>
              <a:rPr lang="en-GB" altLang="en-US" b="0" smtClean="0"/>
              <a:t>Bullet 1</a:t>
            </a:r>
          </a:p>
          <a:p>
            <a:pPr eaLnBrk="1" hangingPunct="1"/>
            <a:r>
              <a:rPr lang="en-GB" altLang="en-US" b="0" smtClean="0"/>
              <a:t>Bullet 2</a:t>
            </a:r>
            <a:endParaRPr lang="en-US" altLang="en-US" b="0" smtClean="0"/>
          </a:p>
        </p:txBody>
      </p:sp>
      <p:pic>
        <p:nvPicPr>
          <p:cNvPr id="12292" name="Picture 7" descr="water 0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9613" y="1536700"/>
            <a:ext cx="3241675" cy="3340100"/>
          </a:xfrm>
          <a:prstGeom prst="rect">
            <a:avLst/>
          </a:prstGeom>
          <a:solidFill>
            <a:schemeClr val="tx1"/>
          </a:solidFill>
          <a:ln w="5715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18"/>
          <p:cNvSpPr/>
          <p:nvPr/>
        </p:nvSpPr>
        <p:spPr>
          <a:xfrm>
            <a:off x="3298825" y="1754188"/>
            <a:ext cx="1046163" cy="1046162"/>
          </a:xfrm>
          <a:prstGeom prst="ellipse">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p:nvSpPr>
        <p:spPr>
          <a:xfrm>
            <a:off x="1787525" y="1754188"/>
            <a:ext cx="1046163" cy="1046162"/>
          </a:xfrm>
          <a:prstGeom prst="ellips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p:nvSpPr>
        <p:spPr>
          <a:xfrm>
            <a:off x="385763" y="1755775"/>
            <a:ext cx="1044575" cy="1046163"/>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p:nvSpPr>
        <p:spPr>
          <a:xfrm>
            <a:off x="4800600" y="1727200"/>
            <a:ext cx="1046163" cy="1041400"/>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p:nvSpPr>
        <p:spPr>
          <a:xfrm>
            <a:off x="6361113" y="1727200"/>
            <a:ext cx="1046162" cy="1041400"/>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343" name="Rectangle 2"/>
          <p:cNvSpPr>
            <a:spLocks noGrp="1" noChangeArrowheads="1"/>
          </p:cNvSpPr>
          <p:nvPr>
            <p:ph type="title"/>
          </p:nvPr>
        </p:nvSpPr>
        <p:spPr/>
        <p:txBody>
          <a:bodyPr/>
          <a:lstStyle/>
          <a:p>
            <a:pPr algn="l" eaLnBrk="1" hangingPunct="1"/>
            <a:r>
              <a:rPr lang="en-GB" altLang="en-US" b="0" smtClean="0"/>
              <a:t>Process Flow</a:t>
            </a:r>
          </a:p>
        </p:txBody>
      </p:sp>
      <p:sp>
        <p:nvSpPr>
          <p:cNvPr id="14344" name="Rectangle 3"/>
          <p:cNvSpPr>
            <a:spLocks noChangeArrowheads="1"/>
          </p:cNvSpPr>
          <p:nvPr/>
        </p:nvSpPr>
        <p:spPr bwMode="auto">
          <a:xfrm>
            <a:off x="21748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4345" name="Rectangle 4"/>
          <p:cNvSpPr>
            <a:spLocks noChangeArrowheads="1"/>
          </p:cNvSpPr>
          <p:nvPr/>
        </p:nvSpPr>
        <p:spPr bwMode="auto">
          <a:xfrm>
            <a:off x="1752600" y="3116263"/>
            <a:ext cx="1376363"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4346" name="Rectangle 5"/>
          <p:cNvSpPr>
            <a:spLocks noChangeArrowheads="1"/>
          </p:cNvSpPr>
          <p:nvPr/>
        </p:nvSpPr>
        <p:spPr bwMode="auto">
          <a:xfrm>
            <a:off x="3262313"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solidFill>
                <a:schemeClr val="accent2"/>
              </a:solidFill>
            </a:endParaRPr>
          </a:p>
        </p:txBody>
      </p:sp>
      <p:sp>
        <p:nvSpPr>
          <p:cNvPr id="14347" name="Rectangle 6"/>
          <p:cNvSpPr>
            <a:spLocks noChangeArrowheads="1"/>
          </p:cNvSpPr>
          <p:nvPr/>
        </p:nvSpPr>
        <p:spPr bwMode="auto">
          <a:xfrm>
            <a:off x="477043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4348" name="Rectangle 7"/>
          <p:cNvSpPr>
            <a:spLocks noChangeArrowheads="1"/>
          </p:cNvSpPr>
          <p:nvPr/>
        </p:nvSpPr>
        <p:spPr bwMode="auto">
          <a:xfrm>
            <a:off x="628173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solidFill>
                <a:schemeClr val="accent2"/>
              </a:solidFill>
            </a:endParaRPr>
          </a:p>
        </p:txBody>
      </p:sp>
      <p:sp>
        <p:nvSpPr>
          <p:cNvPr id="14349" name="Text Box 23"/>
          <p:cNvSpPr txBox="1">
            <a:spLocks noChangeArrowheads="1"/>
          </p:cNvSpPr>
          <p:nvPr/>
        </p:nvSpPr>
        <p:spPr bwMode="auto">
          <a:xfrm>
            <a:off x="2001838" y="20955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Plan</a:t>
            </a:r>
          </a:p>
        </p:txBody>
      </p:sp>
      <p:sp>
        <p:nvSpPr>
          <p:cNvPr id="14350" name="Text Box 24"/>
          <p:cNvSpPr txBox="1">
            <a:spLocks noChangeArrowheads="1"/>
          </p:cNvSpPr>
          <p:nvPr/>
        </p:nvSpPr>
        <p:spPr bwMode="auto">
          <a:xfrm>
            <a:off x="422275" y="2093913"/>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Design</a:t>
            </a:r>
          </a:p>
        </p:txBody>
      </p:sp>
      <p:sp>
        <p:nvSpPr>
          <p:cNvPr id="14351" name="Text Box 25"/>
          <p:cNvSpPr txBox="1">
            <a:spLocks noChangeArrowheads="1"/>
          </p:cNvSpPr>
          <p:nvPr/>
        </p:nvSpPr>
        <p:spPr bwMode="auto">
          <a:xfrm>
            <a:off x="3455988" y="209550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Build</a:t>
            </a:r>
          </a:p>
        </p:txBody>
      </p:sp>
      <p:sp>
        <p:nvSpPr>
          <p:cNvPr id="14352" name="Text Box 26"/>
          <p:cNvSpPr txBox="1">
            <a:spLocks noChangeArrowheads="1"/>
          </p:cNvSpPr>
          <p:nvPr/>
        </p:nvSpPr>
        <p:spPr bwMode="auto">
          <a:xfrm>
            <a:off x="4930775" y="209391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Test</a:t>
            </a:r>
          </a:p>
        </p:txBody>
      </p:sp>
      <p:sp>
        <p:nvSpPr>
          <p:cNvPr id="14353" name="Text Box 27"/>
          <p:cNvSpPr txBox="1">
            <a:spLocks noChangeArrowheads="1"/>
          </p:cNvSpPr>
          <p:nvPr/>
        </p:nvSpPr>
        <p:spPr bwMode="auto">
          <a:xfrm>
            <a:off x="6318250" y="20955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algn="l" eaLnBrk="1" hangingPunct="1"/>
            <a:r>
              <a:rPr lang="en-GB" altLang="en-US" b="0" smtClean="0"/>
              <a:t>Example of a table</a:t>
            </a:r>
            <a:endParaRPr lang="en-US" altLang="en-US" b="0" smtClean="0"/>
          </a:p>
        </p:txBody>
      </p:sp>
      <p:graphicFrame>
        <p:nvGraphicFramePr>
          <p:cNvPr id="85027" name="Group 35"/>
          <p:cNvGraphicFramePr>
            <a:graphicFrameLocks noGrp="1"/>
          </p:cNvGraphicFramePr>
          <p:nvPr>
            <p:ph type="tbl" idx="1"/>
          </p:nvPr>
        </p:nvGraphicFramePr>
        <p:xfrm>
          <a:off x="617538" y="1758950"/>
          <a:ext cx="6256337" cy="3275013"/>
        </p:xfrm>
        <a:graphic>
          <a:graphicData uri="http://schemas.openxmlformats.org/drawingml/2006/table">
            <a:tbl>
              <a:tblPr/>
              <a:tblGrid>
                <a:gridCol w="3128962"/>
                <a:gridCol w="3127375"/>
              </a:tblGrid>
              <a:tr h="5190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cs typeface="Arial" charset="0"/>
                        </a:rPr>
                        <a:t>Title</a:t>
                      </a: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cs typeface="Arial" charset="0"/>
                        </a:rPr>
                        <a:t>Title</a:t>
                      </a: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cs typeface="Arial" charset="0"/>
                        </a:rPr>
                        <a:t>Data</a:t>
                      </a:r>
                      <a:endParaRPr kumimoji="0" lang="en-US" sz="2400" b="0"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cs typeface="Arial" charset="0"/>
                        </a:rPr>
                        <a:t>Data</a:t>
                      </a:r>
                      <a:endParaRPr kumimoji="0" lang="en-US" sz="2400" b="0"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6413" name="Text Box 29"/>
          <p:cNvSpPr txBox="1">
            <a:spLocks noChangeArrowheads="1"/>
          </p:cNvSpPr>
          <p:nvPr/>
        </p:nvSpPr>
        <p:spPr bwMode="auto">
          <a:xfrm>
            <a:off x="617538" y="5473700"/>
            <a:ext cx="6122987" cy="646113"/>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a:t>Note:  </a:t>
            </a:r>
            <a:r>
              <a:rPr lang="en-GB" altLang="en-US" sz="1800" b="0"/>
              <a:t>PowerPoint does not allow you to have nice default tables - but you can cut and paste this one</a:t>
            </a:r>
            <a:endParaRPr lang="en-US" altLang="en-US" sz="1800" b="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eaLnBrk="1" hangingPunct="1"/>
            <a:r>
              <a:rPr lang="en-GB" altLang="en-US" b="0" smtClean="0"/>
              <a:t>Examples of default styles</a:t>
            </a:r>
            <a:endParaRPr lang="en-US" altLang="en-US" b="0" smtClean="0"/>
          </a:p>
        </p:txBody>
      </p:sp>
      <p:sp>
        <p:nvSpPr>
          <p:cNvPr id="18435" name="Rectangle 3"/>
          <p:cNvSpPr>
            <a:spLocks noGrp="1" noChangeArrowheads="1"/>
          </p:cNvSpPr>
          <p:nvPr>
            <p:ph type="body" sz="half" idx="1"/>
          </p:nvPr>
        </p:nvSpPr>
        <p:spPr>
          <a:xfrm>
            <a:off x="457200" y="1741488"/>
            <a:ext cx="3962400" cy="4603750"/>
          </a:xfrm>
          <a:extLst>
            <a:ext uri="{909E8E84-426E-40DD-AFC4-6F175D3DCCD1}">
              <a14:hiddenFill xmlns:a14="http://schemas.microsoft.com/office/drawing/2010/main">
                <a:solidFill>
                  <a:schemeClr val="accent1">
                    <a:alpha val="50195"/>
                  </a:schemeClr>
                </a:solidFill>
              </a14:hiddenFill>
            </a:ext>
          </a:extLst>
        </p:spPr>
        <p:txBody>
          <a:bodyPr/>
          <a:lstStyle/>
          <a:p>
            <a:pPr eaLnBrk="1" hangingPunct="1"/>
            <a:r>
              <a:rPr lang="en-GB" altLang="en-US" sz="2800" b="0" smtClean="0"/>
              <a:t>Text and lines are like this</a:t>
            </a:r>
          </a:p>
          <a:p>
            <a:pPr eaLnBrk="1" hangingPunct="1"/>
            <a:r>
              <a:rPr lang="en-GB" altLang="en-US" sz="2800" b="0" u="sng" smtClean="0">
                <a:solidFill>
                  <a:schemeClr val="hlink"/>
                </a:solidFill>
              </a:rPr>
              <a:t>Hyperlinks like this</a:t>
            </a:r>
          </a:p>
          <a:p>
            <a:pPr eaLnBrk="1" hangingPunct="1"/>
            <a:r>
              <a:rPr lang="en-GB" altLang="en-US" sz="2800" b="0" u="sng" smtClean="0">
                <a:solidFill>
                  <a:schemeClr val="folHlink"/>
                </a:solidFill>
              </a:rPr>
              <a:t>Visited hyperlinks like this</a:t>
            </a:r>
            <a:endParaRPr lang="en-US" altLang="en-US" sz="2800" b="0" u="sng" smtClean="0">
              <a:solidFill>
                <a:schemeClr val="folHlink"/>
              </a:solidFill>
            </a:endParaRPr>
          </a:p>
        </p:txBody>
      </p:sp>
      <p:graphicFrame>
        <p:nvGraphicFramePr>
          <p:cNvPr id="89092" name="Group 4"/>
          <p:cNvGraphicFramePr>
            <a:graphicFrameLocks noGrp="1"/>
          </p:cNvGraphicFramePr>
          <p:nvPr>
            <p:ph sz="half" idx="2"/>
          </p:nvPr>
        </p:nvGraphicFramePr>
        <p:xfrm>
          <a:off x="4673600" y="1925638"/>
          <a:ext cx="2679700" cy="1643062"/>
        </p:xfrm>
        <a:graphic>
          <a:graphicData uri="http://schemas.openxmlformats.org/drawingml/2006/table">
            <a:tbl>
              <a:tblPr/>
              <a:tblGrid>
                <a:gridCol w="1339850"/>
                <a:gridCol w="1339850"/>
              </a:tblGrid>
              <a:tr h="82232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cs typeface="Arial" charset="0"/>
                        </a:rPr>
                        <a:t>Table</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1577975" y="48244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b="0"/>
              <a:t>Text box</a:t>
            </a:r>
            <a:endParaRPr lang="en-US" altLang="en-US" sz="1800" b="0"/>
          </a:p>
        </p:txBody>
      </p:sp>
      <p:sp>
        <p:nvSpPr>
          <p:cNvPr id="18448" name="Rectangle 16"/>
          <p:cNvSpPr>
            <a:spLocks noChangeArrowheads="1"/>
          </p:cNvSpPr>
          <p:nvPr/>
        </p:nvSpPr>
        <p:spPr bwMode="auto">
          <a:xfrm>
            <a:off x="4457700" y="48244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b="0"/>
              <a:t>Text box</a:t>
            </a:r>
          </a:p>
          <a:p>
            <a:pPr algn="ctr" eaLnBrk="1" hangingPunct="1">
              <a:spcBef>
                <a:spcPct val="0"/>
              </a:spcBef>
              <a:buFontTx/>
              <a:buNone/>
            </a:pPr>
            <a:r>
              <a:rPr lang="en-GB" altLang="en-US" sz="1800" b="0"/>
              <a:t>With shadow</a:t>
            </a:r>
            <a:endParaRPr lang="en-US" altLang="en-US" sz="1800" b="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20483" name="Rectangle 3"/>
          <p:cNvSpPr>
            <a:spLocks noGrp="1" noChangeArrowheads="1"/>
          </p:cNvSpPr>
          <p:nvPr>
            <p:ph type="title"/>
          </p:nvPr>
        </p:nvSpPr>
        <p:spPr/>
        <p:txBody>
          <a:bodyPr/>
          <a:lstStyle/>
          <a:p>
            <a:pPr eaLnBrk="1" hangingPunct="1"/>
            <a:r>
              <a:rPr lang="en-GB" altLang="en-US" b="0" smtClean="0"/>
              <a:t>Use of templates</a:t>
            </a:r>
            <a:endParaRPr lang="en-US" altLang="en-US" b="0" smtClean="0"/>
          </a:p>
        </p:txBody>
      </p:sp>
      <p:sp>
        <p:nvSpPr>
          <p:cNvPr id="20484" name="Text Box 4"/>
          <p:cNvSpPr txBox="1">
            <a:spLocks noChangeArrowheads="1"/>
          </p:cNvSpPr>
          <p:nvPr/>
        </p:nvSpPr>
        <p:spPr bwMode="auto">
          <a:xfrm>
            <a:off x="40798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2000"/>
              <a:t>You are free to use these templates for your personal and business presentations.</a:t>
            </a:r>
          </a:p>
        </p:txBody>
      </p:sp>
      <p:sp>
        <p:nvSpPr>
          <p:cNvPr id="20485" name="Text Box 5"/>
          <p:cNvSpPr txBox="1">
            <a:spLocks noChangeArrowheads="1"/>
          </p:cNvSpPr>
          <p:nvPr/>
        </p:nvSpPr>
        <p:spPr bwMode="auto">
          <a:xfrm>
            <a:off x="40798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a:t>
            </a:r>
          </a:p>
          <a:p>
            <a:pPr eaLnBrk="1" hangingPunct="1">
              <a:spcBef>
                <a:spcPct val="0"/>
              </a:spcBef>
              <a:buFont typeface="Wingdings" panose="05000000000000000000" pitchFamily="2" charset="2"/>
              <a:buChar char="ü"/>
            </a:pPr>
            <a:r>
              <a:rPr lang="en-GB" altLang="en-US" sz="1400" b="0"/>
              <a:t>Use these templates for your presentations</a:t>
            </a:r>
          </a:p>
          <a:p>
            <a:pPr eaLnBrk="1" hangingPunct="1">
              <a:spcBef>
                <a:spcPct val="0"/>
              </a:spcBef>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p>
        </p:txBody>
      </p:sp>
      <p:sp>
        <p:nvSpPr>
          <p:cNvPr id="20486" name="Text Box 6"/>
          <p:cNvSpPr txBox="1">
            <a:spLocks noChangeArrowheads="1"/>
          </p:cNvSpPr>
          <p:nvPr/>
        </p:nvSpPr>
        <p:spPr bwMode="auto">
          <a:xfrm>
            <a:off x="3752850" y="3140075"/>
            <a:ext cx="3276600"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Don’t</a:t>
            </a:r>
          </a:p>
          <a:p>
            <a:pPr eaLnBrk="1" hangingPunct="1">
              <a:spcBef>
                <a:spcPct val="0"/>
              </a:spcBef>
              <a:buFont typeface="Wingdings" panose="05000000000000000000" pitchFamily="2" charset="2"/>
              <a:buChar char="û"/>
            </a:pPr>
            <a:r>
              <a:rPr lang="en-GB" altLang="en-US" sz="1400" b="0"/>
              <a:t>Resell or distribute these templates</a:t>
            </a:r>
          </a:p>
          <a:p>
            <a:pPr eaLnBrk="1" hangingPunct="1">
              <a:spcBef>
                <a:spcPct val="0"/>
              </a:spcBef>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t>Pass off any of our created content as your own work</a:t>
            </a:r>
            <a:endParaRPr lang="en-US" altLang="en-US" sz="1400" b="0"/>
          </a:p>
        </p:txBody>
      </p:sp>
      <p:sp>
        <p:nvSpPr>
          <p:cNvPr id="20487" name="Text Box 7"/>
          <p:cNvSpPr txBox="1">
            <a:spLocks noChangeArrowheads="1"/>
          </p:cNvSpPr>
          <p:nvPr/>
        </p:nvSpPr>
        <p:spPr bwMode="auto">
          <a:xfrm>
            <a:off x="30003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b="1">
                <a:solidFill>
                  <a:schemeClr val="tx1"/>
                </a:solidFill>
                <a:latin typeface="Arial" panose="020B0604020202020204" pitchFamily="34" charset="0"/>
                <a:cs typeface="Arial" panose="020B0604020202020204" pitchFamily="34" charset="0"/>
              </a:defRPr>
            </a:lvl1pPr>
            <a:lvl2pPr>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marL="0" lvl="1" algn="ctr" eaLnBrk="1" hangingPunct="1">
              <a:lnSpc>
                <a:spcPct val="90000"/>
              </a:lnSpc>
              <a:buClr>
                <a:schemeClr val="accent1"/>
              </a:buClr>
              <a:buFontTx/>
              <a:buNone/>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0488" name="Text Box 8"/>
          <p:cNvSpPr txBox="1">
            <a:spLocks noChangeArrowheads="1"/>
          </p:cNvSpPr>
          <p:nvPr/>
        </p:nvSpPr>
        <p:spPr bwMode="auto">
          <a:xfrm>
            <a:off x="407988" y="2360613"/>
            <a:ext cx="6621462"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Custom 330">
      <a:dk1>
        <a:srgbClr val="000000"/>
      </a:dk1>
      <a:lt1>
        <a:srgbClr val="FFFFFF"/>
      </a:lt1>
      <a:dk2>
        <a:srgbClr val="000000"/>
      </a:dk2>
      <a:lt2>
        <a:srgbClr val="969696"/>
      </a:lt2>
      <a:accent1>
        <a:srgbClr val="D5D5D5"/>
      </a:accent1>
      <a:accent2>
        <a:srgbClr val="7F7F7F"/>
      </a:accent2>
      <a:accent3>
        <a:srgbClr val="FFFFFF"/>
      </a:accent3>
      <a:accent4>
        <a:srgbClr val="000000"/>
      </a:accent4>
      <a:accent5>
        <a:srgbClr val="FFF7AB"/>
      </a:accent5>
      <a:accent6>
        <a:srgbClr val="5F5F5F"/>
      </a:accent6>
      <a:hlink>
        <a:srgbClr val="000000"/>
      </a:hlink>
      <a:folHlink>
        <a:srgbClr val="7F7F7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TotalTime>
  <Words>301</Words>
  <Application>Microsoft Office PowerPoint</Application>
  <PresentationFormat>On-screen Show (4:3)</PresentationFormat>
  <Paragraphs>77</Paragraphs>
  <Slides>9</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PowerPoint Template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Jackson Pollock Template</dc:title>
  <dc:creator>Presentation Magazine</dc:creator>
  <cp:lastModifiedBy>Jonty Pearce</cp:lastModifiedBy>
  <cp:revision>52</cp:revision>
  <dcterms:created xsi:type="dcterms:W3CDTF">2005-03-15T10:04:38Z</dcterms:created>
  <dcterms:modified xsi:type="dcterms:W3CDTF">2015-02-22T11:22:37Z</dcterms:modified>
</cp:coreProperties>
</file>