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1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  <a:srgbClr val="FF00FF"/>
    <a:srgbClr val="B6DF89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-570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F88D486-DB1E-4F45-B5EA-A8D31F8AB0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4327248-D871-4BB8-AF5B-E9AC8B811E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6766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771A3AA-73FA-4715-99E3-E4ADE5EE02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683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8DC891-8E36-498E-ADE4-AD1EBDF67BD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916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2938EC-3EC9-4A41-AD7F-E1C5D6A00F67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94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096225-91F0-4B73-9F69-E4E952D7D5B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96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E33A4E-30B3-45EE-B037-4432BD46044A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826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506732-D218-49C9-996D-FF8A376633E9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008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BBBEBD-C8AD-4EFC-9E1B-13ED256DCFB3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296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C2BC3D-A936-4144-A83B-7FFDEDB280F5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138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11D917-7940-4893-9F00-646E0067226B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551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8"/>
          <p:cNvSpPr/>
          <p:nvPr/>
        </p:nvSpPr>
        <p:spPr bwMode="auto">
          <a:xfrm rot="10800000">
            <a:off x="327025" y="284163"/>
            <a:ext cx="1824038" cy="6313487"/>
          </a:xfrm>
          <a:custGeom>
            <a:avLst/>
            <a:gdLst>
              <a:gd name="connsiteX0" fmla="*/ 1630917 w 2314149"/>
              <a:gd name="connsiteY0" fmla="*/ 0 h 6359361"/>
              <a:gd name="connsiteX1" fmla="*/ 2314149 w 2314149"/>
              <a:gd name="connsiteY1" fmla="*/ 635936 h 6359361"/>
              <a:gd name="connsiteX2" fmla="*/ 1630917 w 2314149"/>
              <a:gd name="connsiteY2" fmla="*/ 1271872 h 6359361"/>
              <a:gd name="connsiteX3" fmla="*/ 1492214 w 2314149"/>
              <a:gd name="connsiteY3" fmla="*/ 1258661 h 6359361"/>
              <a:gd name="connsiteX4" fmla="*/ 1492214 w 2314149"/>
              <a:gd name="connsiteY4" fmla="*/ 1285083 h 6359361"/>
              <a:gd name="connsiteX5" fmla="*/ 1630917 w 2314149"/>
              <a:gd name="connsiteY5" fmla="*/ 1271872 h 6359361"/>
              <a:gd name="connsiteX6" fmla="*/ 2314149 w 2314149"/>
              <a:gd name="connsiteY6" fmla="*/ 1907808 h 6359361"/>
              <a:gd name="connsiteX7" fmla="*/ 1630917 w 2314149"/>
              <a:gd name="connsiteY7" fmla="*/ 2543744 h 6359361"/>
              <a:gd name="connsiteX8" fmla="*/ 1492214 w 2314149"/>
              <a:gd name="connsiteY8" fmla="*/ 2530533 h 6359361"/>
              <a:gd name="connsiteX9" fmla="*/ 1492214 w 2314149"/>
              <a:gd name="connsiteY9" fmla="*/ 2556955 h 6359361"/>
              <a:gd name="connsiteX10" fmla="*/ 1630916 w 2314149"/>
              <a:gd name="connsiteY10" fmla="*/ 2543744 h 6359361"/>
              <a:gd name="connsiteX11" fmla="*/ 2314148 w 2314149"/>
              <a:gd name="connsiteY11" fmla="*/ 3179680 h 6359361"/>
              <a:gd name="connsiteX12" fmla="*/ 1630916 w 2314149"/>
              <a:gd name="connsiteY12" fmla="*/ 3815616 h 6359361"/>
              <a:gd name="connsiteX13" fmla="*/ 1492214 w 2314149"/>
              <a:gd name="connsiteY13" fmla="*/ 3802405 h 6359361"/>
              <a:gd name="connsiteX14" fmla="*/ 1492214 w 2314149"/>
              <a:gd name="connsiteY14" fmla="*/ 3827667 h 6359361"/>
              <a:gd name="connsiteX15" fmla="*/ 1620643 w 2314149"/>
              <a:gd name="connsiteY15" fmla="*/ 3815616 h 6359361"/>
              <a:gd name="connsiteX16" fmla="*/ 2303875 w 2314149"/>
              <a:gd name="connsiteY16" fmla="*/ 4451552 h 6359361"/>
              <a:gd name="connsiteX17" fmla="*/ 1620643 w 2314149"/>
              <a:gd name="connsiteY17" fmla="*/ 5087488 h 6359361"/>
              <a:gd name="connsiteX18" fmla="*/ 1492214 w 2314149"/>
              <a:gd name="connsiteY18" fmla="*/ 5075438 h 6359361"/>
              <a:gd name="connsiteX19" fmla="*/ 1492214 w 2314149"/>
              <a:gd name="connsiteY19" fmla="*/ 5099539 h 6359361"/>
              <a:gd name="connsiteX20" fmla="*/ 1620642 w 2314149"/>
              <a:gd name="connsiteY20" fmla="*/ 5087488 h 6359361"/>
              <a:gd name="connsiteX21" fmla="*/ 2303874 w 2314149"/>
              <a:gd name="connsiteY21" fmla="*/ 5723424 h 6359361"/>
              <a:gd name="connsiteX22" fmla="*/ 1620642 w 2314149"/>
              <a:gd name="connsiteY22" fmla="*/ 6359360 h 6359361"/>
              <a:gd name="connsiteX23" fmla="*/ 1492214 w 2314149"/>
              <a:gd name="connsiteY23" fmla="*/ 6347310 h 6359361"/>
              <a:gd name="connsiteX24" fmla="*/ 1492214 w 2314149"/>
              <a:gd name="connsiteY24" fmla="*/ 6359361 h 6359361"/>
              <a:gd name="connsiteX25" fmla="*/ 0 w 2314149"/>
              <a:gd name="connsiteY25" fmla="*/ 6359361 h 6359361"/>
              <a:gd name="connsiteX26" fmla="*/ 0 w 2314149"/>
              <a:gd name="connsiteY26" fmla="*/ 1 h 6359361"/>
              <a:gd name="connsiteX27" fmla="*/ 1492214 w 2314149"/>
              <a:gd name="connsiteY27" fmla="*/ 1 h 6359361"/>
              <a:gd name="connsiteX28" fmla="*/ 1630917 w 2314149"/>
              <a:gd name="connsiteY28" fmla="*/ 0 h 6359361"/>
              <a:gd name="connsiteX0" fmla="*/ 1630917 w 2314149"/>
              <a:gd name="connsiteY0" fmla="*/ 0 h 6359361"/>
              <a:gd name="connsiteX1" fmla="*/ 2314149 w 2314149"/>
              <a:gd name="connsiteY1" fmla="*/ 635936 h 6359361"/>
              <a:gd name="connsiteX2" fmla="*/ 1630917 w 2314149"/>
              <a:gd name="connsiteY2" fmla="*/ 1271872 h 6359361"/>
              <a:gd name="connsiteX3" fmla="*/ 1492214 w 2314149"/>
              <a:gd name="connsiteY3" fmla="*/ 1258661 h 6359361"/>
              <a:gd name="connsiteX4" fmla="*/ 1492214 w 2314149"/>
              <a:gd name="connsiteY4" fmla="*/ 1285083 h 6359361"/>
              <a:gd name="connsiteX5" fmla="*/ 1630917 w 2314149"/>
              <a:gd name="connsiteY5" fmla="*/ 1271872 h 6359361"/>
              <a:gd name="connsiteX6" fmla="*/ 2314149 w 2314149"/>
              <a:gd name="connsiteY6" fmla="*/ 1907808 h 6359361"/>
              <a:gd name="connsiteX7" fmla="*/ 1630917 w 2314149"/>
              <a:gd name="connsiteY7" fmla="*/ 2543744 h 6359361"/>
              <a:gd name="connsiteX8" fmla="*/ 1492214 w 2314149"/>
              <a:gd name="connsiteY8" fmla="*/ 2530533 h 6359361"/>
              <a:gd name="connsiteX9" fmla="*/ 1492214 w 2314149"/>
              <a:gd name="connsiteY9" fmla="*/ 2556955 h 6359361"/>
              <a:gd name="connsiteX10" fmla="*/ 1630916 w 2314149"/>
              <a:gd name="connsiteY10" fmla="*/ 2543744 h 6359361"/>
              <a:gd name="connsiteX11" fmla="*/ 2314148 w 2314149"/>
              <a:gd name="connsiteY11" fmla="*/ 3179680 h 6359361"/>
              <a:gd name="connsiteX12" fmla="*/ 1630916 w 2314149"/>
              <a:gd name="connsiteY12" fmla="*/ 3815616 h 6359361"/>
              <a:gd name="connsiteX13" fmla="*/ 1492214 w 2314149"/>
              <a:gd name="connsiteY13" fmla="*/ 3802405 h 6359361"/>
              <a:gd name="connsiteX14" fmla="*/ 1492214 w 2314149"/>
              <a:gd name="connsiteY14" fmla="*/ 3827667 h 6359361"/>
              <a:gd name="connsiteX15" fmla="*/ 1620643 w 2314149"/>
              <a:gd name="connsiteY15" fmla="*/ 3815616 h 6359361"/>
              <a:gd name="connsiteX16" fmla="*/ 2303875 w 2314149"/>
              <a:gd name="connsiteY16" fmla="*/ 4451552 h 6359361"/>
              <a:gd name="connsiteX17" fmla="*/ 1620643 w 2314149"/>
              <a:gd name="connsiteY17" fmla="*/ 5087488 h 6359361"/>
              <a:gd name="connsiteX18" fmla="*/ 1492214 w 2314149"/>
              <a:gd name="connsiteY18" fmla="*/ 5075438 h 6359361"/>
              <a:gd name="connsiteX19" fmla="*/ 1492214 w 2314149"/>
              <a:gd name="connsiteY19" fmla="*/ 5099539 h 6359361"/>
              <a:gd name="connsiteX20" fmla="*/ 1620642 w 2314149"/>
              <a:gd name="connsiteY20" fmla="*/ 5087488 h 6359361"/>
              <a:gd name="connsiteX21" fmla="*/ 2303874 w 2314149"/>
              <a:gd name="connsiteY21" fmla="*/ 5723424 h 6359361"/>
              <a:gd name="connsiteX22" fmla="*/ 1620642 w 2314149"/>
              <a:gd name="connsiteY22" fmla="*/ 6359360 h 6359361"/>
              <a:gd name="connsiteX23" fmla="*/ 1492214 w 2314149"/>
              <a:gd name="connsiteY23" fmla="*/ 6359361 h 6359361"/>
              <a:gd name="connsiteX24" fmla="*/ 0 w 2314149"/>
              <a:gd name="connsiteY24" fmla="*/ 6359361 h 6359361"/>
              <a:gd name="connsiteX25" fmla="*/ 0 w 2314149"/>
              <a:gd name="connsiteY25" fmla="*/ 1 h 6359361"/>
              <a:gd name="connsiteX26" fmla="*/ 1492214 w 2314149"/>
              <a:gd name="connsiteY26" fmla="*/ 1 h 6359361"/>
              <a:gd name="connsiteX27" fmla="*/ 1630917 w 2314149"/>
              <a:gd name="connsiteY27" fmla="*/ 0 h 6359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314149" h="6359361">
                <a:moveTo>
                  <a:pt x="1630917" y="0"/>
                </a:moveTo>
                <a:cubicBezTo>
                  <a:pt x="2008256" y="0"/>
                  <a:pt x="2314149" y="284718"/>
                  <a:pt x="2314149" y="635936"/>
                </a:cubicBezTo>
                <a:cubicBezTo>
                  <a:pt x="2314149" y="987154"/>
                  <a:pt x="2008256" y="1271872"/>
                  <a:pt x="1630917" y="1271872"/>
                </a:cubicBezTo>
                <a:cubicBezTo>
                  <a:pt x="1583387" y="1271872"/>
                  <a:pt x="1536990" y="1267355"/>
                  <a:pt x="1492214" y="1258661"/>
                </a:cubicBezTo>
                <a:lnTo>
                  <a:pt x="1492214" y="1285083"/>
                </a:lnTo>
                <a:cubicBezTo>
                  <a:pt x="1536990" y="1276389"/>
                  <a:pt x="1583387" y="1271872"/>
                  <a:pt x="1630917" y="1271872"/>
                </a:cubicBezTo>
                <a:cubicBezTo>
                  <a:pt x="2008256" y="1271872"/>
                  <a:pt x="2314149" y="1556590"/>
                  <a:pt x="2314149" y="1907808"/>
                </a:cubicBezTo>
                <a:cubicBezTo>
                  <a:pt x="2314149" y="2259026"/>
                  <a:pt x="2008256" y="2543744"/>
                  <a:pt x="1630917" y="2543744"/>
                </a:cubicBezTo>
                <a:cubicBezTo>
                  <a:pt x="1583387" y="2543744"/>
                  <a:pt x="1536990" y="2539227"/>
                  <a:pt x="1492214" y="2530533"/>
                </a:cubicBezTo>
                <a:lnTo>
                  <a:pt x="1492214" y="2556955"/>
                </a:lnTo>
                <a:cubicBezTo>
                  <a:pt x="1536990" y="2548261"/>
                  <a:pt x="1583386" y="2543744"/>
                  <a:pt x="1630916" y="2543744"/>
                </a:cubicBezTo>
                <a:cubicBezTo>
                  <a:pt x="2008255" y="2543744"/>
                  <a:pt x="2314148" y="2828462"/>
                  <a:pt x="2314148" y="3179680"/>
                </a:cubicBezTo>
                <a:cubicBezTo>
                  <a:pt x="2314148" y="3530898"/>
                  <a:pt x="2008255" y="3815616"/>
                  <a:pt x="1630916" y="3815616"/>
                </a:cubicBezTo>
                <a:cubicBezTo>
                  <a:pt x="1583386" y="3815616"/>
                  <a:pt x="1536990" y="3811099"/>
                  <a:pt x="1492214" y="3802405"/>
                </a:cubicBezTo>
                <a:lnTo>
                  <a:pt x="1492214" y="3827667"/>
                </a:lnTo>
                <a:cubicBezTo>
                  <a:pt x="1533712" y="3819479"/>
                  <a:pt x="1576693" y="3815616"/>
                  <a:pt x="1620643" y="3815616"/>
                </a:cubicBezTo>
                <a:cubicBezTo>
                  <a:pt x="1997982" y="3815616"/>
                  <a:pt x="2303875" y="4100334"/>
                  <a:pt x="2303875" y="4451552"/>
                </a:cubicBezTo>
                <a:cubicBezTo>
                  <a:pt x="2303875" y="4802770"/>
                  <a:pt x="1997982" y="5087488"/>
                  <a:pt x="1620643" y="5087488"/>
                </a:cubicBezTo>
                <a:lnTo>
                  <a:pt x="1492214" y="5075438"/>
                </a:lnTo>
                <a:lnTo>
                  <a:pt x="1492214" y="5099539"/>
                </a:lnTo>
                <a:cubicBezTo>
                  <a:pt x="1533712" y="5091351"/>
                  <a:pt x="1576692" y="5087488"/>
                  <a:pt x="1620642" y="5087488"/>
                </a:cubicBezTo>
                <a:cubicBezTo>
                  <a:pt x="1997981" y="5087488"/>
                  <a:pt x="2303874" y="5372206"/>
                  <a:pt x="2303874" y="5723424"/>
                </a:cubicBezTo>
                <a:cubicBezTo>
                  <a:pt x="2303874" y="6074642"/>
                  <a:pt x="1997981" y="6359360"/>
                  <a:pt x="1620642" y="6359360"/>
                </a:cubicBezTo>
                <a:lnTo>
                  <a:pt x="1492214" y="6359361"/>
                </a:lnTo>
                <a:lnTo>
                  <a:pt x="0" y="6359361"/>
                </a:lnTo>
                <a:lnTo>
                  <a:pt x="0" y="1"/>
                </a:lnTo>
                <a:lnTo>
                  <a:pt x="1492214" y="1"/>
                </a:lnTo>
                <a:lnTo>
                  <a:pt x="1630917" y="0"/>
                </a:lnTo>
                <a:close/>
              </a:path>
            </a:pathLst>
          </a:custGeom>
          <a:solidFill>
            <a:srgbClr val="92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928688" y="284163"/>
            <a:ext cx="2355850" cy="6313487"/>
          </a:xfrm>
          <a:prstGeom prst="rect">
            <a:avLst/>
          </a:prstGeom>
          <a:pattFill prst="pct90">
            <a:fgClr>
              <a:srgbClr val="C0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" name="Rectangle 13"/>
          <p:cNvSpPr/>
          <p:nvPr userDrawn="1"/>
        </p:nvSpPr>
        <p:spPr>
          <a:xfrm>
            <a:off x="1671638" y="4513263"/>
            <a:ext cx="7015162" cy="1630362"/>
          </a:xfrm>
          <a:custGeom>
            <a:avLst/>
            <a:gdLst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882759 w 7882759"/>
              <a:gd name="connsiteY2" fmla="*/ 1628966 h 1628966"/>
              <a:gd name="connsiteX3" fmla="*/ 0 w 7882759"/>
              <a:gd name="connsiteY3" fmla="*/ 1628966 h 1628966"/>
              <a:gd name="connsiteX4" fmla="*/ 0 w 7882759"/>
              <a:gd name="connsiteY4" fmla="*/ 0 h 1628966"/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866992 w 7882759"/>
              <a:gd name="connsiteY2" fmla="*/ 735861 h 1628966"/>
              <a:gd name="connsiteX3" fmla="*/ 7882759 w 7882759"/>
              <a:gd name="connsiteY3" fmla="*/ 1628966 h 1628966"/>
              <a:gd name="connsiteX4" fmla="*/ 0 w 7882759"/>
              <a:gd name="connsiteY4" fmla="*/ 1628966 h 1628966"/>
              <a:gd name="connsiteX5" fmla="*/ 0 w 7882759"/>
              <a:gd name="connsiteY5" fmla="*/ 0 h 1628966"/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204840 w 7882759"/>
              <a:gd name="connsiteY2" fmla="*/ 814688 h 1628966"/>
              <a:gd name="connsiteX3" fmla="*/ 7882759 w 7882759"/>
              <a:gd name="connsiteY3" fmla="*/ 1628966 h 1628966"/>
              <a:gd name="connsiteX4" fmla="*/ 0 w 7882759"/>
              <a:gd name="connsiteY4" fmla="*/ 1628966 h 1628966"/>
              <a:gd name="connsiteX5" fmla="*/ 0 w 7882759"/>
              <a:gd name="connsiteY5" fmla="*/ 0 h 1628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82759" h="1628966">
                <a:moveTo>
                  <a:pt x="0" y="0"/>
                </a:moveTo>
                <a:lnTo>
                  <a:pt x="7882759" y="0"/>
                </a:lnTo>
                <a:lnTo>
                  <a:pt x="7204840" y="814688"/>
                </a:lnTo>
                <a:lnTo>
                  <a:pt x="7882759" y="1628966"/>
                </a:lnTo>
                <a:lnTo>
                  <a:pt x="0" y="1628966"/>
                </a:lnTo>
                <a:lnTo>
                  <a:pt x="0" y="0"/>
                </a:lnTo>
                <a:close/>
              </a:path>
            </a:pathLst>
          </a:cu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201613" y="144463"/>
            <a:ext cx="8737600" cy="66024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3069247" y="3425476"/>
            <a:ext cx="1613643" cy="3790804"/>
          </a:xfrm>
        </p:spPr>
        <p:txBody>
          <a:bodyPr vert="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7369" y="4643136"/>
            <a:ext cx="2102686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54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7A1A4-F99E-4C22-8C0D-34003D2301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381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6BAF5-EFB0-4112-99B3-129FC93015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8962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5868A-0EA3-4253-8186-2707C19677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3611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E4901-AAB3-448B-A685-0983E213E7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671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4DD19-3586-44E6-B45E-17E7E0746E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4559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3D2B5-BCFE-41B7-8163-C8F3377C84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48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A31A2-90FF-4D42-B79B-7A0CFE4337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627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2226A-D8D4-4674-B75A-32DDE4DE79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634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C2D41-3B87-485D-8267-CE5DAFC25B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943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71718-1291-4CB9-A030-B2653734A8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24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FCBA5-815C-42A6-A923-3553845097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752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20986-650D-47D2-9A57-571C1F9B1A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503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8"/>
          <p:cNvSpPr/>
          <p:nvPr userDrawn="1"/>
        </p:nvSpPr>
        <p:spPr bwMode="auto">
          <a:xfrm rot="10800000">
            <a:off x="327025" y="284163"/>
            <a:ext cx="1312863" cy="6313487"/>
          </a:xfrm>
          <a:custGeom>
            <a:avLst/>
            <a:gdLst>
              <a:gd name="connsiteX0" fmla="*/ 1630917 w 2314149"/>
              <a:gd name="connsiteY0" fmla="*/ 0 h 6359361"/>
              <a:gd name="connsiteX1" fmla="*/ 2314149 w 2314149"/>
              <a:gd name="connsiteY1" fmla="*/ 635936 h 6359361"/>
              <a:gd name="connsiteX2" fmla="*/ 1630917 w 2314149"/>
              <a:gd name="connsiteY2" fmla="*/ 1271872 h 6359361"/>
              <a:gd name="connsiteX3" fmla="*/ 1492214 w 2314149"/>
              <a:gd name="connsiteY3" fmla="*/ 1258661 h 6359361"/>
              <a:gd name="connsiteX4" fmla="*/ 1492214 w 2314149"/>
              <a:gd name="connsiteY4" fmla="*/ 1285083 h 6359361"/>
              <a:gd name="connsiteX5" fmla="*/ 1630917 w 2314149"/>
              <a:gd name="connsiteY5" fmla="*/ 1271872 h 6359361"/>
              <a:gd name="connsiteX6" fmla="*/ 2314149 w 2314149"/>
              <a:gd name="connsiteY6" fmla="*/ 1907808 h 6359361"/>
              <a:gd name="connsiteX7" fmla="*/ 1630917 w 2314149"/>
              <a:gd name="connsiteY7" fmla="*/ 2543744 h 6359361"/>
              <a:gd name="connsiteX8" fmla="*/ 1492214 w 2314149"/>
              <a:gd name="connsiteY8" fmla="*/ 2530533 h 6359361"/>
              <a:gd name="connsiteX9" fmla="*/ 1492214 w 2314149"/>
              <a:gd name="connsiteY9" fmla="*/ 2556955 h 6359361"/>
              <a:gd name="connsiteX10" fmla="*/ 1630916 w 2314149"/>
              <a:gd name="connsiteY10" fmla="*/ 2543744 h 6359361"/>
              <a:gd name="connsiteX11" fmla="*/ 2314148 w 2314149"/>
              <a:gd name="connsiteY11" fmla="*/ 3179680 h 6359361"/>
              <a:gd name="connsiteX12" fmla="*/ 1630916 w 2314149"/>
              <a:gd name="connsiteY12" fmla="*/ 3815616 h 6359361"/>
              <a:gd name="connsiteX13" fmla="*/ 1492214 w 2314149"/>
              <a:gd name="connsiteY13" fmla="*/ 3802405 h 6359361"/>
              <a:gd name="connsiteX14" fmla="*/ 1492214 w 2314149"/>
              <a:gd name="connsiteY14" fmla="*/ 3827667 h 6359361"/>
              <a:gd name="connsiteX15" fmla="*/ 1620643 w 2314149"/>
              <a:gd name="connsiteY15" fmla="*/ 3815616 h 6359361"/>
              <a:gd name="connsiteX16" fmla="*/ 2303875 w 2314149"/>
              <a:gd name="connsiteY16" fmla="*/ 4451552 h 6359361"/>
              <a:gd name="connsiteX17" fmla="*/ 1620643 w 2314149"/>
              <a:gd name="connsiteY17" fmla="*/ 5087488 h 6359361"/>
              <a:gd name="connsiteX18" fmla="*/ 1492214 w 2314149"/>
              <a:gd name="connsiteY18" fmla="*/ 5075438 h 6359361"/>
              <a:gd name="connsiteX19" fmla="*/ 1492214 w 2314149"/>
              <a:gd name="connsiteY19" fmla="*/ 5099539 h 6359361"/>
              <a:gd name="connsiteX20" fmla="*/ 1620642 w 2314149"/>
              <a:gd name="connsiteY20" fmla="*/ 5087488 h 6359361"/>
              <a:gd name="connsiteX21" fmla="*/ 2303874 w 2314149"/>
              <a:gd name="connsiteY21" fmla="*/ 5723424 h 6359361"/>
              <a:gd name="connsiteX22" fmla="*/ 1620642 w 2314149"/>
              <a:gd name="connsiteY22" fmla="*/ 6359360 h 6359361"/>
              <a:gd name="connsiteX23" fmla="*/ 1492214 w 2314149"/>
              <a:gd name="connsiteY23" fmla="*/ 6347310 h 6359361"/>
              <a:gd name="connsiteX24" fmla="*/ 1492214 w 2314149"/>
              <a:gd name="connsiteY24" fmla="*/ 6359361 h 6359361"/>
              <a:gd name="connsiteX25" fmla="*/ 0 w 2314149"/>
              <a:gd name="connsiteY25" fmla="*/ 6359361 h 6359361"/>
              <a:gd name="connsiteX26" fmla="*/ 0 w 2314149"/>
              <a:gd name="connsiteY26" fmla="*/ 1 h 6359361"/>
              <a:gd name="connsiteX27" fmla="*/ 1492214 w 2314149"/>
              <a:gd name="connsiteY27" fmla="*/ 1 h 6359361"/>
              <a:gd name="connsiteX28" fmla="*/ 1630917 w 2314149"/>
              <a:gd name="connsiteY28" fmla="*/ 0 h 6359361"/>
              <a:gd name="connsiteX0" fmla="*/ 1630917 w 2314149"/>
              <a:gd name="connsiteY0" fmla="*/ 0 h 6359361"/>
              <a:gd name="connsiteX1" fmla="*/ 2314149 w 2314149"/>
              <a:gd name="connsiteY1" fmla="*/ 635936 h 6359361"/>
              <a:gd name="connsiteX2" fmla="*/ 1630917 w 2314149"/>
              <a:gd name="connsiteY2" fmla="*/ 1271872 h 6359361"/>
              <a:gd name="connsiteX3" fmla="*/ 1492214 w 2314149"/>
              <a:gd name="connsiteY3" fmla="*/ 1258661 h 6359361"/>
              <a:gd name="connsiteX4" fmla="*/ 1492214 w 2314149"/>
              <a:gd name="connsiteY4" fmla="*/ 1285083 h 6359361"/>
              <a:gd name="connsiteX5" fmla="*/ 1630917 w 2314149"/>
              <a:gd name="connsiteY5" fmla="*/ 1271872 h 6359361"/>
              <a:gd name="connsiteX6" fmla="*/ 2314149 w 2314149"/>
              <a:gd name="connsiteY6" fmla="*/ 1907808 h 6359361"/>
              <a:gd name="connsiteX7" fmla="*/ 1630917 w 2314149"/>
              <a:gd name="connsiteY7" fmla="*/ 2543744 h 6359361"/>
              <a:gd name="connsiteX8" fmla="*/ 1492214 w 2314149"/>
              <a:gd name="connsiteY8" fmla="*/ 2530533 h 6359361"/>
              <a:gd name="connsiteX9" fmla="*/ 1492214 w 2314149"/>
              <a:gd name="connsiteY9" fmla="*/ 2556955 h 6359361"/>
              <a:gd name="connsiteX10" fmla="*/ 1630916 w 2314149"/>
              <a:gd name="connsiteY10" fmla="*/ 2543744 h 6359361"/>
              <a:gd name="connsiteX11" fmla="*/ 2314148 w 2314149"/>
              <a:gd name="connsiteY11" fmla="*/ 3179680 h 6359361"/>
              <a:gd name="connsiteX12" fmla="*/ 1630916 w 2314149"/>
              <a:gd name="connsiteY12" fmla="*/ 3815616 h 6359361"/>
              <a:gd name="connsiteX13" fmla="*/ 1492214 w 2314149"/>
              <a:gd name="connsiteY13" fmla="*/ 3802405 h 6359361"/>
              <a:gd name="connsiteX14" fmla="*/ 1492214 w 2314149"/>
              <a:gd name="connsiteY14" fmla="*/ 3827667 h 6359361"/>
              <a:gd name="connsiteX15" fmla="*/ 1620643 w 2314149"/>
              <a:gd name="connsiteY15" fmla="*/ 3815616 h 6359361"/>
              <a:gd name="connsiteX16" fmla="*/ 2303875 w 2314149"/>
              <a:gd name="connsiteY16" fmla="*/ 4451552 h 6359361"/>
              <a:gd name="connsiteX17" fmla="*/ 1620643 w 2314149"/>
              <a:gd name="connsiteY17" fmla="*/ 5087488 h 6359361"/>
              <a:gd name="connsiteX18" fmla="*/ 1492214 w 2314149"/>
              <a:gd name="connsiteY18" fmla="*/ 5075438 h 6359361"/>
              <a:gd name="connsiteX19" fmla="*/ 1492214 w 2314149"/>
              <a:gd name="connsiteY19" fmla="*/ 5099539 h 6359361"/>
              <a:gd name="connsiteX20" fmla="*/ 1620642 w 2314149"/>
              <a:gd name="connsiteY20" fmla="*/ 5087488 h 6359361"/>
              <a:gd name="connsiteX21" fmla="*/ 2303874 w 2314149"/>
              <a:gd name="connsiteY21" fmla="*/ 5723424 h 6359361"/>
              <a:gd name="connsiteX22" fmla="*/ 1620642 w 2314149"/>
              <a:gd name="connsiteY22" fmla="*/ 6359360 h 6359361"/>
              <a:gd name="connsiteX23" fmla="*/ 1492214 w 2314149"/>
              <a:gd name="connsiteY23" fmla="*/ 6359361 h 6359361"/>
              <a:gd name="connsiteX24" fmla="*/ 0 w 2314149"/>
              <a:gd name="connsiteY24" fmla="*/ 6359361 h 6359361"/>
              <a:gd name="connsiteX25" fmla="*/ 0 w 2314149"/>
              <a:gd name="connsiteY25" fmla="*/ 1 h 6359361"/>
              <a:gd name="connsiteX26" fmla="*/ 1492214 w 2314149"/>
              <a:gd name="connsiteY26" fmla="*/ 1 h 6359361"/>
              <a:gd name="connsiteX27" fmla="*/ 1630917 w 2314149"/>
              <a:gd name="connsiteY27" fmla="*/ 0 h 6359361"/>
              <a:gd name="connsiteX0" fmla="*/ 1630917 w 2314149"/>
              <a:gd name="connsiteY0" fmla="*/ 0 h 6364393"/>
              <a:gd name="connsiteX1" fmla="*/ 2314149 w 2314149"/>
              <a:gd name="connsiteY1" fmla="*/ 635936 h 6364393"/>
              <a:gd name="connsiteX2" fmla="*/ 1630917 w 2314149"/>
              <a:gd name="connsiteY2" fmla="*/ 1271872 h 6364393"/>
              <a:gd name="connsiteX3" fmla="*/ 1492214 w 2314149"/>
              <a:gd name="connsiteY3" fmla="*/ 1258661 h 6364393"/>
              <a:gd name="connsiteX4" fmla="*/ 1492214 w 2314149"/>
              <a:gd name="connsiteY4" fmla="*/ 1285083 h 6364393"/>
              <a:gd name="connsiteX5" fmla="*/ 1630917 w 2314149"/>
              <a:gd name="connsiteY5" fmla="*/ 1271872 h 6364393"/>
              <a:gd name="connsiteX6" fmla="*/ 2314149 w 2314149"/>
              <a:gd name="connsiteY6" fmla="*/ 1907808 h 6364393"/>
              <a:gd name="connsiteX7" fmla="*/ 1630917 w 2314149"/>
              <a:gd name="connsiteY7" fmla="*/ 2543744 h 6364393"/>
              <a:gd name="connsiteX8" fmla="*/ 1492214 w 2314149"/>
              <a:gd name="connsiteY8" fmla="*/ 2530533 h 6364393"/>
              <a:gd name="connsiteX9" fmla="*/ 1492214 w 2314149"/>
              <a:gd name="connsiteY9" fmla="*/ 2556955 h 6364393"/>
              <a:gd name="connsiteX10" fmla="*/ 1630916 w 2314149"/>
              <a:gd name="connsiteY10" fmla="*/ 2543744 h 6364393"/>
              <a:gd name="connsiteX11" fmla="*/ 2314148 w 2314149"/>
              <a:gd name="connsiteY11" fmla="*/ 3179680 h 6364393"/>
              <a:gd name="connsiteX12" fmla="*/ 1630916 w 2314149"/>
              <a:gd name="connsiteY12" fmla="*/ 3815616 h 6364393"/>
              <a:gd name="connsiteX13" fmla="*/ 1492214 w 2314149"/>
              <a:gd name="connsiteY13" fmla="*/ 3802405 h 6364393"/>
              <a:gd name="connsiteX14" fmla="*/ 1492214 w 2314149"/>
              <a:gd name="connsiteY14" fmla="*/ 3827667 h 6364393"/>
              <a:gd name="connsiteX15" fmla="*/ 1620643 w 2314149"/>
              <a:gd name="connsiteY15" fmla="*/ 3815616 h 6364393"/>
              <a:gd name="connsiteX16" fmla="*/ 2303875 w 2314149"/>
              <a:gd name="connsiteY16" fmla="*/ 4451552 h 6364393"/>
              <a:gd name="connsiteX17" fmla="*/ 1620643 w 2314149"/>
              <a:gd name="connsiteY17" fmla="*/ 5087488 h 6364393"/>
              <a:gd name="connsiteX18" fmla="*/ 1492214 w 2314149"/>
              <a:gd name="connsiteY18" fmla="*/ 5075438 h 6364393"/>
              <a:gd name="connsiteX19" fmla="*/ 1492214 w 2314149"/>
              <a:gd name="connsiteY19" fmla="*/ 5099539 h 6364393"/>
              <a:gd name="connsiteX20" fmla="*/ 1620642 w 2314149"/>
              <a:gd name="connsiteY20" fmla="*/ 5087488 h 6364393"/>
              <a:gd name="connsiteX21" fmla="*/ 2303874 w 2314149"/>
              <a:gd name="connsiteY21" fmla="*/ 5723424 h 6364393"/>
              <a:gd name="connsiteX22" fmla="*/ 1620642 w 2314149"/>
              <a:gd name="connsiteY22" fmla="*/ 6359360 h 6364393"/>
              <a:gd name="connsiteX23" fmla="*/ 1492214 w 2314149"/>
              <a:gd name="connsiteY23" fmla="*/ 6359361 h 6364393"/>
              <a:gd name="connsiteX24" fmla="*/ 646610 w 2314149"/>
              <a:gd name="connsiteY24" fmla="*/ 6364393 h 6364393"/>
              <a:gd name="connsiteX25" fmla="*/ 0 w 2314149"/>
              <a:gd name="connsiteY25" fmla="*/ 1 h 6364393"/>
              <a:gd name="connsiteX26" fmla="*/ 1492214 w 2314149"/>
              <a:gd name="connsiteY26" fmla="*/ 1 h 6364393"/>
              <a:gd name="connsiteX27" fmla="*/ 1630917 w 2314149"/>
              <a:gd name="connsiteY27" fmla="*/ 0 h 6364393"/>
              <a:gd name="connsiteX0" fmla="*/ 1630917 w 2314149"/>
              <a:gd name="connsiteY0" fmla="*/ 0 h 6359361"/>
              <a:gd name="connsiteX1" fmla="*/ 2314149 w 2314149"/>
              <a:gd name="connsiteY1" fmla="*/ 635936 h 6359361"/>
              <a:gd name="connsiteX2" fmla="*/ 1630917 w 2314149"/>
              <a:gd name="connsiteY2" fmla="*/ 1271872 h 6359361"/>
              <a:gd name="connsiteX3" fmla="*/ 1492214 w 2314149"/>
              <a:gd name="connsiteY3" fmla="*/ 1258661 h 6359361"/>
              <a:gd name="connsiteX4" fmla="*/ 1492214 w 2314149"/>
              <a:gd name="connsiteY4" fmla="*/ 1285083 h 6359361"/>
              <a:gd name="connsiteX5" fmla="*/ 1630917 w 2314149"/>
              <a:gd name="connsiteY5" fmla="*/ 1271872 h 6359361"/>
              <a:gd name="connsiteX6" fmla="*/ 2314149 w 2314149"/>
              <a:gd name="connsiteY6" fmla="*/ 1907808 h 6359361"/>
              <a:gd name="connsiteX7" fmla="*/ 1630917 w 2314149"/>
              <a:gd name="connsiteY7" fmla="*/ 2543744 h 6359361"/>
              <a:gd name="connsiteX8" fmla="*/ 1492214 w 2314149"/>
              <a:gd name="connsiteY8" fmla="*/ 2530533 h 6359361"/>
              <a:gd name="connsiteX9" fmla="*/ 1492214 w 2314149"/>
              <a:gd name="connsiteY9" fmla="*/ 2556955 h 6359361"/>
              <a:gd name="connsiteX10" fmla="*/ 1630916 w 2314149"/>
              <a:gd name="connsiteY10" fmla="*/ 2543744 h 6359361"/>
              <a:gd name="connsiteX11" fmla="*/ 2314148 w 2314149"/>
              <a:gd name="connsiteY11" fmla="*/ 3179680 h 6359361"/>
              <a:gd name="connsiteX12" fmla="*/ 1630916 w 2314149"/>
              <a:gd name="connsiteY12" fmla="*/ 3815616 h 6359361"/>
              <a:gd name="connsiteX13" fmla="*/ 1492214 w 2314149"/>
              <a:gd name="connsiteY13" fmla="*/ 3802405 h 6359361"/>
              <a:gd name="connsiteX14" fmla="*/ 1492214 w 2314149"/>
              <a:gd name="connsiteY14" fmla="*/ 3827667 h 6359361"/>
              <a:gd name="connsiteX15" fmla="*/ 1620643 w 2314149"/>
              <a:gd name="connsiteY15" fmla="*/ 3815616 h 6359361"/>
              <a:gd name="connsiteX16" fmla="*/ 2303875 w 2314149"/>
              <a:gd name="connsiteY16" fmla="*/ 4451552 h 6359361"/>
              <a:gd name="connsiteX17" fmla="*/ 1620643 w 2314149"/>
              <a:gd name="connsiteY17" fmla="*/ 5087488 h 6359361"/>
              <a:gd name="connsiteX18" fmla="*/ 1492214 w 2314149"/>
              <a:gd name="connsiteY18" fmla="*/ 5075438 h 6359361"/>
              <a:gd name="connsiteX19" fmla="*/ 1492214 w 2314149"/>
              <a:gd name="connsiteY19" fmla="*/ 5099539 h 6359361"/>
              <a:gd name="connsiteX20" fmla="*/ 1620642 w 2314149"/>
              <a:gd name="connsiteY20" fmla="*/ 5087488 h 6359361"/>
              <a:gd name="connsiteX21" fmla="*/ 2303874 w 2314149"/>
              <a:gd name="connsiteY21" fmla="*/ 5723424 h 6359361"/>
              <a:gd name="connsiteX22" fmla="*/ 1620642 w 2314149"/>
              <a:gd name="connsiteY22" fmla="*/ 6359360 h 6359361"/>
              <a:gd name="connsiteX23" fmla="*/ 1492214 w 2314149"/>
              <a:gd name="connsiteY23" fmla="*/ 6359361 h 6359361"/>
              <a:gd name="connsiteX24" fmla="*/ 649781 w 2314149"/>
              <a:gd name="connsiteY24" fmla="*/ 6354328 h 6359361"/>
              <a:gd name="connsiteX25" fmla="*/ 0 w 2314149"/>
              <a:gd name="connsiteY25" fmla="*/ 1 h 6359361"/>
              <a:gd name="connsiteX26" fmla="*/ 1492214 w 2314149"/>
              <a:gd name="connsiteY26" fmla="*/ 1 h 6359361"/>
              <a:gd name="connsiteX27" fmla="*/ 1630917 w 2314149"/>
              <a:gd name="connsiteY27" fmla="*/ 0 h 6359361"/>
              <a:gd name="connsiteX0" fmla="*/ 981136 w 1664368"/>
              <a:gd name="connsiteY0" fmla="*/ 0 h 6359361"/>
              <a:gd name="connsiteX1" fmla="*/ 1664368 w 1664368"/>
              <a:gd name="connsiteY1" fmla="*/ 635936 h 6359361"/>
              <a:gd name="connsiteX2" fmla="*/ 981136 w 1664368"/>
              <a:gd name="connsiteY2" fmla="*/ 1271872 h 6359361"/>
              <a:gd name="connsiteX3" fmla="*/ 842433 w 1664368"/>
              <a:gd name="connsiteY3" fmla="*/ 1258661 h 6359361"/>
              <a:gd name="connsiteX4" fmla="*/ 842433 w 1664368"/>
              <a:gd name="connsiteY4" fmla="*/ 1285083 h 6359361"/>
              <a:gd name="connsiteX5" fmla="*/ 981136 w 1664368"/>
              <a:gd name="connsiteY5" fmla="*/ 1271872 h 6359361"/>
              <a:gd name="connsiteX6" fmla="*/ 1664368 w 1664368"/>
              <a:gd name="connsiteY6" fmla="*/ 1907808 h 6359361"/>
              <a:gd name="connsiteX7" fmla="*/ 981136 w 1664368"/>
              <a:gd name="connsiteY7" fmla="*/ 2543744 h 6359361"/>
              <a:gd name="connsiteX8" fmla="*/ 842433 w 1664368"/>
              <a:gd name="connsiteY8" fmla="*/ 2530533 h 6359361"/>
              <a:gd name="connsiteX9" fmla="*/ 842433 w 1664368"/>
              <a:gd name="connsiteY9" fmla="*/ 2556955 h 6359361"/>
              <a:gd name="connsiteX10" fmla="*/ 981135 w 1664368"/>
              <a:gd name="connsiteY10" fmla="*/ 2543744 h 6359361"/>
              <a:gd name="connsiteX11" fmla="*/ 1664367 w 1664368"/>
              <a:gd name="connsiteY11" fmla="*/ 3179680 h 6359361"/>
              <a:gd name="connsiteX12" fmla="*/ 981135 w 1664368"/>
              <a:gd name="connsiteY12" fmla="*/ 3815616 h 6359361"/>
              <a:gd name="connsiteX13" fmla="*/ 842433 w 1664368"/>
              <a:gd name="connsiteY13" fmla="*/ 3802405 h 6359361"/>
              <a:gd name="connsiteX14" fmla="*/ 842433 w 1664368"/>
              <a:gd name="connsiteY14" fmla="*/ 3827667 h 6359361"/>
              <a:gd name="connsiteX15" fmla="*/ 970862 w 1664368"/>
              <a:gd name="connsiteY15" fmla="*/ 3815616 h 6359361"/>
              <a:gd name="connsiteX16" fmla="*/ 1654094 w 1664368"/>
              <a:gd name="connsiteY16" fmla="*/ 4451552 h 6359361"/>
              <a:gd name="connsiteX17" fmla="*/ 970862 w 1664368"/>
              <a:gd name="connsiteY17" fmla="*/ 5087488 h 6359361"/>
              <a:gd name="connsiteX18" fmla="*/ 842433 w 1664368"/>
              <a:gd name="connsiteY18" fmla="*/ 5075438 h 6359361"/>
              <a:gd name="connsiteX19" fmla="*/ 842433 w 1664368"/>
              <a:gd name="connsiteY19" fmla="*/ 5099539 h 6359361"/>
              <a:gd name="connsiteX20" fmla="*/ 970861 w 1664368"/>
              <a:gd name="connsiteY20" fmla="*/ 5087488 h 6359361"/>
              <a:gd name="connsiteX21" fmla="*/ 1654093 w 1664368"/>
              <a:gd name="connsiteY21" fmla="*/ 5723424 h 6359361"/>
              <a:gd name="connsiteX22" fmla="*/ 970861 w 1664368"/>
              <a:gd name="connsiteY22" fmla="*/ 6359360 h 6359361"/>
              <a:gd name="connsiteX23" fmla="*/ 842433 w 1664368"/>
              <a:gd name="connsiteY23" fmla="*/ 6359361 h 6359361"/>
              <a:gd name="connsiteX24" fmla="*/ 0 w 1664368"/>
              <a:gd name="connsiteY24" fmla="*/ 6354328 h 6359361"/>
              <a:gd name="connsiteX25" fmla="*/ 3170 w 1664368"/>
              <a:gd name="connsiteY25" fmla="*/ 1 h 6359361"/>
              <a:gd name="connsiteX26" fmla="*/ 842433 w 1664368"/>
              <a:gd name="connsiteY26" fmla="*/ 1 h 6359361"/>
              <a:gd name="connsiteX27" fmla="*/ 981136 w 1664368"/>
              <a:gd name="connsiteY27" fmla="*/ 0 h 6359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664368" h="6359361">
                <a:moveTo>
                  <a:pt x="981136" y="0"/>
                </a:moveTo>
                <a:cubicBezTo>
                  <a:pt x="1358475" y="0"/>
                  <a:pt x="1664368" y="284718"/>
                  <a:pt x="1664368" y="635936"/>
                </a:cubicBezTo>
                <a:cubicBezTo>
                  <a:pt x="1664368" y="987154"/>
                  <a:pt x="1358475" y="1271872"/>
                  <a:pt x="981136" y="1271872"/>
                </a:cubicBezTo>
                <a:cubicBezTo>
                  <a:pt x="933606" y="1271872"/>
                  <a:pt x="887209" y="1267355"/>
                  <a:pt x="842433" y="1258661"/>
                </a:cubicBezTo>
                <a:lnTo>
                  <a:pt x="842433" y="1285083"/>
                </a:lnTo>
                <a:cubicBezTo>
                  <a:pt x="887209" y="1276389"/>
                  <a:pt x="933606" y="1271872"/>
                  <a:pt x="981136" y="1271872"/>
                </a:cubicBezTo>
                <a:cubicBezTo>
                  <a:pt x="1358475" y="1271872"/>
                  <a:pt x="1664368" y="1556590"/>
                  <a:pt x="1664368" y="1907808"/>
                </a:cubicBezTo>
                <a:cubicBezTo>
                  <a:pt x="1664368" y="2259026"/>
                  <a:pt x="1358475" y="2543744"/>
                  <a:pt x="981136" y="2543744"/>
                </a:cubicBezTo>
                <a:cubicBezTo>
                  <a:pt x="933606" y="2543744"/>
                  <a:pt x="887209" y="2539227"/>
                  <a:pt x="842433" y="2530533"/>
                </a:cubicBezTo>
                <a:lnTo>
                  <a:pt x="842433" y="2556955"/>
                </a:lnTo>
                <a:cubicBezTo>
                  <a:pt x="887209" y="2548261"/>
                  <a:pt x="933605" y="2543744"/>
                  <a:pt x="981135" y="2543744"/>
                </a:cubicBezTo>
                <a:cubicBezTo>
                  <a:pt x="1358474" y="2543744"/>
                  <a:pt x="1664367" y="2828462"/>
                  <a:pt x="1664367" y="3179680"/>
                </a:cubicBezTo>
                <a:cubicBezTo>
                  <a:pt x="1664367" y="3530898"/>
                  <a:pt x="1358474" y="3815616"/>
                  <a:pt x="981135" y="3815616"/>
                </a:cubicBezTo>
                <a:cubicBezTo>
                  <a:pt x="933605" y="3815616"/>
                  <a:pt x="887209" y="3811099"/>
                  <a:pt x="842433" y="3802405"/>
                </a:cubicBezTo>
                <a:lnTo>
                  <a:pt x="842433" y="3827667"/>
                </a:lnTo>
                <a:cubicBezTo>
                  <a:pt x="883931" y="3819479"/>
                  <a:pt x="926912" y="3815616"/>
                  <a:pt x="970862" y="3815616"/>
                </a:cubicBezTo>
                <a:cubicBezTo>
                  <a:pt x="1348201" y="3815616"/>
                  <a:pt x="1654094" y="4100334"/>
                  <a:pt x="1654094" y="4451552"/>
                </a:cubicBezTo>
                <a:cubicBezTo>
                  <a:pt x="1654094" y="4802770"/>
                  <a:pt x="1348201" y="5087488"/>
                  <a:pt x="970862" y="5087488"/>
                </a:cubicBezTo>
                <a:lnTo>
                  <a:pt x="842433" y="5075438"/>
                </a:lnTo>
                <a:lnTo>
                  <a:pt x="842433" y="5099539"/>
                </a:lnTo>
                <a:cubicBezTo>
                  <a:pt x="883931" y="5091351"/>
                  <a:pt x="926911" y="5087488"/>
                  <a:pt x="970861" y="5087488"/>
                </a:cubicBezTo>
                <a:cubicBezTo>
                  <a:pt x="1348200" y="5087488"/>
                  <a:pt x="1654093" y="5372206"/>
                  <a:pt x="1654093" y="5723424"/>
                </a:cubicBezTo>
                <a:cubicBezTo>
                  <a:pt x="1654093" y="6074642"/>
                  <a:pt x="1348200" y="6359360"/>
                  <a:pt x="970861" y="6359360"/>
                </a:cubicBezTo>
                <a:lnTo>
                  <a:pt x="842433" y="6359361"/>
                </a:lnTo>
                <a:lnTo>
                  <a:pt x="0" y="6354328"/>
                </a:lnTo>
                <a:cubicBezTo>
                  <a:pt x="1057" y="4236219"/>
                  <a:pt x="2113" y="2118110"/>
                  <a:pt x="3170" y="1"/>
                </a:cubicBezTo>
                <a:lnTo>
                  <a:pt x="842433" y="1"/>
                </a:lnTo>
                <a:lnTo>
                  <a:pt x="981136" y="0"/>
                </a:lnTo>
                <a:close/>
              </a:path>
            </a:pathLst>
          </a:custGeom>
          <a:solidFill>
            <a:srgbClr val="92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928688" y="284163"/>
            <a:ext cx="711200" cy="6313487"/>
          </a:xfrm>
          <a:prstGeom prst="rect">
            <a:avLst/>
          </a:prstGeom>
          <a:pattFill prst="pct90">
            <a:fgClr>
              <a:srgbClr val="C0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95500" y="1619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12963" y="16033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35B6161-3A6E-4F4E-B3EE-E286B059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467769" y="2823369"/>
            <a:ext cx="1614487" cy="499427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Template</a:t>
            </a:r>
            <a:endParaRPr lang="en-GB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827713" y="4808538"/>
            <a:ext cx="2101850" cy="766762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121275" y="27019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197600" y="270192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068763" y="4316413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137150" y="431641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205538" y="431641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275513" y="431641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258050" y="27019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052888" y="2701925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833813" y="20621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151438" y="19399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102350" y="206216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7381875" y="193992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211638" y="36766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157788" y="36766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6092825" y="35544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173913" y="35528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708150" y="1751013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150" y="1751013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600200"/>
            <a:ext cx="27320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" b="1817"/>
          <a:stretch>
            <a:fillRect/>
          </a:stretch>
        </p:blipFill>
        <p:spPr bwMode="auto">
          <a:xfrm>
            <a:off x="5934075" y="1541463"/>
            <a:ext cx="3019425" cy="378301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284288" y="1644650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3311525" y="5432425"/>
            <a:ext cx="53752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57675" y="16637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955675" y="173355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92275" y="15462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692275" y="29749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037138" y="29749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584325" y="52578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692275" y="24431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19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C0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00B0F0"/>
      </a:accent5>
      <a:accent6>
        <a:srgbClr val="ADDB7B"/>
      </a:accent6>
      <a:hlink>
        <a:srgbClr val="00B0F0"/>
      </a:hlink>
      <a:folHlink>
        <a:srgbClr val="ADDB7B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29</cp:revision>
  <dcterms:created xsi:type="dcterms:W3CDTF">2009-11-03T13:35:13Z</dcterms:created>
  <dcterms:modified xsi:type="dcterms:W3CDTF">2015-02-22T11:22:36Z</dcterms:modified>
</cp:coreProperties>
</file>