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1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B6DF89"/>
    <a:srgbClr val="7F4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350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56C7B71-6843-4AB2-B02F-FD13EFEAC8C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BF14741-A558-4DBC-AEAA-DFB866F7A0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2865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63D3941-C1C7-48FF-88E1-1BCE4C760F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06983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23B4C5-8FBA-4C5C-BB88-96465B9091D4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649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EE66CE-3533-4350-9929-26E656B131BB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830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1160D1-3DBA-4A11-98F6-4D0FA857630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05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6CC287-5ADF-4C46-8B74-DEE6484CFE53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974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7D4181-007D-49A6-816F-560D11ABA73C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538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7C30DD-7DDA-4517-AD36-9ACA00E7AA00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274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C8E980-6237-49DF-B400-8112818D6B81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851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040E21-5AAB-4538-A84E-275885857601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364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 userDrawn="1"/>
        </p:nvGrpSpPr>
        <p:grpSpPr bwMode="auto">
          <a:xfrm>
            <a:off x="157163" y="128588"/>
            <a:ext cx="3533775" cy="6453187"/>
            <a:chOff x="201613" y="144463"/>
            <a:chExt cx="2973387" cy="6453187"/>
          </a:xfrm>
        </p:grpSpPr>
        <p:sp>
          <p:nvSpPr>
            <p:cNvPr id="5" name="Oval 8"/>
            <p:cNvSpPr/>
            <p:nvPr/>
          </p:nvSpPr>
          <p:spPr>
            <a:xfrm>
              <a:off x="1641555" y="144463"/>
              <a:ext cx="1533445" cy="6453187"/>
            </a:xfrm>
            <a:custGeom>
              <a:avLst/>
              <a:gdLst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47310 h 6359361"/>
                <a:gd name="connsiteX24" fmla="*/ 1492214 w 2314149"/>
                <a:gd name="connsiteY24" fmla="*/ 6359361 h 6359361"/>
                <a:gd name="connsiteX25" fmla="*/ 0 w 2314149"/>
                <a:gd name="connsiteY25" fmla="*/ 6359361 h 6359361"/>
                <a:gd name="connsiteX26" fmla="*/ 0 w 2314149"/>
                <a:gd name="connsiteY26" fmla="*/ 1 h 6359361"/>
                <a:gd name="connsiteX27" fmla="*/ 1492214 w 2314149"/>
                <a:gd name="connsiteY27" fmla="*/ 1 h 6359361"/>
                <a:gd name="connsiteX28" fmla="*/ 1630917 w 2314149"/>
                <a:gd name="connsiteY28" fmla="*/ 0 h 6359361"/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59361 h 6359361"/>
                <a:gd name="connsiteX24" fmla="*/ 0 w 2314149"/>
                <a:gd name="connsiteY24" fmla="*/ 6359361 h 6359361"/>
                <a:gd name="connsiteX25" fmla="*/ 0 w 2314149"/>
                <a:gd name="connsiteY25" fmla="*/ 1 h 6359361"/>
                <a:gd name="connsiteX26" fmla="*/ 1492214 w 2314149"/>
                <a:gd name="connsiteY26" fmla="*/ 1 h 6359361"/>
                <a:gd name="connsiteX27" fmla="*/ 1630917 w 2314149"/>
                <a:gd name="connsiteY27" fmla="*/ 0 h 6359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314149" h="6359361">
                  <a:moveTo>
                    <a:pt x="1630917" y="0"/>
                  </a:moveTo>
                  <a:cubicBezTo>
                    <a:pt x="2008256" y="0"/>
                    <a:pt x="2314149" y="284718"/>
                    <a:pt x="2314149" y="635936"/>
                  </a:cubicBezTo>
                  <a:cubicBezTo>
                    <a:pt x="2314149" y="987154"/>
                    <a:pt x="2008256" y="1271872"/>
                    <a:pt x="1630917" y="1271872"/>
                  </a:cubicBezTo>
                  <a:cubicBezTo>
                    <a:pt x="1583387" y="1271872"/>
                    <a:pt x="1536990" y="1267355"/>
                    <a:pt x="1492214" y="1258661"/>
                  </a:cubicBezTo>
                  <a:lnTo>
                    <a:pt x="1492214" y="1285083"/>
                  </a:lnTo>
                  <a:cubicBezTo>
                    <a:pt x="1536990" y="1276389"/>
                    <a:pt x="1583387" y="1271872"/>
                    <a:pt x="1630917" y="1271872"/>
                  </a:cubicBezTo>
                  <a:cubicBezTo>
                    <a:pt x="2008256" y="1271872"/>
                    <a:pt x="2314149" y="1556590"/>
                    <a:pt x="2314149" y="1907808"/>
                  </a:cubicBezTo>
                  <a:cubicBezTo>
                    <a:pt x="2314149" y="2259026"/>
                    <a:pt x="2008256" y="2543744"/>
                    <a:pt x="1630917" y="2543744"/>
                  </a:cubicBezTo>
                  <a:cubicBezTo>
                    <a:pt x="1583387" y="2543744"/>
                    <a:pt x="1536990" y="2539227"/>
                    <a:pt x="1492214" y="2530533"/>
                  </a:cubicBezTo>
                  <a:lnTo>
                    <a:pt x="1492214" y="2556955"/>
                  </a:lnTo>
                  <a:cubicBezTo>
                    <a:pt x="1536990" y="2548261"/>
                    <a:pt x="1583386" y="2543744"/>
                    <a:pt x="1630916" y="2543744"/>
                  </a:cubicBezTo>
                  <a:cubicBezTo>
                    <a:pt x="2008255" y="2543744"/>
                    <a:pt x="2314148" y="2828462"/>
                    <a:pt x="2314148" y="3179680"/>
                  </a:cubicBezTo>
                  <a:cubicBezTo>
                    <a:pt x="2314148" y="3530898"/>
                    <a:pt x="2008255" y="3815616"/>
                    <a:pt x="1630916" y="3815616"/>
                  </a:cubicBezTo>
                  <a:cubicBezTo>
                    <a:pt x="1583386" y="3815616"/>
                    <a:pt x="1536990" y="3811099"/>
                    <a:pt x="1492214" y="3802405"/>
                  </a:cubicBezTo>
                  <a:lnTo>
                    <a:pt x="1492214" y="3827667"/>
                  </a:lnTo>
                  <a:cubicBezTo>
                    <a:pt x="1533712" y="3819479"/>
                    <a:pt x="1576693" y="3815616"/>
                    <a:pt x="1620643" y="3815616"/>
                  </a:cubicBezTo>
                  <a:cubicBezTo>
                    <a:pt x="1997982" y="3815616"/>
                    <a:pt x="2303875" y="4100334"/>
                    <a:pt x="2303875" y="4451552"/>
                  </a:cubicBezTo>
                  <a:cubicBezTo>
                    <a:pt x="2303875" y="4802770"/>
                    <a:pt x="1997982" y="5087488"/>
                    <a:pt x="1620643" y="5087488"/>
                  </a:cubicBezTo>
                  <a:lnTo>
                    <a:pt x="1492214" y="5075438"/>
                  </a:lnTo>
                  <a:lnTo>
                    <a:pt x="1492214" y="5099539"/>
                  </a:lnTo>
                  <a:cubicBezTo>
                    <a:pt x="1533712" y="5091351"/>
                    <a:pt x="1576692" y="5087488"/>
                    <a:pt x="1620642" y="5087488"/>
                  </a:cubicBezTo>
                  <a:cubicBezTo>
                    <a:pt x="1997981" y="5087488"/>
                    <a:pt x="2303874" y="5372206"/>
                    <a:pt x="2303874" y="5723424"/>
                  </a:cubicBezTo>
                  <a:cubicBezTo>
                    <a:pt x="2303874" y="6074642"/>
                    <a:pt x="1997981" y="6359360"/>
                    <a:pt x="1620642" y="6359360"/>
                  </a:cubicBezTo>
                  <a:lnTo>
                    <a:pt x="1492214" y="6359361"/>
                  </a:lnTo>
                  <a:lnTo>
                    <a:pt x="0" y="6359361"/>
                  </a:lnTo>
                  <a:lnTo>
                    <a:pt x="0" y="1"/>
                  </a:lnTo>
                  <a:lnTo>
                    <a:pt x="1492214" y="1"/>
                  </a:lnTo>
                  <a:lnTo>
                    <a:pt x="1630917" y="0"/>
                  </a:lnTo>
                  <a:close/>
                </a:path>
              </a:pathLst>
            </a:custGeom>
            <a:pattFill prst="pct90">
              <a:fgClr>
                <a:srgbClr val="0070C0"/>
              </a:fgClr>
              <a:bgClr>
                <a:schemeClr val="bg1"/>
              </a:bgClr>
            </a:patt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" name="Oval 8"/>
            <p:cNvSpPr/>
            <p:nvPr/>
          </p:nvSpPr>
          <p:spPr>
            <a:xfrm>
              <a:off x="950970" y="144463"/>
              <a:ext cx="1533445" cy="6453187"/>
            </a:xfrm>
            <a:custGeom>
              <a:avLst/>
              <a:gdLst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47310 h 6359361"/>
                <a:gd name="connsiteX24" fmla="*/ 1492214 w 2314149"/>
                <a:gd name="connsiteY24" fmla="*/ 6359361 h 6359361"/>
                <a:gd name="connsiteX25" fmla="*/ 0 w 2314149"/>
                <a:gd name="connsiteY25" fmla="*/ 6359361 h 6359361"/>
                <a:gd name="connsiteX26" fmla="*/ 0 w 2314149"/>
                <a:gd name="connsiteY26" fmla="*/ 1 h 6359361"/>
                <a:gd name="connsiteX27" fmla="*/ 1492214 w 2314149"/>
                <a:gd name="connsiteY27" fmla="*/ 1 h 6359361"/>
                <a:gd name="connsiteX28" fmla="*/ 1630917 w 2314149"/>
                <a:gd name="connsiteY28" fmla="*/ 0 h 6359361"/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59361 h 6359361"/>
                <a:gd name="connsiteX24" fmla="*/ 0 w 2314149"/>
                <a:gd name="connsiteY24" fmla="*/ 6359361 h 6359361"/>
                <a:gd name="connsiteX25" fmla="*/ 0 w 2314149"/>
                <a:gd name="connsiteY25" fmla="*/ 1 h 6359361"/>
                <a:gd name="connsiteX26" fmla="*/ 1492214 w 2314149"/>
                <a:gd name="connsiteY26" fmla="*/ 1 h 6359361"/>
                <a:gd name="connsiteX27" fmla="*/ 1630917 w 2314149"/>
                <a:gd name="connsiteY27" fmla="*/ 0 h 6359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314149" h="6359361">
                  <a:moveTo>
                    <a:pt x="1630917" y="0"/>
                  </a:moveTo>
                  <a:cubicBezTo>
                    <a:pt x="2008256" y="0"/>
                    <a:pt x="2314149" y="284718"/>
                    <a:pt x="2314149" y="635936"/>
                  </a:cubicBezTo>
                  <a:cubicBezTo>
                    <a:pt x="2314149" y="987154"/>
                    <a:pt x="2008256" y="1271872"/>
                    <a:pt x="1630917" y="1271872"/>
                  </a:cubicBezTo>
                  <a:cubicBezTo>
                    <a:pt x="1583387" y="1271872"/>
                    <a:pt x="1536990" y="1267355"/>
                    <a:pt x="1492214" y="1258661"/>
                  </a:cubicBezTo>
                  <a:lnTo>
                    <a:pt x="1492214" y="1285083"/>
                  </a:lnTo>
                  <a:cubicBezTo>
                    <a:pt x="1536990" y="1276389"/>
                    <a:pt x="1583387" y="1271872"/>
                    <a:pt x="1630917" y="1271872"/>
                  </a:cubicBezTo>
                  <a:cubicBezTo>
                    <a:pt x="2008256" y="1271872"/>
                    <a:pt x="2314149" y="1556590"/>
                    <a:pt x="2314149" y="1907808"/>
                  </a:cubicBezTo>
                  <a:cubicBezTo>
                    <a:pt x="2314149" y="2259026"/>
                    <a:pt x="2008256" y="2543744"/>
                    <a:pt x="1630917" y="2543744"/>
                  </a:cubicBezTo>
                  <a:cubicBezTo>
                    <a:pt x="1583387" y="2543744"/>
                    <a:pt x="1536990" y="2539227"/>
                    <a:pt x="1492214" y="2530533"/>
                  </a:cubicBezTo>
                  <a:lnTo>
                    <a:pt x="1492214" y="2556955"/>
                  </a:lnTo>
                  <a:cubicBezTo>
                    <a:pt x="1536990" y="2548261"/>
                    <a:pt x="1583386" y="2543744"/>
                    <a:pt x="1630916" y="2543744"/>
                  </a:cubicBezTo>
                  <a:cubicBezTo>
                    <a:pt x="2008255" y="2543744"/>
                    <a:pt x="2314148" y="2828462"/>
                    <a:pt x="2314148" y="3179680"/>
                  </a:cubicBezTo>
                  <a:cubicBezTo>
                    <a:pt x="2314148" y="3530898"/>
                    <a:pt x="2008255" y="3815616"/>
                    <a:pt x="1630916" y="3815616"/>
                  </a:cubicBezTo>
                  <a:cubicBezTo>
                    <a:pt x="1583386" y="3815616"/>
                    <a:pt x="1536990" y="3811099"/>
                    <a:pt x="1492214" y="3802405"/>
                  </a:cubicBezTo>
                  <a:lnTo>
                    <a:pt x="1492214" y="3827667"/>
                  </a:lnTo>
                  <a:cubicBezTo>
                    <a:pt x="1533712" y="3819479"/>
                    <a:pt x="1576693" y="3815616"/>
                    <a:pt x="1620643" y="3815616"/>
                  </a:cubicBezTo>
                  <a:cubicBezTo>
                    <a:pt x="1997982" y="3815616"/>
                    <a:pt x="2303875" y="4100334"/>
                    <a:pt x="2303875" y="4451552"/>
                  </a:cubicBezTo>
                  <a:cubicBezTo>
                    <a:pt x="2303875" y="4802770"/>
                    <a:pt x="1997982" y="5087488"/>
                    <a:pt x="1620643" y="5087488"/>
                  </a:cubicBezTo>
                  <a:lnTo>
                    <a:pt x="1492214" y="5075438"/>
                  </a:lnTo>
                  <a:lnTo>
                    <a:pt x="1492214" y="5099539"/>
                  </a:lnTo>
                  <a:cubicBezTo>
                    <a:pt x="1533712" y="5091351"/>
                    <a:pt x="1576692" y="5087488"/>
                    <a:pt x="1620642" y="5087488"/>
                  </a:cubicBezTo>
                  <a:cubicBezTo>
                    <a:pt x="1997981" y="5087488"/>
                    <a:pt x="2303874" y="5372206"/>
                    <a:pt x="2303874" y="5723424"/>
                  </a:cubicBezTo>
                  <a:cubicBezTo>
                    <a:pt x="2303874" y="6074642"/>
                    <a:pt x="1997981" y="6359360"/>
                    <a:pt x="1620642" y="6359360"/>
                  </a:cubicBezTo>
                  <a:lnTo>
                    <a:pt x="1492214" y="6359361"/>
                  </a:lnTo>
                  <a:lnTo>
                    <a:pt x="0" y="6359361"/>
                  </a:lnTo>
                  <a:lnTo>
                    <a:pt x="0" y="1"/>
                  </a:lnTo>
                  <a:lnTo>
                    <a:pt x="1492214" y="1"/>
                  </a:lnTo>
                  <a:lnTo>
                    <a:pt x="1630917" y="0"/>
                  </a:lnTo>
                  <a:close/>
                </a:path>
              </a:pathLst>
            </a:custGeom>
            <a:pattFill prst="pct80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Oval 8"/>
            <p:cNvSpPr/>
            <p:nvPr/>
          </p:nvSpPr>
          <p:spPr>
            <a:xfrm>
              <a:off x="201613" y="144463"/>
              <a:ext cx="1533445" cy="6453187"/>
            </a:xfrm>
            <a:custGeom>
              <a:avLst/>
              <a:gdLst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47310 h 6359361"/>
                <a:gd name="connsiteX24" fmla="*/ 1492214 w 2314149"/>
                <a:gd name="connsiteY24" fmla="*/ 6359361 h 6359361"/>
                <a:gd name="connsiteX25" fmla="*/ 0 w 2314149"/>
                <a:gd name="connsiteY25" fmla="*/ 6359361 h 6359361"/>
                <a:gd name="connsiteX26" fmla="*/ 0 w 2314149"/>
                <a:gd name="connsiteY26" fmla="*/ 1 h 6359361"/>
                <a:gd name="connsiteX27" fmla="*/ 1492214 w 2314149"/>
                <a:gd name="connsiteY27" fmla="*/ 1 h 6359361"/>
                <a:gd name="connsiteX28" fmla="*/ 1630917 w 2314149"/>
                <a:gd name="connsiteY28" fmla="*/ 0 h 6359361"/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59361 h 6359361"/>
                <a:gd name="connsiteX24" fmla="*/ 0 w 2314149"/>
                <a:gd name="connsiteY24" fmla="*/ 6359361 h 6359361"/>
                <a:gd name="connsiteX25" fmla="*/ 0 w 2314149"/>
                <a:gd name="connsiteY25" fmla="*/ 1 h 6359361"/>
                <a:gd name="connsiteX26" fmla="*/ 1492214 w 2314149"/>
                <a:gd name="connsiteY26" fmla="*/ 1 h 6359361"/>
                <a:gd name="connsiteX27" fmla="*/ 1630917 w 2314149"/>
                <a:gd name="connsiteY27" fmla="*/ 0 h 6359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314149" h="6359361">
                  <a:moveTo>
                    <a:pt x="1630917" y="0"/>
                  </a:moveTo>
                  <a:cubicBezTo>
                    <a:pt x="2008256" y="0"/>
                    <a:pt x="2314149" y="284718"/>
                    <a:pt x="2314149" y="635936"/>
                  </a:cubicBezTo>
                  <a:cubicBezTo>
                    <a:pt x="2314149" y="987154"/>
                    <a:pt x="2008256" y="1271872"/>
                    <a:pt x="1630917" y="1271872"/>
                  </a:cubicBezTo>
                  <a:cubicBezTo>
                    <a:pt x="1583387" y="1271872"/>
                    <a:pt x="1536990" y="1267355"/>
                    <a:pt x="1492214" y="1258661"/>
                  </a:cubicBezTo>
                  <a:lnTo>
                    <a:pt x="1492214" y="1285083"/>
                  </a:lnTo>
                  <a:cubicBezTo>
                    <a:pt x="1536990" y="1276389"/>
                    <a:pt x="1583387" y="1271872"/>
                    <a:pt x="1630917" y="1271872"/>
                  </a:cubicBezTo>
                  <a:cubicBezTo>
                    <a:pt x="2008256" y="1271872"/>
                    <a:pt x="2314149" y="1556590"/>
                    <a:pt x="2314149" y="1907808"/>
                  </a:cubicBezTo>
                  <a:cubicBezTo>
                    <a:pt x="2314149" y="2259026"/>
                    <a:pt x="2008256" y="2543744"/>
                    <a:pt x="1630917" y="2543744"/>
                  </a:cubicBezTo>
                  <a:cubicBezTo>
                    <a:pt x="1583387" y="2543744"/>
                    <a:pt x="1536990" y="2539227"/>
                    <a:pt x="1492214" y="2530533"/>
                  </a:cubicBezTo>
                  <a:lnTo>
                    <a:pt x="1492214" y="2556955"/>
                  </a:lnTo>
                  <a:cubicBezTo>
                    <a:pt x="1536990" y="2548261"/>
                    <a:pt x="1583386" y="2543744"/>
                    <a:pt x="1630916" y="2543744"/>
                  </a:cubicBezTo>
                  <a:cubicBezTo>
                    <a:pt x="2008255" y="2543744"/>
                    <a:pt x="2314148" y="2828462"/>
                    <a:pt x="2314148" y="3179680"/>
                  </a:cubicBezTo>
                  <a:cubicBezTo>
                    <a:pt x="2314148" y="3530898"/>
                    <a:pt x="2008255" y="3815616"/>
                    <a:pt x="1630916" y="3815616"/>
                  </a:cubicBezTo>
                  <a:cubicBezTo>
                    <a:pt x="1583386" y="3815616"/>
                    <a:pt x="1536990" y="3811099"/>
                    <a:pt x="1492214" y="3802405"/>
                  </a:cubicBezTo>
                  <a:lnTo>
                    <a:pt x="1492214" y="3827667"/>
                  </a:lnTo>
                  <a:cubicBezTo>
                    <a:pt x="1533712" y="3819479"/>
                    <a:pt x="1576693" y="3815616"/>
                    <a:pt x="1620643" y="3815616"/>
                  </a:cubicBezTo>
                  <a:cubicBezTo>
                    <a:pt x="1997982" y="3815616"/>
                    <a:pt x="2303875" y="4100334"/>
                    <a:pt x="2303875" y="4451552"/>
                  </a:cubicBezTo>
                  <a:cubicBezTo>
                    <a:pt x="2303875" y="4802770"/>
                    <a:pt x="1997982" y="5087488"/>
                    <a:pt x="1620643" y="5087488"/>
                  </a:cubicBezTo>
                  <a:lnTo>
                    <a:pt x="1492214" y="5075438"/>
                  </a:lnTo>
                  <a:lnTo>
                    <a:pt x="1492214" y="5099539"/>
                  </a:lnTo>
                  <a:cubicBezTo>
                    <a:pt x="1533712" y="5091351"/>
                    <a:pt x="1576692" y="5087488"/>
                    <a:pt x="1620642" y="5087488"/>
                  </a:cubicBezTo>
                  <a:cubicBezTo>
                    <a:pt x="1997981" y="5087488"/>
                    <a:pt x="2303874" y="5372206"/>
                    <a:pt x="2303874" y="5723424"/>
                  </a:cubicBezTo>
                  <a:cubicBezTo>
                    <a:pt x="2303874" y="6074642"/>
                    <a:pt x="1997981" y="6359360"/>
                    <a:pt x="1620642" y="6359360"/>
                  </a:cubicBezTo>
                  <a:lnTo>
                    <a:pt x="1492214" y="6359361"/>
                  </a:lnTo>
                  <a:lnTo>
                    <a:pt x="0" y="6359361"/>
                  </a:lnTo>
                  <a:lnTo>
                    <a:pt x="0" y="1"/>
                  </a:lnTo>
                  <a:lnTo>
                    <a:pt x="1492214" y="1"/>
                  </a:lnTo>
                  <a:lnTo>
                    <a:pt x="1630917" y="0"/>
                  </a:lnTo>
                  <a:close/>
                </a:path>
              </a:pathLst>
            </a:custGeom>
            <a:pattFill prst="pct90">
              <a:fgClr>
                <a:srgbClr val="FF0000"/>
              </a:fgClr>
              <a:bgClr>
                <a:schemeClr val="bg1"/>
              </a:bgClr>
            </a:patt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8" name="Rectangle 13"/>
          <p:cNvSpPr/>
          <p:nvPr userDrawn="1"/>
        </p:nvSpPr>
        <p:spPr>
          <a:xfrm>
            <a:off x="803275" y="4513263"/>
            <a:ext cx="7883525" cy="1630362"/>
          </a:xfrm>
          <a:custGeom>
            <a:avLst/>
            <a:gdLst>
              <a:gd name="connsiteX0" fmla="*/ 0 w 7882759"/>
              <a:gd name="connsiteY0" fmla="*/ 0 h 1628966"/>
              <a:gd name="connsiteX1" fmla="*/ 7882759 w 7882759"/>
              <a:gd name="connsiteY1" fmla="*/ 0 h 1628966"/>
              <a:gd name="connsiteX2" fmla="*/ 7882759 w 7882759"/>
              <a:gd name="connsiteY2" fmla="*/ 1628966 h 1628966"/>
              <a:gd name="connsiteX3" fmla="*/ 0 w 7882759"/>
              <a:gd name="connsiteY3" fmla="*/ 1628966 h 1628966"/>
              <a:gd name="connsiteX4" fmla="*/ 0 w 7882759"/>
              <a:gd name="connsiteY4" fmla="*/ 0 h 1628966"/>
              <a:gd name="connsiteX0" fmla="*/ 0 w 7882759"/>
              <a:gd name="connsiteY0" fmla="*/ 0 h 1628966"/>
              <a:gd name="connsiteX1" fmla="*/ 7882759 w 7882759"/>
              <a:gd name="connsiteY1" fmla="*/ 0 h 1628966"/>
              <a:gd name="connsiteX2" fmla="*/ 7866992 w 7882759"/>
              <a:gd name="connsiteY2" fmla="*/ 735861 h 1628966"/>
              <a:gd name="connsiteX3" fmla="*/ 7882759 w 7882759"/>
              <a:gd name="connsiteY3" fmla="*/ 1628966 h 1628966"/>
              <a:gd name="connsiteX4" fmla="*/ 0 w 7882759"/>
              <a:gd name="connsiteY4" fmla="*/ 1628966 h 1628966"/>
              <a:gd name="connsiteX5" fmla="*/ 0 w 7882759"/>
              <a:gd name="connsiteY5" fmla="*/ 0 h 1628966"/>
              <a:gd name="connsiteX0" fmla="*/ 0 w 7882759"/>
              <a:gd name="connsiteY0" fmla="*/ 0 h 1628966"/>
              <a:gd name="connsiteX1" fmla="*/ 7882759 w 7882759"/>
              <a:gd name="connsiteY1" fmla="*/ 0 h 1628966"/>
              <a:gd name="connsiteX2" fmla="*/ 7204840 w 7882759"/>
              <a:gd name="connsiteY2" fmla="*/ 814688 h 1628966"/>
              <a:gd name="connsiteX3" fmla="*/ 7882759 w 7882759"/>
              <a:gd name="connsiteY3" fmla="*/ 1628966 h 1628966"/>
              <a:gd name="connsiteX4" fmla="*/ 0 w 7882759"/>
              <a:gd name="connsiteY4" fmla="*/ 1628966 h 1628966"/>
              <a:gd name="connsiteX5" fmla="*/ 0 w 7882759"/>
              <a:gd name="connsiteY5" fmla="*/ 0 h 1628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82759" h="1628966">
                <a:moveTo>
                  <a:pt x="0" y="0"/>
                </a:moveTo>
                <a:lnTo>
                  <a:pt x="7882759" y="0"/>
                </a:lnTo>
                <a:lnTo>
                  <a:pt x="7204840" y="814688"/>
                </a:lnTo>
                <a:lnTo>
                  <a:pt x="7882759" y="1628966"/>
                </a:lnTo>
                <a:lnTo>
                  <a:pt x="0" y="162896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468029" y="2824258"/>
            <a:ext cx="1613643" cy="4993240"/>
          </a:xfrm>
        </p:spPr>
        <p:txBody>
          <a:bodyPr vert="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27369" y="4643136"/>
            <a:ext cx="2102686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32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21926-9459-4780-B171-6B63ACE0E9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9934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E4D9B-41AC-45CA-B97B-1147A3A8E2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6626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85684-3A82-4FEC-AD3B-C43C1DC486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6323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9B251-5A5A-44C4-BDC2-C82D87AF80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176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2B9C5-8877-45B0-BAD8-4ACE3A96CA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3706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66A05-80A1-43F5-8413-D18EDCBA3B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4564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FA025-32FA-466A-B084-7B5C1C091E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3540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093FF-35DA-4491-ADE7-4757F9019B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9459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7EA7F-FC38-4E2B-9CFF-A13A76FE94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240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05F63-4E31-4916-BFC9-38C1ADC357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9078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3C995-9441-463E-AEC0-405086366C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4071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BD31B-50B9-4784-A262-C05EBD5C56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70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 userDrawn="1"/>
        </p:nvGrpSpPr>
        <p:grpSpPr bwMode="auto">
          <a:xfrm>
            <a:off x="201613" y="144463"/>
            <a:ext cx="2973387" cy="6453187"/>
            <a:chOff x="201613" y="144463"/>
            <a:chExt cx="2973387" cy="6453187"/>
          </a:xfrm>
        </p:grpSpPr>
        <p:sp>
          <p:nvSpPr>
            <p:cNvPr id="15" name="Oval 8"/>
            <p:cNvSpPr/>
            <p:nvPr/>
          </p:nvSpPr>
          <p:spPr>
            <a:xfrm>
              <a:off x="1641475" y="144463"/>
              <a:ext cx="1533525" cy="6453187"/>
            </a:xfrm>
            <a:custGeom>
              <a:avLst/>
              <a:gdLst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47310 h 6359361"/>
                <a:gd name="connsiteX24" fmla="*/ 1492214 w 2314149"/>
                <a:gd name="connsiteY24" fmla="*/ 6359361 h 6359361"/>
                <a:gd name="connsiteX25" fmla="*/ 0 w 2314149"/>
                <a:gd name="connsiteY25" fmla="*/ 6359361 h 6359361"/>
                <a:gd name="connsiteX26" fmla="*/ 0 w 2314149"/>
                <a:gd name="connsiteY26" fmla="*/ 1 h 6359361"/>
                <a:gd name="connsiteX27" fmla="*/ 1492214 w 2314149"/>
                <a:gd name="connsiteY27" fmla="*/ 1 h 6359361"/>
                <a:gd name="connsiteX28" fmla="*/ 1630917 w 2314149"/>
                <a:gd name="connsiteY28" fmla="*/ 0 h 6359361"/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59361 h 6359361"/>
                <a:gd name="connsiteX24" fmla="*/ 0 w 2314149"/>
                <a:gd name="connsiteY24" fmla="*/ 6359361 h 6359361"/>
                <a:gd name="connsiteX25" fmla="*/ 0 w 2314149"/>
                <a:gd name="connsiteY25" fmla="*/ 1 h 6359361"/>
                <a:gd name="connsiteX26" fmla="*/ 1492214 w 2314149"/>
                <a:gd name="connsiteY26" fmla="*/ 1 h 6359361"/>
                <a:gd name="connsiteX27" fmla="*/ 1630917 w 2314149"/>
                <a:gd name="connsiteY27" fmla="*/ 0 h 6359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314149" h="6359361">
                  <a:moveTo>
                    <a:pt x="1630917" y="0"/>
                  </a:moveTo>
                  <a:cubicBezTo>
                    <a:pt x="2008256" y="0"/>
                    <a:pt x="2314149" y="284718"/>
                    <a:pt x="2314149" y="635936"/>
                  </a:cubicBezTo>
                  <a:cubicBezTo>
                    <a:pt x="2314149" y="987154"/>
                    <a:pt x="2008256" y="1271872"/>
                    <a:pt x="1630917" y="1271872"/>
                  </a:cubicBezTo>
                  <a:cubicBezTo>
                    <a:pt x="1583387" y="1271872"/>
                    <a:pt x="1536990" y="1267355"/>
                    <a:pt x="1492214" y="1258661"/>
                  </a:cubicBezTo>
                  <a:lnTo>
                    <a:pt x="1492214" y="1285083"/>
                  </a:lnTo>
                  <a:cubicBezTo>
                    <a:pt x="1536990" y="1276389"/>
                    <a:pt x="1583387" y="1271872"/>
                    <a:pt x="1630917" y="1271872"/>
                  </a:cubicBezTo>
                  <a:cubicBezTo>
                    <a:pt x="2008256" y="1271872"/>
                    <a:pt x="2314149" y="1556590"/>
                    <a:pt x="2314149" y="1907808"/>
                  </a:cubicBezTo>
                  <a:cubicBezTo>
                    <a:pt x="2314149" y="2259026"/>
                    <a:pt x="2008256" y="2543744"/>
                    <a:pt x="1630917" y="2543744"/>
                  </a:cubicBezTo>
                  <a:cubicBezTo>
                    <a:pt x="1583387" y="2543744"/>
                    <a:pt x="1536990" y="2539227"/>
                    <a:pt x="1492214" y="2530533"/>
                  </a:cubicBezTo>
                  <a:lnTo>
                    <a:pt x="1492214" y="2556955"/>
                  </a:lnTo>
                  <a:cubicBezTo>
                    <a:pt x="1536990" y="2548261"/>
                    <a:pt x="1583386" y="2543744"/>
                    <a:pt x="1630916" y="2543744"/>
                  </a:cubicBezTo>
                  <a:cubicBezTo>
                    <a:pt x="2008255" y="2543744"/>
                    <a:pt x="2314148" y="2828462"/>
                    <a:pt x="2314148" y="3179680"/>
                  </a:cubicBezTo>
                  <a:cubicBezTo>
                    <a:pt x="2314148" y="3530898"/>
                    <a:pt x="2008255" y="3815616"/>
                    <a:pt x="1630916" y="3815616"/>
                  </a:cubicBezTo>
                  <a:cubicBezTo>
                    <a:pt x="1583386" y="3815616"/>
                    <a:pt x="1536990" y="3811099"/>
                    <a:pt x="1492214" y="3802405"/>
                  </a:cubicBezTo>
                  <a:lnTo>
                    <a:pt x="1492214" y="3827667"/>
                  </a:lnTo>
                  <a:cubicBezTo>
                    <a:pt x="1533712" y="3819479"/>
                    <a:pt x="1576693" y="3815616"/>
                    <a:pt x="1620643" y="3815616"/>
                  </a:cubicBezTo>
                  <a:cubicBezTo>
                    <a:pt x="1997982" y="3815616"/>
                    <a:pt x="2303875" y="4100334"/>
                    <a:pt x="2303875" y="4451552"/>
                  </a:cubicBezTo>
                  <a:cubicBezTo>
                    <a:pt x="2303875" y="4802770"/>
                    <a:pt x="1997982" y="5087488"/>
                    <a:pt x="1620643" y="5087488"/>
                  </a:cubicBezTo>
                  <a:lnTo>
                    <a:pt x="1492214" y="5075438"/>
                  </a:lnTo>
                  <a:lnTo>
                    <a:pt x="1492214" y="5099539"/>
                  </a:lnTo>
                  <a:cubicBezTo>
                    <a:pt x="1533712" y="5091351"/>
                    <a:pt x="1576692" y="5087488"/>
                    <a:pt x="1620642" y="5087488"/>
                  </a:cubicBezTo>
                  <a:cubicBezTo>
                    <a:pt x="1997981" y="5087488"/>
                    <a:pt x="2303874" y="5372206"/>
                    <a:pt x="2303874" y="5723424"/>
                  </a:cubicBezTo>
                  <a:cubicBezTo>
                    <a:pt x="2303874" y="6074642"/>
                    <a:pt x="1997981" y="6359360"/>
                    <a:pt x="1620642" y="6359360"/>
                  </a:cubicBezTo>
                  <a:lnTo>
                    <a:pt x="1492214" y="6359361"/>
                  </a:lnTo>
                  <a:lnTo>
                    <a:pt x="0" y="6359361"/>
                  </a:lnTo>
                  <a:lnTo>
                    <a:pt x="0" y="1"/>
                  </a:lnTo>
                  <a:lnTo>
                    <a:pt x="1492214" y="1"/>
                  </a:lnTo>
                  <a:lnTo>
                    <a:pt x="1630917" y="0"/>
                  </a:lnTo>
                  <a:close/>
                </a:path>
              </a:pathLst>
            </a:custGeom>
            <a:pattFill prst="pct90">
              <a:fgClr>
                <a:srgbClr val="0070C0"/>
              </a:fgClr>
              <a:bgClr>
                <a:schemeClr val="bg1"/>
              </a:bgClr>
            </a:patt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Oval 8"/>
            <p:cNvSpPr/>
            <p:nvPr/>
          </p:nvSpPr>
          <p:spPr>
            <a:xfrm>
              <a:off x="950913" y="144463"/>
              <a:ext cx="1533525" cy="6453187"/>
            </a:xfrm>
            <a:custGeom>
              <a:avLst/>
              <a:gdLst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47310 h 6359361"/>
                <a:gd name="connsiteX24" fmla="*/ 1492214 w 2314149"/>
                <a:gd name="connsiteY24" fmla="*/ 6359361 h 6359361"/>
                <a:gd name="connsiteX25" fmla="*/ 0 w 2314149"/>
                <a:gd name="connsiteY25" fmla="*/ 6359361 h 6359361"/>
                <a:gd name="connsiteX26" fmla="*/ 0 w 2314149"/>
                <a:gd name="connsiteY26" fmla="*/ 1 h 6359361"/>
                <a:gd name="connsiteX27" fmla="*/ 1492214 w 2314149"/>
                <a:gd name="connsiteY27" fmla="*/ 1 h 6359361"/>
                <a:gd name="connsiteX28" fmla="*/ 1630917 w 2314149"/>
                <a:gd name="connsiteY28" fmla="*/ 0 h 6359361"/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59361 h 6359361"/>
                <a:gd name="connsiteX24" fmla="*/ 0 w 2314149"/>
                <a:gd name="connsiteY24" fmla="*/ 6359361 h 6359361"/>
                <a:gd name="connsiteX25" fmla="*/ 0 w 2314149"/>
                <a:gd name="connsiteY25" fmla="*/ 1 h 6359361"/>
                <a:gd name="connsiteX26" fmla="*/ 1492214 w 2314149"/>
                <a:gd name="connsiteY26" fmla="*/ 1 h 6359361"/>
                <a:gd name="connsiteX27" fmla="*/ 1630917 w 2314149"/>
                <a:gd name="connsiteY27" fmla="*/ 0 h 6359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314149" h="6359361">
                  <a:moveTo>
                    <a:pt x="1630917" y="0"/>
                  </a:moveTo>
                  <a:cubicBezTo>
                    <a:pt x="2008256" y="0"/>
                    <a:pt x="2314149" y="284718"/>
                    <a:pt x="2314149" y="635936"/>
                  </a:cubicBezTo>
                  <a:cubicBezTo>
                    <a:pt x="2314149" y="987154"/>
                    <a:pt x="2008256" y="1271872"/>
                    <a:pt x="1630917" y="1271872"/>
                  </a:cubicBezTo>
                  <a:cubicBezTo>
                    <a:pt x="1583387" y="1271872"/>
                    <a:pt x="1536990" y="1267355"/>
                    <a:pt x="1492214" y="1258661"/>
                  </a:cubicBezTo>
                  <a:lnTo>
                    <a:pt x="1492214" y="1285083"/>
                  </a:lnTo>
                  <a:cubicBezTo>
                    <a:pt x="1536990" y="1276389"/>
                    <a:pt x="1583387" y="1271872"/>
                    <a:pt x="1630917" y="1271872"/>
                  </a:cubicBezTo>
                  <a:cubicBezTo>
                    <a:pt x="2008256" y="1271872"/>
                    <a:pt x="2314149" y="1556590"/>
                    <a:pt x="2314149" y="1907808"/>
                  </a:cubicBezTo>
                  <a:cubicBezTo>
                    <a:pt x="2314149" y="2259026"/>
                    <a:pt x="2008256" y="2543744"/>
                    <a:pt x="1630917" y="2543744"/>
                  </a:cubicBezTo>
                  <a:cubicBezTo>
                    <a:pt x="1583387" y="2543744"/>
                    <a:pt x="1536990" y="2539227"/>
                    <a:pt x="1492214" y="2530533"/>
                  </a:cubicBezTo>
                  <a:lnTo>
                    <a:pt x="1492214" y="2556955"/>
                  </a:lnTo>
                  <a:cubicBezTo>
                    <a:pt x="1536990" y="2548261"/>
                    <a:pt x="1583386" y="2543744"/>
                    <a:pt x="1630916" y="2543744"/>
                  </a:cubicBezTo>
                  <a:cubicBezTo>
                    <a:pt x="2008255" y="2543744"/>
                    <a:pt x="2314148" y="2828462"/>
                    <a:pt x="2314148" y="3179680"/>
                  </a:cubicBezTo>
                  <a:cubicBezTo>
                    <a:pt x="2314148" y="3530898"/>
                    <a:pt x="2008255" y="3815616"/>
                    <a:pt x="1630916" y="3815616"/>
                  </a:cubicBezTo>
                  <a:cubicBezTo>
                    <a:pt x="1583386" y="3815616"/>
                    <a:pt x="1536990" y="3811099"/>
                    <a:pt x="1492214" y="3802405"/>
                  </a:cubicBezTo>
                  <a:lnTo>
                    <a:pt x="1492214" y="3827667"/>
                  </a:lnTo>
                  <a:cubicBezTo>
                    <a:pt x="1533712" y="3819479"/>
                    <a:pt x="1576693" y="3815616"/>
                    <a:pt x="1620643" y="3815616"/>
                  </a:cubicBezTo>
                  <a:cubicBezTo>
                    <a:pt x="1997982" y="3815616"/>
                    <a:pt x="2303875" y="4100334"/>
                    <a:pt x="2303875" y="4451552"/>
                  </a:cubicBezTo>
                  <a:cubicBezTo>
                    <a:pt x="2303875" y="4802770"/>
                    <a:pt x="1997982" y="5087488"/>
                    <a:pt x="1620643" y="5087488"/>
                  </a:cubicBezTo>
                  <a:lnTo>
                    <a:pt x="1492214" y="5075438"/>
                  </a:lnTo>
                  <a:lnTo>
                    <a:pt x="1492214" y="5099539"/>
                  </a:lnTo>
                  <a:cubicBezTo>
                    <a:pt x="1533712" y="5091351"/>
                    <a:pt x="1576692" y="5087488"/>
                    <a:pt x="1620642" y="5087488"/>
                  </a:cubicBezTo>
                  <a:cubicBezTo>
                    <a:pt x="1997981" y="5087488"/>
                    <a:pt x="2303874" y="5372206"/>
                    <a:pt x="2303874" y="5723424"/>
                  </a:cubicBezTo>
                  <a:cubicBezTo>
                    <a:pt x="2303874" y="6074642"/>
                    <a:pt x="1997981" y="6359360"/>
                    <a:pt x="1620642" y="6359360"/>
                  </a:cubicBezTo>
                  <a:lnTo>
                    <a:pt x="1492214" y="6359361"/>
                  </a:lnTo>
                  <a:lnTo>
                    <a:pt x="0" y="6359361"/>
                  </a:lnTo>
                  <a:lnTo>
                    <a:pt x="0" y="1"/>
                  </a:lnTo>
                  <a:lnTo>
                    <a:pt x="1492214" y="1"/>
                  </a:lnTo>
                  <a:lnTo>
                    <a:pt x="1630917" y="0"/>
                  </a:lnTo>
                  <a:close/>
                </a:path>
              </a:pathLst>
            </a:custGeom>
            <a:pattFill prst="pct80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Oval 8"/>
            <p:cNvSpPr/>
            <p:nvPr/>
          </p:nvSpPr>
          <p:spPr>
            <a:xfrm>
              <a:off x="201613" y="144463"/>
              <a:ext cx="1533525" cy="6453187"/>
            </a:xfrm>
            <a:custGeom>
              <a:avLst/>
              <a:gdLst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47310 h 6359361"/>
                <a:gd name="connsiteX24" fmla="*/ 1492214 w 2314149"/>
                <a:gd name="connsiteY24" fmla="*/ 6359361 h 6359361"/>
                <a:gd name="connsiteX25" fmla="*/ 0 w 2314149"/>
                <a:gd name="connsiteY25" fmla="*/ 6359361 h 6359361"/>
                <a:gd name="connsiteX26" fmla="*/ 0 w 2314149"/>
                <a:gd name="connsiteY26" fmla="*/ 1 h 6359361"/>
                <a:gd name="connsiteX27" fmla="*/ 1492214 w 2314149"/>
                <a:gd name="connsiteY27" fmla="*/ 1 h 6359361"/>
                <a:gd name="connsiteX28" fmla="*/ 1630917 w 2314149"/>
                <a:gd name="connsiteY28" fmla="*/ 0 h 6359361"/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59361 h 6359361"/>
                <a:gd name="connsiteX24" fmla="*/ 0 w 2314149"/>
                <a:gd name="connsiteY24" fmla="*/ 6359361 h 6359361"/>
                <a:gd name="connsiteX25" fmla="*/ 0 w 2314149"/>
                <a:gd name="connsiteY25" fmla="*/ 1 h 6359361"/>
                <a:gd name="connsiteX26" fmla="*/ 1492214 w 2314149"/>
                <a:gd name="connsiteY26" fmla="*/ 1 h 6359361"/>
                <a:gd name="connsiteX27" fmla="*/ 1630917 w 2314149"/>
                <a:gd name="connsiteY27" fmla="*/ 0 h 6359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314149" h="6359361">
                  <a:moveTo>
                    <a:pt x="1630917" y="0"/>
                  </a:moveTo>
                  <a:cubicBezTo>
                    <a:pt x="2008256" y="0"/>
                    <a:pt x="2314149" y="284718"/>
                    <a:pt x="2314149" y="635936"/>
                  </a:cubicBezTo>
                  <a:cubicBezTo>
                    <a:pt x="2314149" y="987154"/>
                    <a:pt x="2008256" y="1271872"/>
                    <a:pt x="1630917" y="1271872"/>
                  </a:cubicBezTo>
                  <a:cubicBezTo>
                    <a:pt x="1583387" y="1271872"/>
                    <a:pt x="1536990" y="1267355"/>
                    <a:pt x="1492214" y="1258661"/>
                  </a:cubicBezTo>
                  <a:lnTo>
                    <a:pt x="1492214" y="1285083"/>
                  </a:lnTo>
                  <a:cubicBezTo>
                    <a:pt x="1536990" y="1276389"/>
                    <a:pt x="1583387" y="1271872"/>
                    <a:pt x="1630917" y="1271872"/>
                  </a:cubicBezTo>
                  <a:cubicBezTo>
                    <a:pt x="2008256" y="1271872"/>
                    <a:pt x="2314149" y="1556590"/>
                    <a:pt x="2314149" y="1907808"/>
                  </a:cubicBezTo>
                  <a:cubicBezTo>
                    <a:pt x="2314149" y="2259026"/>
                    <a:pt x="2008256" y="2543744"/>
                    <a:pt x="1630917" y="2543744"/>
                  </a:cubicBezTo>
                  <a:cubicBezTo>
                    <a:pt x="1583387" y="2543744"/>
                    <a:pt x="1536990" y="2539227"/>
                    <a:pt x="1492214" y="2530533"/>
                  </a:cubicBezTo>
                  <a:lnTo>
                    <a:pt x="1492214" y="2556955"/>
                  </a:lnTo>
                  <a:cubicBezTo>
                    <a:pt x="1536990" y="2548261"/>
                    <a:pt x="1583386" y="2543744"/>
                    <a:pt x="1630916" y="2543744"/>
                  </a:cubicBezTo>
                  <a:cubicBezTo>
                    <a:pt x="2008255" y="2543744"/>
                    <a:pt x="2314148" y="2828462"/>
                    <a:pt x="2314148" y="3179680"/>
                  </a:cubicBezTo>
                  <a:cubicBezTo>
                    <a:pt x="2314148" y="3530898"/>
                    <a:pt x="2008255" y="3815616"/>
                    <a:pt x="1630916" y="3815616"/>
                  </a:cubicBezTo>
                  <a:cubicBezTo>
                    <a:pt x="1583386" y="3815616"/>
                    <a:pt x="1536990" y="3811099"/>
                    <a:pt x="1492214" y="3802405"/>
                  </a:cubicBezTo>
                  <a:lnTo>
                    <a:pt x="1492214" y="3827667"/>
                  </a:lnTo>
                  <a:cubicBezTo>
                    <a:pt x="1533712" y="3819479"/>
                    <a:pt x="1576693" y="3815616"/>
                    <a:pt x="1620643" y="3815616"/>
                  </a:cubicBezTo>
                  <a:cubicBezTo>
                    <a:pt x="1997982" y="3815616"/>
                    <a:pt x="2303875" y="4100334"/>
                    <a:pt x="2303875" y="4451552"/>
                  </a:cubicBezTo>
                  <a:cubicBezTo>
                    <a:pt x="2303875" y="4802770"/>
                    <a:pt x="1997982" y="5087488"/>
                    <a:pt x="1620643" y="5087488"/>
                  </a:cubicBezTo>
                  <a:lnTo>
                    <a:pt x="1492214" y="5075438"/>
                  </a:lnTo>
                  <a:lnTo>
                    <a:pt x="1492214" y="5099539"/>
                  </a:lnTo>
                  <a:cubicBezTo>
                    <a:pt x="1533712" y="5091351"/>
                    <a:pt x="1576692" y="5087488"/>
                    <a:pt x="1620642" y="5087488"/>
                  </a:cubicBezTo>
                  <a:cubicBezTo>
                    <a:pt x="1997981" y="5087488"/>
                    <a:pt x="2303874" y="5372206"/>
                    <a:pt x="2303874" y="5723424"/>
                  </a:cubicBezTo>
                  <a:cubicBezTo>
                    <a:pt x="2303874" y="6074642"/>
                    <a:pt x="1997981" y="6359360"/>
                    <a:pt x="1620642" y="6359360"/>
                  </a:cubicBezTo>
                  <a:lnTo>
                    <a:pt x="1492214" y="6359361"/>
                  </a:lnTo>
                  <a:lnTo>
                    <a:pt x="0" y="6359361"/>
                  </a:lnTo>
                  <a:lnTo>
                    <a:pt x="0" y="1"/>
                  </a:lnTo>
                  <a:lnTo>
                    <a:pt x="1492214" y="1"/>
                  </a:lnTo>
                  <a:lnTo>
                    <a:pt x="1630917" y="0"/>
                  </a:lnTo>
                  <a:close/>
                </a:path>
              </a:pathLst>
            </a:custGeom>
            <a:pattFill prst="pct90">
              <a:fgClr>
                <a:srgbClr val="FF0000"/>
              </a:fgClr>
              <a:bgClr>
                <a:schemeClr val="bg1"/>
              </a:bgClr>
            </a:patt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2095500" y="1619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112963" y="16033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 userDrawn="1"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1B055E1-1074-42F2-B617-691C6C7712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467769" y="2823369"/>
            <a:ext cx="1614487" cy="499427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Template</a:t>
            </a:r>
            <a:endParaRPr lang="en-GB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827713" y="4808538"/>
            <a:ext cx="2101850" cy="766762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/>
            <a:r>
              <a:rPr lang="en-US" altLang="en-US" smtClean="0"/>
              <a:t>Bullet point</a:t>
            </a:r>
          </a:p>
          <a:p>
            <a:pPr algn="r" eaLnBrk="1" hangingPunct="1"/>
            <a:r>
              <a:rPr lang="en-US" altLang="en-US" smtClean="0"/>
              <a:t>Bullet point</a:t>
            </a:r>
          </a:p>
          <a:p>
            <a:pPr lvl="1" algn="r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121275" y="2701925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197600" y="2701925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068763" y="4316413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137150" y="4316413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205538" y="4316413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275513" y="4316413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258050" y="2701925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4052888" y="2701925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833813" y="206216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151438" y="193992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102350" y="2062163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7381875" y="1939925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211638" y="3676650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5157788" y="367665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6092825" y="35544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7173913" y="35528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434975" y="1773238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75" y="1773238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" b="1817"/>
          <a:stretch>
            <a:fillRect/>
          </a:stretch>
        </p:blipFill>
        <p:spPr bwMode="auto">
          <a:xfrm>
            <a:off x="5934075" y="1541463"/>
            <a:ext cx="3019425" cy="378301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284288" y="1644650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3311525" y="5432425"/>
            <a:ext cx="53752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57675" y="16637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955675" y="1733550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9188" y="1387475"/>
            <a:ext cx="7899400" cy="5013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1692275" y="15462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1692275" y="29749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5037138" y="2974975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1584325" y="5257800"/>
            <a:ext cx="7164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1692275" y="2443163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18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C0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00B0F0"/>
      </a:accent5>
      <a:accent6>
        <a:srgbClr val="ADDB7B"/>
      </a:accent6>
      <a:hlink>
        <a:srgbClr val="00B0F0"/>
      </a:hlink>
      <a:folHlink>
        <a:srgbClr val="ADDB7B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30</cp:revision>
  <dcterms:created xsi:type="dcterms:W3CDTF">2009-11-03T13:35:13Z</dcterms:created>
  <dcterms:modified xsi:type="dcterms:W3CDTF">2015-02-22T11:22:35Z</dcterms:modified>
</cp:coreProperties>
</file>