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1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B6DF89"/>
    <a:srgbClr val="7F4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1350" y="-9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B0BF7DF0-6E0A-4630-B13F-786CF07F476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5835655-578A-48D3-B8F5-7CC5C100F3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50116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B5481C2-C6A4-48D9-A953-50894A64EE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96392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0FDBBD-25FA-4136-BB26-8957150F88D2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674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C621D9-FCEF-4889-BF69-0E07C0D2508D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288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9592F0-E5DE-433A-B8E0-68289FA3A09B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9996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F1CFA8-FA8A-47A2-8FE8-120F2F86EA4A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1846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9F2416-E2B5-44FE-8AEA-AF67BF87986C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5169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C413A4-756B-4B2D-ACAB-4CC6398E91FA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542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1D17FBA-7443-4DF1-BA7B-3829FE324209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5223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A098A2-763D-4DC2-B78D-09BBB1CAAB88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00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 userDrawn="1"/>
        </p:nvGrpSpPr>
        <p:grpSpPr bwMode="auto">
          <a:xfrm>
            <a:off x="201613" y="144463"/>
            <a:ext cx="3535362" cy="6453187"/>
            <a:chOff x="201613" y="144463"/>
            <a:chExt cx="2973387" cy="6453187"/>
          </a:xfrm>
        </p:grpSpPr>
        <p:sp>
          <p:nvSpPr>
            <p:cNvPr id="5" name="Oval 8"/>
            <p:cNvSpPr/>
            <p:nvPr/>
          </p:nvSpPr>
          <p:spPr>
            <a:xfrm>
              <a:off x="1640909" y="144463"/>
              <a:ext cx="1534091" cy="6453187"/>
            </a:xfrm>
            <a:custGeom>
              <a:avLst/>
              <a:gdLst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47310 h 6359361"/>
                <a:gd name="connsiteX24" fmla="*/ 1492214 w 2314149"/>
                <a:gd name="connsiteY24" fmla="*/ 6359361 h 6359361"/>
                <a:gd name="connsiteX25" fmla="*/ 0 w 2314149"/>
                <a:gd name="connsiteY25" fmla="*/ 6359361 h 6359361"/>
                <a:gd name="connsiteX26" fmla="*/ 0 w 2314149"/>
                <a:gd name="connsiteY26" fmla="*/ 1 h 6359361"/>
                <a:gd name="connsiteX27" fmla="*/ 1492214 w 2314149"/>
                <a:gd name="connsiteY27" fmla="*/ 1 h 6359361"/>
                <a:gd name="connsiteX28" fmla="*/ 1630917 w 2314149"/>
                <a:gd name="connsiteY28" fmla="*/ 0 h 6359361"/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59361 h 6359361"/>
                <a:gd name="connsiteX24" fmla="*/ 0 w 2314149"/>
                <a:gd name="connsiteY24" fmla="*/ 6359361 h 6359361"/>
                <a:gd name="connsiteX25" fmla="*/ 0 w 2314149"/>
                <a:gd name="connsiteY25" fmla="*/ 1 h 6359361"/>
                <a:gd name="connsiteX26" fmla="*/ 1492214 w 2314149"/>
                <a:gd name="connsiteY26" fmla="*/ 1 h 6359361"/>
                <a:gd name="connsiteX27" fmla="*/ 1630917 w 2314149"/>
                <a:gd name="connsiteY27" fmla="*/ 0 h 6359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314149" h="6359361">
                  <a:moveTo>
                    <a:pt x="1630917" y="0"/>
                  </a:moveTo>
                  <a:cubicBezTo>
                    <a:pt x="2008256" y="0"/>
                    <a:pt x="2314149" y="284718"/>
                    <a:pt x="2314149" y="635936"/>
                  </a:cubicBezTo>
                  <a:cubicBezTo>
                    <a:pt x="2314149" y="987154"/>
                    <a:pt x="2008256" y="1271872"/>
                    <a:pt x="1630917" y="1271872"/>
                  </a:cubicBezTo>
                  <a:cubicBezTo>
                    <a:pt x="1583387" y="1271872"/>
                    <a:pt x="1536990" y="1267355"/>
                    <a:pt x="1492214" y="1258661"/>
                  </a:cubicBezTo>
                  <a:lnTo>
                    <a:pt x="1492214" y="1285083"/>
                  </a:lnTo>
                  <a:cubicBezTo>
                    <a:pt x="1536990" y="1276389"/>
                    <a:pt x="1583387" y="1271872"/>
                    <a:pt x="1630917" y="1271872"/>
                  </a:cubicBezTo>
                  <a:cubicBezTo>
                    <a:pt x="2008256" y="1271872"/>
                    <a:pt x="2314149" y="1556590"/>
                    <a:pt x="2314149" y="1907808"/>
                  </a:cubicBezTo>
                  <a:cubicBezTo>
                    <a:pt x="2314149" y="2259026"/>
                    <a:pt x="2008256" y="2543744"/>
                    <a:pt x="1630917" y="2543744"/>
                  </a:cubicBezTo>
                  <a:cubicBezTo>
                    <a:pt x="1583387" y="2543744"/>
                    <a:pt x="1536990" y="2539227"/>
                    <a:pt x="1492214" y="2530533"/>
                  </a:cubicBezTo>
                  <a:lnTo>
                    <a:pt x="1492214" y="2556955"/>
                  </a:lnTo>
                  <a:cubicBezTo>
                    <a:pt x="1536990" y="2548261"/>
                    <a:pt x="1583386" y="2543744"/>
                    <a:pt x="1630916" y="2543744"/>
                  </a:cubicBezTo>
                  <a:cubicBezTo>
                    <a:pt x="2008255" y="2543744"/>
                    <a:pt x="2314148" y="2828462"/>
                    <a:pt x="2314148" y="3179680"/>
                  </a:cubicBezTo>
                  <a:cubicBezTo>
                    <a:pt x="2314148" y="3530898"/>
                    <a:pt x="2008255" y="3815616"/>
                    <a:pt x="1630916" y="3815616"/>
                  </a:cubicBezTo>
                  <a:cubicBezTo>
                    <a:pt x="1583386" y="3815616"/>
                    <a:pt x="1536990" y="3811099"/>
                    <a:pt x="1492214" y="3802405"/>
                  </a:cubicBezTo>
                  <a:lnTo>
                    <a:pt x="1492214" y="3827667"/>
                  </a:lnTo>
                  <a:cubicBezTo>
                    <a:pt x="1533712" y="3819479"/>
                    <a:pt x="1576693" y="3815616"/>
                    <a:pt x="1620643" y="3815616"/>
                  </a:cubicBezTo>
                  <a:cubicBezTo>
                    <a:pt x="1997982" y="3815616"/>
                    <a:pt x="2303875" y="4100334"/>
                    <a:pt x="2303875" y="4451552"/>
                  </a:cubicBezTo>
                  <a:cubicBezTo>
                    <a:pt x="2303875" y="4802770"/>
                    <a:pt x="1997982" y="5087488"/>
                    <a:pt x="1620643" y="5087488"/>
                  </a:cubicBezTo>
                  <a:lnTo>
                    <a:pt x="1492214" y="5075438"/>
                  </a:lnTo>
                  <a:lnTo>
                    <a:pt x="1492214" y="5099539"/>
                  </a:lnTo>
                  <a:cubicBezTo>
                    <a:pt x="1533712" y="5091351"/>
                    <a:pt x="1576692" y="5087488"/>
                    <a:pt x="1620642" y="5087488"/>
                  </a:cubicBezTo>
                  <a:cubicBezTo>
                    <a:pt x="1997981" y="5087488"/>
                    <a:pt x="2303874" y="5372206"/>
                    <a:pt x="2303874" y="5723424"/>
                  </a:cubicBezTo>
                  <a:cubicBezTo>
                    <a:pt x="2303874" y="6074642"/>
                    <a:pt x="1997981" y="6359360"/>
                    <a:pt x="1620642" y="6359360"/>
                  </a:cubicBezTo>
                  <a:lnTo>
                    <a:pt x="1492214" y="6359361"/>
                  </a:lnTo>
                  <a:lnTo>
                    <a:pt x="0" y="6359361"/>
                  </a:lnTo>
                  <a:lnTo>
                    <a:pt x="0" y="1"/>
                  </a:lnTo>
                  <a:lnTo>
                    <a:pt x="1492214" y="1"/>
                  </a:lnTo>
                  <a:lnTo>
                    <a:pt x="1630917" y="0"/>
                  </a:lnTo>
                  <a:close/>
                </a:path>
              </a:pathLst>
            </a:cu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" name="Oval 8"/>
            <p:cNvSpPr/>
            <p:nvPr/>
          </p:nvSpPr>
          <p:spPr>
            <a:xfrm>
              <a:off x="950634" y="144463"/>
              <a:ext cx="1534092" cy="6453187"/>
            </a:xfrm>
            <a:custGeom>
              <a:avLst/>
              <a:gdLst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47310 h 6359361"/>
                <a:gd name="connsiteX24" fmla="*/ 1492214 w 2314149"/>
                <a:gd name="connsiteY24" fmla="*/ 6359361 h 6359361"/>
                <a:gd name="connsiteX25" fmla="*/ 0 w 2314149"/>
                <a:gd name="connsiteY25" fmla="*/ 6359361 h 6359361"/>
                <a:gd name="connsiteX26" fmla="*/ 0 w 2314149"/>
                <a:gd name="connsiteY26" fmla="*/ 1 h 6359361"/>
                <a:gd name="connsiteX27" fmla="*/ 1492214 w 2314149"/>
                <a:gd name="connsiteY27" fmla="*/ 1 h 6359361"/>
                <a:gd name="connsiteX28" fmla="*/ 1630917 w 2314149"/>
                <a:gd name="connsiteY28" fmla="*/ 0 h 6359361"/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59361 h 6359361"/>
                <a:gd name="connsiteX24" fmla="*/ 0 w 2314149"/>
                <a:gd name="connsiteY24" fmla="*/ 6359361 h 6359361"/>
                <a:gd name="connsiteX25" fmla="*/ 0 w 2314149"/>
                <a:gd name="connsiteY25" fmla="*/ 1 h 6359361"/>
                <a:gd name="connsiteX26" fmla="*/ 1492214 w 2314149"/>
                <a:gd name="connsiteY26" fmla="*/ 1 h 6359361"/>
                <a:gd name="connsiteX27" fmla="*/ 1630917 w 2314149"/>
                <a:gd name="connsiteY27" fmla="*/ 0 h 6359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314149" h="6359361">
                  <a:moveTo>
                    <a:pt x="1630917" y="0"/>
                  </a:moveTo>
                  <a:cubicBezTo>
                    <a:pt x="2008256" y="0"/>
                    <a:pt x="2314149" y="284718"/>
                    <a:pt x="2314149" y="635936"/>
                  </a:cubicBezTo>
                  <a:cubicBezTo>
                    <a:pt x="2314149" y="987154"/>
                    <a:pt x="2008256" y="1271872"/>
                    <a:pt x="1630917" y="1271872"/>
                  </a:cubicBezTo>
                  <a:cubicBezTo>
                    <a:pt x="1583387" y="1271872"/>
                    <a:pt x="1536990" y="1267355"/>
                    <a:pt x="1492214" y="1258661"/>
                  </a:cubicBezTo>
                  <a:lnTo>
                    <a:pt x="1492214" y="1285083"/>
                  </a:lnTo>
                  <a:cubicBezTo>
                    <a:pt x="1536990" y="1276389"/>
                    <a:pt x="1583387" y="1271872"/>
                    <a:pt x="1630917" y="1271872"/>
                  </a:cubicBezTo>
                  <a:cubicBezTo>
                    <a:pt x="2008256" y="1271872"/>
                    <a:pt x="2314149" y="1556590"/>
                    <a:pt x="2314149" y="1907808"/>
                  </a:cubicBezTo>
                  <a:cubicBezTo>
                    <a:pt x="2314149" y="2259026"/>
                    <a:pt x="2008256" y="2543744"/>
                    <a:pt x="1630917" y="2543744"/>
                  </a:cubicBezTo>
                  <a:cubicBezTo>
                    <a:pt x="1583387" y="2543744"/>
                    <a:pt x="1536990" y="2539227"/>
                    <a:pt x="1492214" y="2530533"/>
                  </a:cubicBezTo>
                  <a:lnTo>
                    <a:pt x="1492214" y="2556955"/>
                  </a:lnTo>
                  <a:cubicBezTo>
                    <a:pt x="1536990" y="2548261"/>
                    <a:pt x="1583386" y="2543744"/>
                    <a:pt x="1630916" y="2543744"/>
                  </a:cubicBezTo>
                  <a:cubicBezTo>
                    <a:pt x="2008255" y="2543744"/>
                    <a:pt x="2314148" y="2828462"/>
                    <a:pt x="2314148" y="3179680"/>
                  </a:cubicBezTo>
                  <a:cubicBezTo>
                    <a:pt x="2314148" y="3530898"/>
                    <a:pt x="2008255" y="3815616"/>
                    <a:pt x="1630916" y="3815616"/>
                  </a:cubicBezTo>
                  <a:cubicBezTo>
                    <a:pt x="1583386" y="3815616"/>
                    <a:pt x="1536990" y="3811099"/>
                    <a:pt x="1492214" y="3802405"/>
                  </a:cubicBezTo>
                  <a:lnTo>
                    <a:pt x="1492214" y="3827667"/>
                  </a:lnTo>
                  <a:cubicBezTo>
                    <a:pt x="1533712" y="3819479"/>
                    <a:pt x="1576693" y="3815616"/>
                    <a:pt x="1620643" y="3815616"/>
                  </a:cubicBezTo>
                  <a:cubicBezTo>
                    <a:pt x="1997982" y="3815616"/>
                    <a:pt x="2303875" y="4100334"/>
                    <a:pt x="2303875" y="4451552"/>
                  </a:cubicBezTo>
                  <a:cubicBezTo>
                    <a:pt x="2303875" y="4802770"/>
                    <a:pt x="1997982" y="5087488"/>
                    <a:pt x="1620643" y="5087488"/>
                  </a:cubicBezTo>
                  <a:lnTo>
                    <a:pt x="1492214" y="5075438"/>
                  </a:lnTo>
                  <a:lnTo>
                    <a:pt x="1492214" y="5099539"/>
                  </a:lnTo>
                  <a:cubicBezTo>
                    <a:pt x="1533712" y="5091351"/>
                    <a:pt x="1576692" y="5087488"/>
                    <a:pt x="1620642" y="5087488"/>
                  </a:cubicBezTo>
                  <a:cubicBezTo>
                    <a:pt x="1997981" y="5087488"/>
                    <a:pt x="2303874" y="5372206"/>
                    <a:pt x="2303874" y="5723424"/>
                  </a:cubicBezTo>
                  <a:cubicBezTo>
                    <a:pt x="2303874" y="6074642"/>
                    <a:pt x="1997981" y="6359360"/>
                    <a:pt x="1620642" y="6359360"/>
                  </a:cubicBezTo>
                  <a:lnTo>
                    <a:pt x="1492214" y="6359361"/>
                  </a:lnTo>
                  <a:lnTo>
                    <a:pt x="0" y="6359361"/>
                  </a:lnTo>
                  <a:lnTo>
                    <a:pt x="0" y="1"/>
                  </a:lnTo>
                  <a:lnTo>
                    <a:pt x="1492214" y="1"/>
                  </a:lnTo>
                  <a:lnTo>
                    <a:pt x="1630917" y="0"/>
                  </a:lnTo>
                  <a:close/>
                </a:path>
              </a:pathLst>
            </a:custGeom>
            <a:solidFill>
              <a:schemeClr val="accent2"/>
            </a:solidFill>
            <a:ln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Oval 8"/>
            <p:cNvSpPr/>
            <p:nvPr/>
          </p:nvSpPr>
          <p:spPr>
            <a:xfrm>
              <a:off x="201613" y="144463"/>
              <a:ext cx="1534091" cy="6453187"/>
            </a:xfrm>
            <a:custGeom>
              <a:avLst/>
              <a:gdLst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47310 h 6359361"/>
                <a:gd name="connsiteX24" fmla="*/ 1492214 w 2314149"/>
                <a:gd name="connsiteY24" fmla="*/ 6359361 h 6359361"/>
                <a:gd name="connsiteX25" fmla="*/ 0 w 2314149"/>
                <a:gd name="connsiteY25" fmla="*/ 6359361 h 6359361"/>
                <a:gd name="connsiteX26" fmla="*/ 0 w 2314149"/>
                <a:gd name="connsiteY26" fmla="*/ 1 h 6359361"/>
                <a:gd name="connsiteX27" fmla="*/ 1492214 w 2314149"/>
                <a:gd name="connsiteY27" fmla="*/ 1 h 6359361"/>
                <a:gd name="connsiteX28" fmla="*/ 1630917 w 2314149"/>
                <a:gd name="connsiteY28" fmla="*/ 0 h 6359361"/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59361 h 6359361"/>
                <a:gd name="connsiteX24" fmla="*/ 0 w 2314149"/>
                <a:gd name="connsiteY24" fmla="*/ 6359361 h 6359361"/>
                <a:gd name="connsiteX25" fmla="*/ 0 w 2314149"/>
                <a:gd name="connsiteY25" fmla="*/ 1 h 6359361"/>
                <a:gd name="connsiteX26" fmla="*/ 1492214 w 2314149"/>
                <a:gd name="connsiteY26" fmla="*/ 1 h 6359361"/>
                <a:gd name="connsiteX27" fmla="*/ 1630917 w 2314149"/>
                <a:gd name="connsiteY27" fmla="*/ 0 h 6359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314149" h="6359361">
                  <a:moveTo>
                    <a:pt x="1630917" y="0"/>
                  </a:moveTo>
                  <a:cubicBezTo>
                    <a:pt x="2008256" y="0"/>
                    <a:pt x="2314149" y="284718"/>
                    <a:pt x="2314149" y="635936"/>
                  </a:cubicBezTo>
                  <a:cubicBezTo>
                    <a:pt x="2314149" y="987154"/>
                    <a:pt x="2008256" y="1271872"/>
                    <a:pt x="1630917" y="1271872"/>
                  </a:cubicBezTo>
                  <a:cubicBezTo>
                    <a:pt x="1583387" y="1271872"/>
                    <a:pt x="1536990" y="1267355"/>
                    <a:pt x="1492214" y="1258661"/>
                  </a:cubicBezTo>
                  <a:lnTo>
                    <a:pt x="1492214" y="1285083"/>
                  </a:lnTo>
                  <a:cubicBezTo>
                    <a:pt x="1536990" y="1276389"/>
                    <a:pt x="1583387" y="1271872"/>
                    <a:pt x="1630917" y="1271872"/>
                  </a:cubicBezTo>
                  <a:cubicBezTo>
                    <a:pt x="2008256" y="1271872"/>
                    <a:pt x="2314149" y="1556590"/>
                    <a:pt x="2314149" y="1907808"/>
                  </a:cubicBezTo>
                  <a:cubicBezTo>
                    <a:pt x="2314149" y="2259026"/>
                    <a:pt x="2008256" y="2543744"/>
                    <a:pt x="1630917" y="2543744"/>
                  </a:cubicBezTo>
                  <a:cubicBezTo>
                    <a:pt x="1583387" y="2543744"/>
                    <a:pt x="1536990" y="2539227"/>
                    <a:pt x="1492214" y="2530533"/>
                  </a:cubicBezTo>
                  <a:lnTo>
                    <a:pt x="1492214" y="2556955"/>
                  </a:lnTo>
                  <a:cubicBezTo>
                    <a:pt x="1536990" y="2548261"/>
                    <a:pt x="1583386" y="2543744"/>
                    <a:pt x="1630916" y="2543744"/>
                  </a:cubicBezTo>
                  <a:cubicBezTo>
                    <a:pt x="2008255" y="2543744"/>
                    <a:pt x="2314148" y="2828462"/>
                    <a:pt x="2314148" y="3179680"/>
                  </a:cubicBezTo>
                  <a:cubicBezTo>
                    <a:pt x="2314148" y="3530898"/>
                    <a:pt x="2008255" y="3815616"/>
                    <a:pt x="1630916" y="3815616"/>
                  </a:cubicBezTo>
                  <a:cubicBezTo>
                    <a:pt x="1583386" y="3815616"/>
                    <a:pt x="1536990" y="3811099"/>
                    <a:pt x="1492214" y="3802405"/>
                  </a:cubicBezTo>
                  <a:lnTo>
                    <a:pt x="1492214" y="3827667"/>
                  </a:lnTo>
                  <a:cubicBezTo>
                    <a:pt x="1533712" y="3819479"/>
                    <a:pt x="1576693" y="3815616"/>
                    <a:pt x="1620643" y="3815616"/>
                  </a:cubicBezTo>
                  <a:cubicBezTo>
                    <a:pt x="1997982" y="3815616"/>
                    <a:pt x="2303875" y="4100334"/>
                    <a:pt x="2303875" y="4451552"/>
                  </a:cubicBezTo>
                  <a:cubicBezTo>
                    <a:pt x="2303875" y="4802770"/>
                    <a:pt x="1997982" y="5087488"/>
                    <a:pt x="1620643" y="5087488"/>
                  </a:cubicBezTo>
                  <a:lnTo>
                    <a:pt x="1492214" y="5075438"/>
                  </a:lnTo>
                  <a:lnTo>
                    <a:pt x="1492214" y="5099539"/>
                  </a:lnTo>
                  <a:cubicBezTo>
                    <a:pt x="1533712" y="5091351"/>
                    <a:pt x="1576692" y="5087488"/>
                    <a:pt x="1620642" y="5087488"/>
                  </a:cubicBezTo>
                  <a:cubicBezTo>
                    <a:pt x="1997981" y="5087488"/>
                    <a:pt x="2303874" y="5372206"/>
                    <a:pt x="2303874" y="5723424"/>
                  </a:cubicBezTo>
                  <a:cubicBezTo>
                    <a:pt x="2303874" y="6074642"/>
                    <a:pt x="1997981" y="6359360"/>
                    <a:pt x="1620642" y="6359360"/>
                  </a:cubicBezTo>
                  <a:lnTo>
                    <a:pt x="1492214" y="6359361"/>
                  </a:lnTo>
                  <a:lnTo>
                    <a:pt x="0" y="6359361"/>
                  </a:lnTo>
                  <a:lnTo>
                    <a:pt x="0" y="1"/>
                  </a:lnTo>
                  <a:lnTo>
                    <a:pt x="1492214" y="1"/>
                  </a:lnTo>
                  <a:lnTo>
                    <a:pt x="1630917" y="0"/>
                  </a:lnTo>
                  <a:close/>
                </a:path>
              </a:pathLst>
            </a:cu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8" name="Rectangle 13"/>
          <p:cNvSpPr/>
          <p:nvPr userDrawn="1"/>
        </p:nvSpPr>
        <p:spPr>
          <a:xfrm>
            <a:off x="803275" y="4513263"/>
            <a:ext cx="7883525" cy="1630362"/>
          </a:xfrm>
          <a:custGeom>
            <a:avLst/>
            <a:gdLst>
              <a:gd name="connsiteX0" fmla="*/ 0 w 7882759"/>
              <a:gd name="connsiteY0" fmla="*/ 0 h 1628966"/>
              <a:gd name="connsiteX1" fmla="*/ 7882759 w 7882759"/>
              <a:gd name="connsiteY1" fmla="*/ 0 h 1628966"/>
              <a:gd name="connsiteX2" fmla="*/ 7882759 w 7882759"/>
              <a:gd name="connsiteY2" fmla="*/ 1628966 h 1628966"/>
              <a:gd name="connsiteX3" fmla="*/ 0 w 7882759"/>
              <a:gd name="connsiteY3" fmla="*/ 1628966 h 1628966"/>
              <a:gd name="connsiteX4" fmla="*/ 0 w 7882759"/>
              <a:gd name="connsiteY4" fmla="*/ 0 h 1628966"/>
              <a:gd name="connsiteX0" fmla="*/ 0 w 7882759"/>
              <a:gd name="connsiteY0" fmla="*/ 0 h 1628966"/>
              <a:gd name="connsiteX1" fmla="*/ 7882759 w 7882759"/>
              <a:gd name="connsiteY1" fmla="*/ 0 h 1628966"/>
              <a:gd name="connsiteX2" fmla="*/ 7866992 w 7882759"/>
              <a:gd name="connsiteY2" fmla="*/ 735861 h 1628966"/>
              <a:gd name="connsiteX3" fmla="*/ 7882759 w 7882759"/>
              <a:gd name="connsiteY3" fmla="*/ 1628966 h 1628966"/>
              <a:gd name="connsiteX4" fmla="*/ 0 w 7882759"/>
              <a:gd name="connsiteY4" fmla="*/ 1628966 h 1628966"/>
              <a:gd name="connsiteX5" fmla="*/ 0 w 7882759"/>
              <a:gd name="connsiteY5" fmla="*/ 0 h 1628966"/>
              <a:gd name="connsiteX0" fmla="*/ 0 w 7882759"/>
              <a:gd name="connsiteY0" fmla="*/ 0 h 1628966"/>
              <a:gd name="connsiteX1" fmla="*/ 7882759 w 7882759"/>
              <a:gd name="connsiteY1" fmla="*/ 0 h 1628966"/>
              <a:gd name="connsiteX2" fmla="*/ 7204840 w 7882759"/>
              <a:gd name="connsiteY2" fmla="*/ 814688 h 1628966"/>
              <a:gd name="connsiteX3" fmla="*/ 7882759 w 7882759"/>
              <a:gd name="connsiteY3" fmla="*/ 1628966 h 1628966"/>
              <a:gd name="connsiteX4" fmla="*/ 0 w 7882759"/>
              <a:gd name="connsiteY4" fmla="*/ 1628966 h 1628966"/>
              <a:gd name="connsiteX5" fmla="*/ 0 w 7882759"/>
              <a:gd name="connsiteY5" fmla="*/ 0 h 1628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82759" h="1628966">
                <a:moveTo>
                  <a:pt x="0" y="0"/>
                </a:moveTo>
                <a:lnTo>
                  <a:pt x="7882759" y="0"/>
                </a:lnTo>
                <a:lnTo>
                  <a:pt x="7204840" y="814688"/>
                </a:lnTo>
                <a:lnTo>
                  <a:pt x="7882759" y="1628966"/>
                </a:lnTo>
                <a:lnTo>
                  <a:pt x="0" y="1628966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468029" y="2824258"/>
            <a:ext cx="1613643" cy="4993240"/>
          </a:xfrm>
        </p:spPr>
        <p:txBody>
          <a:bodyPr vert="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27369" y="4643136"/>
            <a:ext cx="2102686" cy="9323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6439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AFD6F7-8AB4-47AB-9F38-85B20109F8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7050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C9A82-A2CD-4E94-B2E3-60649C6BD6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5749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DA0AD-CBA1-48F5-8BAE-713476DBB2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4957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19AE-2C00-48FF-8506-9238DEBD3BB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60722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E31B4A-3371-4854-9CA6-C9FDE3B1DA0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1433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CC4D8-C749-4571-9ACE-739C99A53E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5469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C1B39-5EDC-4537-809A-1F079256A0F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387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C2BD3-A8FF-4CBC-BB57-044105522C1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3122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068EA-C3F8-427D-91B7-01E4F02845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17590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3A501-E78C-42C7-BBB0-EB209EDA74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6136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9B1DD-EF8E-4ABE-9CBA-3814744AF3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6896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1FE48-FE62-4C3E-B688-9BD9D4D321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9112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2"/>
          <p:cNvGrpSpPr>
            <a:grpSpLocks/>
          </p:cNvGrpSpPr>
          <p:nvPr userDrawn="1"/>
        </p:nvGrpSpPr>
        <p:grpSpPr bwMode="auto">
          <a:xfrm>
            <a:off x="201613" y="144463"/>
            <a:ext cx="2973387" cy="6453187"/>
            <a:chOff x="201613" y="144463"/>
            <a:chExt cx="2973387" cy="6453187"/>
          </a:xfrm>
        </p:grpSpPr>
        <p:sp>
          <p:nvSpPr>
            <p:cNvPr id="15" name="Oval 8"/>
            <p:cNvSpPr/>
            <p:nvPr/>
          </p:nvSpPr>
          <p:spPr>
            <a:xfrm>
              <a:off x="1641475" y="144463"/>
              <a:ext cx="1533525" cy="6453187"/>
            </a:xfrm>
            <a:custGeom>
              <a:avLst/>
              <a:gdLst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47310 h 6359361"/>
                <a:gd name="connsiteX24" fmla="*/ 1492214 w 2314149"/>
                <a:gd name="connsiteY24" fmla="*/ 6359361 h 6359361"/>
                <a:gd name="connsiteX25" fmla="*/ 0 w 2314149"/>
                <a:gd name="connsiteY25" fmla="*/ 6359361 h 6359361"/>
                <a:gd name="connsiteX26" fmla="*/ 0 w 2314149"/>
                <a:gd name="connsiteY26" fmla="*/ 1 h 6359361"/>
                <a:gd name="connsiteX27" fmla="*/ 1492214 w 2314149"/>
                <a:gd name="connsiteY27" fmla="*/ 1 h 6359361"/>
                <a:gd name="connsiteX28" fmla="*/ 1630917 w 2314149"/>
                <a:gd name="connsiteY28" fmla="*/ 0 h 6359361"/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59361 h 6359361"/>
                <a:gd name="connsiteX24" fmla="*/ 0 w 2314149"/>
                <a:gd name="connsiteY24" fmla="*/ 6359361 h 6359361"/>
                <a:gd name="connsiteX25" fmla="*/ 0 w 2314149"/>
                <a:gd name="connsiteY25" fmla="*/ 1 h 6359361"/>
                <a:gd name="connsiteX26" fmla="*/ 1492214 w 2314149"/>
                <a:gd name="connsiteY26" fmla="*/ 1 h 6359361"/>
                <a:gd name="connsiteX27" fmla="*/ 1630917 w 2314149"/>
                <a:gd name="connsiteY27" fmla="*/ 0 h 6359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314149" h="6359361">
                  <a:moveTo>
                    <a:pt x="1630917" y="0"/>
                  </a:moveTo>
                  <a:cubicBezTo>
                    <a:pt x="2008256" y="0"/>
                    <a:pt x="2314149" y="284718"/>
                    <a:pt x="2314149" y="635936"/>
                  </a:cubicBezTo>
                  <a:cubicBezTo>
                    <a:pt x="2314149" y="987154"/>
                    <a:pt x="2008256" y="1271872"/>
                    <a:pt x="1630917" y="1271872"/>
                  </a:cubicBezTo>
                  <a:cubicBezTo>
                    <a:pt x="1583387" y="1271872"/>
                    <a:pt x="1536990" y="1267355"/>
                    <a:pt x="1492214" y="1258661"/>
                  </a:cubicBezTo>
                  <a:lnTo>
                    <a:pt x="1492214" y="1285083"/>
                  </a:lnTo>
                  <a:cubicBezTo>
                    <a:pt x="1536990" y="1276389"/>
                    <a:pt x="1583387" y="1271872"/>
                    <a:pt x="1630917" y="1271872"/>
                  </a:cubicBezTo>
                  <a:cubicBezTo>
                    <a:pt x="2008256" y="1271872"/>
                    <a:pt x="2314149" y="1556590"/>
                    <a:pt x="2314149" y="1907808"/>
                  </a:cubicBezTo>
                  <a:cubicBezTo>
                    <a:pt x="2314149" y="2259026"/>
                    <a:pt x="2008256" y="2543744"/>
                    <a:pt x="1630917" y="2543744"/>
                  </a:cubicBezTo>
                  <a:cubicBezTo>
                    <a:pt x="1583387" y="2543744"/>
                    <a:pt x="1536990" y="2539227"/>
                    <a:pt x="1492214" y="2530533"/>
                  </a:cubicBezTo>
                  <a:lnTo>
                    <a:pt x="1492214" y="2556955"/>
                  </a:lnTo>
                  <a:cubicBezTo>
                    <a:pt x="1536990" y="2548261"/>
                    <a:pt x="1583386" y="2543744"/>
                    <a:pt x="1630916" y="2543744"/>
                  </a:cubicBezTo>
                  <a:cubicBezTo>
                    <a:pt x="2008255" y="2543744"/>
                    <a:pt x="2314148" y="2828462"/>
                    <a:pt x="2314148" y="3179680"/>
                  </a:cubicBezTo>
                  <a:cubicBezTo>
                    <a:pt x="2314148" y="3530898"/>
                    <a:pt x="2008255" y="3815616"/>
                    <a:pt x="1630916" y="3815616"/>
                  </a:cubicBezTo>
                  <a:cubicBezTo>
                    <a:pt x="1583386" y="3815616"/>
                    <a:pt x="1536990" y="3811099"/>
                    <a:pt x="1492214" y="3802405"/>
                  </a:cubicBezTo>
                  <a:lnTo>
                    <a:pt x="1492214" y="3827667"/>
                  </a:lnTo>
                  <a:cubicBezTo>
                    <a:pt x="1533712" y="3819479"/>
                    <a:pt x="1576693" y="3815616"/>
                    <a:pt x="1620643" y="3815616"/>
                  </a:cubicBezTo>
                  <a:cubicBezTo>
                    <a:pt x="1997982" y="3815616"/>
                    <a:pt x="2303875" y="4100334"/>
                    <a:pt x="2303875" y="4451552"/>
                  </a:cubicBezTo>
                  <a:cubicBezTo>
                    <a:pt x="2303875" y="4802770"/>
                    <a:pt x="1997982" y="5087488"/>
                    <a:pt x="1620643" y="5087488"/>
                  </a:cubicBezTo>
                  <a:lnTo>
                    <a:pt x="1492214" y="5075438"/>
                  </a:lnTo>
                  <a:lnTo>
                    <a:pt x="1492214" y="5099539"/>
                  </a:lnTo>
                  <a:cubicBezTo>
                    <a:pt x="1533712" y="5091351"/>
                    <a:pt x="1576692" y="5087488"/>
                    <a:pt x="1620642" y="5087488"/>
                  </a:cubicBezTo>
                  <a:cubicBezTo>
                    <a:pt x="1997981" y="5087488"/>
                    <a:pt x="2303874" y="5372206"/>
                    <a:pt x="2303874" y="5723424"/>
                  </a:cubicBezTo>
                  <a:cubicBezTo>
                    <a:pt x="2303874" y="6074642"/>
                    <a:pt x="1997981" y="6359360"/>
                    <a:pt x="1620642" y="6359360"/>
                  </a:cubicBezTo>
                  <a:lnTo>
                    <a:pt x="1492214" y="6359361"/>
                  </a:lnTo>
                  <a:lnTo>
                    <a:pt x="0" y="6359361"/>
                  </a:lnTo>
                  <a:lnTo>
                    <a:pt x="0" y="1"/>
                  </a:lnTo>
                  <a:lnTo>
                    <a:pt x="1492214" y="1"/>
                  </a:lnTo>
                  <a:lnTo>
                    <a:pt x="1630917" y="0"/>
                  </a:lnTo>
                  <a:close/>
                </a:path>
              </a:pathLst>
            </a:cu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Oval 8"/>
            <p:cNvSpPr/>
            <p:nvPr/>
          </p:nvSpPr>
          <p:spPr>
            <a:xfrm>
              <a:off x="950913" y="144463"/>
              <a:ext cx="1533525" cy="6453187"/>
            </a:xfrm>
            <a:custGeom>
              <a:avLst/>
              <a:gdLst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47310 h 6359361"/>
                <a:gd name="connsiteX24" fmla="*/ 1492214 w 2314149"/>
                <a:gd name="connsiteY24" fmla="*/ 6359361 h 6359361"/>
                <a:gd name="connsiteX25" fmla="*/ 0 w 2314149"/>
                <a:gd name="connsiteY25" fmla="*/ 6359361 h 6359361"/>
                <a:gd name="connsiteX26" fmla="*/ 0 w 2314149"/>
                <a:gd name="connsiteY26" fmla="*/ 1 h 6359361"/>
                <a:gd name="connsiteX27" fmla="*/ 1492214 w 2314149"/>
                <a:gd name="connsiteY27" fmla="*/ 1 h 6359361"/>
                <a:gd name="connsiteX28" fmla="*/ 1630917 w 2314149"/>
                <a:gd name="connsiteY28" fmla="*/ 0 h 6359361"/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59361 h 6359361"/>
                <a:gd name="connsiteX24" fmla="*/ 0 w 2314149"/>
                <a:gd name="connsiteY24" fmla="*/ 6359361 h 6359361"/>
                <a:gd name="connsiteX25" fmla="*/ 0 w 2314149"/>
                <a:gd name="connsiteY25" fmla="*/ 1 h 6359361"/>
                <a:gd name="connsiteX26" fmla="*/ 1492214 w 2314149"/>
                <a:gd name="connsiteY26" fmla="*/ 1 h 6359361"/>
                <a:gd name="connsiteX27" fmla="*/ 1630917 w 2314149"/>
                <a:gd name="connsiteY27" fmla="*/ 0 h 6359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314149" h="6359361">
                  <a:moveTo>
                    <a:pt x="1630917" y="0"/>
                  </a:moveTo>
                  <a:cubicBezTo>
                    <a:pt x="2008256" y="0"/>
                    <a:pt x="2314149" y="284718"/>
                    <a:pt x="2314149" y="635936"/>
                  </a:cubicBezTo>
                  <a:cubicBezTo>
                    <a:pt x="2314149" y="987154"/>
                    <a:pt x="2008256" y="1271872"/>
                    <a:pt x="1630917" y="1271872"/>
                  </a:cubicBezTo>
                  <a:cubicBezTo>
                    <a:pt x="1583387" y="1271872"/>
                    <a:pt x="1536990" y="1267355"/>
                    <a:pt x="1492214" y="1258661"/>
                  </a:cubicBezTo>
                  <a:lnTo>
                    <a:pt x="1492214" y="1285083"/>
                  </a:lnTo>
                  <a:cubicBezTo>
                    <a:pt x="1536990" y="1276389"/>
                    <a:pt x="1583387" y="1271872"/>
                    <a:pt x="1630917" y="1271872"/>
                  </a:cubicBezTo>
                  <a:cubicBezTo>
                    <a:pt x="2008256" y="1271872"/>
                    <a:pt x="2314149" y="1556590"/>
                    <a:pt x="2314149" y="1907808"/>
                  </a:cubicBezTo>
                  <a:cubicBezTo>
                    <a:pt x="2314149" y="2259026"/>
                    <a:pt x="2008256" y="2543744"/>
                    <a:pt x="1630917" y="2543744"/>
                  </a:cubicBezTo>
                  <a:cubicBezTo>
                    <a:pt x="1583387" y="2543744"/>
                    <a:pt x="1536990" y="2539227"/>
                    <a:pt x="1492214" y="2530533"/>
                  </a:cubicBezTo>
                  <a:lnTo>
                    <a:pt x="1492214" y="2556955"/>
                  </a:lnTo>
                  <a:cubicBezTo>
                    <a:pt x="1536990" y="2548261"/>
                    <a:pt x="1583386" y="2543744"/>
                    <a:pt x="1630916" y="2543744"/>
                  </a:cubicBezTo>
                  <a:cubicBezTo>
                    <a:pt x="2008255" y="2543744"/>
                    <a:pt x="2314148" y="2828462"/>
                    <a:pt x="2314148" y="3179680"/>
                  </a:cubicBezTo>
                  <a:cubicBezTo>
                    <a:pt x="2314148" y="3530898"/>
                    <a:pt x="2008255" y="3815616"/>
                    <a:pt x="1630916" y="3815616"/>
                  </a:cubicBezTo>
                  <a:cubicBezTo>
                    <a:pt x="1583386" y="3815616"/>
                    <a:pt x="1536990" y="3811099"/>
                    <a:pt x="1492214" y="3802405"/>
                  </a:cubicBezTo>
                  <a:lnTo>
                    <a:pt x="1492214" y="3827667"/>
                  </a:lnTo>
                  <a:cubicBezTo>
                    <a:pt x="1533712" y="3819479"/>
                    <a:pt x="1576693" y="3815616"/>
                    <a:pt x="1620643" y="3815616"/>
                  </a:cubicBezTo>
                  <a:cubicBezTo>
                    <a:pt x="1997982" y="3815616"/>
                    <a:pt x="2303875" y="4100334"/>
                    <a:pt x="2303875" y="4451552"/>
                  </a:cubicBezTo>
                  <a:cubicBezTo>
                    <a:pt x="2303875" y="4802770"/>
                    <a:pt x="1997982" y="5087488"/>
                    <a:pt x="1620643" y="5087488"/>
                  </a:cubicBezTo>
                  <a:lnTo>
                    <a:pt x="1492214" y="5075438"/>
                  </a:lnTo>
                  <a:lnTo>
                    <a:pt x="1492214" y="5099539"/>
                  </a:lnTo>
                  <a:cubicBezTo>
                    <a:pt x="1533712" y="5091351"/>
                    <a:pt x="1576692" y="5087488"/>
                    <a:pt x="1620642" y="5087488"/>
                  </a:cubicBezTo>
                  <a:cubicBezTo>
                    <a:pt x="1997981" y="5087488"/>
                    <a:pt x="2303874" y="5372206"/>
                    <a:pt x="2303874" y="5723424"/>
                  </a:cubicBezTo>
                  <a:cubicBezTo>
                    <a:pt x="2303874" y="6074642"/>
                    <a:pt x="1997981" y="6359360"/>
                    <a:pt x="1620642" y="6359360"/>
                  </a:cubicBezTo>
                  <a:lnTo>
                    <a:pt x="1492214" y="6359361"/>
                  </a:lnTo>
                  <a:lnTo>
                    <a:pt x="0" y="6359361"/>
                  </a:lnTo>
                  <a:lnTo>
                    <a:pt x="0" y="1"/>
                  </a:lnTo>
                  <a:lnTo>
                    <a:pt x="1492214" y="1"/>
                  </a:lnTo>
                  <a:lnTo>
                    <a:pt x="1630917" y="0"/>
                  </a:lnTo>
                  <a:close/>
                </a:path>
              </a:pathLst>
            </a:custGeom>
            <a:solidFill>
              <a:schemeClr val="accent2"/>
            </a:solidFill>
            <a:ln>
              <a:solidFill>
                <a:srgbClr val="FF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Oval 8"/>
            <p:cNvSpPr/>
            <p:nvPr/>
          </p:nvSpPr>
          <p:spPr>
            <a:xfrm>
              <a:off x="201613" y="144463"/>
              <a:ext cx="1533525" cy="6453187"/>
            </a:xfrm>
            <a:custGeom>
              <a:avLst/>
              <a:gdLst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47310 h 6359361"/>
                <a:gd name="connsiteX24" fmla="*/ 1492214 w 2314149"/>
                <a:gd name="connsiteY24" fmla="*/ 6359361 h 6359361"/>
                <a:gd name="connsiteX25" fmla="*/ 0 w 2314149"/>
                <a:gd name="connsiteY25" fmla="*/ 6359361 h 6359361"/>
                <a:gd name="connsiteX26" fmla="*/ 0 w 2314149"/>
                <a:gd name="connsiteY26" fmla="*/ 1 h 6359361"/>
                <a:gd name="connsiteX27" fmla="*/ 1492214 w 2314149"/>
                <a:gd name="connsiteY27" fmla="*/ 1 h 6359361"/>
                <a:gd name="connsiteX28" fmla="*/ 1630917 w 2314149"/>
                <a:gd name="connsiteY28" fmla="*/ 0 h 6359361"/>
                <a:gd name="connsiteX0" fmla="*/ 1630917 w 2314149"/>
                <a:gd name="connsiteY0" fmla="*/ 0 h 6359361"/>
                <a:gd name="connsiteX1" fmla="*/ 2314149 w 2314149"/>
                <a:gd name="connsiteY1" fmla="*/ 635936 h 6359361"/>
                <a:gd name="connsiteX2" fmla="*/ 1630917 w 2314149"/>
                <a:gd name="connsiteY2" fmla="*/ 1271872 h 6359361"/>
                <a:gd name="connsiteX3" fmla="*/ 1492214 w 2314149"/>
                <a:gd name="connsiteY3" fmla="*/ 1258661 h 6359361"/>
                <a:gd name="connsiteX4" fmla="*/ 1492214 w 2314149"/>
                <a:gd name="connsiteY4" fmla="*/ 1285083 h 6359361"/>
                <a:gd name="connsiteX5" fmla="*/ 1630917 w 2314149"/>
                <a:gd name="connsiteY5" fmla="*/ 1271872 h 6359361"/>
                <a:gd name="connsiteX6" fmla="*/ 2314149 w 2314149"/>
                <a:gd name="connsiteY6" fmla="*/ 1907808 h 6359361"/>
                <a:gd name="connsiteX7" fmla="*/ 1630917 w 2314149"/>
                <a:gd name="connsiteY7" fmla="*/ 2543744 h 6359361"/>
                <a:gd name="connsiteX8" fmla="*/ 1492214 w 2314149"/>
                <a:gd name="connsiteY8" fmla="*/ 2530533 h 6359361"/>
                <a:gd name="connsiteX9" fmla="*/ 1492214 w 2314149"/>
                <a:gd name="connsiteY9" fmla="*/ 2556955 h 6359361"/>
                <a:gd name="connsiteX10" fmla="*/ 1630916 w 2314149"/>
                <a:gd name="connsiteY10" fmla="*/ 2543744 h 6359361"/>
                <a:gd name="connsiteX11" fmla="*/ 2314148 w 2314149"/>
                <a:gd name="connsiteY11" fmla="*/ 3179680 h 6359361"/>
                <a:gd name="connsiteX12" fmla="*/ 1630916 w 2314149"/>
                <a:gd name="connsiteY12" fmla="*/ 3815616 h 6359361"/>
                <a:gd name="connsiteX13" fmla="*/ 1492214 w 2314149"/>
                <a:gd name="connsiteY13" fmla="*/ 3802405 h 6359361"/>
                <a:gd name="connsiteX14" fmla="*/ 1492214 w 2314149"/>
                <a:gd name="connsiteY14" fmla="*/ 3827667 h 6359361"/>
                <a:gd name="connsiteX15" fmla="*/ 1620643 w 2314149"/>
                <a:gd name="connsiteY15" fmla="*/ 3815616 h 6359361"/>
                <a:gd name="connsiteX16" fmla="*/ 2303875 w 2314149"/>
                <a:gd name="connsiteY16" fmla="*/ 4451552 h 6359361"/>
                <a:gd name="connsiteX17" fmla="*/ 1620643 w 2314149"/>
                <a:gd name="connsiteY17" fmla="*/ 5087488 h 6359361"/>
                <a:gd name="connsiteX18" fmla="*/ 1492214 w 2314149"/>
                <a:gd name="connsiteY18" fmla="*/ 5075438 h 6359361"/>
                <a:gd name="connsiteX19" fmla="*/ 1492214 w 2314149"/>
                <a:gd name="connsiteY19" fmla="*/ 5099539 h 6359361"/>
                <a:gd name="connsiteX20" fmla="*/ 1620642 w 2314149"/>
                <a:gd name="connsiteY20" fmla="*/ 5087488 h 6359361"/>
                <a:gd name="connsiteX21" fmla="*/ 2303874 w 2314149"/>
                <a:gd name="connsiteY21" fmla="*/ 5723424 h 6359361"/>
                <a:gd name="connsiteX22" fmla="*/ 1620642 w 2314149"/>
                <a:gd name="connsiteY22" fmla="*/ 6359360 h 6359361"/>
                <a:gd name="connsiteX23" fmla="*/ 1492214 w 2314149"/>
                <a:gd name="connsiteY23" fmla="*/ 6359361 h 6359361"/>
                <a:gd name="connsiteX24" fmla="*/ 0 w 2314149"/>
                <a:gd name="connsiteY24" fmla="*/ 6359361 h 6359361"/>
                <a:gd name="connsiteX25" fmla="*/ 0 w 2314149"/>
                <a:gd name="connsiteY25" fmla="*/ 1 h 6359361"/>
                <a:gd name="connsiteX26" fmla="*/ 1492214 w 2314149"/>
                <a:gd name="connsiteY26" fmla="*/ 1 h 6359361"/>
                <a:gd name="connsiteX27" fmla="*/ 1630917 w 2314149"/>
                <a:gd name="connsiteY27" fmla="*/ 0 h 6359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2314149" h="6359361">
                  <a:moveTo>
                    <a:pt x="1630917" y="0"/>
                  </a:moveTo>
                  <a:cubicBezTo>
                    <a:pt x="2008256" y="0"/>
                    <a:pt x="2314149" y="284718"/>
                    <a:pt x="2314149" y="635936"/>
                  </a:cubicBezTo>
                  <a:cubicBezTo>
                    <a:pt x="2314149" y="987154"/>
                    <a:pt x="2008256" y="1271872"/>
                    <a:pt x="1630917" y="1271872"/>
                  </a:cubicBezTo>
                  <a:cubicBezTo>
                    <a:pt x="1583387" y="1271872"/>
                    <a:pt x="1536990" y="1267355"/>
                    <a:pt x="1492214" y="1258661"/>
                  </a:cubicBezTo>
                  <a:lnTo>
                    <a:pt x="1492214" y="1285083"/>
                  </a:lnTo>
                  <a:cubicBezTo>
                    <a:pt x="1536990" y="1276389"/>
                    <a:pt x="1583387" y="1271872"/>
                    <a:pt x="1630917" y="1271872"/>
                  </a:cubicBezTo>
                  <a:cubicBezTo>
                    <a:pt x="2008256" y="1271872"/>
                    <a:pt x="2314149" y="1556590"/>
                    <a:pt x="2314149" y="1907808"/>
                  </a:cubicBezTo>
                  <a:cubicBezTo>
                    <a:pt x="2314149" y="2259026"/>
                    <a:pt x="2008256" y="2543744"/>
                    <a:pt x="1630917" y="2543744"/>
                  </a:cubicBezTo>
                  <a:cubicBezTo>
                    <a:pt x="1583387" y="2543744"/>
                    <a:pt x="1536990" y="2539227"/>
                    <a:pt x="1492214" y="2530533"/>
                  </a:cubicBezTo>
                  <a:lnTo>
                    <a:pt x="1492214" y="2556955"/>
                  </a:lnTo>
                  <a:cubicBezTo>
                    <a:pt x="1536990" y="2548261"/>
                    <a:pt x="1583386" y="2543744"/>
                    <a:pt x="1630916" y="2543744"/>
                  </a:cubicBezTo>
                  <a:cubicBezTo>
                    <a:pt x="2008255" y="2543744"/>
                    <a:pt x="2314148" y="2828462"/>
                    <a:pt x="2314148" y="3179680"/>
                  </a:cubicBezTo>
                  <a:cubicBezTo>
                    <a:pt x="2314148" y="3530898"/>
                    <a:pt x="2008255" y="3815616"/>
                    <a:pt x="1630916" y="3815616"/>
                  </a:cubicBezTo>
                  <a:cubicBezTo>
                    <a:pt x="1583386" y="3815616"/>
                    <a:pt x="1536990" y="3811099"/>
                    <a:pt x="1492214" y="3802405"/>
                  </a:cubicBezTo>
                  <a:lnTo>
                    <a:pt x="1492214" y="3827667"/>
                  </a:lnTo>
                  <a:cubicBezTo>
                    <a:pt x="1533712" y="3819479"/>
                    <a:pt x="1576693" y="3815616"/>
                    <a:pt x="1620643" y="3815616"/>
                  </a:cubicBezTo>
                  <a:cubicBezTo>
                    <a:pt x="1997982" y="3815616"/>
                    <a:pt x="2303875" y="4100334"/>
                    <a:pt x="2303875" y="4451552"/>
                  </a:cubicBezTo>
                  <a:cubicBezTo>
                    <a:pt x="2303875" y="4802770"/>
                    <a:pt x="1997982" y="5087488"/>
                    <a:pt x="1620643" y="5087488"/>
                  </a:cubicBezTo>
                  <a:lnTo>
                    <a:pt x="1492214" y="5075438"/>
                  </a:lnTo>
                  <a:lnTo>
                    <a:pt x="1492214" y="5099539"/>
                  </a:lnTo>
                  <a:cubicBezTo>
                    <a:pt x="1533712" y="5091351"/>
                    <a:pt x="1576692" y="5087488"/>
                    <a:pt x="1620642" y="5087488"/>
                  </a:cubicBezTo>
                  <a:cubicBezTo>
                    <a:pt x="1997981" y="5087488"/>
                    <a:pt x="2303874" y="5372206"/>
                    <a:pt x="2303874" y="5723424"/>
                  </a:cubicBezTo>
                  <a:cubicBezTo>
                    <a:pt x="2303874" y="6074642"/>
                    <a:pt x="1997981" y="6359360"/>
                    <a:pt x="1620642" y="6359360"/>
                  </a:cubicBezTo>
                  <a:lnTo>
                    <a:pt x="1492214" y="6359361"/>
                  </a:lnTo>
                  <a:lnTo>
                    <a:pt x="0" y="6359361"/>
                  </a:lnTo>
                  <a:lnTo>
                    <a:pt x="0" y="1"/>
                  </a:lnTo>
                  <a:lnTo>
                    <a:pt x="1492214" y="1"/>
                  </a:lnTo>
                  <a:lnTo>
                    <a:pt x="1630917" y="0"/>
                  </a:lnTo>
                  <a:close/>
                </a:path>
              </a:pathLst>
            </a:custGeom>
            <a:solidFill>
              <a:schemeClr val="accent5"/>
            </a:solidFill>
            <a:ln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95500" y="161925"/>
            <a:ext cx="67373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12963" y="16033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73FE96E0-B854-41DA-AEB4-1A7671BADC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  <p:sldLayoutId id="2147483813" r:id="rId12"/>
    <p:sldLayoutId id="214748381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467769" y="2823369"/>
            <a:ext cx="1614487" cy="4994275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Template</a:t>
            </a:r>
            <a:endParaRPr lang="en-GB" dirty="0"/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827713" y="4808538"/>
            <a:ext cx="2101850" cy="766762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5121275" y="2701925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6197600" y="2701925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4068763" y="4316413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137150" y="4316413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205538" y="4316413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275513" y="4316413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258050" y="2701925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4052888" y="2701925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833813" y="2062163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151438" y="1939925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6102350" y="2062163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7381875" y="1939925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4211638" y="3676650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5157788" y="3676650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6092825" y="35544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7173913" y="35528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434975" y="1773238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975" y="1773238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2" b="1817"/>
          <a:stretch>
            <a:fillRect/>
          </a:stretch>
        </p:blipFill>
        <p:spPr bwMode="auto">
          <a:xfrm>
            <a:off x="5934075" y="1541463"/>
            <a:ext cx="3019425" cy="378301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284288" y="1644650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3311525" y="5432425"/>
            <a:ext cx="53752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57675" y="16637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955675" y="1733550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692275" y="15462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692275" y="29749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5037138" y="2974975"/>
            <a:ext cx="36401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1584325" y="5257800"/>
            <a:ext cx="71643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1692275" y="2443163"/>
            <a:ext cx="6926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89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C000"/>
      </a:accent1>
      <a:accent2>
        <a:srgbClr val="FF00FF"/>
      </a:accent2>
      <a:accent3>
        <a:srgbClr val="FFFFFF"/>
      </a:accent3>
      <a:accent4>
        <a:srgbClr val="000000"/>
      </a:accent4>
      <a:accent5>
        <a:srgbClr val="00B0F0"/>
      </a:accent5>
      <a:accent6>
        <a:srgbClr val="ADDB7B"/>
      </a:accent6>
      <a:hlink>
        <a:srgbClr val="00B0F0"/>
      </a:hlink>
      <a:folHlink>
        <a:srgbClr val="ADDB7B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295</Words>
  <Application>Microsoft Office PowerPoint</Application>
  <PresentationFormat>On-screen Show (4:3)</PresentationFormat>
  <Paragraphs>77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27</cp:revision>
  <dcterms:created xsi:type="dcterms:W3CDTF">2009-11-03T13:35:13Z</dcterms:created>
  <dcterms:modified xsi:type="dcterms:W3CDTF">2015-02-22T11:22:34Z</dcterms:modified>
</cp:coreProperties>
</file>