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6DF89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35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0BF7DF0-6E0A-4630-B13F-786CF07F47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835655-578A-48D3-B8F5-7CC5C100F3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501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5481C2-C6A4-48D9-A953-50894A64EE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63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0FDBBD-25FA-4136-BB26-8957150F88D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7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621D9-FCEF-4889-BF69-0E07C0D2508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8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9592F0-E5DE-433A-B8E0-68289FA3A09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99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F1CFA8-FA8A-47A2-8FE8-120F2F86EA4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8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F2416-E2B5-44FE-8AEA-AF67BF87986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C413A4-756B-4B2D-ACAB-4CC6398E91F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42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D17FBA-7443-4DF1-BA7B-3829FE32420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22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A098A2-763D-4DC2-B78D-09BBB1CAAB8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0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201613" y="144463"/>
            <a:ext cx="3535362" cy="6453187"/>
            <a:chOff x="201613" y="144463"/>
            <a:chExt cx="2973387" cy="6453187"/>
          </a:xfrm>
        </p:grpSpPr>
        <p:sp>
          <p:nvSpPr>
            <p:cNvPr id="5" name="Oval 8"/>
            <p:cNvSpPr/>
            <p:nvPr/>
          </p:nvSpPr>
          <p:spPr>
            <a:xfrm>
              <a:off x="1640909" y="144463"/>
              <a:ext cx="1534091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Oval 8"/>
            <p:cNvSpPr/>
            <p:nvPr/>
          </p:nvSpPr>
          <p:spPr>
            <a:xfrm>
              <a:off x="950634" y="144463"/>
              <a:ext cx="1534092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Oval 8"/>
            <p:cNvSpPr/>
            <p:nvPr/>
          </p:nvSpPr>
          <p:spPr>
            <a:xfrm>
              <a:off x="201613" y="144463"/>
              <a:ext cx="1534091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8" name="Rectangle 13"/>
          <p:cNvSpPr/>
          <p:nvPr userDrawn="1"/>
        </p:nvSpPr>
        <p:spPr>
          <a:xfrm>
            <a:off x="803275" y="4513263"/>
            <a:ext cx="7883525" cy="1630362"/>
          </a:xfrm>
          <a:custGeom>
            <a:avLst/>
            <a:gdLst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82759 w 7882759"/>
              <a:gd name="connsiteY2" fmla="*/ 1628966 h 1628966"/>
              <a:gd name="connsiteX3" fmla="*/ 0 w 7882759"/>
              <a:gd name="connsiteY3" fmla="*/ 1628966 h 1628966"/>
              <a:gd name="connsiteX4" fmla="*/ 0 w 7882759"/>
              <a:gd name="connsiteY4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66992 w 7882759"/>
              <a:gd name="connsiteY2" fmla="*/ 735861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204840 w 7882759"/>
              <a:gd name="connsiteY2" fmla="*/ 814688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2759" h="1628966">
                <a:moveTo>
                  <a:pt x="0" y="0"/>
                </a:moveTo>
                <a:lnTo>
                  <a:pt x="7882759" y="0"/>
                </a:lnTo>
                <a:lnTo>
                  <a:pt x="7204840" y="814688"/>
                </a:lnTo>
                <a:lnTo>
                  <a:pt x="7882759" y="1628966"/>
                </a:lnTo>
                <a:lnTo>
                  <a:pt x="0" y="162896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468029" y="2824258"/>
            <a:ext cx="1613643" cy="4993240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7369" y="4643136"/>
            <a:ext cx="2102686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43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FD6F7-8AB4-47AB-9F38-85B20109F8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705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C9A82-A2CD-4E94-B2E3-60649C6BD6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5749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DA0AD-CBA1-48F5-8BAE-713476DBB2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4957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19AE-2C00-48FF-8506-9238DEBD3B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072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1B4A-3371-4854-9CA6-C9FDE3B1DA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143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CC4D8-C749-4571-9ACE-739C99A53E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46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C1B39-5EDC-4537-809A-1F079256A0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87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C2BD3-A8FF-4CBC-BB57-044105522C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12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068EA-C3F8-427D-91B7-01E4F02845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759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3A501-E78C-42C7-BBB0-EB209EDA74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13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9B1DD-EF8E-4ABE-9CBA-3814744AF3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689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1FE48-FE62-4C3E-B688-9BD9D4D321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911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201613" y="144463"/>
            <a:ext cx="2973387" cy="6453187"/>
            <a:chOff x="201613" y="144463"/>
            <a:chExt cx="2973387" cy="6453187"/>
          </a:xfrm>
        </p:grpSpPr>
        <p:sp>
          <p:nvSpPr>
            <p:cNvPr id="15" name="Oval 8"/>
            <p:cNvSpPr/>
            <p:nvPr/>
          </p:nvSpPr>
          <p:spPr>
            <a:xfrm>
              <a:off x="1641475" y="144463"/>
              <a:ext cx="153352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Oval 8"/>
            <p:cNvSpPr/>
            <p:nvPr/>
          </p:nvSpPr>
          <p:spPr>
            <a:xfrm>
              <a:off x="950913" y="144463"/>
              <a:ext cx="153352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Oval 8"/>
            <p:cNvSpPr/>
            <p:nvPr/>
          </p:nvSpPr>
          <p:spPr>
            <a:xfrm>
              <a:off x="201613" y="144463"/>
              <a:ext cx="153352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0" y="1619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12963" y="16033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3FE96E0-B854-41DA-AEB4-1A7671BADC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467769" y="2823369"/>
            <a:ext cx="1614487" cy="49942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827713" y="4808538"/>
            <a:ext cx="2101850" cy="766762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121275" y="2701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97600" y="2701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68763" y="4316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137150" y="4316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205538" y="4316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275513" y="4316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258050" y="2701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052888" y="2701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33813" y="20621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151438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102350" y="20621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381875" y="1939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11638" y="36766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157788" y="3676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092825" y="3554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173913" y="3552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34975" y="17732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7732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284288" y="16446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311525" y="5432425"/>
            <a:ext cx="537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7675" y="16637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955675" y="17335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92275" y="1546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692275" y="2974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37138" y="29749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84325" y="52578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692275" y="24431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8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FF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27</cp:revision>
  <dcterms:created xsi:type="dcterms:W3CDTF">2009-11-03T13:35:13Z</dcterms:created>
  <dcterms:modified xsi:type="dcterms:W3CDTF">2015-02-22T11:22:34Z</dcterms:modified>
</cp:coreProperties>
</file>