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6DF89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2B85342-8AFD-4DE2-8617-E54ACABC89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7130AEC-E4E3-400E-B39E-C6A358EB16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460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C22E3E8-1BBA-48B1-89D1-67D29E41C7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1765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A2938A-E1EC-4A0A-B17A-D5F799AB66A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12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AA3F38-601E-4B7F-A5CF-DF87CC8763B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1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6AA822-D605-49C6-8D58-07EFB86E322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8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3D7929-FEC8-4C73-819F-67485AF4A94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2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1E09F3-A3C1-445C-9347-783CCECC79C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00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309852-38A7-487B-BDAD-5A96AD67B44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249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E95D53-F616-4345-9D9A-0164765356E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83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B1DED6-51B8-4F6C-9128-8D5E11EE0456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642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 userDrawn="1"/>
        </p:nvGrpSpPr>
        <p:grpSpPr bwMode="auto">
          <a:xfrm>
            <a:off x="0" y="1508125"/>
            <a:ext cx="2647950" cy="5365750"/>
            <a:chOff x="0" y="1507867"/>
            <a:chExt cx="2647950" cy="5366009"/>
          </a:xfrm>
        </p:grpSpPr>
        <p:sp>
          <p:nvSpPr>
            <p:cNvPr id="4" name="Rectangle 3"/>
            <p:cNvSpPr/>
            <p:nvPr userDrawn="1"/>
          </p:nvSpPr>
          <p:spPr>
            <a:xfrm>
              <a:off x="0" y="1719015"/>
              <a:ext cx="2647950" cy="51548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grpSp>
          <p:nvGrpSpPr>
            <p:cNvPr id="5" name="Group 4"/>
            <p:cNvGrpSpPr>
              <a:grpSpLocks/>
            </p:cNvGrpSpPr>
            <p:nvPr userDrawn="1"/>
          </p:nvGrpSpPr>
          <p:grpSpPr bwMode="auto">
            <a:xfrm>
              <a:off x="1299730" y="4042549"/>
              <a:ext cx="811119" cy="775611"/>
              <a:chOff x="2469560" y="1631727"/>
              <a:chExt cx="2539049" cy="2427032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2" name="5-Point Star 11"/>
              <p:cNvSpPr/>
              <p:nvPr/>
            </p:nvSpPr>
            <p:spPr>
              <a:xfrm rot="20298568">
                <a:off x="2469560" y="1631727"/>
                <a:ext cx="2539049" cy="2427032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 rot="20298568">
                <a:off x="2679163" y="1828556"/>
                <a:ext cx="2145250" cy="2049247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grpSp>
          <p:nvGrpSpPr>
            <p:cNvPr id="6" name="Group 28"/>
            <p:cNvGrpSpPr>
              <a:grpSpLocks/>
            </p:cNvGrpSpPr>
            <p:nvPr userDrawn="1"/>
          </p:nvGrpSpPr>
          <p:grpSpPr bwMode="auto">
            <a:xfrm rot="3126740">
              <a:off x="446183" y="1553111"/>
              <a:ext cx="2098676" cy="2008188"/>
              <a:chOff x="2469560" y="1631727"/>
              <a:chExt cx="2539049" cy="2427032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0" name="5-Point Star 9"/>
              <p:cNvSpPr/>
              <p:nvPr/>
            </p:nvSpPr>
            <p:spPr>
              <a:xfrm rot="20298568">
                <a:off x="2469392" y="1630381"/>
                <a:ext cx="2539048" cy="2427032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 rot="20298568">
                <a:off x="2678213" y="1827444"/>
                <a:ext cx="2145323" cy="2049067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grpSp>
          <p:nvGrpSpPr>
            <p:cNvPr id="7" name="Group 31"/>
            <p:cNvGrpSpPr>
              <a:grpSpLocks/>
            </p:cNvGrpSpPr>
            <p:nvPr userDrawn="1"/>
          </p:nvGrpSpPr>
          <p:grpSpPr bwMode="auto">
            <a:xfrm rot="1292831">
              <a:off x="75452" y="4535421"/>
              <a:ext cx="2219326" cy="2122487"/>
              <a:chOff x="2469560" y="1631727"/>
              <a:chExt cx="2539049" cy="2427032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" name="5-Point Star 7"/>
              <p:cNvSpPr/>
              <p:nvPr/>
            </p:nvSpPr>
            <p:spPr>
              <a:xfrm rot="20298568">
                <a:off x="2469560" y="1631727"/>
                <a:ext cx="2539049" cy="2427032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9" name="5-Point Star 8"/>
              <p:cNvSpPr/>
              <p:nvPr/>
            </p:nvSpPr>
            <p:spPr>
              <a:xfrm rot="20298568">
                <a:off x="2678953" y="1829668"/>
                <a:ext cx="2143116" cy="2049454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</p:grpSp>
      <p:grpSp>
        <p:nvGrpSpPr>
          <p:cNvPr id="14" name="Group 38"/>
          <p:cNvGrpSpPr>
            <a:grpSpLocks/>
          </p:cNvGrpSpPr>
          <p:nvPr userDrawn="1"/>
        </p:nvGrpSpPr>
        <p:grpSpPr bwMode="auto">
          <a:xfrm>
            <a:off x="6448425" y="1717675"/>
            <a:ext cx="2695575" cy="5156200"/>
            <a:chOff x="6448097" y="1718468"/>
            <a:chExt cx="2695903" cy="5155407"/>
          </a:xfrm>
        </p:grpSpPr>
        <p:sp>
          <p:nvSpPr>
            <p:cNvPr id="15" name="Rectangle 14"/>
            <p:cNvSpPr/>
            <p:nvPr userDrawn="1"/>
          </p:nvSpPr>
          <p:spPr>
            <a:xfrm>
              <a:off x="6448097" y="1718468"/>
              <a:ext cx="2695903" cy="51554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141919" y="2018460"/>
              <a:ext cx="882757" cy="850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8097711" y="5764384"/>
              <a:ext cx="882757" cy="850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7746830" y="3858089"/>
              <a:ext cx="882757" cy="850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668787" y="5769145"/>
              <a:ext cx="573157" cy="5523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8188209" y="2721614"/>
              <a:ext cx="703349" cy="6793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6644971" y="3150173"/>
              <a:ext cx="573158" cy="5523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141919" y="4708858"/>
              <a:ext cx="573157" cy="553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23" name="Group 47"/>
          <p:cNvGrpSpPr>
            <a:grpSpLocks/>
          </p:cNvGrpSpPr>
          <p:nvPr userDrawn="1"/>
        </p:nvGrpSpPr>
        <p:grpSpPr bwMode="auto">
          <a:xfrm>
            <a:off x="2647950" y="1697038"/>
            <a:ext cx="3810000" cy="5176837"/>
            <a:chOff x="2647950" y="1697574"/>
            <a:chExt cx="3809726" cy="5176301"/>
          </a:xfrm>
        </p:grpSpPr>
        <p:sp>
          <p:nvSpPr>
            <p:cNvPr id="24" name="Rectangle 23"/>
            <p:cNvSpPr/>
            <p:nvPr userDrawn="1"/>
          </p:nvSpPr>
          <p:spPr>
            <a:xfrm>
              <a:off x="2647950" y="1718209"/>
              <a:ext cx="3800202" cy="51397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2800339" y="1697574"/>
              <a:ext cx="747659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4175015" y="1697574"/>
              <a:ext cx="746071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5395715" y="1697574"/>
              <a:ext cx="747658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3687688" y="1697574"/>
              <a:ext cx="374623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5081413" y="1697574"/>
              <a:ext cx="152389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6303700" y="1697574"/>
              <a:ext cx="153976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31" name="Rectangle 30"/>
          <p:cNvSpPr/>
          <p:nvPr userDrawn="1"/>
        </p:nvSpPr>
        <p:spPr>
          <a:xfrm>
            <a:off x="0" y="0"/>
            <a:ext cx="9144000" cy="17192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740419" y="-2273539"/>
            <a:ext cx="1613643" cy="6265545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2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5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2997D0-3FFF-439B-B616-A7FBE16209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35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915024-C29F-453A-9272-963ACDC339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10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92D111-A6BE-4B75-8A27-F9F7168779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747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1EAADD-98E8-4C70-885F-E63B539604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33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 userDrawn="1"/>
        </p:nvGrpSpPr>
        <p:grpSpPr bwMode="auto">
          <a:xfrm>
            <a:off x="0" y="1719263"/>
            <a:ext cx="2654300" cy="5175250"/>
            <a:chOff x="2647950" y="1697574"/>
            <a:chExt cx="3800147" cy="5176301"/>
          </a:xfrm>
        </p:grpSpPr>
        <p:sp>
          <p:nvSpPr>
            <p:cNvPr id="5" name="Rectangle 4"/>
            <p:cNvSpPr/>
            <p:nvPr userDrawn="1"/>
          </p:nvSpPr>
          <p:spPr>
            <a:xfrm>
              <a:off x="2647950" y="1718215"/>
              <a:ext cx="3800147" cy="513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800229" y="1697574"/>
              <a:ext cx="747755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175282" y="1697574"/>
              <a:ext cx="745483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395784" y="1697574"/>
              <a:ext cx="747755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688899" y="1697574"/>
              <a:ext cx="372742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079862" y="1697574"/>
              <a:ext cx="154551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91273" y="1697574"/>
              <a:ext cx="154551" cy="5176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6117AC-F284-44C0-B777-CCA2593447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50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191787-4DC0-4BF4-84F6-44B22F443A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684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427DA7-974F-4CE3-AB6E-710C395A0C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83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4B156B-B117-4C9F-AD3F-3B5C9DD809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026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 userDrawn="1"/>
        </p:nvGrpSpPr>
        <p:grpSpPr bwMode="auto">
          <a:xfrm>
            <a:off x="0" y="1717675"/>
            <a:ext cx="2628900" cy="5156200"/>
            <a:chOff x="6448097" y="1718468"/>
            <a:chExt cx="2695903" cy="5155407"/>
          </a:xfrm>
        </p:grpSpPr>
        <p:sp>
          <p:nvSpPr>
            <p:cNvPr id="4" name="Rectangle 3"/>
            <p:cNvSpPr/>
            <p:nvPr userDrawn="1"/>
          </p:nvSpPr>
          <p:spPr>
            <a:xfrm>
              <a:off x="6448097" y="1718468"/>
              <a:ext cx="2695903" cy="51554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" name="Oval 4"/>
            <p:cNvSpPr/>
            <p:nvPr userDrawn="1"/>
          </p:nvSpPr>
          <p:spPr>
            <a:xfrm>
              <a:off x="7141608" y="2018460"/>
              <a:ext cx="882355" cy="850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8098849" y="5764384"/>
              <a:ext cx="882355" cy="850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Oval 6"/>
            <p:cNvSpPr/>
            <p:nvPr userDrawn="1"/>
          </p:nvSpPr>
          <p:spPr>
            <a:xfrm>
              <a:off x="7745582" y="3858089"/>
              <a:ext cx="883982" cy="850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6669500" y="5769145"/>
              <a:ext cx="573042" cy="5523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8186759" y="2721614"/>
              <a:ext cx="704908" cy="6793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6645081" y="3150173"/>
              <a:ext cx="573042" cy="5523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7141608" y="4708858"/>
              <a:ext cx="573042" cy="553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D051AF-6848-444C-870F-19A491752C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835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BF2889-3F20-49AA-91F1-68788D2E39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795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960B8A-8C88-4ADF-9D93-0579E087A0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433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180504-B7F1-43E2-B08E-6FC6245991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129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0" y="1508125"/>
            <a:ext cx="2647950" cy="5365750"/>
            <a:chOff x="0" y="1507867"/>
            <a:chExt cx="2647950" cy="5366009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1719015"/>
              <a:ext cx="2647950" cy="51548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grpSp>
          <p:nvGrpSpPr>
            <p:cNvPr id="18" name="Group 25"/>
            <p:cNvGrpSpPr>
              <a:grpSpLocks/>
            </p:cNvGrpSpPr>
            <p:nvPr userDrawn="1"/>
          </p:nvGrpSpPr>
          <p:grpSpPr bwMode="auto">
            <a:xfrm>
              <a:off x="1299730" y="4042549"/>
              <a:ext cx="811119" cy="775611"/>
              <a:chOff x="2469560" y="1631727"/>
              <a:chExt cx="2539049" cy="2427032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33" name="5-Point Star 32"/>
              <p:cNvSpPr/>
              <p:nvPr/>
            </p:nvSpPr>
            <p:spPr>
              <a:xfrm rot="20298568">
                <a:off x="2469560" y="1631727"/>
                <a:ext cx="2539049" cy="2427032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34" name="5-Point Star 33"/>
              <p:cNvSpPr/>
              <p:nvPr/>
            </p:nvSpPr>
            <p:spPr>
              <a:xfrm rot="20298568">
                <a:off x="2679163" y="1828556"/>
                <a:ext cx="2145250" cy="2049247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grpSp>
          <p:nvGrpSpPr>
            <p:cNvPr id="19" name="Group 28"/>
            <p:cNvGrpSpPr>
              <a:grpSpLocks/>
            </p:cNvGrpSpPr>
            <p:nvPr userDrawn="1"/>
          </p:nvGrpSpPr>
          <p:grpSpPr bwMode="auto">
            <a:xfrm rot="3126740">
              <a:off x="446183" y="1553111"/>
              <a:ext cx="2098676" cy="2008188"/>
              <a:chOff x="2469560" y="1631727"/>
              <a:chExt cx="2539049" cy="2427032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5" name="5-Point Star 24"/>
              <p:cNvSpPr/>
              <p:nvPr/>
            </p:nvSpPr>
            <p:spPr>
              <a:xfrm rot="20298568">
                <a:off x="2469392" y="1630381"/>
                <a:ext cx="2539048" cy="2427032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32" name="5-Point Star 31"/>
              <p:cNvSpPr/>
              <p:nvPr/>
            </p:nvSpPr>
            <p:spPr>
              <a:xfrm rot="20298568">
                <a:off x="2678213" y="1827444"/>
                <a:ext cx="2145323" cy="2049067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grpSp>
          <p:nvGrpSpPr>
            <p:cNvPr id="21" name="Group 31"/>
            <p:cNvGrpSpPr>
              <a:grpSpLocks/>
            </p:cNvGrpSpPr>
            <p:nvPr userDrawn="1"/>
          </p:nvGrpSpPr>
          <p:grpSpPr bwMode="auto">
            <a:xfrm rot="1292831">
              <a:off x="75452" y="4535421"/>
              <a:ext cx="2219326" cy="2122487"/>
              <a:chOff x="2469560" y="1631727"/>
              <a:chExt cx="2539049" cy="2427032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2" name="5-Point Star 21"/>
              <p:cNvSpPr/>
              <p:nvPr/>
            </p:nvSpPr>
            <p:spPr>
              <a:xfrm rot="20298568">
                <a:off x="2469560" y="1631727"/>
                <a:ext cx="2539049" cy="2427032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24" name="5-Point Star 23"/>
              <p:cNvSpPr/>
              <p:nvPr/>
            </p:nvSpPr>
            <p:spPr>
              <a:xfrm rot="20298568">
                <a:off x="2678953" y="1829668"/>
                <a:ext cx="2143116" cy="2049454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</p:grpSp>
      <p:sp>
        <p:nvSpPr>
          <p:cNvPr id="35" name="Rectangle 34"/>
          <p:cNvSpPr/>
          <p:nvPr userDrawn="1"/>
        </p:nvSpPr>
        <p:spPr>
          <a:xfrm>
            <a:off x="0" y="0"/>
            <a:ext cx="2647950" cy="17192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52413" y="161925"/>
            <a:ext cx="8580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112963" y="16033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07274F1-5741-4C2F-9F90-E1FF632328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740819" y="-2274093"/>
            <a:ext cx="1612900" cy="6265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74638"/>
            <a:ext cx="8574088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4488" y="1603375"/>
            <a:ext cx="5965825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121275" y="2701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97600" y="2701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068763" y="4316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37150" y="4316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205538" y="4316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275513" y="4316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258050" y="2701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052888" y="2701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833813" y="20621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151438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102350" y="20621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81875" y="1939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211638" y="36766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157788" y="3676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092825" y="3554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173913" y="3552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1925"/>
            <a:ext cx="85915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286000" y="214947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14947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82900" y="1600200"/>
            <a:ext cx="262890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2458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8589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6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284288" y="16446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311525" y="5432425"/>
            <a:ext cx="537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74638"/>
            <a:ext cx="83312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52850" y="2120900"/>
            <a:ext cx="4689475" cy="2135188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56325" y="4991100"/>
          <a:ext cx="2686050" cy="1308100"/>
        </p:xfrm>
        <a:graphic>
          <a:graphicData uri="http://schemas.openxmlformats.org/drawingml/2006/table">
            <a:tbl>
              <a:tblPr/>
              <a:tblGrid>
                <a:gridCol w="1343025"/>
                <a:gridCol w="1343025"/>
              </a:tblGrid>
              <a:tr h="61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69900" y="4930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397250" y="4930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0275" y="1268413"/>
            <a:ext cx="8040688" cy="5329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930275" y="274638"/>
            <a:ext cx="7756525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692275" y="1546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692275" y="2974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5037138" y="29749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1584325" y="52578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692275" y="24431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293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41</cp:revision>
  <dcterms:created xsi:type="dcterms:W3CDTF">2009-11-03T13:35:13Z</dcterms:created>
  <dcterms:modified xsi:type="dcterms:W3CDTF">2015-02-22T11:22:33Z</dcterms:modified>
</cp:coreProperties>
</file>