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jpeg" ContentType="image/jpeg"/>
  <Default Extension="rels" ContentType="application/vnd.openxmlformats-package.relationships+xml"/>
  <Default Extension="xml" ContentType="application/xml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1"/>
  </p:notesMasterIdLst>
  <p:handoutMasterIdLst>
    <p:handoutMasterId r:id="rId12"/>
  </p:handoutMasterIdLst>
  <p:sldIdLst>
    <p:sldId id="274" r:id="rId2"/>
    <p:sldId id="259" r:id="rId3"/>
    <p:sldId id="260" r:id="rId4"/>
    <p:sldId id="261" r:id="rId5"/>
    <p:sldId id="262" r:id="rId6"/>
    <p:sldId id="263" r:id="rId7"/>
    <p:sldId id="264" r:id="rId8"/>
    <p:sldId id="265" r:id="rId9"/>
    <p:sldId id="266" r:id="rId10"/>
  </p:sldIdLst>
  <p:sldSz cx="9144000" cy="6858000" type="screen4x3"/>
  <p:notesSz cx="6858000" cy="9144000"/>
  <p:defaultTextStyle>
    <a:defPPr>
      <a:defRPr lang="en-GB"/>
    </a:defPPr>
    <a:lvl1pPr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panose="020B0604020202020204" pitchFamily="34" charset="0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FF"/>
    <a:srgbClr val="B6DF89"/>
    <a:srgbClr val="7F4F3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 snapToGrid="0">
      <p:cViewPr>
        <p:scale>
          <a:sx n="75" d="100"/>
          <a:sy n="75" d="100"/>
        </p:scale>
        <p:origin x="-930" y="-61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notesViewPr>
    <p:cSldViewPr snapToGrid="0">
      <p:cViewPr varScale="1">
        <p:scale>
          <a:sx n="53" d="100"/>
          <a:sy n="53" d="100"/>
        </p:scale>
        <p:origin x="-2868" y="-90"/>
      </p:cViewPr>
      <p:guideLst>
        <p:guide orient="horz" pos="2880"/>
        <p:guide pos="2160"/>
      </p:guideLst>
    </p:cSldViewPr>
  </p:notesViewPr>
  <p:gridSpacing cx="36004" cy="36004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presProps" Target="pres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handoutMaster" Target="handoutMasters/handoutMaster1.xml"/><Relationship Id="rId2" Type="http://schemas.openxmlformats.org/officeDocument/2006/relationships/slide" Target="slides/slide1.xml"/><Relationship Id="rId16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5" Type="http://schemas.openxmlformats.org/officeDocument/2006/relationships/theme" Target="theme/theme1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viewProps" Target="view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.emf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fld id="{E2B85342-8AFD-4DE2-8617-E54ACABC89E4}" type="datetimeFigureOut">
              <a:rPr lang="en-GB"/>
              <a:pPr>
                <a:defRPr/>
              </a:pPr>
              <a:t>22/02/2015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97130AEC-E4E3-400E-B39E-C6A358EB16E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98460947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84613" y="0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5364" name="Rectangle 4"/>
          <p:cNvSpPr>
            <a:spLocks noRot="1" noChangeArrowheads="1" noTextEdit="1"/>
          </p:cNvSpPr>
          <p:nvPr>
            <p:ph type="sldImg" idx="2"/>
          </p:nvPr>
        </p:nvSpPr>
        <p:spPr bwMode="auto">
          <a:xfrm>
            <a:off x="1143000" y="685800"/>
            <a:ext cx="4572000" cy="342900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307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Click to edit Master text styles</a:t>
            </a:r>
          </a:p>
          <a:p>
            <a:pPr lvl="1"/>
            <a:r>
              <a:rPr lang="en-GB" noProof="0" smtClean="0"/>
              <a:t>Second level</a:t>
            </a:r>
          </a:p>
          <a:p>
            <a:pPr lvl="2"/>
            <a:r>
              <a:rPr lang="en-GB" noProof="0" smtClean="0"/>
              <a:t>Third level</a:t>
            </a:r>
          </a:p>
          <a:p>
            <a:pPr lvl="3"/>
            <a:r>
              <a:rPr lang="en-GB" noProof="0" smtClean="0"/>
              <a:t>Fourth level</a:t>
            </a:r>
          </a:p>
          <a:p>
            <a:pPr lvl="4"/>
            <a:r>
              <a:rPr lang="en-GB" noProof="0" smtClean="0"/>
              <a:t>Fifth level</a:t>
            </a:r>
          </a:p>
        </p:txBody>
      </p:sp>
      <p:sp>
        <p:nvSpPr>
          <p:cNvPr id="307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eaLnBrk="1" hangingPunct="1">
              <a:defRPr sz="12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07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 eaLnBrk="1" hangingPunct="1">
              <a:defRPr sz="1200" smtClean="0"/>
            </a:lvl1pPr>
          </a:lstStyle>
          <a:p>
            <a:pPr>
              <a:defRPr/>
            </a:pPr>
            <a:fld id="{DC22E3E8-1BBA-48B1-89D1-67D29E41C78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43176546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8A2938A-E1EC-4A0A-B17A-D5F799AB66AC}" type="slidenum">
              <a:rPr lang="en-GB" altLang="en-US"/>
              <a:pPr>
                <a:spcBef>
                  <a:spcPct val="0"/>
                </a:spcBef>
              </a:pPr>
              <a:t>2</a:t>
            </a:fld>
            <a:endParaRPr lang="en-GB" altLang="en-US"/>
          </a:p>
        </p:txBody>
      </p:sp>
      <p:sp>
        <p:nvSpPr>
          <p:cNvPr id="1945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946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0812943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B1AA3F38-601E-4B7F-A5CF-DF87CC8763BD}" type="slidenum">
              <a:rPr lang="en-GB" altLang="en-US"/>
              <a:pPr>
                <a:spcBef>
                  <a:spcPct val="0"/>
                </a:spcBef>
              </a:pPr>
              <a:t>3</a:t>
            </a:fld>
            <a:endParaRPr lang="en-GB" altLang="en-US"/>
          </a:p>
        </p:txBody>
      </p:sp>
      <p:sp>
        <p:nvSpPr>
          <p:cNvPr id="2150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150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111816901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AB6AA822-D605-49C6-8D58-07EFB86E3221}" type="slidenum">
              <a:rPr lang="en-GB" altLang="en-US"/>
              <a:pPr>
                <a:spcBef>
                  <a:spcPct val="0"/>
                </a:spcBef>
              </a:pPr>
              <a:t>4</a:t>
            </a:fld>
            <a:endParaRPr lang="en-GB" altLang="en-US"/>
          </a:p>
        </p:txBody>
      </p:sp>
      <p:sp>
        <p:nvSpPr>
          <p:cNvPr id="2355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355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53938054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560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F3D7929-FEC8-4C73-819F-67485AF4A945}" type="slidenum">
              <a:rPr lang="en-GB" altLang="en-US"/>
              <a:pPr>
                <a:spcBef>
                  <a:spcPct val="0"/>
                </a:spcBef>
              </a:pPr>
              <a:t>5</a:t>
            </a:fld>
            <a:endParaRPr lang="en-GB" altLang="en-US"/>
          </a:p>
        </p:txBody>
      </p:sp>
      <p:sp>
        <p:nvSpPr>
          <p:cNvPr id="25603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5604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25125950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50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E11E09F3-A3C1-445C-9347-783CCECC79C4}" type="slidenum">
              <a:rPr lang="en-GB" altLang="en-US"/>
              <a:pPr>
                <a:spcBef>
                  <a:spcPct val="0"/>
                </a:spcBef>
              </a:pPr>
              <a:t>6</a:t>
            </a:fld>
            <a:endParaRPr lang="en-GB" altLang="en-US"/>
          </a:p>
        </p:txBody>
      </p:sp>
      <p:sp>
        <p:nvSpPr>
          <p:cNvPr id="27651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765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9060063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2B309852-38A7-487B-BDAD-5A96AD67B44F}" type="slidenum">
              <a:rPr lang="en-GB" altLang="en-US"/>
              <a:pPr>
                <a:spcBef>
                  <a:spcPct val="0"/>
                </a:spcBef>
              </a:pPr>
              <a:t>7</a:t>
            </a:fld>
            <a:endParaRPr lang="en-GB" altLang="en-US"/>
          </a:p>
        </p:txBody>
      </p:sp>
      <p:sp>
        <p:nvSpPr>
          <p:cNvPr id="29699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9700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5124988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6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01E95D53-F616-4345-9D9A-0164765356EC}" type="slidenum">
              <a:rPr lang="en-GB" altLang="en-US"/>
              <a:pPr>
                <a:spcBef>
                  <a:spcPct val="0"/>
                </a:spcBef>
              </a:pPr>
              <a:t>8</a:t>
            </a:fld>
            <a:endParaRPr lang="en-GB" altLang="en-US"/>
          </a:p>
        </p:txBody>
      </p:sp>
      <p:sp>
        <p:nvSpPr>
          <p:cNvPr id="31747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1748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887083253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4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30000"/>
              </a:spcBef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30000"/>
              </a:spcBef>
              <a:spcAft>
                <a:spcPct val="0"/>
              </a:spcAft>
              <a:defRPr sz="12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>
              <a:spcBef>
                <a:spcPct val="0"/>
              </a:spcBef>
            </a:pPr>
            <a:fld id="{5FB1DED6-51B8-4F6C-9128-8D5E11EE0456}" type="slidenum">
              <a:rPr lang="en-GB" altLang="en-US"/>
              <a:pPr>
                <a:spcBef>
                  <a:spcPct val="0"/>
                </a:spcBef>
              </a:pPr>
              <a:t>9</a:t>
            </a:fld>
            <a:endParaRPr lang="en-GB" altLang="en-US"/>
          </a:p>
        </p:txBody>
      </p:sp>
      <p:sp>
        <p:nvSpPr>
          <p:cNvPr id="33795" name="Rectangle 2"/>
          <p:cNvSpPr>
            <a:spLocks noRo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3796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US" altLang="en-US" smtClean="0">
              <a:latin typeface="Arial" panose="020B060402020202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8464236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9"/>
          <p:cNvGrpSpPr>
            <a:grpSpLocks/>
          </p:cNvGrpSpPr>
          <p:nvPr userDrawn="1"/>
        </p:nvGrpSpPr>
        <p:grpSpPr bwMode="auto">
          <a:xfrm>
            <a:off x="0" y="1508125"/>
            <a:ext cx="2647950" cy="5365750"/>
            <a:chOff x="0" y="1507867"/>
            <a:chExt cx="2647950" cy="5366009"/>
          </a:xfrm>
        </p:grpSpPr>
        <p:sp>
          <p:nvSpPr>
            <p:cNvPr id="4" name="Rectangle 3"/>
            <p:cNvSpPr/>
            <p:nvPr userDrawn="1"/>
          </p:nvSpPr>
          <p:spPr>
            <a:xfrm>
              <a:off x="0" y="1719015"/>
              <a:ext cx="2647950" cy="5154861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grpSp>
          <p:nvGrpSpPr>
            <p:cNvPr id="5" name="Group 4"/>
            <p:cNvGrpSpPr>
              <a:grpSpLocks/>
            </p:cNvGrpSpPr>
            <p:nvPr userDrawn="1"/>
          </p:nvGrpSpPr>
          <p:grpSpPr bwMode="auto">
            <a:xfrm>
              <a:off x="1299730" y="4042549"/>
              <a:ext cx="811119" cy="775611"/>
              <a:chOff x="2469560" y="1631727"/>
              <a:chExt cx="2539049" cy="2427032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12" name="5-Point Star 11"/>
              <p:cNvSpPr/>
              <p:nvPr/>
            </p:nvSpPr>
            <p:spPr>
              <a:xfrm rot="20298568">
                <a:off x="2469560" y="1631727"/>
                <a:ext cx="2539049" cy="2427032"/>
              </a:xfrm>
              <a:prstGeom prst="star5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GB"/>
              </a:p>
            </p:txBody>
          </p:sp>
          <p:sp>
            <p:nvSpPr>
              <p:cNvPr id="13" name="5-Point Star 12"/>
              <p:cNvSpPr/>
              <p:nvPr/>
            </p:nvSpPr>
            <p:spPr>
              <a:xfrm rot="20298568">
                <a:off x="2679163" y="1828556"/>
                <a:ext cx="2145250" cy="2049247"/>
              </a:xfrm>
              <a:prstGeom prst="star5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GB"/>
              </a:p>
            </p:txBody>
          </p:sp>
        </p:grpSp>
        <p:grpSp>
          <p:nvGrpSpPr>
            <p:cNvPr id="6" name="Group 28"/>
            <p:cNvGrpSpPr>
              <a:grpSpLocks/>
            </p:cNvGrpSpPr>
            <p:nvPr userDrawn="1"/>
          </p:nvGrpSpPr>
          <p:grpSpPr bwMode="auto">
            <a:xfrm rot="3126740">
              <a:off x="446183" y="1553111"/>
              <a:ext cx="2098676" cy="2008188"/>
              <a:chOff x="2469560" y="1631727"/>
              <a:chExt cx="2539049" cy="2427032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10" name="5-Point Star 9"/>
              <p:cNvSpPr/>
              <p:nvPr/>
            </p:nvSpPr>
            <p:spPr>
              <a:xfrm rot="20298568">
                <a:off x="2469392" y="1630381"/>
                <a:ext cx="2539048" cy="2427032"/>
              </a:xfrm>
              <a:prstGeom prst="star5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GB"/>
              </a:p>
            </p:txBody>
          </p:sp>
          <p:sp>
            <p:nvSpPr>
              <p:cNvPr id="11" name="5-Point Star 10"/>
              <p:cNvSpPr/>
              <p:nvPr/>
            </p:nvSpPr>
            <p:spPr>
              <a:xfrm rot="20298568">
                <a:off x="2678213" y="1827444"/>
                <a:ext cx="2145323" cy="2049067"/>
              </a:xfrm>
              <a:prstGeom prst="star5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GB"/>
              </a:p>
            </p:txBody>
          </p:sp>
        </p:grpSp>
        <p:grpSp>
          <p:nvGrpSpPr>
            <p:cNvPr id="7" name="Group 31"/>
            <p:cNvGrpSpPr>
              <a:grpSpLocks/>
            </p:cNvGrpSpPr>
            <p:nvPr userDrawn="1"/>
          </p:nvGrpSpPr>
          <p:grpSpPr bwMode="auto">
            <a:xfrm rot="1292831">
              <a:off x="75452" y="4535421"/>
              <a:ext cx="2219326" cy="2122487"/>
              <a:chOff x="2469560" y="1631727"/>
              <a:chExt cx="2539049" cy="2427032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8" name="5-Point Star 7"/>
              <p:cNvSpPr/>
              <p:nvPr/>
            </p:nvSpPr>
            <p:spPr>
              <a:xfrm rot="20298568">
                <a:off x="2469560" y="1631727"/>
                <a:ext cx="2539049" cy="2427032"/>
              </a:xfrm>
              <a:prstGeom prst="star5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GB"/>
              </a:p>
            </p:txBody>
          </p:sp>
          <p:sp>
            <p:nvSpPr>
              <p:cNvPr id="9" name="5-Point Star 8"/>
              <p:cNvSpPr/>
              <p:nvPr/>
            </p:nvSpPr>
            <p:spPr>
              <a:xfrm rot="20298568">
                <a:off x="2678953" y="1829668"/>
                <a:ext cx="2143116" cy="2049454"/>
              </a:xfrm>
              <a:prstGeom prst="star5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GB"/>
              </a:p>
            </p:txBody>
          </p:sp>
        </p:grpSp>
      </p:grpSp>
      <p:grpSp>
        <p:nvGrpSpPr>
          <p:cNvPr id="14" name="Group 38"/>
          <p:cNvGrpSpPr>
            <a:grpSpLocks/>
          </p:cNvGrpSpPr>
          <p:nvPr userDrawn="1"/>
        </p:nvGrpSpPr>
        <p:grpSpPr bwMode="auto">
          <a:xfrm>
            <a:off x="6448425" y="1717675"/>
            <a:ext cx="2695575" cy="5156200"/>
            <a:chOff x="6448097" y="1718468"/>
            <a:chExt cx="2695903" cy="5155407"/>
          </a:xfrm>
        </p:grpSpPr>
        <p:sp>
          <p:nvSpPr>
            <p:cNvPr id="15" name="Rectangle 14"/>
            <p:cNvSpPr/>
            <p:nvPr userDrawn="1"/>
          </p:nvSpPr>
          <p:spPr>
            <a:xfrm>
              <a:off x="6448097" y="1718468"/>
              <a:ext cx="2695903" cy="51554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6" name="Oval 15"/>
            <p:cNvSpPr/>
            <p:nvPr userDrawn="1"/>
          </p:nvSpPr>
          <p:spPr>
            <a:xfrm>
              <a:off x="7141919" y="2018460"/>
              <a:ext cx="882757" cy="85076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7" name="Oval 16"/>
            <p:cNvSpPr/>
            <p:nvPr userDrawn="1"/>
          </p:nvSpPr>
          <p:spPr>
            <a:xfrm>
              <a:off x="8097711" y="5764384"/>
              <a:ext cx="882757" cy="85076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8" name="Oval 17"/>
            <p:cNvSpPr/>
            <p:nvPr userDrawn="1"/>
          </p:nvSpPr>
          <p:spPr>
            <a:xfrm>
              <a:off x="7746830" y="3858089"/>
              <a:ext cx="882757" cy="85076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9" name="Oval 18"/>
            <p:cNvSpPr/>
            <p:nvPr userDrawn="1"/>
          </p:nvSpPr>
          <p:spPr>
            <a:xfrm>
              <a:off x="6668787" y="5769145"/>
              <a:ext cx="573157" cy="5523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0" name="Oval 19"/>
            <p:cNvSpPr/>
            <p:nvPr userDrawn="1"/>
          </p:nvSpPr>
          <p:spPr>
            <a:xfrm>
              <a:off x="8188209" y="2721614"/>
              <a:ext cx="703349" cy="67934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1" name="Oval 20"/>
            <p:cNvSpPr/>
            <p:nvPr userDrawn="1"/>
          </p:nvSpPr>
          <p:spPr>
            <a:xfrm>
              <a:off x="6644971" y="3150173"/>
              <a:ext cx="573158" cy="5523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2" name="Oval 21"/>
            <p:cNvSpPr/>
            <p:nvPr userDrawn="1"/>
          </p:nvSpPr>
          <p:spPr>
            <a:xfrm>
              <a:off x="7141919" y="4708858"/>
              <a:ext cx="573157" cy="55395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grpSp>
        <p:nvGrpSpPr>
          <p:cNvPr id="23" name="Group 47"/>
          <p:cNvGrpSpPr>
            <a:grpSpLocks/>
          </p:cNvGrpSpPr>
          <p:nvPr userDrawn="1"/>
        </p:nvGrpSpPr>
        <p:grpSpPr bwMode="auto">
          <a:xfrm>
            <a:off x="2647950" y="1697038"/>
            <a:ext cx="3810000" cy="5176837"/>
            <a:chOff x="2647950" y="1697574"/>
            <a:chExt cx="3809726" cy="5176301"/>
          </a:xfrm>
        </p:grpSpPr>
        <p:sp>
          <p:nvSpPr>
            <p:cNvPr id="24" name="Rectangle 23"/>
            <p:cNvSpPr/>
            <p:nvPr userDrawn="1"/>
          </p:nvSpPr>
          <p:spPr>
            <a:xfrm>
              <a:off x="2647950" y="1718209"/>
              <a:ext cx="3800202" cy="5139793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5" name="Rectangle 24"/>
            <p:cNvSpPr/>
            <p:nvPr userDrawn="1"/>
          </p:nvSpPr>
          <p:spPr>
            <a:xfrm>
              <a:off x="2800339" y="1697574"/>
              <a:ext cx="747659" cy="5176301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6" name="Rectangle 25"/>
            <p:cNvSpPr/>
            <p:nvPr userDrawn="1"/>
          </p:nvSpPr>
          <p:spPr>
            <a:xfrm>
              <a:off x="4175015" y="1697574"/>
              <a:ext cx="746071" cy="5176301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7" name="Rectangle 26"/>
            <p:cNvSpPr/>
            <p:nvPr userDrawn="1"/>
          </p:nvSpPr>
          <p:spPr>
            <a:xfrm>
              <a:off x="5395715" y="1697574"/>
              <a:ext cx="747658" cy="5176301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8" name="Rectangle 27"/>
            <p:cNvSpPr/>
            <p:nvPr userDrawn="1"/>
          </p:nvSpPr>
          <p:spPr>
            <a:xfrm>
              <a:off x="3687688" y="1697574"/>
              <a:ext cx="374623" cy="5176301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29" name="Rectangle 28"/>
            <p:cNvSpPr/>
            <p:nvPr userDrawn="1"/>
          </p:nvSpPr>
          <p:spPr>
            <a:xfrm>
              <a:off x="5081413" y="1697574"/>
              <a:ext cx="152389" cy="5176301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30" name="Rectangle 29"/>
            <p:cNvSpPr/>
            <p:nvPr userDrawn="1"/>
          </p:nvSpPr>
          <p:spPr>
            <a:xfrm>
              <a:off x="6303700" y="1697574"/>
              <a:ext cx="153976" cy="5176301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31" name="Rectangle 30"/>
          <p:cNvSpPr/>
          <p:nvPr userDrawn="1"/>
        </p:nvSpPr>
        <p:spPr>
          <a:xfrm>
            <a:off x="0" y="0"/>
            <a:ext cx="9144000" cy="171926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740419" y="-2273539"/>
            <a:ext cx="1613643" cy="6265545"/>
          </a:xfrm>
        </p:spPr>
        <p:txBody>
          <a:bodyPr vert="vert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r>
              <a:rPr lang="en-US" dirty="0" smtClean="0"/>
              <a:t>Click to edit Master title style</a:t>
            </a:r>
            <a:endParaRPr lang="en-GB" dirty="0"/>
          </a:p>
        </p:txBody>
      </p:sp>
      <p:sp>
        <p:nvSpPr>
          <p:cNvPr id="32" name="Date Placeholder 3"/>
          <p:cNvSpPr>
            <a:spLocks noGrp="1"/>
          </p:cNvSpPr>
          <p:nvPr userDrawn="1"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3" name="Footer Placeholder 4"/>
          <p:cNvSpPr>
            <a:spLocks noGrp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5855894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62997D0-3FFF-439B-B616-A7FBE162091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96335435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8915024-C29F-453A-9272-963ACDC3396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279103398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bl" preserve="1">
  <p:cSld name="Title and Tabl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able Placeholder 2"/>
          <p:cNvSpPr>
            <a:spLocks noGrp="1"/>
          </p:cNvSpPr>
          <p:nvPr>
            <p:ph type="tbl" idx="1"/>
          </p:nvPr>
        </p:nvSpPr>
        <p:spPr>
          <a:xfrm>
            <a:off x="457200" y="1600200"/>
            <a:ext cx="8229600" cy="4525963"/>
          </a:xfrm>
        </p:spPr>
        <p:txBody>
          <a:bodyPr/>
          <a:lstStyle/>
          <a:p>
            <a:pPr lvl="0"/>
            <a:endParaRPr lang="en-GB" noProof="0" smtClean="0"/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692D111-A6BE-4B75-8A27-F9F716877916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667479419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txAndObj" preserve="1">
  <p:cSld name="Title, Text,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8B1EAADD-98E8-4C70-885F-E63B53960401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6433198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9"/>
          <p:cNvGrpSpPr>
            <a:grpSpLocks/>
          </p:cNvGrpSpPr>
          <p:nvPr userDrawn="1"/>
        </p:nvGrpSpPr>
        <p:grpSpPr bwMode="auto">
          <a:xfrm>
            <a:off x="0" y="1719263"/>
            <a:ext cx="2654300" cy="5175250"/>
            <a:chOff x="2647950" y="1697574"/>
            <a:chExt cx="3800147" cy="5176301"/>
          </a:xfrm>
        </p:grpSpPr>
        <p:sp>
          <p:nvSpPr>
            <p:cNvPr id="5" name="Rectangle 4"/>
            <p:cNvSpPr/>
            <p:nvPr userDrawn="1"/>
          </p:nvSpPr>
          <p:spPr>
            <a:xfrm>
              <a:off x="2647950" y="1718215"/>
              <a:ext cx="3800147" cy="5139782"/>
            </a:xfrm>
            <a:prstGeom prst="rect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" name="Rectangle 5"/>
            <p:cNvSpPr/>
            <p:nvPr userDrawn="1"/>
          </p:nvSpPr>
          <p:spPr>
            <a:xfrm>
              <a:off x="2800229" y="1697574"/>
              <a:ext cx="747755" cy="5176301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" name="Rectangle 6"/>
            <p:cNvSpPr/>
            <p:nvPr userDrawn="1"/>
          </p:nvSpPr>
          <p:spPr>
            <a:xfrm>
              <a:off x="4175282" y="1697574"/>
              <a:ext cx="745483" cy="5176301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" name="Rectangle 7"/>
            <p:cNvSpPr/>
            <p:nvPr userDrawn="1"/>
          </p:nvSpPr>
          <p:spPr>
            <a:xfrm>
              <a:off x="5395784" y="1697574"/>
              <a:ext cx="747755" cy="5176301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" name="Rectangle 8"/>
            <p:cNvSpPr/>
            <p:nvPr userDrawn="1"/>
          </p:nvSpPr>
          <p:spPr>
            <a:xfrm>
              <a:off x="3688899" y="1697574"/>
              <a:ext cx="372742" cy="5176301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0" name="Rectangle 9"/>
            <p:cNvSpPr/>
            <p:nvPr userDrawn="1"/>
          </p:nvSpPr>
          <p:spPr>
            <a:xfrm>
              <a:off x="5079862" y="1697574"/>
              <a:ext cx="154551" cy="5176301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1" name="Rectangle 10"/>
            <p:cNvSpPr/>
            <p:nvPr userDrawn="1"/>
          </p:nvSpPr>
          <p:spPr>
            <a:xfrm>
              <a:off x="6291273" y="1697574"/>
              <a:ext cx="154551" cy="5176301"/>
            </a:xfrm>
            <a:prstGeom prst="rect">
              <a:avLst/>
            </a:prstGeom>
            <a:solidFill>
              <a:schemeClr val="accent5">
                <a:lumMod val="60000"/>
                <a:lumOff val="4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84632" y="274638"/>
            <a:ext cx="8202168" cy="1143000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 userDrawn="1"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" name="Rectangle 5"/>
          <p:cNvSpPr>
            <a:spLocks noGrp="1" noChangeArrowheads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" name="Rectangle 6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766117AC-F284-44C0-B777-CCA259344704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131250080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 userDrawn="1"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5" name="Rectangle 5"/>
          <p:cNvSpPr>
            <a:spLocks noGrp="1" noChangeArrowheads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6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3F191787-4DC0-4BF4-84F6-44B22F443A35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57684133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C3427DA7-974F-4CE3-AB6E-710C395A0C8E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291383536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Rectangle 4"/>
          <p:cNvSpPr>
            <a:spLocks noGrp="1" noChangeArrowheads="1"/>
          </p:cNvSpPr>
          <p:nvPr userDrawn="1"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8" name="Rectangle 5"/>
          <p:cNvSpPr>
            <a:spLocks noGrp="1" noChangeArrowheads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9" name="Rectangle 6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84B156B-B117-4C9F-AD3F-3B5C9DD80929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02660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" name="Group 19"/>
          <p:cNvGrpSpPr>
            <a:grpSpLocks/>
          </p:cNvGrpSpPr>
          <p:nvPr userDrawn="1"/>
        </p:nvGrpSpPr>
        <p:grpSpPr bwMode="auto">
          <a:xfrm>
            <a:off x="0" y="1717675"/>
            <a:ext cx="2628900" cy="5156200"/>
            <a:chOff x="6448097" y="1718468"/>
            <a:chExt cx="2695903" cy="5155407"/>
          </a:xfrm>
        </p:grpSpPr>
        <p:sp>
          <p:nvSpPr>
            <p:cNvPr id="4" name="Rectangle 3"/>
            <p:cNvSpPr/>
            <p:nvPr userDrawn="1"/>
          </p:nvSpPr>
          <p:spPr>
            <a:xfrm>
              <a:off x="6448097" y="1718468"/>
              <a:ext cx="2695903" cy="5155407"/>
            </a:xfrm>
            <a:prstGeom prst="rect">
              <a:avLst/>
            </a:prstGeom>
            <a:solidFill>
              <a:schemeClr val="accent5">
                <a:lumMod val="75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5" name="Oval 4"/>
            <p:cNvSpPr/>
            <p:nvPr userDrawn="1"/>
          </p:nvSpPr>
          <p:spPr>
            <a:xfrm>
              <a:off x="7141608" y="2018460"/>
              <a:ext cx="882355" cy="85076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6" name="Oval 5"/>
            <p:cNvSpPr/>
            <p:nvPr userDrawn="1"/>
          </p:nvSpPr>
          <p:spPr>
            <a:xfrm>
              <a:off x="8098849" y="5764384"/>
              <a:ext cx="882355" cy="85076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7" name="Oval 6"/>
            <p:cNvSpPr/>
            <p:nvPr userDrawn="1"/>
          </p:nvSpPr>
          <p:spPr>
            <a:xfrm>
              <a:off x="7745582" y="3858089"/>
              <a:ext cx="883982" cy="850769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8" name="Oval 7"/>
            <p:cNvSpPr/>
            <p:nvPr userDrawn="1"/>
          </p:nvSpPr>
          <p:spPr>
            <a:xfrm>
              <a:off x="6669500" y="5769145"/>
              <a:ext cx="573042" cy="5523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9" name="Oval 8"/>
            <p:cNvSpPr/>
            <p:nvPr userDrawn="1"/>
          </p:nvSpPr>
          <p:spPr>
            <a:xfrm>
              <a:off x="8186759" y="2721614"/>
              <a:ext cx="704908" cy="67934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0" name="Oval 9"/>
            <p:cNvSpPr/>
            <p:nvPr userDrawn="1"/>
          </p:nvSpPr>
          <p:spPr>
            <a:xfrm>
              <a:off x="6645081" y="3150173"/>
              <a:ext cx="573042" cy="552365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sp>
          <p:nvSpPr>
            <p:cNvPr id="11" name="Oval 10"/>
            <p:cNvSpPr/>
            <p:nvPr userDrawn="1"/>
          </p:nvSpPr>
          <p:spPr>
            <a:xfrm>
              <a:off x="7141608" y="4708858"/>
              <a:ext cx="573042" cy="553953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</p:grpSp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12" name="Rectangle 4"/>
          <p:cNvSpPr>
            <a:spLocks noGrp="1" noChangeArrowheads="1"/>
          </p:cNvSpPr>
          <p:nvPr userDrawn="1"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3" name="Rectangle 5"/>
          <p:cNvSpPr>
            <a:spLocks noGrp="1" noChangeArrowheads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14" name="Rectangle 6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9ED051AF-6848-444C-870F-19A491752CD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53835494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 userDrawn="1"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3" name="Rectangle 5"/>
          <p:cNvSpPr>
            <a:spLocks noGrp="1" noChangeArrowheads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4ABF2889-3F20-49AA-91F1-68788D2E39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80795573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16960B8A-8C88-4ADF-9D93-0579E087A007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79433585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GB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 userDrawn="1">
            <p:ph type="dt" sz="half" idx="10"/>
          </p:nvPr>
        </p:nvSpPr>
        <p:spPr>
          <a:xfrm>
            <a:off x="457200" y="6245225"/>
            <a:ext cx="2133600" cy="476250"/>
          </a:xfrm>
          <a:prstGeom prst="rect">
            <a:avLst/>
          </a:prstGeom>
        </p:spPr>
        <p:txBody>
          <a:bodyPr/>
          <a:lstStyle>
            <a:lvl1pPr eaLnBrk="1" hangingPunct="1">
              <a:defRPr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6" name="Rectangle 5"/>
          <p:cNvSpPr>
            <a:spLocks noGrp="1" noChangeArrowheads="1"/>
          </p:cNvSpPr>
          <p:nvPr userDrawn="1"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7" name="Rectangle 6"/>
          <p:cNvSpPr>
            <a:spLocks noGrp="1" noChangeArrowheads="1"/>
          </p:cNvSpPr>
          <p:nvPr userDrawn="1">
            <p:ph type="sldNum" sz="quarter" idx="12"/>
          </p:nvPr>
        </p:nvSpPr>
        <p:spPr/>
        <p:txBody>
          <a:bodyPr/>
          <a:lstStyle>
            <a:lvl1pPr>
              <a:defRPr smtClean="0"/>
            </a:lvl1pPr>
          </a:lstStyle>
          <a:p>
            <a:pPr>
              <a:defRPr/>
            </a:pPr>
            <a:fld id="{F6180504-B7F1-43E2-B08E-6FC624599130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  <p:extLst>
      <p:ext uri="{BB962C8B-B14F-4D97-AF65-F5344CB8AC3E}">
        <p14:creationId xmlns:p14="http://schemas.microsoft.com/office/powerpoint/2010/main" val="306129528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theme" Target="../theme/theme1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1026" name="Group 14"/>
          <p:cNvGrpSpPr>
            <a:grpSpLocks/>
          </p:cNvGrpSpPr>
          <p:nvPr userDrawn="1"/>
        </p:nvGrpSpPr>
        <p:grpSpPr bwMode="auto">
          <a:xfrm>
            <a:off x="0" y="1508125"/>
            <a:ext cx="2647950" cy="5365750"/>
            <a:chOff x="0" y="1507867"/>
            <a:chExt cx="2647950" cy="5366009"/>
          </a:xfrm>
        </p:grpSpPr>
        <p:sp>
          <p:nvSpPr>
            <p:cNvPr id="16" name="Rectangle 15"/>
            <p:cNvSpPr/>
            <p:nvPr userDrawn="1"/>
          </p:nvSpPr>
          <p:spPr>
            <a:xfrm>
              <a:off x="0" y="1719015"/>
              <a:ext cx="2647950" cy="5154861"/>
            </a:xfrm>
            <a:prstGeom prst="rect">
              <a:avLst/>
            </a:prstGeom>
            <a:solidFill>
              <a:schemeClr val="accent5">
                <a:lumMod val="40000"/>
                <a:lumOff val="60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eaLnBrk="1" hangingPunct="1">
                <a:defRPr/>
              </a:pPr>
              <a:endParaRPr lang="en-GB"/>
            </a:p>
          </p:txBody>
        </p:sp>
        <p:grpSp>
          <p:nvGrpSpPr>
            <p:cNvPr id="18" name="Group 25"/>
            <p:cNvGrpSpPr>
              <a:grpSpLocks/>
            </p:cNvGrpSpPr>
            <p:nvPr userDrawn="1"/>
          </p:nvGrpSpPr>
          <p:grpSpPr bwMode="auto">
            <a:xfrm>
              <a:off x="1299730" y="4042549"/>
              <a:ext cx="811119" cy="775611"/>
              <a:chOff x="2469560" y="1631727"/>
              <a:chExt cx="2539049" cy="2427032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33" name="5-Point Star 32"/>
              <p:cNvSpPr/>
              <p:nvPr/>
            </p:nvSpPr>
            <p:spPr>
              <a:xfrm rot="20298568">
                <a:off x="2469560" y="1631727"/>
                <a:ext cx="2539049" cy="2427032"/>
              </a:xfrm>
              <a:prstGeom prst="star5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GB"/>
              </a:p>
            </p:txBody>
          </p:sp>
          <p:sp>
            <p:nvSpPr>
              <p:cNvPr id="34" name="5-Point Star 33"/>
              <p:cNvSpPr/>
              <p:nvPr/>
            </p:nvSpPr>
            <p:spPr>
              <a:xfrm rot="20298568">
                <a:off x="2679163" y="1828556"/>
                <a:ext cx="2145250" cy="2049247"/>
              </a:xfrm>
              <a:prstGeom prst="star5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GB"/>
              </a:p>
            </p:txBody>
          </p:sp>
        </p:grpSp>
        <p:grpSp>
          <p:nvGrpSpPr>
            <p:cNvPr id="19" name="Group 28"/>
            <p:cNvGrpSpPr>
              <a:grpSpLocks/>
            </p:cNvGrpSpPr>
            <p:nvPr userDrawn="1"/>
          </p:nvGrpSpPr>
          <p:grpSpPr bwMode="auto">
            <a:xfrm rot="3126740">
              <a:off x="446183" y="1553111"/>
              <a:ext cx="2098676" cy="2008188"/>
              <a:chOff x="2469560" y="1631727"/>
              <a:chExt cx="2539049" cy="2427032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25" name="5-Point Star 24"/>
              <p:cNvSpPr/>
              <p:nvPr/>
            </p:nvSpPr>
            <p:spPr>
              <a:xfrm rot="20298568">
                <a:off x="2469392" y="1630381"/>
                <a:ext cx="2539048" cy="2427032"/>
              </a:xfrm>
              <a:prstGeom prst="star5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GB"/>
              </a:p>
            </p:txBody>
          </p:sp>
          <p:sp>
            <p:nvSpPr>
              <p:cNvPr id="32" name="5-Point Star 31"/>
              <p:cNvSpPr/>
              <p:nvPr/>
            </p:nvSpPr>
            <p:spPr>
              <a:xfrm rot="20298568">
                <a:off x="2678213" y="1827444"/>
                <a:ext cx="2145323" cy="2049067"/>
              </a:xfrm>
              <a:prstGeom prst="star5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GB"/>
              </a:p>
            </p:txBody>
          </p:sp>
        </p:grpSp>
        <p:grpSp>
          <p:nvGrpSpPr>
            <p:cNvPr id="21" name="Group 31"/>
            <p:cNvGrpSpPr>
              <a:grpSpLocks/>
            </p:cNvGrpSpPr>
            <p:nvPr userDrawn="1"/>
          </p:nvGrpSpPr>
          <p:grpSpPr bwMode="auto">
            <a:xfrm rot="1292831">
              <a:off x="75452" y="4535421"/>
              <a:ext cx="2219326" cy="2122487"/>
              <a:chOff x="2469560" y="1631727"/>
              <a:chExt cx="2539049" cy="2427032"/>
            </a:xfrm>
            <a:solidFill>
              <a:schemeClr val="accent5">
                <a:lumMod val="75000"/>
              </a:schemeClr>
            </a:solidFill>
          </p:grpSpPr>
          <p:sp>
            <p:nvSpPr>
              <p:cNvPr id="22" name="5-Point Star 21"/>
              <p:cNvSpPr/>
              <p:nvPr/>
            </p:nvSpPr>
            <p:spPr>
              <a:xfrm rot="20298568">
                <a:off x="2469560" y="1631727"/>
                <a:ext cx="2539049" cy="2427032"/>
              </a:xfrm>
              <a:prstGeom prst="star5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GB"/>
              </a:p>
            </p:txBody>
          </p:sp>
          <p:sp>
            <p:nvSpPr>
              <p:cNvPr id="24" name="5-Point Star 23"/>
              <p:cNvSpPr/>
              <p:nvPr/>
            </p:nvSpPr>
            <p:spPr>
              <a:xfrm rot="20298568">
                <a:off x="2678953" y="1829668"/>
                <a:ext cx="2143116" cy="2049454"/>
              </a:xfrm>
              <a:prstGeom prst="star5">
                <a:avLst/>
              </a:prstGeom>
              <a:grpFill/>
              <a:ln>
                <a:noFill/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eaLnBrk="1" hangingPunct="1">
                  <a:defRPr/>
                </a:pPr>
                <a:endParaRPr lang="en-GB"/>
              </a:p>
            </p:txBody>
          </p:sp>
        </p:grpSp>
      </p:grpSp>
      <p:sp>
        <p:nvSpPr>
          <p:cNvPr id="35" name="Rectangle 34"/>
          <p:cNvSpPr/>
          <p:nvPr userDrawn="1"/>
        </p:nvSpPr>
        <p:spPr>
          <a:xfrm>
            <a:off x="0" y="0"/>
            <a:ext cx="2647950" cy="1719263"/>
          </a:xfrm>
          <a:prstGeom prst="rect">
            <a:avLst/>
          </a:prstGeom>
          <a:solidFill>
            <a:srgbClr val="00B0F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1028" name="Rectangle 2"/>
          <p:cNvSpPr>
            <a:spLocks noGrp="1" noChangeArrowheads="1"/>
          </p:cNvSpPr>
          <p:nvPr userDrawn="1">
            <p:ph type="title"/>
          </p:nvPr>
        </p:nvSpPr>
        <p:spPr bwMode="auto">
          <a:xfrm>
            <a:off x="252413" y="161925"/>
            <a:ext cx="8580437" cy="11430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 userDrawn="1">
            <p:ph type="body" idx="1"/>
          </p:nvPr>
        </p:nvSpPr>
        <p:spPr bwMode="auto">
          <a:xfrm>
            <a:off x="2112963" y="1603375"/>
            <a:ext cx="6737350" cy="4525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en-US" smtClean="0"/>
              <a:t>Click to edit Master text styles</a:t>
            </a:r>
          </a:p>
          <a:p>
            <a:pPr lvl="1"/>
            <a:r>
              <a:rPr lang="en-GB" altLang="en-US" smtClean="0"/>
              <a:t>Second level</a:t>
            </a:r>
          </a:p>
          <a:p>
            <a:pPr lvl="2"/>
            <a:r>
              <a:rPr lang="en-GB" altLang="en-US" smtClean="0"/>
              <a:t>Third level</a:t>
            </a:r>
          </a:p>
          <a:p>
            <a:pPr lvl="3"/>
            <a:r>
              <a:rPr lang="en-GB" altLang="en-US" smtClean="0"/>
              <a:t>Fourth level</a:t>
            </a:r>
          </a:p>
          <a:p>
            <a:pPr lvl="4"/>
            <a:r>
              <a:rPr lang="en-GB" altLang="en-US" smtClean="0"/>
              <a:t>Fifth level</a:t>
            </a:r>
          </a:p>
        </p:txBody>
      </p:sp>
      <p:sp>
        <p:nvSpPr>
          <p:cNvPr id="3" name="Rectangle 5"/>
          <p:cNvSpPr>
            <a:spLocks noGrp="1" noChangeArrowheads="1"/>
          </p:cNvSpPr>
          <p:nvPr userDrawn="1"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 eaLnBrk="1" hangingPunct="1">
              <a:defRPr sz="1400">
                <a:latin typeface="Arial" charset="0"/>
              </a:defRPr>
            </a:lvl1pPr>
          </a:lstStyle>
          <a:p>
            <a:pPr>
              <a:defRPr/>
            </a:pPr>
            <a:endParaRPr lang="en-GB"/>
          </a:p>
        </p:txBody>
      </p:sp>
      <p:sp>
        <p:nvSpPr>
          <p:cNvPr id="4" name="Rectangle 6"/>
          <p:cNvSpPr>
            <a:spLocks noGrp="1" noChangeArrowheads="1"/>
          </p:cNvSpPr>
          <p:nvPr userDrawn="1"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 eaLnBrk="1" hangingPunct="1">
              <a:defRPr sz="1400" smtClean="0"/>
            </a:lvl1pPr>
          </a:lstStyle>
          <a:p>
            <a:pPr>
              <a:defRPr/>
            </a:pPr>
            <a:fld id="{607274F1-5741-4C2F-9F90-E1FF6323284C}" type="slidenum">
              <a:rPr lang="en-GB" altLang="en-US"/>
              <a:pPr>
                <a:defRPr/>
              </a:pPr>
              <a:t>‹#›</a:t>
            </a:fld>
            <a:endParaRPr lang="en-GB" alt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919" r:id="rId1"/>
    <p:sldLayoutId id="2147483920" r:id="rId2"/>
    <p:sldLayoutId id="2147483921" r:id="rId3"/>
    <p:sldLayoutId id="2147483922" r:id="rId4"/>
    <p:sldLayoutId id="2147483923" r:id="rId5"/>
    <p:sldLayoutId id="2147483924" r:id="rId6"/>
    <p:sldLayoutId id="2147483925" r:id="rId7"/>
    <p:sldLayoutId id="2147483926" r:id="rId8"/>
    <p:sldLayoutId id="2147483927" r:id="rId9"/>
    <p:sldLayoutId id="2147483928" r:id="rId10"/>
    <p:sldLayoutId id="2147483929" r:id="rId11"/>
    <p:sldLayoutId id="2147483930" r:id="rId12"/>
    <p:sldLayoutId id="2147483931" r:id="rId13"/>
  </p:sldLayoutIdLst>
  <p:txStyles>
    <p:titleStyle>
      <a:lvl1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+mj-lt"/>
          <a:ea typeface="+mj-ea"/>
          <a:cs typeface="+mj-cs"/>
        </a:defRPr>
      </a:lvl1pPr>
      <a:lvl2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2pPr>
      <a:lvl3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3pPr>
      <a:lvl4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4pPr>
      <a:lvl5pPr algn="l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3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 sz="28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20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2000">
          <a:solidFill>
            <a:schemeClr val="tx1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3.xml"/><Relationship Id="rId2" Type="http://schemas.openxmlformats.org/officeDocument/2006/relationships/slideLayout" Target="../slideLayouts/slideLayout6.xml"/><Relationship Id="rId1" Type="http://schemas.openxmlformats.org/officeDocument/2006/relationships/vmlDrawing" Target="../drawings/vmlDrawing1.vml"/><Relationship Id="rId5" Type="http://schemas.openxmlformats.org/officeDocument/2006/relationships/image" Target="../media/image1.emf"/><Relationship Id="rId4" Type="http://schemas.openxmlformats.org/officeDocument/2006/relationships/oleObject" Target="../embeddings/oleObject1.bin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hyperlink" Target="http://www.presentationmagazine.com/" TargetMode="External"/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 rot="16200000">
            <a:off x="2740819" y="-2274093"/>
            <a:ext cx="1612900" cy="6265862"/>
          </a:xfrm>
        </p:spPr>
        <p:txBody>
          <a:bodyPr/>
          <a:lstStyle/>
          <a:p>
            <a:pPr>
              <a:defRPr/>
            </a:pPr>
            <a:r>
              <a:rPr lang="en-GB" dirty="0" smtClean="0"/>
              <a:t>PowerPoint Template</a:t>
            </a:r>
            <a:endParaRPr lang="en-GB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4" name="Rectangle 2"/>
          <p:cNvSpPr>
            <a:spLocks noGrp="1" noChangeArrowheads="1"/>
          </p:cNvSpPr>
          <p:nvPr>
            <p:ph type="title"/>
          </p:nvPr>
        </p:nvSpPr>
        <p:spPr>
          <a:xfrm>
            <a:off x="254000" y="274638"/>
            <a:ext cx="8574088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 Bullet Point Slide</a:t>
            </a:r>
            <a:endParaRPr lang="en-US" altLang="en-US" smtClean="0"/>
          </a:p>
        </p:txBody>
      </p:sp>
      <p:sp>
        <p:nvSpPr>
          <p:cNvPr id="18435" name="Rectangle 3"/>
          <p:cNvSpPr>
            <a:spLocks noGrp="1" noChangeArrowheads="1"/>
          </p:cNvSpPr>
          <p:nvPr>
            <p:ph type="body" idx="1"/>
          </p:nvPr>
        </p:nvSpPr>
        <p:spPr>
          <a:xfrm>
            <a:off x="2884488" y="1603375"/>
            <a:ext cx="5965825" cy="4525963"/>
          </a:xfrm>
        </p:spPr>
        <p:txBody>
          <a:bodyPr/>
          <a:lstStyle/>
          <a:p>
            <a:pPr eaLnBrk="1" hangingPunct="1"/>
            <a:r>
              <a:rPr lang="en-US" altLang="en-US" smtClean="0"/>
              <a:t>Bullet point</a:t>
            </a:r>
          </a:p>
          <a:p>
            <a:pPr eaLnBrk="1" hangingPunct="1"/>
            <a:r>
              <a:rPr lang="en-US" altLang="en-US" smtClean="0"/>
              <a:t>Bullet point</a:t>
            </a:r>
          </a:p>
          <a:p>
            <a:pPr lvl="1" eaLnBrk="1" hangingPunct="1"/>
            <a:r>
              <a:rPr lang="en-US" altLang="en-US" smtClean="0"/>
              <a:t>Sub Bullet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Colour scheme</a:t>
            </a:r>
            <a:endParaRPr lang="en-US" altLang="en-US" smtClean="0"/>
          </a:p>
        </p:txBody>
      </p:sp>
      <p:sp>
        <p:nvSpPr>
          <p:cNvPr id="20483" name="Rectangle 3"/>
          <p:cNvSpPr>
            <a:spLocks noChangeArrowheads="1"/>
          </p:cNvSpPr>
          <p:nvPr/>
        </p:nvSpPr>
        <p:spPr bwMode="auto">
          <a:xfrm>
            <a:off x="5121275" y="2701925"/>
            <a:ext cx="827088" cy="611188"/>
          </a:xfrm>
          <a:prstGeom prst="rect">
            <a:avLst/>
          </a:prstGeom>
          <a:solidFill>
            <a:schemeClr val="tx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4" name="Rectangle 4"/>
          <p:cNvSpPr>
            <a:spLocks noChangeArrowheads="1"/>
          </p:cNvSpPr>
          <p:nvPr/>
        </p:nvSpPr>
        <p:spPr bwMode="auto">
          <a:xfrm>
            <a:off x="6197600" y="2701925"/>
            <a:ext cx="827088" cy="611188"/>
          </a:xfrm>
          <a:prstGeom prst="rect">
            <a:avLst/>
          </a:prstGeom>
          <a:solidFill>
            <a:schemeClr val="bg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5" name="Rectangle 5"/>
          <p:cNvSpPr>
            <a:spLocks noChangeArrowheads="1"/>
          </p:cNvSpPr>
          <p:nvPr/>
        </p:nvSpPr>
        <p:spPr bwMode="auto">
          <a:xfrm>
            <a:off x="4068763" y="4316413"/>
            <a:ext cx="827087" cy="611187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6" name="Rectangle 6"/>
          <p:cNvSpPr>
            <a:spLocks noChangeArrowheads="1"/>
          </p:cNvSpPr>
          <p:nvPr/>
        </p:nvSpPr>
        <p:spPr bwMode="auto">
          <a:xfrm>
            <a:off x="5137150" y="4316413"/>
            <a:ext cx="827088" cy="611187"/>
          </a:xfrm>
          <a:prstGeom prst="rect">
            <a:avLst/>
          </a:prstGeom>
          <a:solidFill>
            <a:schemeClr val="accent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7" name="Rectangle 7"/>
          <p:cNvSpPr>
            <a:spLocks noChangeArrowheads="1"/>
          </p:cNvSpPr>
          <p:nvPr/>
        </p:nvSpPr>
        <p:spPr bwMode="auto">
          <a:xfrm>
            <a:off x="6205538" y="4316413"/>
            <a:ext cx="827087" cy="611187"/>
          </a:xfrm>
          <a:prstGeom prst="rect">
            <a:avLst/>
          </a:prstGeom>
          <a:solidFill>
            <a:schemeClr val="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8" name="Rectangle 8"/>
          <p:cNvSpPr>
            <a:spLocks noChangeArrowheads="1"/>
          </p:cNvSpPr>
          <p:nvPr/>
        </p:nvSpPr>
        <p:spPr bwMode="auto">
          <a:xfrm>
            <a:off x="7275513" y="4316413"/>
            <a:ext cx="827087" cy="611187"/>
          </a:xfrm>
          <a:prstGeom prst="rect">
            <a:avLst/>
          </a:prstGeom>
          <a:solidFill>
            <a:schemeClr val="folHlink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89" name="Rectangle 9"/>
          <p:cNvSpPr>
            <a:spLocks noChangeArrowheads="1"/>
          </p:cNvSpPr>
          <p:nvPr/>
        </p:nvSpPr>
        <p:spPr bwMode="auto">
          <a:xfrm>
            <a:off x="7258050" y="2701925"/>
            <a:ext cx="827088" cy="611188"/>
          </a:xfrm>
          <a:prstGeom prst="rect">
            <a:avLst/>
          </a:prstGeom>
          <a:solidFill>
            <a:schemeClr val="tx2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90" name="Rectangle 10"/>
          <p:cNvSpPr>
            <a:spLocks noChangeArrowheads="1"/>
          </p:cNvSpPr>
          <p:nvPr/>
        </p:nvSpPr>
        <p:spPr bwMode="auto">
          <a:xfrm>
            <a:off x="4052888" y="2701925"/>
            <a:ext cx="827087" cy="611188"/>
          </a:xfrm>
          <a:prstGeom prst="rect">
            <a:avLst/>
          </a:prstGeom>
          <a:solidFill>
            <a:schemeClr val="bg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20491" name="Text Box 11"/>
          <p:cNvSpPr txBox="1">
            <a:spLocks noChangeArrowheads="1"/>
          </p:cNvSpPr>
          <p:nvPr/>
        </p:nvSpPr>
        <p:spPr bwMode="auto">
          <a:xfrm>
            <a:off x="3833813" y="2062163"/>
            <a:ext cx="12668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Background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20492" name="Text Box 12"/>
          <p:cNvSpPr txBox="1">
            <a:spLocks noChangeArrowheads="1"/>
          </p:cNvSpPr>
          <p:nvPr/>
        </p:nvSpPr>
        <p:spPr bwMode="auto">
          <a:xfrm>
            <a:off x="5151438" y="1939925"/>
            <a:ext cx="771525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Text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Lines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20493" name="Text Box 13"/>
          <p:cNvSpPr txBox="1">
            <a:spLocks noChangeArrowheads="1"/>
          </p:cNvSpPr>
          <p:nvPr/>
        </p:nvSpPr>
        <p:spPr bwMode="auto">
          <a:xfrm>
            <a:off x="6102350" y="2062163"/>
            <a:ext cx="1017588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Shadows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20494" name="Text Box 14"/>
          <p:cNvSpPr txBox="1">
            <a:spLocks noChangeArrowheads="1"/>
          </p:cNvSpPr>
          <p:nvPr/>
        </p:nvSpPr>
        <p:spPr bwMode="auto">
          <a:xfrm>
            <a:off x="7381875" y="1939925"/>
            <a:ext cx="579438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Title</a:t>
            </a:r>
            <a:br>
              <a:rPr lang="en-GB" altLang="en-US" sz="1600">
                <a:cs typeface="Arial" panose="020B0604020202020204" pitchFamily="34" charset="0"/>
              </a:rPr>
            </a:br>
            <a:r>
              <a:rPr lang="en-GB" altLang="en-US" sz="1600">
                <a:cs typeface="Arial" panose="020B0604020202020204" pitchFamily="34" charset="0"/>
              </a:rPr>
              <a:t>Text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20495" name="Text Box 15"/>
          <p:cNvSpPr txBox="1">
            <a:spLocks noChangeArrowheads="1"/>
          </p:cNvSpPr>
          <p:nvPr/>
        </p:nvSpPr>
        <p:spPr bwMode="auto">
          <a:xfrm>
            <a:off x="4211638" y="3676650"/>
            <a:ext cx="542925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Fills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20496" name="Text Box 16"/>
          <p:cNvSpPr txBox="1">
            <a:spLocks noChangeArrowheads="1"/>
          </p:cNvSpPr>
          <p:nvPr/>
        </p:nvSpPr>
        <p:spPr bwMode="auto">
          <a:xfrm>
            <a:off x="5157788" y="3676650"/>
            <a:ext cx="804862" cy="3365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20497" name="Text Box 17"/>
          <p:cNvSpPr txBox="1">
            <a:spLocks noChangeArrowheads="1"/>
          </p:cNvSpPr>
          <p:nvPr/>
        </p:nvSpPr>
        <p:spPr bwMode="auto">
          <a:xfrm>
            <a:off x="6092825" y="3554413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Accent &amp;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  <p:sp>
        <p:nvSpPr>
          <p:cNvPr id="20498" name="Text Box 18"/>
          <p:cNvSpPr txBox="1">
            <a:spLocks noChangeArrowheads="1"/>
          </p:cNvSpPr>
          <p:nvPr/>
        </p:nvSpPr>
        <p:spPr bwMode="auto">
          <a:xfrm>
            <a:off x="7173913" y="3552825"/>
            <a:ext cx="1028700" cy="5810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Followed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600">
                <a:cs typeface="Arial" panose="020B0604020202020204" pitchFamily="34" charset="0"/>
              </a:rPr>
              <a:t>Hyperlink</a:t>
            </a:r>
            <a:endParaRPr lang="en-US" altLang="en-US" sz="16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530" name="Rectangle 2"/>
          <p:cNvSpPr>
            <a:spLocks noGrp="1" noChangeArrowheads="1"/>
          </p:cNvSpPr>
          <p:nvPr>
            <p:ph type="title"/>
          </p:nvPr>
        </p:nvSpPr>
        <p:spPr>
          <a:xfrm>
            <a:off x="241300" y="161925"/>
            <a:ext cx="859155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Sample Graph (3 colours)</a:t>
            </a:r>
            <a:endParaRPr lang="en-US" altLang="en-US" smtClean="0"/>
          </a:p>
        </p:txBody>
      </p:sp>
      <p:graphicFrame>
        <p:nvGraphicFramePr>
          <p:cNvPr id="22531" name="Object 3"/>
          <p:cNvGraphicFramePr>
            <a:graphicFrameLocks noChangeAspect="1"/>
          </p:cNvGraphicFramePr>
          <p:nvPr/>
        </p:nvGraphicFramePr>
        <p:xfrm>
          <a:off x="2286000" y="2149475"/>
          <a:ext cx="6732588" cy="37401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22532" name="Chart" r:id="rId4" imgW="8296224" imgH="4610130" progId="MSGraph.Chart.8">
                  <p:embed followColorScheme="full"/>
                </p:oleObj>
              </mc:Choice>
              <mc:Fallback>
                <p:oleObj name="Chart" r:id="rId4" imgW="8296224" imgH="4610130" progId="MSGraph.Chart.8">
                  <p:embed followColorScheme="full"/>
                  <p:pic>
                    <p:nvPicPr>
                      <p:cNvPr id="0" name="Object 3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5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86000" y="2149475"/>
                        <a:ext cx="6732588" cy="374015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chemeClr val="accent1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chemeClr val="tx1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  <a:ext uri="{AF507438-7753-43E0-B8FC-AC1667EBCBE1}">
                          <a14:hiddenEffects xmlns:a14="http://schemas.microsoft.com/office/drawing/2010/main">
                            <a:effectLst>
                              <a:outerShdw dist="35921" dir="2700000" algn="ctr" rotWithShape="0">
                                <a:schemeClr val="accent1"/>
                              </a:outerShdw>
                            </a:effectLst>
                          </a14:hiddenEffects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title"/>
          </p:nvPr>
        </p:nvSpPr>
        <p:spPr/>
        <p:txBody>
          <a:bodyPr/>
          <a:lstStyle/>
          <a:p>
            <a:pPr eaLnBrk="1" hangingPunct="1"/>
            <a:r>
              <a:rPr lang="en-GB" altLang="en-US" smtClean="0"/>
              <a:t>Picture slide</a:t>
            </a:r>
            <a:endParaRPr lang="en-US" altLang="en-US" smtClean="0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2882900" y="1600200"/>
            <a:ext cx="2628900" cy="4525963"/>
          </a:xfrm>
        </p:spPr>
        <p:txBody>
          <a:bodyPr/>
          <a:lstStyle/>
          <a:p>
            <a:pPr eaLnBrk="1" hangingPunct="1"/>
            <a:r>
              <a:rPr lang="en-GB" altLang="en-US" smtClean="0"/>
              <a:t>Bullet 1</a:t>
            </a:r>
          </a:p>
          <a:p>
            <a:pPr eaLnBrk="1" hangingPunct="1"/>
            <a:r>
              <a:rPr lang="en-GB" altLang="en-US" smtClean="0"/>
              <a:t>Bullet 2</a:t>
            </a:r>
            <a:endParaRPr lang="en-US" altLang="en-US" smtClean="0"/>
          </a:p>
        </p:txBody>
      </p:sp>
      <p:pic>
        <p:nvPicPr>
          <p:cNvPr id="24580" name="Picture 4" descr="IMG_9271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12" b="1817"/>
          <a:stretch>
            <a:fillRect/>
          </a:stretch>
        </p:blipFill>
        <p:spPr bwMode="auto">
          <a:xfrm>
            <a:off x="5934075" y="1858963"/>
            <a:ext cx="3019425" cy="3783012"/>
          </a:xfrm>
          <a:prstGeom prst="rect">
            <a:avLst/>
          </a:prstGeom>
          <a:solidFill>
            <a:schemeClr val="tx1"/>
          </a:solidFill>
          <a:ln w="57150">
            <a:solidFill>
              <a:schemeClr val="tx1"/>
            </a:solidFill>
            <a:miter lim="800000"/>
            <a:headEnd/>
            <a:tailEnd/>
          </a:ln>
        </p:spPr>
      </p:pic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title"/>
          </p:nvPr>
        </p:nvSpPr>
        <p:spPr>
          <a:xfrm>
            <a:off x="484188" y="274638"/>
            <a:ext cx="8202612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Process Flow</a:t>
            </a:r>
          </a:p>
        </p:txBody>
      </p:sp>
      <p:sp>
        <p:nvSpPr>
          <p:cNvPr id="26627" name="Rectangle 3"/>
          <p:cNvSpPr>
            <a:spLocks noChangeArrowheads="1"/>
          </p:cNvSpPr>
          <p:nvPr/>
        </p:nvSpPr>
        <p:spPr bwMode="auto">
          <a:xfrm>
            <a:off x="731838" y="3087688"/>
            <a:ext cx="1376362" cy="2354262"/>
          </a:xfrm>
          <a:prstGeom prst="rect">
            <a:avLst/>
          </a:prstGeom>
          <a:solidFill>
            <a:srgbClr val="748ED6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26628" name="Rectangle 4"/>
          <p:cNvSpPr>
            <a:spLocks noChangeArrowheads="1"/>
          </p:cNvSpPr>
          <p:nvPr/>
        </p:nvSpPr>
        <p:spPr bwMode="auto">
          <a:xfrm>
            <a:off x="2266950" y="3087688"/>
            <a:ext cx="1376363" cy="2354262"/>
          </a:xfrm>
          <a:prstGeom prst="rect">
            <a:avLst/>
          </a:prstGeom>
          <a:solidFill>
            <a:srgbClr val="0091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26629" name="Rectangle 5"/>
          <p:cNvSpPr>
            <a:spLocks noChangeArrowheads="1"/>
          </p:cNvSpPr>
          <p:nvPr/>
        </p:nvSpPr>
        <p:spPr bwMode="auto">
          <a:xfrm>
            <a:off x="3776663" y="3087688"/>
            <a:ext cx="1376362" cy="2354262"/>
          </a:xfrm>
          <a:prstGeom prst="rect">
            <a:avLst/>
          </a:prstGeom>
          <a:solidFill>
            <a:srgbClr val="99CCFF"/>
          </a:solidFill>
          <a:ln w="12700" algn="ctr">
            <a:solidFill>
              <a:schemeClr val="tx2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26630" name="Rectangle 6"/>
          <p:cNvSpPr>
            <a:spLocks noChangeArrowheads="1"/>
          </p:cNvSpPr>
          <p:nvPr/>
        </p:nvSpPr>
        <p:spPr bwMode="auto">
          <a:xfrm>
            <a:off x="5284788" y="3087688"/>
            <a:ext cx="1376362" cy="2354262"/>
          </a:xfrm>
          <a:prstGeom prst="rect">
            <a:avLst/>
          </a:prstGeom>
          <a:solidFill>
            <a:srgbClr val="FFAB57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cs typeface="Arial" panose="020B0604020202020204" pitchFamily="34" charset="0"/>
            </a:endParaRPr>
          </a:p>
        </p:txBody>
      </p:sp>
      <p:sp>
        <p:nvSpPr>
          <p:cNvPr id="26631" name="Rectangle 7"/>
          <p:cNvSpPr>
            <a:spLocks noChangeArrowheads="1"/>
          </p:cNvSpPr>
          <p:nvPr/>
        </p:nvSpPr>
        <p:spPr bwMode="auto">
          <a:xfrm>
            <a:off x="6796088" y="3087688"/>
            <a:ext cx="1376362" cy="2354262"/>
          </a:xfrm>
          <a:prstGeom prst="rect">
            <a:avLst/>
          </a:prstGeom>
          <a:solidFill>
            <a:srgbClr val="FFC993"/>
          </a:solidFill>
          <a:ln w="12700" algn="ctr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>
            <a:lvl1pPr marL="180975" indent="-180975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1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2</a:t>
            </a:r>
          </a:p>
          <a:p>
            <a:pPr eaLnBrk="1" hangingPunct="1">
              <a:spcBef>
                <a:spcPct val="0"/>
              </a:spcBef>
            </a:pPr>
            <a:r>
              <a:rPr lang="en-GB" altLang="en-US" sz="1400">
                <a:cs typeface="Arial" panose="020B0604020202020204" pitchFamily="34" charset="0"/>
              </a:rPr>
              <a:t>Bullet 3</a:t>
            </a:r>
          </a:p>
          <a:p>
            <a:pPr eaLnBrk="1" hangingPunct="1">
              <a:spcBef>
                <a:spcPct val="0"/>
              </a:spcBef>
            </a:pPr>
            <a:endParaRPr lang="en-GB" altLang="en-US" sz="1400">
              <a:solidFill>
                <a:schemeClr val="accent2"/>
              </a:solidFill>
              <a:cs typeface="Arial" panose="020B0604020202020204" pitchFamily="34" charset="0"/>
            </a:endParaRPr>
          </a:p>
        </p:txBody>
      </p:sp>
      <p:sp>
        <p:nvSpPr>
          <p:cNvPr id="26632" name="Freeform 8"/>
          <p:cNvSpPr>
            <a:spLocks/>
          </p:cNvSpPr>
          <p:nvPr/>
        </p:nvSpPr>
        <p:spPr bwMode="auto">
          <a:xfrm>
            <a:off x="2266950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0091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33" name="Freeform 9"/>
          <p:cNvSpPr>
            <a:spLocks/>
          </p:cNvSpPr>
          <p:nvPr/>
        </p:nvSpPr>
        <p:spPr bwMode="auto">
          <a:xfrm>
            <a:off x="731838" y="1614488"/>
            <a:ext cx="1898650" cy="1270000"/>
          </a:xfrm>
          <a:custGeom>
            <a:avLst/>
            <a:gdLst>
              <a:gd name="T0" fmla="*/ 2147483646 w 1196"/>
              <a:gd name="T1" fmla="*/ 2147483646 h 800"/>
              <a:gd name="T2" fmla="*/ 2147483646 w 1196"/>
              <a:gd name="T3" fmla="*/ 0 h 800"/>
              <a:gd name="T4" fmla="*/ 0 w 1196"/>
              <a:gd name="T5" fmla="*/ 0 h 800"/>
              <a:gd name="T6" fmla="*/ 0 w 1196"/>
              <a:gd name="T7" fmla="*/ 2147483646 h 800"/>
              <a:gd name="T8" fmla="*/ 2147483646 w 1196"/>
              <a:gd name="T9" fmla="*/ 2147483646 h 800"/>
              <a:gd name="T10" fmla="*/ 2147483646 w 1196"/>
              <a:gd name="T11" fmla="*/ 2147483646 h 800"/>
              <a:gd name="T12" fmla="*/ 2147483646 w 1196"/>
              <a:gd name="T13" fmla="*/ 2147483646 h 800"/>
              <a:gd name="T14" fmla="*/ 2147483646 w 1196"/>
              <a:gd name="T15" fmla="*/ 2147483646 h 800"/>
              <a:gd name="T16" fmla="*/ 0 60000 65536"/>
              <a:gd name="T17" fmla="*/ 0 60000 65536"/>
              <a:gd name="T18" fmla="*/ 0 60000 65536"/>
              <a:gd name="T19" fmla="*/ 0 60000 65536"/>
              <a:gd name="T20" fmla="*/ 0 60000 65536"/>
              <a:gd name="T21" fmla="*/ 0 60000 65536"/>
              <a:gd name="T22" fmla="*/ 0 60000 65536"/>
              <a:gd name="T23" fmla="*/ 0 60000 65536"/>
            </a:gdLst>
            <a:ahLst/>
            <a:cxnLst>
              <a:cxn ang="T16">
                <a:pos x="T0" y="T1"/>
              </a:cxn>
              <a:cxn ang="T17">
                <a:pos x="T2" y="T3"/>
              </a:cxn>
              <a:cxn ang="T18">
                <a:pos x="T4" y="T5"/>
              </a:cxn>
              <a:cxn ang="T19">
                <a:pos x="T6" y="T7"/>
              </a:cxn>
              <a:cxn ang="T20">
                <a:pos x="T8" y="T9"/>
              </a:cxn>
              <a:cxn ang="T21">
                <a:pos x="T10" y="T11"/>
              </a:cxn>
              <a:cxn ang="T22">
                <a:pos x="T12" y="T13"/>
              </a:cxn>
              <a:cxn ang="T23">
                <a:pos x="T14" y="T15"/>
              </a:cxn>
            </a:cxnLst>
            <a:rect l="0" t="0" r="r" b="b"/>
            <a:pathLst>
              <a:path w="1196" h="800">
                <a:moveTo>
                  <a:pt x="1046" y="204"/>
                </a:moveTo>
                <a:lnTo>
                  <a:pt x="892" y="0"/>
                </a:lnTo>
                <a:lnTo>
                  <a:pt x="0" y="0"/>
                </a:lnTo>
                <a:lnTo>
                  <a:pt x="0" y="800"/>
                </a:lnTo>
                <a:lnTo>
                  <a:pt x="892" y="800"/>
                </a:lnTo>
                <a:lnTo>
                  <a:pt x="1046" y="596"/>
                </a:lnTo>
                <a:lnTo>
                  <a:pt x="1196" y="400"/>
                </a:lnTo>
                <a:lnTo>
                  <a:pt x="1046" y="204"/>
                </a:lnTo>
                <a:close/>
              </a:path>
            </a:pathLst>
          </a:custGeom>
          <a:solidFill>
            <a:srgbClr val="748ED6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34" name="Freeform 10"/>
          <p:cNvSpPr>
            <a:spLocks/>
          </p:cNvSpPr>
          <p:nvPr/>
        </p:nvSpPr>
        <p:spPr bwMode="auto">
          <a:xfrm>
            <a:off x="3776663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99CCFF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35" name="Freeform 11"/>
          <p:cNvSpPr>
            <a:spLocks/>
          </p:cNvSpPr>
          <p:nvPr/>
        </p:nvSpPr>
        <p:spPr bwMode="auto">
          <a:xfrm>
            <a:off x="5284788" y="1614488"/>
            <a:ext cx="1857375" cy="1270000"/>
          </a:xfrm>
          <a:custGeom>
            <a:avLst/>
            <a:gdLst>
              <a:gd name="T0" fmla="*/ 2147483646 w 1170"/>
              <a:gd name="T1" fmla="*/ 2147483646 h 800"/>
              <a:gd name="T2" fmla="*/ 2147483646 w 1170"/>
              <a:gd name="T3" fmla="*/ 0 h 800"/>
              <a:gd name="T4" fmla="*/ 0 w 1170"/>
              <a:gd name="T5" fmla="*/ 0 h 800"/>
              <a:gd name="T6" fmla="*/ 2147483646 w 1170"/>
              <a:gd name="T7" fmla="*/ 2147483646 h 800"/>
              <a:gd name="T8" fmla="*/ 2147483646 w 1170"/>
              <a:gd name="T9" fmla="*/ 2147483646 h 800"/>
              <a:gd name="T10" fmla="*/ 2147483646 w 1170"/>
              <a:gd name="T11" fmla="*/ 2147483646 h 800"/>
              <a:gd name="T12" fmla="*/ 0 w 1170"/>
              <a:gd name="T13" fmla="*/ 2147483646 h 800"/>
              <a:gd name="T14" fmla="*/ 2147483646 w 1170"/>
              <a:gd name="T15" fmla="*/ 2147483646 h 800"/>
              <a:gd name="T16" fmla="*/ 2147483646 w 1170"/>
              <a:gd name="T17" fmla="*/ 2147483646 h 800"/>
              <a:gd name="T18" fmla="*/ 2147483646 w 1170"/>
              <a:gd name="T19" fmla="*/ 2147483646 h 800"/>
              <a:gd name="T20" fmla="*/ 2147483646 w 1170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70" h="800">
                <a:moveTo>
                  <a:pt x="1020" y="204"/>
                </a:moveTo>
                <a:lnTo>
                  <a:pt x="864" y="0"/>
                </a:lnTo>
                <a:lnTo>
                  <a:pt x="0" y="0"/>
                </a:lnTo>
                <a:lnTo>
                  <a:pt x="156" y="204"/>
                </a:lnTo>
                <a:lnTo>
                  <a:pt x="306" y="400"/>
                </a:lnTo>
                <a:lnTo>
                  <a:pt x="156" y="596"/>
                </a:lnTo>
                <a:lnTo>
                  <a:pt x="0" y="800"/>
                </a:lnTo>
                <a:lnTo>
                  <a:pt x="864" y="800"/>
                </a:lnTo>
                <a:lnTo>
                  <a:pt x="1020" y="596"/>
                </a:lnTo>
                <a:lnTo>
                  <a:pt x="1170" y="400"/>
                </a:lnTo>
                <a:lnTo>
                  <a:pt x="1020" y="204"/>
                </a:lnTo>
                <a:close/>
              </a:path>
            </a:pathLst>
          </a:custGeom>
          <a:solidFill>
            <a:srgbClr val="FFAB57"/>
          </a:solidFill>
          <a:ln w="12700" cmpd="sng">
            <a:solidFill>
              <a:schemeClr val="tx1"/>
            </a:solidFill>
            <a:prstDash val="solid"/>
            <a:round/>
            <a:headEnd/>
            <a:tailEnd/>
          </a:ln>
        </p:spPr>
        <p:txBody>
          <a:bodyPr/>
          <a:lstStyle/>
          <a:p>
            <a:endParaRPr lang="en-GB"/>
          </a:p>
        </p:txBody>
      </p:sp>
      <p:sp>
        <p:nvSpPr>
          <p:cNvPr id="26636" name="Freeform 12"/>
          <p:cNvSpPr>
            <a:spLocks/>
          </p:cNvSpPr>
          <p:nvPr/>
        </p:nvSpPr>
        <p:spPr bwMode="auto">
          <a:xfrm>
            <a:off x="6796088" y="1614488"/>
            <a:ext cx="1854200" cy="1270000"/>
          </a:xfrm>
          <a:custGeom>
            <a:avLst/>
            <a:gdLst>
              <a:gd name="T0" fmla="*/ 2147483646 w 1168"/>
              <a:gd name="T1" fmla="*/ 2147483646 h 800"/>
              <a:gd name="T2" fmla="*/ 2147483646 w 1168"/>
              <a:gd name="T3" fmla="*/ 0 h 800"/>
              <a:gd name="T4" fmla="*/ 0 w 1168"/>
              <a:gd name="T5" fmla="*/ 0 h 800"/>
              <a:gd name="T6" fmla="*/ 2147483646 w 1168"/>
              <a:gd name="T7" fmla="*/ 2147483646 h 800"/>
              <a:gd name="T8" fmla="*/ 2147483646 w 1168"/>
              <a:gd name="T9" fmla="*/ 2147483646 h 800"/>
              <a:gd name="T10" fmla="*/ 2147483646 w 1168"/>
              <a:gd name="T11" fmla="*/ 2147483646 h 800"/>
              <a:gd name="T12" fmla="*/ 0 w 1168"/>
              <a:gd name="T13" fmla="*/ 2147483646 h 800"/>
              <a:gd name="T14" fmla="*/ 2147483646 w 1168"/>
              <a:gd name="T15" fmla="*/ 2147483646 h 800"/>
              <a:gd name="T16" fmla="*/ 2147483646 w 1168"/>
              <a:gd name="T17" fmla="*/ 2147483646 h 800"/>
              <a:gd name="T18" fmla="*/ 2147483646 w 1168"/>
              <a:gd name="T19" fmla="*/ 2147483646 h 800"/>
              <a:gd name="T20" fmla="*/ 2147483646 w 1168"/>
              <a:gd name="T21" fmla="*/ 2147483646 h 800"/>
              <a:gd name="T22" fmla="*/ 0 60000 65536"/>
              <a:gd name="T23" fmla="*/ 0 60000 65536"/>
              <a:gd name="T24" fmla="*/ 0 60000 65536"/>
              <a:gd name="T25" fmla="*/ 0 60000 65536"/>
              <a:gd name="T26" fmla="*/ 0 60000 65536"/>
              <a:gd name="T27" fmla="*/ 0 60000 65536"/>
              <a:gd name="T28" fmla="*/ 0 60000 65536"/>
              <a:gd name="T29" fmla="*/ 0 60000 65536"/>
              <a:gd name="T30" fmla="*/ 0 60000 65536"/>
              <a:gd name="T31" fmla="*/ 0 60000 65536"/>
              <a:gd name="T32" fmla="*/ 0 60000 65536"/>
            </a:gdLst>
            <a:ahLst/>
            <a:cxnLst>
              <a:cxn ang="T22">
                <a:pos x="T0" y="T1"/>
              </a:cxn>
              <a:cxn ang="T23">
                <a:pos x="T2" y="T3"/>
              </a:cxn>
              <a:cxn ang="T24">
                <a:pos x="T4" y="T5"/>
              </a:cxn>
              <a:cxn ang="T25">
                <a:pos x="T6" y="T7"/>
              </a:cxn>
              <a:cxn ang="T26">
                <a:pos x="T8" y="T9"/>
              </a:cxn>
              <a:cxn ang="T27">
                <a:pos x="T10" y="T11"/>
              </a:cxn>
              <a:cxn ang="T28">
                <a:pos x="T12" y="T13"/>
              </a:cxn>
              <a:cxn ang="T29">
                <a:pos x="T14" y="T15"/>
              </a:cxn>
              <a:cxn ang="T30">
                <a:pos x="T16" y="T17"/>
              </a:cxn>
              <a:cxn ang="T31">
                <a:pos x="T18" y="T19"/>
              </a:cxn>
              <a:cxn ang="T32">
                <a:pos x="T20" y="T21"/>
              </a:cxn>
            </a:cxnLst>
            <a:rect l="0" t="0" r="r" b="b"/>
            <a:pathLst>
              <a:path w="1168" h="800">
                <a:moveTo>
                  <a:pt x="1018" y="204"/>
                </a:moveTo>
                <a:lnTo>
                  <a:pt x="864" y="0"/>
                </a:lnTo>
                <a:lnTo>
                  <a:pt x="0" y="0"/>
                </a:lnTo>
                <a:lnTo>
                  <a:pt x="154" y="204"/>
                </a:lnTo>
                <a:lnTo>
                  <a:pt x="304" y="400"/>
                </a:lnTo>
                <a:lnTo>
                  <a:pt x="154" y="596"/>
                </a:lnTo>
                <a:lnTo>
                  <a:pt x="0" y="800"/>
                </a:lnTo>
                <a:lnTo>
                  <a:pt x="864" y="800"/>
                </a:lnTo>
                <a:lnTo>
                  <a:pt x="1018" y="596"/>
                </a:lnTo>
                <a:lnTo>
                  <a:pt x="1168" y="400"/>
                </a:lnTo>
                <a:lnTo>
                  <a:pt x="1018" y="204"/>
                </a:lnTo>
                <a:close/>
              </a:path>
            </a:pathLst>
          </a:custGeom>
          <a:solidFill>
            <a:srgbClr val="FFC993"/>
          </a:solidFill>
          <a:ln w="12700" cap="flat" cmpd="sng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</a:extLst>
        </p:spPr>
        <p:txBody>
          <a:bodyPr/>
          <a:lstStyle/>
          <a:p>
            <a:endParaRPr lang="en-GB"/>
          </a:p>
        </p:txBody>
      </p:sp>
      <p:sp>
        <p:nvSpPr>
          <p:cNvPr id="26637" name="Text Box 13"/>
          <p:cNvSpPr txBox="1">
            <a:spLocks noChangeArrowheads="1"/>
          </p:cNvSpPr>
          <p:nvPr/>
        </p:nvSpPr>
        <p:spPr bwMode="auto">
          <a:xfrm>
            <a:off x="2916238" y="2066925"/>
            <a:ext cx="6413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Plan</a:t>
            </a:r>
          </a:p>
        </p:txBody>
      </p:sp>
      <p:sp>
        <p:nvSpPr>
          <p:cNvPr id="26638" name="Text Box 14"/>
          <p:cNvSpPr txBox="1">
            <a:spLocks noChangeArrowheads="1"/>
          </p:cNvSpPr>
          <p:nvPr/>
        </p:nvSpPr>
        <p:spPr bwMode="auto">
          <a:xfrm>
            <a:off x="1031875" y="2065338"/>
            <a:ext cx="8953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2E4C9D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Design</a:t>
            </a:r>
          </a:p>
        </p:txBody>
      </p:sp>
      <p:sp>
        <p:nvSpPr>
          <p:cNvPr id="26639" name="Text Box 15"/>
          <p:cNvSpPr txBox="1">
            <a:spLocks noChangeArrowheads="1"/>
          </p:cNvSpPr>
          <p:nvPr/>
        </p:nvSpPr>
        <p:spPr bwMode="auto">
          <a:xfrm>
            <a:off x="4446588" y="2066925"/>
            <a:ext cx="692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Build</a:t>
            </a:r>
          </a:p>
        </p:txBody>
      </p:sp>
      <p:sp>
        <p:nvSpPr>
          <p:cNvPr id="26640" name="Text Box 16"/>
          <p:cNvSpPr txBox="1">
            <a:spLocks noChangeArrowheads="1"/>
          </p:cNvSpPr>
          <p:nvPr/>
        </p:nvSpPr>
        <p:spPr bwMode="auto">
          <a:xfrm>
            <a:off x="5959475" y="2065338"/>
            <a:ext cx="628650" cy="366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Test</a:t>
            </a:r>
          </a:p>
        </p:txBody>
      </p:sp>
      <p:sp>
        <p:nvSpPr>
          <p:cNvPr id="26641" name="Text Box 17"/>
          <p:cNvSpPr txBox="1">
            <a:spLocks noChangeArrowheads="1"/>
          </p:cNvSpPr>
          <p:nvPr/>
        </p:nvSpPr>
        <p:spPr bwMode="auto">
          <a:xfrm>
            <a:off x="7366000" y="2066925"/>
            <a:ext cx="1073150" cy="366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Evaluate</a:t>
            </a: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4" name="Rectangle 2"/>
          <p:cNvSpPr>
            <a:spLocks noGrp="1" noChangeArrowheads="1"/>
          </p:cNvSpPr>
          <p:nvPr>
            <p:ph type="title"/>
          </p:nvPr>
        </p:nvSpPr>
        <p:spPr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 type="none" w="med" len="med"/>
                <a:tailEnd type="none" w="med" len="med"/>
              </a14:hiddenLine>
            </a:ext>
          </a:extLst>
        </p:spPr>
        <p:txBody>
          <a:bodyPr/>
          <a:lstStyle/>
          <a:p>
            <a:pPr eaLnBrk="1" hangingPunct="1"/>
            <a:r>
              <a:rPr lang="en-GB" altLang="en-US" smtClean="0"/>
              <a:t>Example of a table</a:t>
            </a:r>
            <a:endParaRPr lang="en-US" altLang="en-US" smtClean="0"/>
          </a:p>
        </p:txBody>
      </p:sp>
      <p:graphicFrame>
        <p:nvGraphicFramePr>
          <p:cNvPr id="19459" name="Group 3"/>
          <p:cNvGraphicFramePr>
            <a:graphicFrameLocks noGrp="1"/>
          </p:cNvGraphicFramePr>
          <p:nvPr>
            <p:ph type="tbl" idx="1"/>
          </p:nvPr>
        </p:nvGraphicFramePr>
        <p:xfrm>
          <a:off x="1284288" y="1644650"/>
          <a:ext cx="7402512" cy="3441700"/>
        </p:xfrm>
        <a:graphic>
          <a:graphicData uri="http://schemas.openxmlformats.org/drawingml/2006/table">
            <a:tbl>
              <a:tblPr/>
              <a:tblGrid>
                <a:gridCol w="3702050"/>
                <a:gridCol w="3700462"/>
              </a:tblGrid>
              <a:tr h="54768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1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Title</a:t>
                      </a:r>
                      <a:endParaRPr kumimoji="0" lang="en-US" sz="2400" b="1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solidFill>
                      <a:schemeClr val="accent1"/>
                    </a:solidFill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2400" b="0" i="0" u="none" strike="noStrike" cap="none" normalizeH="0" baseline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Data</a:t>
                      </a: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1013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482600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24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0000" marR="90000" marT="46800" marB="46800" anchor="ctr" anchorCtr="1" horzOverflow="overflow">
                    <a:lnL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2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28701" name="Text Box 29"/>
          <p:cNvSpPr txBox="1">
            <a:spLocks noChangeArrowheads="1"/>
          </p:cNvSpPr>
          <p:nvPr/>
        </p:nvSpPr>
        <p:spPr bwMode="auto">
          <a:xfrm>
            <a:off x="3311525" y="5432425"/>
            <a:ext cx="5375275" cy="64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r" eaLnBrk="1" hangingPunct="1">
              <a:spcBef>
                <a:spcPct val="0"/>
              </a:spcBef>
              <a:buFontTx/>
              <a:buNone/>
            </a:pPr>
            <a:r>
              <a:rPr lang="en-GB" altLang="en-US" sz="1800" b="1">
                <a:cs typeface="Arial" panose="020B0604020202020204" pitchFamily="34" charset="0"/>
              </a:rPr>
              <a:t>Note:  </a:t>
            </a:r>
            <a:r>
              <a:rPr lang="en-GB" altLang="en-US" sz="1800">
                <a:cs typeface="Arial" panose="020B0604020202020204" pitchFamily="34" charset="0"/>
              </a:rPr>
              <a:t>PowerPoint does not allow you to have nice default tables - but you can cut and paste this one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Rectangle 2"/>
          <p:cNvSpPr>
            <a:spLocks noGrp="1" noChangeArrowheads="1"/>
          </p:cNvSpPr>
          <p:nvPr>
            <p:ph type="title"/>
          </p:nvPr>
        </p:nvSpPr>
        <p:spPr>
          <a:xfrm>
            <a:off x="355600" y="274638"/>
            <a:ext cx="8331200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Examples of default styles</a:t>
            </a:r>
            <a:endParaRPr lang="en-US" altLang="en-US" smtClean="0"/>
          </a:p>
        </p:txBody>
      </p:sp>
      <p:sp>
        <p:nvSpPr>
          <p:cNvPr id="30723" name="Rectangle 3"/>
          <p:cNvSpPr>
            <a:spLocks noGrp="1" noChangeArrowheads="1"/>
          </p:cNvSpPr>
          <p:nvPr>
            <p:ph type="body" sz="half" idx="1"/>
          </p:nvPr>
        </p:nvSpPr>
        <p:spPr>
          <a:xfrm>
            <a:off x="3752850" y="2120900"/>
            <a:ext cx="4689475" cy="2135188"/>
          </a:xfrm>
          <a:noFill/>
        </p:spPr>
        <p:txBody>
          <a:bodyPr/>
          <a:lstStyle/>
          <a:p>
            <a:pPr eaLnBrk="1" hangingPunct="1"/>
            <a:r>
              <a:rPr lang="en-GB" altLang="en-US" sz="2800" smtClean="0"/>
              <a:t>Text and lines are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hlink"/>
                </a:solidFill>
              </a:rPr>
              <a:t>Hyperlinks like this</a:t>
            </a:r>
          </a:p>
          <a:p>
            <a:pPr eaLnBrk="1" hangingPunct="1"/>
            <a:r>
              <a:rPr lang="en-GB" altLang="en-US" sz="2800" u="sng" smtClean="0">
                <a:solidFill>
                  <a:schemeClr val="folHlink"/>
                </a:solidFill>
              </a:rPr>
              <a:t>Visited hyperlinks like this</a:t>
            </a:r>
            <a:endParaRPr lang="en-US" altLang="en-US" sz="2800" u="sng" smtClean="0">
              <a:solidFill>
                <a:schemeClr val="folHlink"/>
              </a:solidFill>
            </a:endParaRPr>
          </a:p>
        </p:txBody>
      </p:sp>
      <p:graphicFrame>
        <p:nvGraphicFramePr>
          <p:cNvPr id="21508" name="Group 4"/>
          <p:cNvGraphicFramePr>
            <a:graphicFrameLocks noGrp="1"/>
          </p:cNvGraphicFramePr>
          <p:nvPr>
            <p:ph sz="half" idx="2"/>
          </p:nvPr>
        </p:nvGraphicFramePr>
        <p:xfrm>
          <a:off x="6156325" y="4991100"/>
          <a:ext cx="2686050" cy="1308100"/>
        </p:xfrm>
        <a:graphic>
          <a:graphicData uri="http://schemas.openxmlformats.org/drawingml/2006/table">
            <a:tbl>
              <a:tblPr/>
              <a:tblGrid>
                <a:gridCol w="1343025"/>
                <a:gridCol w="1343025"/>
              </a:tblGrid>
              <a:tr h="615292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r>
                        <a:rPr kumimoji="0" lang="en-GB" sz="1800" b="0" i="0" u="none" strike="noStrike" cap="none" normalizeH="0" baseline="0" dirty="0" smtClean="0">
                          <a:ln>
                            <a:noFill/>
                          </a:ln>
                          <a:solidFill>
                            <a:schemeClr val="tx1"/>
                          </a:solidFill>
                          <a:effectLst/>
                          <a:latin typeface="Arial" charset="0"/>
                        </a:rPr>
                        <a:t>Table</a:t>
                      </a: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16" marR="91416"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16" marR="91416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  <a:tr h="692808"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16" marR="91416" marT="45695" marB="45695" horzOverflow="overflow">
                    <a:lnL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914400" rtl="0" eaLnBrk="1" fontAlgn="base" latinLnBrk="0" hangingPunct="1">
                        <a:lnSpc>
                          <a:spcPct val="100000"/>
                        </a:lnSpc>
                        <a:spcBef>
                          <a:spcPct val="0"/>
                        </a:spcBef>
                        <a:spcAft>
                          <a:spcPct val="0"/>
                        </a:spcAft>
                        <a:buClrTx/>
                        <a:buSzTx/>
                        <a:buFontTx/>
                        <a:buNone/>
                        <a:tabLst/>
                      </a:pPr>
                      <a:endParaRPr kumimoji="0" lang="en-US" sz="1800" b="0" i="0" u="none" strike="noStrike" cap="none" normalizeH="0" baseline="0" dirty="0" smtClean="0">
                        <a:ln>
                          <a:noFill/>
                        </a:ln>
                        <a:solidFill>
                          <a:schemeClr val="tx1"/>
                        </a:solidFill>
                        <a:effectLst/>
                        <a:latin typeface="Arial" charset="0"/>
                      </a:endParaRPr>
                    </a:p>
                  </a:txBody>
                  <a:tcPr marL="91416" marR="91416" marT="45695" marB="45695" horzOverflow="overflow">
                    <a:lnL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L>
                    <a:lnR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R>
                    <a:lnT w="12700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T>
                    <a:lnB w="28575" cap="flat" cmpd="sng" algn="ctr">
                      <a:solidFill>
                        <a:schemeClr val="tx1"/>
                      </a:solidFill>
                      <a:prstDash val="solid"/>
                      <a:round/>
                      <a:headEnd type="none" w="med" len="med"/>
                      <a:tailEnd type="none" w="med" len="med"/>
                    </a:lnB>
                    <a:lnTlToBr>
                      <a:noFill/>
                    </a:lnTlToBr>
                    <a:lnBlToTr>
                      <a:noFill/>
                    </a:lnBlToTr>
                    <a:noFill/>
                  </a:tcPr>
                </a:tc>
              </a:tr>
            </a:tbl>
          </a:graphicData>
        </a:graphic>
      </p:graphicFrame>
      <p:sp>
        <p:nvSpPr>
          <p:cNvPr id="30735" name="Rectangle 15"/>
          <p:cNvSpPr>
            <a:spLocks noChangeArrowheads="1"/>
          </p:cNvSpPr>
          <p:nvPr/>
        </p:nvSpPr>
        <p:spPr bwMode="auto">
          <a:xfrm>
            <a:off x="469900" y="493077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  <a:endParaRPr lang="en-US" altLang="en-US" sz="1800">
              <a:cs typeface="Arial" panose="020B0604020202020204" pitchFamily="34" charset="0"/>
            </a:endParaRPr>
          </a:p>
        </p:txBody>
      </p:sp>
      <p:sp>
        <p:nvSpPr>
          <p:cNvPr id="30736" name="Rectangle 16"/>
          <p:cNvSpPr>
            <a:spLocks noChangeArrowheads="1"/>
          </p:cNvSpPr>
          <p:nvPr/>
        </p:nvSpPr>
        <p:spPr bwMode="auto">
          <a:xfrm>
            <a:off x="3397250" y="4930775"/>
            <a:ext cx="2232025" cy="1368425"/>
          </a:xfrm>
          <a:prstGeom prst="rect">
            <a:avLst/>
          </a:prstGeom>
          <a:solidFill>
            <a:schemeClr val="accent1"/>
          </a:solidFill>
          <a:ln w="9525">
            <a:solidFill>
              <a:schemeClr val="tx1"/>
            </a:solidFill>
            <a:miter lim="800000"/>
            <a:headEnd/>
            <a:tailEnd/>
          </a:ln>
          <a:effectLst>
            <a:outerShdw dist="107763" dir="2700000" algn="ctr" rotWithShape="0">
              <a:schemeClr val="bg2">
                <a:alpha val="50000"/>
              </a:schemeClr>
            </a:outerShdw>
          </a:effec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Text box</a:t>
            </a:r>
          </a:p>
          <a:p>
            <a:pPr algn="ctr" eaLnBrk="1" hangingPunct="1">
              <a:spcBef>
                <a:spcPct val="0"/>
              </a:spcBef>
              <a:buFontTx/>
              <a:buNone/>
            </a:pPr>
            <a:r>
              <a:rPr lang="en-GB" altLang="en-US" sz="1800">
                <a:cs typeface="Arial" panose="020B0604020202020204" pitchFamily="34" charset="0"/>
              </a:rPr>
              <a:t>With shadow</a:t>
            </a:r>
            <a:endParaRPr lang="en-US" altLang="en-US" sz="18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30275" y="1268413"/>
            <a:ext cx="8040688" cy="5329237"/>
          </a:xfrm>
          <a:prstGeom prst="rect">
            <a:avLst/>
          </a:prstGeom>
          <a:solidFill>
            <a:schemeClr val="bg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eaLnBrk="1" hangingPunct="1">
              <a:defRPr/>
            </a:pPr>
            <a:endParaRPr lang="en-GB"/>
          </a:p>
        </p:txBody>
      </p:sp>
      <p:sp>
        <p:nvSpPr>
          <p:cNvPr id="32771" name="Rectangle 2"/>
          <p:cNvSpPr>
            <a:spLocks noChangeArrowheads="1"/>
          </p:cNvSpPr>
          <p:nvPr/>
        </p:nvSpPr>
        <p:spPr bwMode="auto">
          <a:xfrm>
            <a:off x="539750" y="1268413"/>
            <a:ext cx="8208963" cy="532923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7FD7FC">
                    <a:alpha val="50195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endParaRPr lang="en-US" altLang="en-US" sz="1800"/>
          </a:p>
        </p:txBody>
      </p:sp>
      <p:sp>
        <p:nvSpPr>
          <p:cNvPr id="32772" name="Rectangle 3"/>
          <p:cNvSpPr>
            <a:spLocks noGrp="1" noChangeArrowheads="1"/>
          </p:cNvSpPr>
          <p:nvPr>
            <p:ph type="title"/>
          </p:nvPr>
        </p:nvSpPr>
        <p:spPr>
          <a:xfrm>
            <a:off x="930275" y="274638"/>
            <a:ext cx="7756525" cy="1143000"/>
          </a:xfrm>
        </p:spPr>
        <p:txBody>
          <a:bodyPr/>
          <a:lstStyle/>
          <a:p>
            <a:pPr eaLnBrk="1" hangingPunct="1"/>
            <a:r>
              <a:rPr lang="en-GB" altLang="en-US" smtClean="0"/>
              <a:t>Use of templates</a:t>
            </a:r>
            <a:endParaRPr lang="en-US" altLang="en-US" smtClean="0"/>
          </a:p>
        </p:txBody>
      </p:sp>
      <p:sp>
        <p:nvSpPr>
          <p:cNvPr id="32773" name="Text Box 4"/>
          <p:cNvSpPr txBox="1">
            <a:spLocks noChangeArrowheads="1"/>
          </p:cNvSpPr>
          <p:nvPr/>
        </p:nvSpPr>
        <p:spPr bwMode="auto">
          <a:xfrm>
            <a:off x="1692275" y="1546225"/>
            <a:ext cx="6950075" cy="7016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are free to use these templates for your personal and business presentations.</a:t>
            </a:r>
          </a:p>
        </p:txBody>
      </p:sp>
      <p:sp>
        <p:nvSpPr>
          <p:cNvPr id="32774" name="Text Box 5"/>
          <p:cNvSpPr txBox="1">
            <a:spLocks noChangeArrowheads="1"/>
          </p:cNvSpPr>
          <p:nvPr/>
        </p:nvSpPr>
        <p:spPr bwMode="auto">
          <a:xfrm>
            <a:off x="1692275" y="2974975"/>
            <a:ext cx="3409950" cy="225107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Use these templates for your presentations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GB" altLang="en-US" sz="1400">
                <a:cs typeface="Arial" panose="020B0604020202020204" pitchFamily="34" charset="0"/>
              </a:rPr>
              <a:t>Display your presentation on a web site provided that it is not for the purpose of downloading the template.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r>
              <a:rPr lang="en-US" altLang="en-US" sz="1400">
                <a:cs typeface="Arial" panose="020B0604020202020204" pitchFamily="34" charset="0"/>
              </a:rPr>
              <a:t>If you like these templates, we would always appreciate a link back to our website.  Many thanks.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ü"/>
            </a:pP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32775" name="Text Box 6"/>
          <p:cNvSpPr txBox="1">
            <a:spLocks noChangeArrowheads="1"/>
          </p:cNvSpPr>
          <p:nvPr/>
        </p:nvSpPr>
        <p:spPr bwMode="auto">
          <a:xfrm>
            <a:off x="5037138" y="2974975"/>
            <a:ext cx="3640137" cy="20383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265113" indent="-265113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0"/>
              </a:spcBef>
              <a:buFontTx/>
              <a:buNone/>
            </a:pPr>
            <a:r>
              <a:rPr lang="en-GB" altLang="en-US" sz="1600" b="1" u="sng">
                <a:cs typeface="Arial" panose="020B0604020202020204" pitchFamily="34" charset="0"/>
              </a:rPr>
              <a:t>Don’t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Resell or distribute these templates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Put these templates on a website for download.  This includes uploading them onto file sharing networks like Slideshare, Myspace, Facebook, bit torrent etc</a:t>
            </a:r>
          </a:p>
          <a:p>
            <a:pPr eaLnBrk="1" hangingPunct="1">
              <a:spcBef>
                <a:spcPct val="0"/>
              </a:spcBef>
              <a:buFont typeface="Wingdings" panose="05000000000000000000" pitchFamily="2" charset="2"/>
              <a:buChar char="û"/>
            </a:pPr>
            <a:r>
              <a:rPr lang="en-GB" altLang="en-US" sz="1400">
                <a:cs typeface="Arial" panose="020B0604020202020204" pitchFamily="34" charset="0"/>
              </a:rPr>
              <a:t>Pass off any of our created content as your own work</a:t>
            </a:r>
            <a:endParaRPr lang="en-US" altLang="en-US" sz="1400">
              <a:cs typeface="Arial" panose="020B0604020202020204" pitchFamily="34" charset="0"/>
            </a:endParaRPr>
          </a:p>
        </p:txBody>
      </p:sp>
      <p:sp>
        <p:nvSpPr>
          <p:cNvPr id="32776" name="Text Box 7"/>
          <p:cNvSpPr txBox="1">
            <a:spLocks noChangeArrowheads="1"/>
          </p:cNvSpPr>
          <p:nvPr/>
        </p:nvSpPr>
        <p:spPr bwMode="auto">
          <a:xfrm>
            <a:off x="1584325" y="5257800"/>
            <a:ext cx="7164388" cy="9159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>
                    <a:alpha val="74901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marL="342900" indent="-342900"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lvl="1" algn="ctr" eaLnBrk="1" hangingPunct="1">
              <a:lnSpc>
                <a:spcPct val="90000"/>
              </a:lnSpc>
              <a:buClr>
                <a:schemeClr val="accent1"/>
              </a:buClr>
              <a:buFontTx/>
              <a:buNone/>
            </a:pPr>
            <a:r>
              <a:rPr lang="en-GB" altLang="en-US" sz="2000" b="1">
                <a:cs typeface="Arial" panose="020B0604020202020204" pitchFamily="34" charset="0"/>
              </a:rPr>
              <a:t>You can find many more free PowerPoint templates on the Presentation Magazine website </a:t>
            </a:r>
            <a:r>
              <a:rPr lang="en-GB" altLang="en-US" sz="2000" b="1">
                <a:cs typeface="Arial" panose="020B0604020202020204" pitchFamily="34" charset="0"/>
                <a:hlinkClick r:id="rId3"/>
              </a:rPr>
              <a:t>www.presentationmagazine.com</a:t>
            </a:r>
            <a:r>
              <a:rPr lang="en-GB" altLang="en-US" sz="2000" b="1">
                <a:cs typeface="Arial" panose="020B0604020202020204" pitchFamily="34" charset="0"/>
              </a:rPr>
              <a:t>  </a:t>
            </a:r>
            <a:endParaRPr lang="en-US" altLang="en-US" sz="2000" b="1">
              <a:cs typeface="Arial" panose="020B0604020202020204" pitchFamily="34" charset="0"/>
            </a:endParaRPr>
          </a:p>
        </p:txBody>
      </p:sp>
      <p:sp>
        <p:nvSpPr>
          <p:cNvPr id="32777" name="Text Box 8"/>
          <p:cNvSpPr txBox="1">
            <a:spLocks noChangeArrowheads="1"/>
          </p:cNvSpPr>
          <p:nvPr/>
        </p:nvSpPr>
        <p:spPr bwMode="auto">
          <a:xfrm>
            <a:off x="1692275" y="2443163"/>
            <a:ext cx="6926263" cy="517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spcBef>
                <a:spcPct val="20000"/>
              </a:spcBef>
              <a:buChar char="•"/>
              <a:defRPr sz="3200"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marL="742950" indent="-285750">
              <a:spcBef>
                <a:spcPct val="20000"/>
              </a:spcBef>
              <a:buChar char="–"/>
              <a:defRPr sz="2800"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marL="1143000" indent="-228600">
              <a:spcBef>
                <a:spcPct val="20000"/>
              </a:spcBef>
              <a:buChar char="•"/>
              <a:defRPr sz="2400"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marL="1600200" indent="-228600">
              <a:spcBef>
                <a:spcPct val="20000"/>
              </a:spcBef>
              <a:buChar char="–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marL="2057400" indent="-228600">
              <a:spcBef>
                <a:spcPct val="20000"/>
              </a:spcBef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Char char="»"/>
              <a:defRPr sz="2000"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eaLnBrk="1" hangingPunct="1">
              <a:spcBef>
                <a:spcPct val="50000"/>
              </a:spcBef>
              <a:buFontTx/>
              <a:buNone/>
            </a:pPr>
            <a:r>
              <a:rPr lang="en-GB" altLang="en-US" sz="1400">
                <a:cs typeface="Arial" panose="020B0604020202020204" pitchFamily="34" charset="0"/>
              </a:rPr>
              <a:t>We have put a lot of work into developing all these templates and retain the copyright in them.  You can use them freely providing that you do not redistribute or sell them.</a:t>
            </a:r>
            <a:endParaRPr lang="en-US" altLang="en-US" sz="1400">
              <a:cs typeface="Arial" panose="020B0604020202020204" pitchFamily="34" charset="0"/>
            </a:endParaRPr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Custom 416">
      <a:dk1>
        <a:srgbClr val="000000"/>
      </a:dk1>
      <a:lt1>
        <a:srgbClr val="FFFFFF"/>
      </a:lt1>
      <a:dk2>
        <a:srgbClr val="000000"/>
      </a:dk2>
      <a:lt2>
        <a:srgbClr val="969696"/>
      </a:lt2>
      <a:accent1>
        <a:srgbClr val="FFC000"/>
      </a:accent1>
      <a:accent2>
        <a:srgbClr val="FF0000"/>
      </a:accent2>
      <a:accent3>
        <a:srgbClr val="FFFFFF"/>
      </a:accent3>
      <a:accent4>
        <a:srgbClr val="000000"/>
      </a:accent4>
      <a:accent5>
        <a:srgbClr val="00B0F0"/>
      </a:accent5>
      <a:accent6>
        <a:srgbClr val="ADDB7B"/>
      </a:accent6>
      <a:hlink>
        <a:srgbClr val="00B0F0"/>
      </a:hlink>
      <a:folHlink>
        <a:srgbClr val="ADDB7B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3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AB57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14">
        <a:dk1>
          <a:srgbClr val="0E2FAD"/>
        </a:dk1>
        <a:lt1>
          <a:srgbClr val="FFFFFF"/>
        </a:lt1>
        <a:dk2>
          <a:srgbClr val="0E2FAD"/>
        </a:dk2>
        <a:lt2>
          <a:srgbClr val="B3CCE6"/>
        </a:lt2>
        <a:accent1>
          <a:srgbClr val="7FD7FC"/>
        </a:accent1>
        <a:accent2>
          <a:srgbClr val="6BA7F8"/>
        </a:accent2>
        <a:accent3>
          <a:srgbClr val="FFFFFF"/>
        </a:accent3>
        <a:accent4>
          <a:srgbClr val="0A2793"/>
        </a:accent4>
        <a:accent5>
          <a:srgbClr val="C0E8FD"/>
        </a:accent5>
        <a:accent6>
          <a:srgbClr val="6097E1"/>
        </a:accent6>
        <a:hlink>
          <a:srgbClr val="FF9D3B"/>
        </a:hlink>
        <a:folHlink>
          <a:srgbClr val="007B7E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330</TotalTime>
  <Words>293</Words>
  <Application>Microsoft Office PowerPoint</Application>
  <PresentationFormat>On-screen Show (4:3)</PresentationFormat>
  <Paragraphs>76</Paragraphs>
  <Slides>9</Slides>
  <Notes>8</Notes>
  <HiddenSlides>0</HiddenSlides>
  <MMClips>0</MMClips>
  <ScaleCrop>false</ScaleCrop>
  <HeadingPairs>
    <vt:vector size="8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Embedded OLE Servers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3" baseType="lpstr">
      <vt:lpstr>Arial</vt:lpstr>
      <vt:lpstr>Wingdings</vt:lpstr>
      <vt:lpstr>Default Design</vt:lpstr>
      <vt:lpstr>Microsoft Graph Chart</vt:lpstr>
      <vt:lpstr>PowerPoint Template</vt:lpstr>
      <vt:lpstr>Example Bullet Point Slide</vt:lpstr>
      <vt:lpstr>Colour scheme</vt:lpstr>
      <vt:lpstr>Sample Graph (3 colours)</vt:lpstr>
      <vt:lpstr>Picture slide</vt:lpstr>
      <vt:lpstr>Process Flow</vt:lpstr>
      <vt:lpstr>Example of a table</vt:lpstr>
      <vt:lpstr>Examples of default styles</vt:lpstr>
      <vt:lpstr>Use of templates</vt:lpstr>
    </vt:vector>
  </TitlesOfParts>
  <Company>Clearly Presented Ltd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Standard PowerPoint Template</dc:title>
  <dc:creator>Presentation Magazine</dc:creator>
  <cp:lastModifiedBy>Jonty Pearce</cp:lastModifiedBy>
  <cp:revision>41</cp:revision>
  <dcterms:created xsi:type="dcterms:W3CDTF">2009-11-03T13:35:13Z</dcterms:created>
  <dcterms:modified xsi:type="dcterms:W3CDTF">2015-02-22T11:22:33Z</dcterms:modified>
</cp:coreProperties>
</file>