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2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B6DF89"/>
    <a:srgbClr val="7F4F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1350" y="-9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-2868" y="-9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8763294-4C51-442D-B694-74D327DECE7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4C1DC39-D85C-4F21-84A2-0A2FB7E0A02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070588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77AB5EC-1A94-41C3-A16C-4311D637578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794737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9F70023-6E80-450E-A48E-C317520C96C9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2999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53344AD-61A3-4793-8AB7-E4B8A4AB1D2D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2973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D273F6F-095E-4C96-B558-004BF4969364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5949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ABEF56-97F1-47D6-B036-10CDAC15B1EA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3839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7918864-3BE4-447D-B44C-E3873A80BD3F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3154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54715F-EF3D-469D-9B11-519F86C4635D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1514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0C90DD-2E45-490C-83EF-5C5FB702F027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5099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FEE0BD7-DF9F-4324-9059-A7C461D74E19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120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409575" y="0"/>
            <a:ext cx="340518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grpSp>
        <p:nvGrpSpPr>
          <p:cNvPr id="4" name="Group 25"/>
          <p:cNvGrpSpPr>
            <a:grpSpLocks/>
          </p:cNvGrpSpPr>
          <p:nvPr userDrawn="1"/>
        </p:nvGrpSpPr>
        <p:grpSpPr bwMode="auto">
          <a:xfrm>
            <a:off x="2470150" y="1631950"/>
            <a:ext cx="2538413" cy="2427288"/>
            <a:chOff x="2469560" y="1631727"/>
            <a:chExt cx="2539049" cy="2427032"/>
          </a:xfrm>
        </p:grpSpPr>
        <p:sp>
          <p:nvSpPr>
            <p:cNvPr id="5" name="5-Point Star 4"/>
            <p:cNvSpPr/>
            <p:nvPr userDrawn="1"/>
          </p:nvSpPr>
          <p:spPr>
            <a:xfrm rot="20298568">
              <a:off x="2469560" y="1631727"/>
              <a:ext cx="2539049" cy="2427032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" name="5-Point Star 5"/>
            <p:cNvSpPr/>
            <p:nvPr userDrawn="1"/>
          </p:nvSpPr>
          <p:spPr>
            <a:xfrm rot="20298568">
              <a:off x="2679163" y="1828556"/>
              <a:ext cx="2145250" cy="2049247"/>
            </a:xfrm>
            <a:prstGeom prst="star5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grpSp>
        <p:nvGrpSpPr>
          <p:cNvPr id="7" name="Group 28"/>
          <p:cNvGrpSpPr>
            <a:grpSpLocks/>
          </p:cNvGrpSpPr>
          <p:nvPr userDrawn="1"/>
        </p:nvGrpSpPr>
        <p:grpSpPr bwMode="auto">
          <a:xfrm rot="3126740">
            <a:off x="-213519" y="-16669"/>
            <a:ext cx="2098676" cy="2008188"/>
            <a:chOff x="2469560" y="1631727"/>
            <a:chExt cx="2539049" cy="2427032"/>
          </a:xfrm>
        </p:grpSpPr>
        <p:sp>
          <p:nvSpPr>
            <p:cNvPr id="8" name="5-Point Star 7"/>
            <p:cNvSpPr/>
            <p:nvPr userDrawn="1"/>
          </p:nvSpPr>
          <p:spPr>
            <a:xfrm rot="20298568">
              <a:off x="2466360" y="1628024"/>
              <a:ext cx="2539048" cy="2427032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" name="5-Point Star 8"/>
            <p:cNvSpPr/>
            <p:nvPr userDrawn="1"/>
          </p:nvSpPr>
          <p:spPr>
            <a:xfrm rot="20298568">
              <a:off x="2678213" y="1827444"/>
              <a:ext cx="2145323" cy="2049067"/>
            </a:xfrm>
            <a:prstGeom prst="star5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grpSp>
        <p:nvGrpSpPr>
          <p:cNvPr id="10" name="Group 31"/>
          <p:cNvGrpSpPr>
            <a:grpSpLocks/>
          </p:cNvGrpSpPr>
          <p:nvPr userDrawn="1"/>
        </p:nvGrpSpPr>
        <p:grpSpPr bwMode="auto">
          <a:xfrm rot="1292831">
            <a:off x="-420688" y="4846638"/>
            <a:ext cx="2219326" cy="2122487"/>
            <a:chOff x="2469560" y="1631727"/>
            <a:chExt cx="2539049" cy="2427032"/>
          </a:xfrm>
        </p:grpSpPr>
        <p:sp>
          <p:nvSpPr>
            <p:cNvPr id="11" name="5-Point Star 10"/>
            <p:cNvSpPr/>
            <p:nvPr userDrawn="1"/>
          </p:nvSpPr>
          <p:spPr>
            <a:xfrm rot="20298568">
              <a:off x="2469560" y="1631727"/>
              <a:ext cx="2539049" cy="2427032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2" name="5-Point Star 11"/>
            <p:cNvSpPr/>
            <p:nvPr userDrawn="1"/>
          </p:nvSpPr>
          <p:spPr>
            <a:xfrm rot="20298568">
              <a:off x="2675929" y="1826958"/>
              <a:ext cx="2143117" cy="2049454"/>
            </a:xfrm>
            <a:prstGeom prst="star5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13" name="Rectangle 13"/>
          <p:cNvSpPr/>
          <p:nvPr userDrawn="1"/>
        </p:nvSpPr>
        <p:spPr>
          <a:xfrm flipH="1">
            <a:off x="1260475" y="4513263"/>
            <a:ext cx="7883525" cy="1630362"/>
          </a:xfrm>
          <a:custGeom>
            <a:avLst/>
            <a:gdLst>
              <a:gd name="connsiteX0" fmla="*/ 0 w 7882759"/>
              <a:gd name="connsiteY0" fmla="*/ 0 h 1628966"/>
              <a:gd name="connsiteX1" fmla="*/ 7882759 w 7882759"/>
              <a:gd name="connsiteY1" fmla="*/ 0 h 1628966"/>
              <a:gd name="connsiteX2" fmla="*/ 7882759 w 7882759"/>
              <a:gd name="connsiteY2" fmla="*/ 1628966 h 1628966"/>
              <a:gd name="connsiteX3" fmla="*/ 0 w 7882759"/>
              <a:gd name="connsiteY3" fmla="*/ 1628966 h 1628966"/>
              <a:gd name="connsiteX4" fmla="*/ 0 w 7882759"/>
              <a:gd name="connsiteY4" fmla="*/ 0 h 1628966"/>
              <a:gd name="connsiteX0" fmla="*/ 0 w 7882759"/>
              <a:gd name="connsiteY0" fmla="*/ 0 h 1628966"/>
              <a:gd name="connsiteX1" fmla="*/ 7882759 w 7882759"/>
              <a:gd name="connsiteY1" fmla="*/ 0 h 1628966"/>
              <a:gd name="connsiteX2" fmla="*/ 7866992 w 7882759"/>
              <a:gd name="connsiteY2" fmla="*/ 735861 h 1628966"/>
              <a:gd name="connsiteX3" fmla="*/ 7882759 w 7882759"/>
              <a:gd name="connsiteY3" fmla="*/ 1628966 h 1628966"/>
              <a:gd name="connsiteX4" fmla="*/ 0 w 7882759"/>
              <a:gd name="connsiteY4" fmla="*/ 1628966 h 1628966"/>
              <a:gd name="connsiteX5" fmla="*/ 0 w 7882759"/>
              <a:gd name="connsiteY5" fmla="*/ 0 h 1628966"/>
              <a:gd name="connsiteX0" fmla="*/ 0 w 7882759"/>
              <a:gd name="connsiteY0" fmla="*/ 0 h 1628966"/>
              <a:gd name="connsiteX1" fmla="*/ 7882759 w 7882759"/>
              <a:gd name="connsiteY1" fmla="*/ 0 h 1628966"/>
              <a:gd name="connsiteX2" fmla="*/ 7204840 w 7882759"/>
              <a:gd name="connsiteY2" fmla="*/ 814688 h 1628966"/>
              <a:gd name="connsiteX3" fmla="*/ 7882759 w 7882759"/>
              <a:gd name="connsiteY3" fmla="*/ 1628966 h 1628966"/>
              <a:gd name="connsiteX4" fmla="*/ 0 w 7882759"/>
              <a:gd name="connsiteY4" fmla="*/ 1628966 h 1628966"/>
              <a:gd name="connsiteX5" fmla="*/ 0 w 7882759"/>
              <a:gd name="connsiteY5" fmla="*/ 0 h 1628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882759" h="1628966">
                <a:moveTo>
                  <a:pt x="0" y="0"/>
                </a:moveTo>
                <a:lnTo>
                  <a:pt x="7882759" y="0"/>
                </a:lnTo>
                <a:lnTo>
                  <a:pt x="7204840" y="814688"/>
                </a:lnTo>
                <a:lnTo>
                  <a:pt x="7882759" y="1628966"/>
                </a:lnTo>
                <a:lnTo>
                  <a:pt x="0" y="1628966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5672806" y="2672430"/>
            <a:ext cx="1613643" cy="5328745"/>
          </a:xfrm>
        </p:spPr>
        <p:txBody>
          <a:bodyPr vert="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4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839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0688B1-DCA2-45D8-87D9-8B99E4858C5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96249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F9F7D2-D613-4A3E-87CB-9D01D4D2E53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00562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0F11BD-D435-49C1-A17D-4A1969694DF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521069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C8E89-4913-445B-A9B6-6C2F919EBB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97667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632" y="274638"/>
            <a:ext cx="820216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33F6BA-1352-47E5-9F8D-9F6F0E2F7DB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0249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B3179-6BE1-4DD8-AE30-74B1A9D3F71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1317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64050-2D11-4001-9F00-53FF97CC46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1362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E22AB-1922-461A-BEA3-FE81AD664B7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44258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BEA93A-8931-44EE-9DCB-AC7FEFC946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45056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70272-25DE-4517-B2C4-75A0F61B811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813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BF0D7-00E0-48E4-83E4-6DC0940D294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9035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56858B-78EE-4693-91FD-A70030A300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89861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2095500" y="161925"/>
            <a:ext cx="67373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2112963" y="1603375"/>
            <a:ext cx="673735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 userDrawn="1"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 userDrawn="1"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 userDrawn="1"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9E46FF74-1385-4B0C-945E-06628259993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409575" y="0"/>
            <a:ext cx="139223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grpSp>
        <p:nvGrpSpPr>
          <p:cNvPr id="1032" name="Group 13"/>
          <p:cNvGrpSpPr>
            <a:grpSpLocks/>
          </p:cNvGrpSpPr>
          <p:nvPr userDrawn="1"/>
        </p:nvGrpSpPr>
        <p:grpSpPr bwMode="auto">
          <a:xfrm>
            <a:off x="752475" y="3479800"/>
            <a:ext cx="1471613" cy="1406525"/>
            <a:chOff x="2469560" y="1631727"/>
            <a:chExt cx="2539049" cy="2427032"/>
          </a:xfrm>
        </p:grpSpPr>
        <p:sp>
          <p:nvSpPr>
            <p:cNvPr id="18" name="5-Point Star 17"/>
            <p:cNvSpPr/>
            <p:nvPr userDrawn="1"/>
          </p:nvSpPr>
          <p:spPr>
            <a:xfrm rot="20298568">
              <a:off x="2469560" y="1631727"/>
              <a:ext cx="2539049" cy="2427032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9" name="5-Point Star 18"/>
            <p:cNvSpPr/>
            <p:nvPr userDrawn="1"/>
          </p:nvSpPr>
          <p:spPr>
            <a:xfrm rot="20298568">
              <a:off x="2680463" y="1828958"/>
              <a:ext cx="2144632" cy="2049007"/>
            </a:xfrm>
            <a:prstGeom prst="star5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grpSp>
        <p:nvGrpSpPr>
          <p:cNvPr id="1033" name="Group 19"/>
          <p:cNvGrpSpPr>
            <a:grpSpLocks/>
          </p:cNvGrpSpPr>
          <p:nvPr userDrawn="1"/>
        </p:nvGrpSpPr>
        <p:grpSpPr bwMode="auto">
          <a:xfrm rot="3126740">
            <a:off x="-213519" y="-16669"/>
            <a:ext cx="2098676" cy="2008188"/>
            <a:chOff x="2469560" y="1631727"/>
            <a:chExt cx="2539049" cy="2427032"/>
          </a:xfrm>
        </p:grpSpPr>
        <p:sp>
          <p:nvSpPr>
            <p:cNvPr id="21" name="5-Point Star 20"/>
            <p:cNvSpPr/>
            <p:nvPr userDrawn="1"/>
          </p:nvSpPr>
          <p:spPr>
            <a:xfrm rot="20298568">
              <a:off x="2466360" y="1628024"/>
              <a:ext cx="2539048" cy="2427032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2" name="5-Point Star 21"/>
            <p:cNvSpPr/>
            <p:nvPr userDrawn="1"/>
          </p:nvSpPr>
          <p:spPr>
            <a:xfrm rot="20298568">
              <a:off x="2678213" y="1827444"/>
              <a:ext cx="2145323" cy="2049067"/>
            </a:xfrm>
            <a:prstGeom prst="star5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grpSp>
        <p:nvGrpSpPr>
          <p:cNvPr id="1034" name="Group 22"/>
          <p:cNvGrpSpPr>
            <a:grpSpLocks/>
          </p:cNvGrpSpPr>
          <p:nvPr userDrawn="1"/>
        </p:nvGrpSpPr>
        <p:grpSpPr bwMode="auto">
          <a:xfrm rot="1292831">
            <a:off x="-420688" y="4846638"/>
            <a:ext cx="2219326" cy="2122487"/>
            <a:chOff x="2469560" y="1631727"/>
            <a:chExt cx="2539049" cy="2427032"/>
          </a:xfrm>
        </p:grpSpPr>
        <p:sp>
          <p:nvSpPr>
            <p:cNvPr id="24" name="5-Point Star 23"/>
            <p:cNvSpPr/>
            <p:nvPr userDrawn="1"/>
          </p:nvSpPr>
          <p:spPr>
            <a:xfrm rot="20298568">
              <a:off x="2469560" y="1631727"/>
              <a:ext cx="2539049" cy="2427032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5" name="5-Point Star 24"/>
            <p:cNvSpPr/>
            <p:nvPr userDrawn="1"/>
          </p:nvSpPr>
          <p:spPr>
            <a:xfrm rot="20298568">
              <a:off x="2675929" y="1826958"/>
              <a:ext cx="2143117" cy="2049454"/>
            </a:xfrm>
            <a:prstGeom prst="star5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  <p:sldLayoutId id="2147483827" r:id="rId12"/>
    <p:sldLayoutId id="2147483828" r:id="rId13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5672932" y="2672556"/>
            <a:ext cx="1612900" cy="5329237"/>
          </a:xfrm>
        </p:spPr>
        <p:txBody>
          <a:bodyPr/>
          <a:lstStyle/>
          <a:p>
            <a:pPr>
              <a:defRPr/>
            </a:pPr>
            <a:r>
              <a:rPr lang="en-GB" dirty="0"/>
              <a:t>t</a:t>
            </a:r>
            <a:r>
              <a:rPr lang="en-GB" dirty="0" smtClean="0"/>
              <a:t>hey say </a:t>
            </a:r>
            <a:br>
              <a:rPr lang="en-GB" dirty="0" smtClean="0"/>
            </a:br>
            <a:r>
              <a:rPr lang="en-GB" dirty="0" smtClean="0"/>
              <a:t>it’s your birthday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5121275" y="2701925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6197600" y="2701925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4068763" y="4316413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5137150" y="4316413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205538" y="4316413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7275513" y="4316413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7258050" y="2701925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4052888" y="2701925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833813" y="2062163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5151438" y="1939925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6102350" y="2062163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7381875" y="1939925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4211638" y="3676650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5157788" y="3676650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6092825" y="3554413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7173913" y="3552825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2232025" y="1898650"/>
          <a:ext cx="6732588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Chart" r:id="rId4" imgW="8296224" imgH="4610130" progId="MSGraph.Chart.8">
                  <p:embed followColorScheme="full"/>
                </p:oleObj>
              </mc:Choice>
              <mc:Fallback>
                <p:oleObj name="Chart" r:id="rId4" imgW="8296224" imgH="461013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2025" y="1898650"/>
                        <a:ext cx="6732588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algn="r" eaLnBrk="1" hangingPunct="1"/>
            <a:r>
              <a:rPr lang="en-GB" altLang="en-US" smtClean="0"/>
              <a:t>Bullet 1</a:t>
            </a:r>
          </a:p>
          <a:p>
            <a:pPr algn="r"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2292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2" b="1817"/>
          <a:stretch>
            <a:fillRect/>
          </a:stretch>
        </p:blipFill>
        <p:spPr bwMode="auto">
          <a:xfrm>
            <a:off x="5934075" y="1541463"/>
            <a:ext cx="3019425" cy="378301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4344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5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6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7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48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284288" y="1644650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3311525" y="5432425"/>
            <a:ext cx="53752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57675" y="1663700"/>
            <a:ext cx="4689475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616575" y="4397375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1746250" y="1601788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1782763" y="3213100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600" y="1419225"/>
            <a:ext cx="7567613" cy="5045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1692275" y="15462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0486" name="Text Box 5"/>
          <p:cNvSpPr txBox="1">
            <a:spLocks noChangeArrowheads="1"/>
          </p:cNvSpPr>
          <p:nvPr/>
        </p:nvSpPr>
        <p:spPr bwMode="auto">
          <a:xfrm>
            <a:off x="1692275" y="29749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7" name="Text Box 6"/>
          <p:cNvSpPr txBox="1">
            <a:spLocks noChangeArrowheads="1"/>
          </p:cNvSpPr>
          <p:nvPr/>
        </p:nvSpPr>
        <p:spPr bwMode="auto">
          <a:xfrm>
            <a:off x="5037138" y="2974975"/>
            <a:ext cx="3640137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8" name="Text Box 7"/>
          <p:cNvSpPr txBox="1">
            <a:spLocks noChangeArrowheads="1"/>
          </p:cNvSpPr>
          <p:nvPr/>
        </p:nvSpPr>
        <p:spPr bwMode="auto">
          <a:xfrm>
            <a:off x="1584325" y="5257800"/>
            <a:ext cx="716438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0489" name="Text Box 8"/>
          <p:cNvSpPr txBox="1">
            <a:spLocks noChangeArrowheads="1"/>
          </p:cNvSpPr>
          <p:nvPr/>
        </p:nvSpPr>
        <p:spPr bwMode="auto">
          <a:xfrm>
            <a:off x="1692275" y="2443163"/>
            <a:ext cx="69262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417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C000"/>
      </a:accent1>
      <a:accent2>
        <a:srgbClr val="FF0000"/>
      </a:accent2>
      <a:accent3>
        <a:srgbClr val="FFFFFF"/>
      </a:accent3>
      <a:accent4>
        <a:srgbClr val="000000"/>
      </a:accent4>
      <a:accent5>
        <a:srgbClr val="00B0F0"/>
      </a:accent5>
      <a:accent6>
        <a:srgbClr val="ADDB7B"/>
      </a:accent6>
      <a:hlink>
        <a:srgbClr val="00B0F0"/>
      </a:hlink>
      <a:folHlink>
        <a:srgbClr val="ADDB7B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293</Words>
  <Application>Microsoft Office PowerPoint</Application>
  <PresentationFormat>On-screen Show (4:3)</PresentationFormat>
  <Paragraphs>76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they say  it’s your birthday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31</cp:revision>
  <dcterms:created xsi:type="dcterms:W3CDTF">2009-11-03T13:35:13Z</dcterms:created>
  <dcterms:modified xsi:type="dcterms:W3CDTF">2015-02-22T11:22:32Z</dcterms:modified>
</cp:coreProperties>
</file>