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F9976FD-7EF8-46B0-9FAC-0D077FB126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F6C8406-C4D8-4F4F-B2E8-0BD5008C28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67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3A990C-B585-43FA-8D8E-9073E66F6E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7546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70CFD1-B1BB-4169-980C-94ACAC9AC14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849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B80CAE-12FD-4560-A8F1-FB3B141B287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67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E494DE-659B-4A3F-9AA4-5CCD56EFBDD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71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FB1B35-87CF-4FF3-A928-AFCFCA463F9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118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3C70E1-90E4-45EB-803A-C190A92D72C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74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9A7CC1-467F-4A87-83D6-E0D3BB981D9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913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155D92-5870-46DE-8449-D3F3C0A4EA6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452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E84300-2B9C-446A-9830-AA6F060FE4E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85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34369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2647950" y="3421063"/>
            <a:ext cx="6496050" cy="343693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3436938"/>
            <a:ext cx="2647950" cy="34369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6" name="Group 25"/>
          <p:cNvGrpSpPr>
            <a:grpSpLocks/>
          </p:cNvGrpSpPr>
          <p:nvPr userDrawn="1"/>
        </p:nvGrpSpPr>
        <p:grpSpPr bwMode="auto">
          <a:xfrm>
            <a:off x="1299730" y="4042549"/>
            <a:ext cx="811119" cy="775611"/>
            <a:chOff x="2469560" y="1631727"/>
            <a:chExt cx="2539049" cy="24270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5-Point Star 6"/>
            <p:cNvSpPr/>
            <p:nvPr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5-Point Star 7"/>
            <p:cNvSpPr/>
            <p:nvPr/>
          </p:nvSpPr>
          <p:spPr>
            <a:xfrm rot="20298568">
              <a:off x="2679163" y="1828556"/>
              <a:ext cx="2145250" cy="2049247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9" name="Group 28"/>
          <p:cNvGrpSpPr>
            <a:grpSpLocks/>
          </p:cNvGrpSpPr>
          <p:nvPr userDrawn="1"/>
        </p:nvGrpSpPr>
        <p:grpSpPr bwMode="auto">
          <a:xfrm rot="3126740">
            <a:off x="7038618" y="128035"/>
            <a:ext cx="2098676" cy="2008188"/>
            <a:chOff x="2469560" y="1631727"/>
            <a:chExt cx="2539049" cy="24270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0" name="5-Point Star 9"/>
            <p:cNvSpPr/>
            <p:nvPr/>
          </p:nvSpPr>
          <p:spPr>
            <a:xfrm rot="20298568">
              <a:off x="2469392" y="1630381"/>
              <a:ext cx="2539048" cy="2427032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5-Point Star 10"/>
            <p:cNvSpPr/>
            <p:nvPr/>
          </p:nvSpPr>
          <p:spPr>
            <a:xfrm rot="20298568">
              <a:off x="2678213" y="1827444"/>
              <a:ext cx="2145323" cy="2049067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2" name="Group 31"/>
          <p:cNvGrpSpPr>
            <a:grpSpLocks/>
          </p:cNvGrpSpPr>
          <p:nvPr userDrawn="1"/>
        </p:nvGrpSpPr>
        <p:grpSpPr bwMode="auto">
          <a:xfrm rot="1292831">
            <a:off x="75452" y="4535421"/>
            <a:ext cx="2219326" cy="2122487"/>
            <a:chOff x="2469560" y="1631727"/>
            <a:chExt cx="2539049" cy="24270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" name="5-Point Star 12"/>
            <p:cNvSpPr/>
            <p:nvPr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" name="5-Point Star 13"/>
            <p:cNvSpPr/>
            <p:nvPr/>
          </p:nvSpPr>
          <p:spPr>
            <a:xfrm rot="20298568">
              <a:off x="2678953" y="1829668"/>
              <a:ext cx="2143116" cy="2049454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735854" y="-809570"/>
            <a:ext cx="1613643" cy="6265545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83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A76204-8035-43D1-923E-88C061DD83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413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B86949-12D4-4293-BE82-202C2AAE2C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1527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5CF0B8-8A76-4549-BF1A-F8B23AE3F6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148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38A284-5391-4E8A-A7D9-A5E581867A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45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27C3-E1C4-4CEB-B91D-6712421062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328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609A3-3BCE-4B4A-9ECF-E00EA8FFFA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48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4B961B-85A0-4E02-8F71-637BD16B12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969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586815-A7F3-4CF1-8AA4-9FB208FA9C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73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6F36F4-0BDA-429E-9ACA-A57B7B8B37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41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E768CA-1B8C-4C4B-A6DC-5CF5E84249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731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2EA3F6-2F19-4472-B898-217DFBE0C4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315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AB6695-65CB-48FC-A83B-722B3000D7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127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2647950" cy="34369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" name="Rectangle 19"/>
          <p:cNvSpPr/>
          <p:nvPr userDrawn="1"/>
        </p:nvSpPr>
        <p:spPr>
          <a:xfrm>
            <a:off x="0" y="2774950"/>
            <a:ext cx="2647950" cy="6619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3" name="Rectangle 22"/>
          <p:cNvSpPr/>
          <p:nvPr userDrawn="1"/>
        </p:nvSpPr>
        <p:spPr>
          <a:xfrm>
            <a:off x="0" y="3436938"/>
            <a:ext cx="2647950" cy="34369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26" name="Group 25"/>
          <p:cNvGrpSpPr>
            <a:grpSpLocks/>
          </p:cNvGrpSpPr>
          <p:nvPr userDrawn="1"/>
        </p:nvGrpSpPr>
        <p:grpSpPr bwMode="auto">
          <a:xfrm>
            <a:off x="1299730" y="4042549"/>
            <a:ext cx="811119" cy="775611"/>
            <a:chOff x="2469560" y="1631727"/>
            <a:chExt cx="2539049" cy="24270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7" name="5-Point Star 26"/>
            <p:cNvSpPr/>
            <p:nvPr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5-Point Star 27"/>
            <p:cNvSpPr/>
            <p:nvPr/>
          </p:nvSpPr>
          <p:spPr>
            <a:xfrm rot="20298568">
              <a:off x="2679163" y="1828556"/>
              <a:ext cx="2145250" cy="2049247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29" name="Group 31"/>
          <p:cNvGrpSpPr>
            <a:grpSpLocks/>
          </p:cNvGrpSpPr>
          <p:nvPr userDrawn="1"/>
        </p:nvGrpSpPr>
        <p:grpSpPr bwMode="auto">
          <a:xfrm rot="1292831">
            <a:off x="49898" y="4546533"/>
            <a:ext cx="2219326" cy="2122487"/>
            <a:chOff x="2469560" y="1631727"/>
            <a:chExt cx="2539049" cy="242703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0" name="5-Point Star 29"/>
            <p:cNvSpPr/>
            <p:nvPr/>
          </p:nvSpPr>
          <p:spPr>
            <a:xfrm rot="20298568">
              <a:off x="2469560" y="1631727"/>
              <a:ext cx="2539049" cy="2427032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1" name="5-Point Star 30"/>
            <p:cNvSpPr/>
            <p:nvPr/>
          </p:nvSpPr>
          <p:spPr>
            <a:xfrm rot="20298568">
              <a:off x="2678953" y="1829668"/>
              <a:ext cx="2143116" cy="2049454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31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70C56E0-F3B8-4243-B93A-C295AD619F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735263" y="-809625"/>
            <a:ext cx="1614487" cy="6265863"/>
          </a:xfrm>
        </p:spPr>
        <p:txBody>
          <a:bodyPr/>
          <a:lstStyle/>
          <a:p>
            <a:pPr>
              <a:defRPr/>
            </a:pPr>
            <a:r>
              <a:rPr lang="en-GB" sz="13800" dirty="0" smtClean="0"/>
              <a:t>HAPPY</a:t>
            </a:r>
            <a:endParaRPr lang="en-GB" sz="13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 rot="16200000">
            <a:off x="5204619" y="1975644"/>
            <a:ext cx="1612900" cy="626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7200" dirty="0" smtClean="0"/>
              <a:t>Add age here</a:t>
            </a:r>
            <a:endParaRPr lang="en-GB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7788" y="274638"/>
            <a:ext cx="6210300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4488" y="1603375"/>
            <a:ext cx="5965825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161925"/>
            <a:ext cx="6121400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506663" y="1946275"/>
          <a:ext cx="6478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1946275"/>
                        <a:ext cx="6478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Bullet 1</a:t>
            </a:r>
          </a:p>
          <a:p>
            <a:pPr algn="r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2458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r"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38413" y="274638"/>
            <a:ext cx="6148387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52850" y="2120900"/>
            <a:ext cx="4689475" cy="2135188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56325" y="4991100"/>
          <a:ext cx="2686050" cy="1308100"/>
        </p:xfrm>
        <a:graphic>
          <a:graphicData uri="http://schemas.openxmlformats.org/drawingml/2006/table">
            <a:tbl>
              <a:tblPr/>
              <a:tblGrid>
                <a:gridCol w="1343025"/>
                <a:gridCol w="1343025"/>
              </a:tblGrid>
              <a:tr h="615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69900" y="4930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3397250" y="4930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0275" y="1268413"/>
            <a:ext cx="8040688" cy="5329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6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HAPPY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34</cp:revision>
  <dcterms:created xsi:type="dcterms:W3CDTF">2009-11-03T13:35:13Z</dcterms:created>
  <dcterms:modified xsi:type="dcterms:W3CDTF">2015-02-22T11:22:31Z</dcterms:modified>
</cp:coreProperties>
</file>