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200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285A8A-57D9-44AE-8288-D9993D3027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2301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81F022-9ABE-41E9-A1D2-73161CDF9A9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046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1C7A3D-CDAA-4A68-AA87-C8E7315170B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430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C593F3-DFFE-457F-B276-E64374E8756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7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4D6551-D874-47B3-AE3A-158C797AF11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63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6888A1-2C23-4493-8FE3-22A907CC1F7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20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FA65D5-383F-4CC2-97B5-27F297ED26F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2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F24F87-3A3E-4B07-8E89-ABFFBF12855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910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378EE-2461-402E-AD1C-201428EA413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8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164897-9078-4886-94BD-CF0E3BAC035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572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photos ready for template\IMG_0636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728848-36BE-486C-B803-3DC5ACC4F1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860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41967-16AA-42DF-B792-A12D7692F6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923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B16BD-C679-48E0-A487-51D56D756F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3728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10FAE-D537-4D68-91F4-ECED04585B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246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952F4-5F1A-46A6-ADC7-5678502A3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5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7B74E-BF2E-4D2D-A128-86991AC368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084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8FD29-EB6A-4692-B980-CCD3116A17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64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FDDDA-3E9F-4F06-9C83-5D8BD07B1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139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6F0B9-FA98-4C6F-856B-E1E41F793D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43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B8AE1-75D8-48F3-86B8-8544BD4A43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28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4A571-762F-4369-9CA4-04DFD30B1A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836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99AD7-1E6C-43CE-989B-8589175C54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82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388E5-E346-47C8-A5D1-9957096B12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628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hotos ready for template\IMG_0636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EA63969-3B10-4C8A-8315-BE83B87458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PowerPoint </a:t>
            </a:r>
            <a:br>
              <a:rPr lang="en-GB" altLang="en-US" smtClean="0"/>
            </a:br>
            <a:r>
              <a:rPr lang="en-GB" altLang="en-US" smtClean="0"/>
              <a:t>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65825" y="5892800"/>
            <a:ext cx="3178175" cy="9652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204913" y="5397500"/>
            <a:ext cx="55356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295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11</cp:revision>
  <dcterms:created xsi:type="dcterms:W3CDTF">2009-11-03T13:35:13Z</dcterms:created>
  <dcterms:modified xsi:type="dcterms:W3CDTF">2015-02-22T11:22:30Z</dcterms:modified>
</cp:coreProperties>
</file>