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8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40" autoAdjust="0"/>
  </p:normalViewPr>
  <p:slideViewPr>
    <p:cSldViewPr>
      <p:cViewPr>
        <p:scale>
          <a:sx n="100" d="100"/>
          <a:sy n="100" d="100"/>
        </p:scale>
        <p:origin x="-21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9466FA-AB1F-456E-8922-8092789BDC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D34F96-073D-4C34-96A8-40FAD42679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8448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B1598F-B9E7-419A-9851-7B15D2CE581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801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EBDE6F-1EA7-4D58-AFA8-AD32681991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849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34D5E-C29D-4047-91D9-36A4D99A09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23DC8D-73C6-4E84-B1BB-2EC602EE74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82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2B6B-DBA5-4EDC-AA61-232062D224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083FE-C636-4A53-A1FD-E82167CC53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61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302D2-12DF-4B7A-A02F-885B7988BC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7D795-9126-4A56-B685-05E6A892B3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643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B858B-84FF-4DAF-B393-D404171BE1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DAD4A-0CB7-4997-BC61-0DCF356A8D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407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FC881-BEB9-4462-9C93-3932B83FF7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01C48-1A8C-4E59-BD3E-88EEEDFA18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223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EB9FC-3F67-41D8-AAE8-55E95086B6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17704-9C4E-48D3-AC81-C7E2964BC7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186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F4E34-A7F7-412E-9B4D-6D6D17FB97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8A620-03B3-4A64-A6F8-EE398C8C6A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789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38328-6B9D-4A01-AADC-3FB549991B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366EF-E650-498B-BFC3-BFEBAF5613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067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6E4A8-67DD-4C17-B669-FCCDA4D69D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D7FB16-0AB8-422D-B0ED-62A3E7B79B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737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3D67C-BFB1-4E1E-AFB3-0AE59509B6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20F45-0330-4278-BF53-5E8F85305E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10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0FE12-D85D-4A12-A1DC-F13C7148CA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91977-5D06-4E1B-837A-802B7CA1C9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830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0ADB73-C97E-4BBC-9C80-BE32EFC01C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5E38BE-895D-4FCF-AD49-935DA89543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43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"/>
          <p:cNvSpPr>
            <a:spLocks/>
          </p:cNvSpPr>
          <p:nvPr/>
        </p:nvSpPr>
        <p:spPr bwMode="auto">
          <a:xfrm>
            <a:off x="287338" y="2312988"/>
            <a:ext cx="2008187" cy="2139950"/>
          </a:xfrm>
          <a:custGeom>
            <a:avLst/>
            <a:gdLst>
              <a:gd name="T0" fmla="*/ 50346 w 2007108"/>
              <a:gd name="T1" fmla="*/ 0 h 2139696"/>
              <a:gd name="T2" fmla="*/ 164769 w 2007108"/>
              <a:gd name="T3" fmla="*/ 68596 h 2139696"/>
              <a:gd name="T4" fmla="*/ 343268 w 2007108"/>
              <a:gd name="T5" fmla="*/ 73170 h 2139696"/>
              <a:gd name="T6" fmla="*/ 425654 w 2007108"/>
              <a:gd name="T7" fmla="*/ 77742 h 2139696"/>
              <a:gd name="T8" fmla="*/ 521768 w 2007108"/>
              <a:gd name="T9" fmla="*/ 205788 h 2139696"/>
              <a:gd name="T10" fmla="*/ 558384 w 2007108"/>
              <a:gd name="T11" fmla="*/ 274386 h 2139696"/>
              <a:gd name="T12" fmla="*/ 933691 w 2007108"/>
              <a:gd name="T13" fmla="*/ 553344 h 2139696"/>
              <a:gd name="T14" fmla="*/ 1038960 w 2007108"/>
              <a:gd name="T15" fmla="*/ 640232 h 2139696"/>
              <a:gd name="T16" fmla="*/ 1153383 w 2007108"/>
              <a:gd name="T17" fmla="*/ 690536 h 2139696"/>
              <a:gd name="T18" fmla="*/ 1217460 w 2007108"/>
              <a:gd name="T19" fmla="*/ 745412 h 2139696"/>
              <a:gd name="T20" fmla="*/ 1318152 w 2007108"/>
              <a:gd name="T21" fmla="*/ 882606 h 2139696"/>
              <a:gd name="T22" fmla="*/ 1450883 w 2007108"/>
              <a:gd name="T23" fmla="*/ 923764 h 2139696"/>
              <a:gd name="T24" fmla="*/ 1336460 w 2007108"/>
              <a:gd name="T25" fmla="*/ 1015225 h 2139696"/>
              <a:gd name="T26" fmla="*/ 1583613 w 2007108"/>
              <a:gd name="T27" fmla="*/ 1015225 h 2139696"/>
              <a:gd name="T28" fmla="*/ 1501229 w 2007108"/>
              <a:gd name="T29" fmla="*/ 1111260 h 2139696"/>
              <a:gd name="T30" fmla="*/ 1592767 w 2007108"/>
              <a:gd name="T31" fmla="*/ 1243880 h 2139696"/>
              <a:gd name="T32" fmla="*/ 1688882 w 2007108"/>
              <a:gd name="T33" fmla="*/ 1230160 h 2139696"/>
              <a:gd name="T34" fmla="*/ 1789575 w 2007108"/>
              <a:gd name="T35" fmla="*/ 1435948 h 2139696"/>
              <a:gd name="T36" fmla="*/ 1894844 w 2007108"/>
              <a:gd name="T37" fmla="*/ 1490826 h 2139696"/>
              <a:gd name="T38" fmla="*/ 2009267 w 2007108"/>
              <a:gd name="T39" fmla="*/ 1628018 h 2139696"/>
              <a:gd name="T40" fmla="*/ 1968074 w 2007108"/>
              <a:gd name="T41" fmla="*/ 1751492 h 2139696"/>
              <a:gd name="T42" fmla="*/ 1968074 w 2007108"/>
              <a:gd name="T43" fmla="*/ 2126484 h 2139696"/>
              <a:gd name="T44" fmla="*/ 1839921 w 2007108"/>
              <a:gd name="T45" fmla="*/ 2117338 h 2139696"/>
              <a:gd name="T46" fmla="*/ 1743805 w 2007108"/>
              <a:gd name="T47" fmla="*/ 2140204 h 2139696"/>
              <a:gd name="T48" fmla="*/ 1579036 w 2007108"/>
              <a:gd name="T49" fmla="*/ 1971000 h 2139696"/>
              <a:gd name="T50" fmla="*/ 1290690 w 2007108"/>
              <a:gd name="T51" fmla="*/ 1724054 h 2139696"/>
              <a:gd name="T52" fmla="*/ 1116768 w 2007108"/>
              <a:gd name="T53" fmla="*/ 1541130 h 2139696"/>
              <a:gd name="T54" fmla="*/ 846730 w 2007108"/>
              <a:gd name="T55" fmla="*/ 1088394 h 2139696"/>
              <a:gd name="T56" fmla="*/ 723153 w 2007108"/>
              <a:gd name="T57" fmla="*/ 992360 h 2139696"/>
              <a:gd name="T58" fmla="*/ 457692 w 2007108"/>
              <a:gd name="T59" fmla="*/ 603648 h 2139696"/>
              <a:gd name="T60" fmla="*/ 379884 w 2007108"/>
              <a:gd name="T61" fmla="*/ 466454 h 2139696"/>
              <a:gd name="T62" fmla="*/ 260884 w 2007108"/>
              <a:gd name="T63" fmla="*/ 352128 h 2139696"/>
              <a:gd name="T64" fmla="*/ 0 w 2007108"/>
              <a:gd name="T65" fmla="*/ 36584 h 213969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007108" h="2139696">
                <a:moveTo>
                  <a:pt x="0" y="36576"/>
                </a:moveTo>
                <a:lnTo>
                  <a:pt x="50292" y="0"/>
                </a:lnTo>
                <a:lnTo>
                  <a:pt x="114300" y="22860"/>
                </a:lnTo>
                <a:lnTo>
                  <a:pt x="164592" y="68580"/>
                </a:lnTo>
                <a:lnTo>
                  <a:pt x="214884" y="77724"/>
                </a:lnTo>
                <a:lnTo>
                  <a:pt x="342900" y="73152"/>
                </a:lnTo>
                <a:lnTo>
                  <a:pt x="384048" y="100584"/>
                </a:lnTo>
                <a:lnTo>
                  <a:pt x="425196" y="77724"/>
                </a:lnTo>
                <a:lnTo>
                  <a:pt x="516636" y="164592"/>
                </a:lnTo>
                <a:lnTo>
                  <a:pt x="521208" y="205740"/>
                </a:lnTo>
                <a:lnTo>
                  <a:pt x="557784" y="224028"/>
                </a:lnTo>
                <a:lnTo>
                  <a:pt x="557784" y="274320"/>
                </a:lnTo>
                <a:lnTo>
                  <a:pt x="681228" y="370332"/>
                </a:lnTo>
                <a:lnTo>
                  <a:pt x="932688" y="553212"/>
                </a:lnTo>
                <a:lnTo>
                  <a:pt x="1051560" y="704088"/>
                </a:lnTo>
                <a:lnTo>
                  <a:pt x="1037844" y="640080"/>
                </a:lnTo>
                <a:lnTo>
                  <a:pt x="1078992" y="617220"/>
                </a:lnTo>
                <a:lnTo>
                  <a:pt x="1152144" y="690372"/>
                </a:lnTo>
                <a:lnTo>
                  <a:pt x="1165860" y="726948"/>
                </a:lnTo>
                <a:lnTo>
                  <a:pt x="1216152" y="745236"/>
                </a:lnTo>
                <a:lnTo>
                  <a:pt x="1303020" y="827532"/>
                </a:lnTo>
                <a:lnTo>
                  <a:pt x="1316736" y="882396"/>
                </a:lnTo>
                <a:lnTo>
                  <a:pt x="1357884" y="923544"/>
                </a:lnTo>
                <a:lnTo>
                  <a:pt x="1449324" y="923544"/>
                </a:lnTo>
                <a:lnTo>
                  <a:pt x="1458468" y="960120"/>
                </a:lnTo>
                <a:lnTo>
                  <a:pt x="1335024" y="1014984"/>
                </a:lnTo>
                <a:lnTo>
                  <a:pt x="1495044" y="950976"/>
                </a:lnTo>
                <a:lnTo>
                  <a:pt x="1581912" y="1014984"/>
                </a:lnTo>
                <a:lnTo>
                  <a:pt x="1568196" y="1074420"/>
                </a:lnTo>
                <a:lnTo>
                  <a:pt x="1499616" y="1110996"/>
                </a:lnTo>
                <a:lnTo>
                  <a:pt x="1517904" y="1193292"/>
                </a:lnTo>
                <a:lnTo>
                  <a:pt x="1591056" y="1243584"/>
                </a:lnTo>
                <a:lnTo>
                  <a:pt x="1623060" y="1220724"/>
                </a:lnTo>
                <a:lnTo>
                  <a:pt x="1687068" y="1229868"/>
                </a:lnTo>
                <a:lnTo>
                  <a:pt x="1714500" y="1385316"/>
                </a:lnTo>
                <a:lnTo>
                  <a:pt x="1787652" y="1435608"/>
                </a:lnTo>
                <a:lnTo>
                  <a:pt x="1778508" y="1472184"/>
                </a:lnTo>
                <a:lnTo>
                  <a:pt x="1892808" y="1490472"/>
                </a:lnTo>
                <a:lnTo>
                  <a:pt x="1952244" y="1554480"/>
                </a:lnTo>
                <a:lnTo>
                  <a:pt x="2007108" y="1627632"/>
                </a:lnTo>
                <a:lnTo>
                  <a:pt x="1970532" y="1696212"/>
                </a:lnTo>
                <a:lnTo>
                  <a:pt x="1965960" y="1751076"/>
                </a:lnTo>
                <a:lnTo>
                  <a:pt x="1961388" y="1824228"/>
                </a:lnTo>
                <a:lnTo>
                  <a:pt x="1965960" y="2125980"/>
                </a:lnTo>
                <a:lnTo>
                  <a:pt x="1860804" y="2071116"/>
                </a:lnTo>
                <a:lnTo>
                  <a:pt x="1837944" y="2116836"/>
                </a:lnTo>
                <a:lnTo>
                  <a:pt x="1741932" y="2066544"/>
                </a:lnTo>
                <a:lnTo>
                  <a:pt x="1741932" y="2139696"/>
                </a:lnTo>
                <a:lnTo>
                  <a:pt x="1613916" y="2025396"/>
                </a:lnTo>
                <a:lnTo>
                  <a:pt x="1577340" y="1970532"/>
                </a:lnTo>
                <a:lnTo>
                  <a:pt x="1280160" y="1783080"/>
                </a:lnTo>
                <a:lnTo>
                  <a:pt x="1289304" y="1723644"/>
                </a:lnTo>
                <a:lnTo>
                  <a:pt x="1152144" y="1604772"/>
                </a:lnTo>
                <a:lnTo>
                  <a:pt x="1115568" y="1540764"/>
                </a:lnTo>
                <a:lnTo>
                  <a:pt x="1042416" y="1458468"/>
                </a:lnTo>
                <a:lnTo>
                  <a:pt x="845820" y="1088136"/>
                </a:lnTo>
                <a:lnTo>
                  <a:pt x="841248" y="1046988"/>
                </a:lnTo>
                <a:lnTo>
                  <a:pt x="722376" y="992124"/>
                </a:lnTo>
                <a:lnTo>
                  <a:pt x="640080" y="722376"/>
                </a:lnTo>
                <a:lnTo>
                  <a:pt x="457200" y="603504"/>
                </a:lnTo>
                <a:lnTo>
                  <a:pt x="452628" y="512064"/>
                </a:lnTo>
                <a:lnTo>
                  <a:pt x="379476" y="466344"/>
                </a:lnTo>
                <a:lnTo>
                  <a:pt x="306324" y="342900"/>
                </a:lnTo>
                <a:lnTo>
                  <a:pt x="260604" y="352044"/>
                </a:lnTo>
                <a:lnTo>
                  <a:pt x="36576" y="141732"/>
                </a:lnTo>
                <a:lnTo>
                  <a:pt x="0" y="3657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Freeform 2"/>
          <p:cNvSpPr>
            <a:spLocks/>
          </p:cNvSpPr>
          <p:nvPr/>
        </p:nvSpPr>
        <p:spPr bwMode="auto">
          <a:xfrm>
            <a:off x="644525" y="3086100"/>
            <a:ext cx="141288" cy="177800"/>
          </a:xfrm>
          <a:custGeom>
            <a:avLst/>
            <a:gdLst>
              <a:gd name="T0" fmla="*/ 0 w 141732"/>
              <a:gd name="T1" fmla="*/ 9066 h 178308"/>
              <a:gd name="T2" fmla="*/ 0 w 141732"/>
              <a:gd name="T3" fmla="*/ 9066 h 178308"/>
              <a:gd name="T4" fmla="*/ 113229 w 141732"/>
              <a:gd name="T5" fmla="*/ 176788 h 178308"/>
              <a:gd name="T6" fmla="*/ 140404 w 141732"/>
              <a:gd name="T7" fmla="*/ 90660 h 178308"/>
              <a:gd name="T8" fmla="*/ 49820 w 141732"/>
              <a:gd name="T9" fmla="*/ 0 h 178308"/>
              <a:gd name="T10" fmla="*/ 0 w 141732"/>
              <a:gd name="T11" fmla="*/ 9066 h 1783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1732" h="178308">
                <a:moveTo>
                  <a:pt x="0" y="9144"/>
                </a:moveTo>
                <a:lnTo>
                  <a:pt x="0" y="9144"/>
                </a:lnTo>
                <a:lnTo>
                  <a:pt x="114300" y="178308"/>
                </a:lnTo>
                <a:lnTo>
                  <a:pt x="141732" y="91440"/>
                </a:lnTo>
                <a:lnTo>
                  <a:pt x="50292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4" name="Freeform 3"/>
          <p:cNvSpPr>
            <a:spLocks/>
          </p:cNvSpPr>
          <p:nvPr/>
        </p:nvSpPr>
        <p:spPr bwMode="auto">
          <a:xfrm>
            <a:off x="369888" y="2811463"/>
            <a:ext cx="133350" cy="104775"/>
          </a:xfrm>
          <a:custGeom>
            <a:avLst/>
            <a:gdLst>
              <a:gd name="T0" fmla="*/ 32559 w 132588"/>
              <a:gd name="T1" fmla="*/ 0 h 105156"/>
              <a:gd name="T2" fmla="*/ 0 w 132588"/>
              <a:gd name="T3" fmla="*/ 63315 h 105156"/>
              <a:gd name="T4" fmla="*/ 134887 w 132588"/>
              <a:gd name="T5" fmla="*/ 104017 h 105156"/>
              <a:gd name="T6" fmla="*/ 32559 w 132588"/>
              <a:gd name="T7" fmla="*/ 0 h 1051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2588" h="105156">
                <a:moveTo>
                  <a:pt x="32004" y="0"/>
                </a:moveTo>
                <a:lnTo>
                  <a:pt x="0" y="64008"/>
                </a:lnTo>
                <a:lnTo>
                  <a:pt x="132588" y="105156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5" name="Freeform 4"/>
          <p:cNvSpPr>
            <a:spLocks/>
          </p:cNvSpPr>
          <p:nvPr/>
        </p:nvSpPr>
        <p:spPr bwMode="auto">
          <a:xfrm>
            <a:off x="2651125" y="2587625"/>
            <a:ext cx="77788" cy="92075"/>
          </a:xfrm>
          <a:custGeom>
            <a:avLst/>
            <a:gdLst>
              <a:gd name="T0" fmla="*/ 45834 w 77724"/>
              <a:gd name="T1" fmla="*/ 0 h 91440"/>
              <a:gd name="T2" fmla="*/ 0 w 77724"/>
              <a:gd name="T3" fmla="*/ 60684 h 91440"/>
              <a:gd name="T4" fmla="*/ 41250 w 77724"/>
              <a:gd name="T5" fmla="*/ 93358 h 91440"/>
              <a:gd name="T6" fmla="*/ 77916 w 77724"/>
              <a:gd name="T7" fmla="*/ 65352 h 91440"/>
              <a:gd name="T8" fmla="*/ 45834 w 77724"/>
              <a:gd name="T9" fmla="*/ 0 h 9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7724" h="91440">
                <a:moveTo>
                  <a:pt x="45720" y="0"/>
                </a:moveTo>
                <a:lnTo>
                  <a:pt x="0" y="59436"/>
                </a:lnTo>
                <a:lnTo>
                  <a:pt x="41148" y="91440"/>
                </a:lnTo>
                <a:lnTo>
                  <a:pt x="77724" y="64008"/>
                </a:lnTo>
                <a:lnTo>
                  <a:pt x="4572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6" name="Freeform 5"/>
          <p:cNvSpPr>
            <a:spLocks/>
          </p:cNvSpPr>
          <p:nvPr/>
        </p:nvSpPr>
        <p:spPr bwMode="auto">
          <a:xfrm>
            <a:off x="2125663" y="3638550"/>
            <a:ext cx="311150" cy="293688"/>
          </a:xfrm>
          <a:custGeom>
            <a:avLst/>
            <a:gdLst>
              <a:gd name="T0" fmla="*/ 219994 w 310896"/>
              <a:gd name="T1" fmla="*/ 171044 h 292608"/>
              <a:gd name="T2" fmla="*/ 164996 w 310896"/>
              <a:gd name="T3" fmla="*/ 4623 h 292608"/>
              <a:gd name="T4" fmla="*/ 100830 w 310896"/>
              <a:gd name="T5" fmla="*/ 0 h 292608"/>
              <a:gd name="T6" fmla="*/ 105414 w 310896"/>
              <a:gd name="T7" fmla="*/ 55474 h 292608"/>
              <a:gd name="T8" fmla="*/ 77916 w 310896"/>
              <a:gd name="T9" fmla="*/ 13869 h 292608"/>
              <a:gd name="T10" fmla="*/ 41250 w 310896"/>
              <a:gd name="T11" fmla="*/ 41605 h 292608"/>
              <a:gd name="T12" fmla="*/ 41250 w 310896"/>
              <a:gd name="T13" fmla="*/ 78588 h 292608"/>
              <a:gd name="T14" fmla="*/ 0 w 310896"/>
              <a:gd name="T15" fmla="*/ 97079 h 292608"/>
              <a:gd name="T16" fmla="*/ 123747 w 310896"/>
              <a:gd name="T17" fmla="*/ 120193 h 292608"/>
              <a:gd name="T18" fmla="*/ 142080 w 310896"/>
              <a:gd name="T19" fmla="*/ 184912 h 292608"/>
              <a:gd name="T20" fmla="*/ 142080 w 310896"/>
              <a:gd name="T21" fmla="*/ 235764 h 292608"/>
              <a:gd name="T22" fmla="*/ 284160 w 310896"/>
              <a:gd name="T23" fmla="*/ 295860 h 292608"/>
              <a:gd name="T24" fmla="*/ 274992 w 310896"/>
              <a:gd name="T25" fmla="*/ 226518 h 292608"/>
              <a:gd name="T26" fmla="*/ 311658 w 310896"/>
              <a:gd name="T27" fmla="*/ 194158 h 292608"/>
              <a:gd name="T28" fmla="*/ 219994 w 310896"/>
              <a:gd name="T29" fmla="*/ 171044 h 29260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10896" h="292608">
                <a:moveTo>
                  <a:pt x="219456" y="169164"/>
                </a:moveTo>
                <a:lnTo>
                  <a:pt x="164592" y="4572"/>
                </a:lnTo>
                <a:lnTo>
                  <a:pt x="100584" y="0"/>
                </a:lnTo>
                <a:lnTo>
                  <a:pt x="105156" y="54864"/>
                </a:lnTo>
                <a:lnTo>
                  <a:pt x="77724" y="13716"/>
                </a:lnTo>
                <a:lnTo>
                  <a:pt x="41148" y="41148"/>
                </a:lnTo>
                <a:lnTo>
                  <a:pt x="41148" y="77724"/>
                </a:lnTo>
                <a:lnTo>
                  <a:pt x="0" y="96012"/>
                </a:lnTo>
                <a:lnTo>
                  <a:pt x="123444" y="118872"/>
                </a:lnTo>
                <a:lnTo>
                  <a:pt x="141732" y="182880"/>
                </a:lnTo>
                <a:lnTo>
                  <a:pt x="141732" y="233172"/>
                </a:lnTo>
                <a:lnTo>
                  <a:pt x="283464" y="292608"/>
                </a:lnTo>
                <a:lnTo>
                  <a:pt x="274320" y="224028"/>
                </a:lnTo>
                <a:lnTo>
                  <a:pt x="310896" y="192024"/>
                </a:lnTo>
                <a:lnTo>
                  <a:pt x="219456" y="16916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7" name="Freeform 6"/>
          <p:cNvSpPr>
            <a:spLocks/>
          </p:cNvSpPr>
          <p:nvPr/>
        </p:nvSpPr>
        <p:spPr bwMode="auto">
          <a:xfrm>
            <a:off x="2573338" y="3827463"/>
            <a:ext cx="123825" cy="136525"/>
          </a:xfrm>
          <a:custGeom>
            <a:avLst/>
            <a:gdLst>
              <a:gd name="T0" fmla="*/ 0 w 123444"/>
              <a:gd name="T1" fmla="*/ 0 h 137160"/>
              <a:gd name="T2" fmla="*/ 0 w 123444"/>
              <a:gd name="T3" fmla="*/ 135264 h 137160"/>
              <a:gd name="T4" fmla="*/ 69217 w 123444"/>
              <a:gd name="T5" fmla="*/ 112720 h 137160"/>
              <a:gd name="T6" fmla="*/ 69217 w 123444"/>
              <a:gd name="T7" fmla="*/ 112720 h 137160"/>
              <a:gd name="T8" fmla="*/ 124590 w 123444"/>
              <a:gd name="T9" fmla="*/ 54105 h 137160"/>
              <a:gd name="T10" fmla="*/ 0 w 123444"/>
              <a:gd name="T11" fmla="*/ 0 h 1371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3444" h="137160">
                <a:moveTo>
                  <a:pt x="0" y="0"/>
                </a:moveTo>
                <a:lnTo>
                  <a:pt x="0" y="137160"/>
                </a:lnTo>
                <a:lnTo>
                  <a:pt x="68580" y="114300"/>
                </a:lnTo>
                <a:lnTo>
                  <a:pt x="123444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8" name="Freeform 7"/>
          <p:cNvSpPr>
            <a:spLocks/>
          </p:cNvSpPr>
          <p:nvPr/>
        </p:nvSpPr>
        <p:spPr bwMode="auto">
          <a:xfrm>
            <a:off x="1466850" y="2962275"/>
            <a:ext cx="9525" cy="68263"/>
          </a:xfrm>
          <a:custGeom>
            <a:avLst/>
            <a:gdLst>
              <a:gd name="T0" fmla="*/ 10335 w 9144"/>
              <a:gd name="T1" fmla="*/ 0 h 68580"/>
              <a:gd name="T2" fmla="*/ 0 w 9144"/>
              <a:gd name="T3" fmla="*/ 67633 h 68580"/>
              <a:gd name="T4" fmla="*/ 10335 w 9144"/>
              <a:gd name="T5" fmla="*/ 0 h 685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44" h="68580">
                <a:moveTo>
                  <a:pt x="9144" y="0"/>
                </a:moveTo>
                <a:lnTo>
                  <a:pt x="0" y="68580"/>
                </a:lnTo>
                <a:lnTo>
                  <a:pt x="91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9" name="Freeform 8"/>
          <p:cNvSpPr>
            <a:spLocks/>
          </p:cNvSpPr>
          <p:nvPr/>
        </p:nvSpPr>
        <p:spPr bwMode="auto">
          <a:xfrm>
            <a:off x="850900" y="3382963"/>
            <a:ext cx="31750" cy="96837"/>
          </a:xfrm>
          <a:custGeom>
            <a:avLst/>
            <a:gdLst>
              <a:gd name="T0" fmla="*/ 31248 w 32004"/>
              <a:gd name="T1" fmla="*/ 0 h 96012"/>
              <a:gd name="T2" fmla="*/ 0 w 32004"/>
              <a:gd name="T3" fmla="*/ 65672 h 96012"/>
              <a:gd name="T4" fmla="*/ 31248 w 32004"/>
              <a:gd name="T5" fmla="*/ 98508 h 96012"/>
              <a:gd name="T6" fmla="*/ 31248 w 32004"/>
              <a:gd name="T7" fmla="*/ 0 h 960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004" h="96012">
                <a:moveTo>
                  <a:pt x="32004" y="0"/>
                </a:moveTo>
                <a:lnTo>
                  <a:pt x="0" y="64008"/>
                </a:lnTo>
                <a:lnTo>
                  <a:pt x="32004" y="96012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0" name="Freeform 9"/>
          <p:cNvSpPr>
            <a:spLocks/>
          </p:cNvSpPr>
          <p:nvPr/>
        </p:nvSpPr>
        <p:spPr bwMode="auto">
          <a:xfrm>
            <a:off x="923925" y="3524250"/>
            <a:ext cx="100013" cy="184150"/>
          </a:xfrm>
          <a:custGeom>
            <a:avLst/>
            <a:gdLst>
              <a:gd name="T0" fmla="*/ 17978 w 100584"/>
              <a:gd name="T1" fmla="*/ 0 h 182880"/>
              <a:gd name="T2" fmla="*/ 0 w 100584"/>
              <a:gd name="T3" fmla="*/ 60684 h 182880"/>
              <a:gd name="T4" fmla="*/ 80902 w 100584"/>
              <a:gd name="T5" fmla="*/ 186717 h 182880"/>
              <a:gd name="T6" fmla="*/ 98880 w 100584"/>
              <a:gd name="T7" fmla="*/ 126033 h 182880"/>
              <a:gd name="T8" fmla="*/ 17978 w 100584"/>
              <a:gd name="T9" fmla="*/ 0 h 182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" h="182880">
                <a:moveTo>
                  <a:pt x="18288" y="0"/>
                </a:moveTo>
                <a:lnTo>
                  <a:pt x="0" y="59436"/>
                </a:lnTo>
                <a:lnTo>
                  <a:pt x="82296" y="182880"/>
                </a:lnTo>
                <a:lnTo>
                  <a:pt x="100584" y="123444"/>
                </a:lnTo>
                <a:lnTo>
                  <a:pt x="182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1" name="Freeform 10"/>
          <p:cNvSpPr>
            <a:spLocks/>
          </p:cNvSpPr>
          <p:nvPr/>
        </p:nvSpPr>
        <p:spPr bwMode="auto">
          <a:xfrm>
            <a:off x="1568450" y="3100388"/>
            <a:ext cx="50800" cy="80962"/>
          </a:xfrm>
          <a:custGeom>
            <a:avLst/>
            <a:gdLst>
              <a:gd name="T0" fmla="*/ 0 w 50292"/>
              <a:gd name="T1" fmla="*/ 0 h 82296"/>
              <a:gd name="T2" fmla="*/ 42408 w 50292"/>
              <a:gd name="T3" fmla="*/ 78359 h 82296"/>
              <a:gd name="T4" fmla="*/ 51831 w 50292"/>
              <a:gd name="T5" fmla="*/ 26120 h 82296"/>
              <a:gd name="T6" fmla="*/ 0 w 50292"/>
              <a:gd name="T7" fmla="*/ 0 h 822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92" h="82296">
                <a:moveTo>
                  <a:pt x="0" y="0"/>
                </a:moveTo>
                <a:lnTo>
                  <a:pt x="41148" y="82296"/>
                </a:lnTo>
                <a:lnTo>
                  <a:pt x="5029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2" name="Freeform 11"/>
          <p:cNvSpPr>
            <a:spLocks/>
          </p:cNvSpPr>
          <p:nvPr/>
        </p:nvSpPr>
        <p:spPr bwMode="auto">
          <a:xfrm>
            <a:off x="1619250" y="3159125"/>
            <a:ext cx="114300" cy="50800"/>
          </a:xfrm>
          <a:custGeom>
            <a:avLst/>
            <a:gdLst>
              <a:gd name="T0" fmla="*/ 114300 w 114300"/>
              <a:gd name="T1" fmla="*/ 51831 h 50292"/>
              <a:gd name="T2" fmla="*/ 18288 w 114300"/>
              <a:gd name="T3" fmla="*/ 0 h 50292"/>
              <a:gd name="T4" fmla="*/ 0 w 114300"/>
              <a:gd name="T5" fmla="*/ 51831 h 50292"/>
              <a:gd name="T6" fmla="*/ 64008 w 114300"/>
              <a:gd name="T7" fmla="*/ 51831 h 50292"/>
              <a:gd name="T8" fmla="*/ 114300 w 114300"/>
              <a:gd name="T9" fmla="*/ 51831 h 50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4300" h="50292">
                <a:moveTo>
                  <a:pt x="114300" y="50292"/>
                </a:moveTo>
                <a:lnTo>
                  <a:pt x="18288" y="0"/>
                </a:lnTo>
                <a:lnTo>
                  <a:pt x="0" y="50292"/>
                </a:lnTo>
                <a:lnTo>
                  <a:pt x="64008" y="50292"/>
                </a:lnTo>
                <a:lnTo>
                  <a:pt x="114300" y="5029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3" name="Freeform 12"/>
          <p:cNvSpPr>
            <a:spLocks/>
          </p:cNvSpPr>
          <p:nvPr/>
        </p:nvSpPr>
        <p:spPr bwMode="auto">
          <a:xfrm>
            <a:off x="1549400" y="3040063"/>
            <a:ext cx="73025" cy="82550"/>
          </a:xfrm>
          <a:custGeom>
            <a:avLst/>
            <a:gdLst>
              <a:gd name="T0" fmla="*/ 0 w 73152"/>
              <a:gd name="T1" fmla="*/ 0 h 82296"/>
              <a:gd name="T2" fmla="*/ 4548 w 73152"/>
              <a:gd name="T3" fmla="*/ 46145 h 82296"/>
              <a:gd name="T4" fmla="*/ 72771 w 73152"/>
              <a:gd name="T5" fmla="*/ 83061 h 82296"/>
              <a:gd name="T6" fmla="*/ 72771 w 73152"/>
              <a:gd name="T7" fmla="*/ 83061 h 82296"/>
              <a:gd name="T8" fmla="*/ 68223 w 73152"/>
              <a:gd name="T9" fmla="*/ 36916 h 82296"/>
              <a:gd name="T10" fmla="*/ 0 w 73152"/>
              <a:gd name="T11" fmla="*/ 0 h 822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3152" h="82296">
                <a:moveTo>
                  <a:pt x="0" y="0"/>
                </a:moveTo>
                <a:lnTo>
                  <a:pt x="4572" y="45720"/>
                </a:lnTo>
                <a:lnTo>
                  <a:pt x="73152" y="82296"/>
                </a:lnTo>
                <a:lnTo>
                  <a:pt x="68580" y="3657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4" name="Freeform 13"/>
          <p:cNvSpPr>
            <a:spLocks/>
          </p:cNvSpPr>
          <p:nvPr/>
        </p:nvSpPr>
        <p:spPr bwMode="auto">
          <a:xfrm>
            <a:off x="1692275" y="3141663"/>
            <a:ext cx="58738" cy="80962"/>
          </a:xfrm>
          <a:custGeom>
            <a:avLst/>
            <a:gdLst>
              <a:gd name="T0" fmla="*/ 0 w 59436"/>
              <a:gd name="T1" fmla="*/ 0 h 82296"/>
              <a:gd name="T2" fmla="*/ 48540 w 59436"/>
              <a:gd name="T3" fmla="*/ 78359 h 82296"/>
              <a:gd name="T4" fmla="*/ 57366 w 59436"/>
              <a:gd name="T5" fmla="*/ 52239 h 82296"/>
              <a:gd name="T6" fmla="*/ 0 w 59436"/>
              <a:gd name="T7" fmla="*/ 0 h 822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36" h="82296">
                <a:moveTo>
                  <a:pt x="0" y="0"/>
                </a:moveTo>
                <a:lnTo>
                  <a:pt x="50292" y="82296"/>
                </a:lnTo>
                <a:lnTo>
                  <a:pt x="5943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5" name="Freeform 15"/>
          <p:cNvSpPr>
            <a:spLocks/>
          </p:cNvSpPr>
          <p:nvPr/>
        </p:nvSpPr>
        <p:spPr bwMode="auto">
          <a:xfrm>
            <a:off x="1998663" y="3136900"/>
            <a:ext cx="39687" cy="77788"/>
          </a:xfrm>
          <a:custGeom>
            <a:avLst/>
            <a:gdLst>
              <a:gd name="T0" fmla="*/ 0 w 41148"/>
              <a:gd name="T1" fmla="*/ 0 h 77724"/>
              <a:gd name="T2" fmla="*/ 8204 w 41148"/>
              <a:gd name="T3" fmla="*/ 77916 h 77724"/>
              <a:gd name="T4" fmla="*/ 36919 w 41148"/>
              <a:gd name="T5" fmla="*/ 45834 h 77724"/>
              <a:gd name="T6" fmla="*/ 0 w 41148"/>
              <a:gd name="T7" fmla="*/ 0 h 777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1148" h="77724">
                <a:moveTo>
                  <a:pt x="0" y="0"/>
                </a:moveTo>
                <a:lnTo>
                  <a:pt x="9144" y="77724"/>
                </a:lnTo>
                <a:lnTo>
                  <a:pt x="41148" y="45720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6" name="Freeform 16"/>
          <p:cNvSpPr>
            <a:spLocks/>
          </p:cNvSpPr>
          <p:nvPr/>
        </p:nvSpPr>
        <p:spPr bwMode="auto">
          <a:xfrm>
            <a:off x="1084263" y="3744913"/>
            <a:ext cx="49212" cy="58737"/>
          </a:xfrm>
          <a:custGeom>
            <a:avLst/>
            <a:gdLst>
              <a:gd name="T0" fmla="*/ 0 w 50292"/>
              <a:gd name="T1" fmla="*/ 0 h 59436"/>
              <a:gd name="T2" fmla="*/ 47121 w 50292"/>
              <a:gd name="T3" fmla="*/ 57363 h 59436"/>
              <a:gd name="T4" fmla="*/ 0 w 50292"/>
              <a:gd name="T5" fmla="*/ 0 h 594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0292" h="59436">
                <a:moveTo>
                  <a:pt x="0" y="0"/>
                </a:moveTo>
                <a:lnTo>
                  <a:pt x="5029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1165225" y="3822700"/>
            <a:ext cx="33338" cy="53975"/>
          </a:xfrm>
          <a:custGeom>
            <a:avLst/>
            <a:gdLst>
              <a:gd name="T0" fmla="*/ 5169 w 32004"/>
              <a:gd name="T1" fmla="*/ 0 h 54864"/>
              <a:gd name="T2" fmla="*/ 0 w 32004"/>
              <a:gd name="T3" fmla="*/ 52240 h 54864"/>
              <a:gd name="T4" fmla="*/ 36176 w 32004"/>
              <a:gd name="T5" fmla="*/ 43533 h 54864"/>
              <a:gd name="T6" fmla="*/ 5169 w 32004"/>
              <a:gd name="T7" fmla="*/ 0 h 54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004" h="54864">
                <a:moveTo>
                  <a:pt x="4572" y="0"/>
                </a:moveTo>
                <a:lnTo>
                  <a:pt x="0" y="54864"/>
                </a:lnTo>
                <a:lnTo>
                  <a:pt x="32004" y="45720"/>
                </a:lnTo>
                <a:lnTo>
                  <a:pt x="45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8" name="Freeform 18"/>
          <p:cNvSpPr>
            <a:spLocks/>
          </p:cNvSpPr>
          <p:nvPr/>
        </p:nvSpPr>
        <p:spPr bwMode="auto">
          <a:xfrm>
            <a:off x="1225550" y="3876675"/>
            <a:ext cx="26988" cy="96838"/>
          </a:xfrm>
          <a:custGeom>
            <a:avLst/>
            <a:gdLst>
              <a:gd name="T0" fmla="*/ 0 w 27432"/>
              <a:gd name="T1" fmla="*/ 0 h 96012"/>
              <a:gd name="T2" fmla="*/ 17415 w 27432"/>
              <a:gd name="T3" fmla="*/ 98511 h 96012"/>
              <a:gd name="T4" fmla="*/ 26121 w 27432"/>
              <a:gd name="T5" fmla="*/ 60983 h 96012"/>
              <a:gd name="T6" fmla="*/ 0 w 27432"/>
              <a:gd name="T7" fmla="*/ 0 h 960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432" h="96012">
                <a:moveTo>
                  <a:pt x="0" y="0"/>
                </a:moveTo>
                <a:lnTo>
                  <a:pt x="18288" y="96012"/>
                </a:ln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9" name="Freeform 19"/>
          <p:cNvSpPr>
            <a:spLocks/>
          </p:cNvSpPr>
          <p:nvPr/>
        </p:nvSpPr>
        <p:spPr bwMode="auto">
          <a:xfrm>
            <a:off x="1979613" y="3424238"/>
            <a:ext cx="9525" cy="68262"/>
          </a:xfrm>
          <a:custGeom>
            <a:avLst/>
            <a:gdLst>
              <a:gd name="T0" fmla="*/ 10335 w 9144"/>
              <a:gd name="T1" fmla="*/ 0 h 68580"/>
              <a:gd name="T2" fmla="*/ 0 w 9144"/>
              <a:gd name="T3" fmla="*/ 67630 h 68580"/>
              <a:gd name="T4" fmla="*/ 10335 w 9144"/>
              <a:gd name="T5" fmla="*/ 0 h 685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44" h="68580">
                <a:moveTo>
                  <a:pt x="9144" y="0"/>
                </a:moveTo>
                <a:lnTo>
                  <a:pt x="0" y="68580"/>
                </a:lnTo>
                <a:lnTo>
                  <a:pt x="91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2016125" y="337026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1" name="Freeform 21"/>
          <p:cNvSpPr>
            <a:spLocks/>
          </p:cNvSpPr>
          <p:nvPr/>
        </p:nvSpPr>
        <p:spPr bwMode="auto">
          <a:xfrm>
            <a:off x="2176463" y="4448175"/>
            <a:ext cx="1668462" cy="522288"/>
          </a:xfrm>
          <a:custGeom>
            <a:avLst/>
            <a:gdLst>
              <a:gd name="T0" fmla="*/ 109665 w 1668780"/>
              <a:gd name="T1" fmla="*/ 0 h 521208"/>
              <a:gd name="T2" fmla="*/ 68541 w 1668780"/>
              <a:gd name="T3" fmla="*/ 101210 h 521208"/>
              <a:gd name="T4" fmla="*/ 0 w 1668780"/>
              <a:gd name="T5" fmla="*/ 174818 h 521208"/>
              <a:gd name="T6" fmla="*/ 191913 w 1668780"/>
              <a:gd name="T7" fmla="*/ 216222 h 521208"/>
              <a:gd name="T8" fmla="*/ 173637 w 1668780"/>
              <a:gd name="T9" fmla="*/ 248427 h 521208"/>
              <a:gd name="T10" fmla="*/ 461508 w 1668780"/>
              <a:gd name="T11" fmla="*/ 345036 h 521208"/>
              <a:gd name="T12" fmla="*/ 493494 w 1668780"/>
              <a:gd name="T13" fmla="*/ 368038 h 521208"/>
              <a:gd name="T14" fmla="*/ 626007 w 1668780"/>
              <a:gd name="T15" fmla="*/ 331235 h 521208"/>
              <a:gd name="T16" fmla="*/ 827058 w 1668780"/>
              <a:gd name="T17" fmla="*/ 363438 h 521208"/>
              <a:gd name="T18" fmla="*/ 964140 w 1668780"/>
              <a:gd name="T19" fmla="*/ 437046 h 521208"/>
              <a:gd name="T20" fmla="*/ 1124070 w 1668780"/>
              <a:gd name="T21" fmla="*/ 464649 h 521208"/>
              <a:gd name="T22" fmla="*/ 1188041 w 1668780"/>
              <a:gd name="T23" fmla="*/ 446247 h 521208"/>
              <a:gd name="T24" fmla="*/ 1352538 w 1668780"/>
              <a:gd name="T25" fmla="*/ 487650 h 521208"/>
              <a:gd name="T26" fmla="*/ 1434787 w 1668780"/>
              <a:gd name="T27" fmla="*/ 446247 h 521208"/>
              <a:gd name="T28" fmla="*/ 1667826 w 1668780"/>
              <a:gd name="T29" fmla="*/ 524454 h 521208"/>
              <a:gd name="T30" fmla="*/ 1649549 w 1668780"/>
              <a:gd name="T31" fmla="*/ 446247 h 521208"/>
              <a:gd name="T32" fmla="*/ 1667826 w 1668780"/>
              <a:gd name="T33" fmla="*/ 358837 h 521208"/>
              <a:gd name="T34" fmla="*/ 1599285 w 1668780"/>
              <a:gd name="T35" fmla="*/ 326634 h 521208"/>
              <a:gd name="T36" fmla="*/ 1530744 w 1668780"/>
              <a:gd name="T37" fmla="*/ 331235 h 521208"/>
              <a:gd name="T38" fmla="*/ 1448496 w 1668780"/>
              <a:gd name="T39" fmla="*/ 349636 h 521208"/>
              <a:gd name="T40" fmla="*/ 1379955 w 1668780"/>
              <a:gd name="T41" fmla="*/ 349636 h 521208"/>
              <a:gd name="T42" fmla="*/ 1357107 w 1668780"/>
              <a:gd name="T43" fmla="*/ 299031 h 521208"/>
              <a:gd name="T44" fmla="*/ 1311414 w 1668780"/>
              <a:gd name="T45" fmla="*/ 184020 h 521208"/>
              <a:gd name="T46" fmla="*/ 1224597 w 1668780"/>
              <a:gd name="T47" fmla="*/ 179418 h 521208"/>
              <a:gd name="T48" fmla="*/ 1110360 w 1668780"/>
              <a:gd name="T49" fmla="*/ 138014 h 521208"/>
              <a:gd name="T50" fmla="*/ 1050960 w 1668780"/>
              <a:gd name="T51" fmla="*/ 151816 h 521208"/>
              <a:gd name="T52" fmla="*/ 1005264 w 1668780"/>
              <a:gd name="T53" fmla="*/ 96610 h 521208"/>
              <a:gd name="T54" fmla="*/ 955002 w 1668780"/>
              <a:gd name="T55" fmla="*/ 119612 h 521208"/>
              <a:gd name="T56" fmla="*/ 950433 w 1668780"/>
              <a:gd name="T57" fmla="*/ 174818 h 521208"/>
              <a:gd name="T58" fmla="*/ 872754 w 1668780"/>
              <a:gd name="T59" fmla="*/ 197820 h 521208"/>
              <a:gd name="T60" fmla="*/ 758517 w 1668780"/>
              <a:gd name="T61" fmla="*/ 165617 h 521208"/>
              <a:gd name="T62" fmla="*/ 699117 w 1668780"/>
              <a:gd name="T63" fmla="*/ 174818 h 521208"/>
              <a:gd name="T64" fmla="*/ 575742 w 1668780"/>
              <a:gd name="T65" fmla="*/ 156416 h 521208"/>
              <a:gd name="T66" fmla="*/ 516342 w 1668780"/>
              <a:gd name="T67" fmla="*/ 59806 h 521208"/>
              <a:gd name="T68" fmla="*/ 484356 w 1668780"/>
              <a:gd name="T69" fmla="*/ 82809 h 521208"/>
              <a:gd name="T70" fmla="*/ 397536 w 1668780"/>
              <a:gd name="T71" fmla="*/ 50605 h 521208"/>
              <a:gd name="T72" fmla="*/ 333564 w 1668780"/>
              <a:gd name="T73" fmla="*/ 4600 h 521208"/>
              <a:gd name="T74" fmla="*/ 292440 w 1668780"/>
              <a:gd name="T75" fmla="*/ 9201 h 521208"/>
              <a:gd name="T76" fmla="*/ 255885 w 1668780"/>
              <a:gd name="T77" fmla="*/ 36804 h 521208"/>
              <a:gd name="T78" fmla="*/ 187344 w 1668780"/>
              <a:gd name="T79" fmla="*/ 32203 h 521208"/>
              <a:gd name="T80" fmla="*/ 109665 w 1668780"/>
              <a:gd name="T81" fmla="*/ 0 h 52120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668780" h="521208">
                <a:moveTo>
                  <a:pt x="109728" y="0"/>
                </a:moveTo>
                <a:lnTo>
                  <a:pt x="68580" y="100584"/>
                </a:lnTo>
                <a:lnTo>
                  <a:pt x="0" y="173736"/>
                </a:lnTo>
                <a:lnTo>
                  <a:pt x="192024" y="214884"/>
                </a:lnTo>
                <a:lnTo>
                  <a:pt x="173736" y="246888"/>
                </a:lnTo>
                <a:lnTo>
                  <a:pt x="461772" y="342900"/>
                </a:lnTo>
                <a:lnTo>
                  <a:pt x="493776" y="365760"/>
                </a:lnTo>
                <a:lnTo>
                  <a:pt x="626364" y="329184"/>
                </a:lnTo>
                <a:lnTo>
                  <a:pt x="827532" y="361188"/>
                </a:lnTo>
                <a:lnTo>
                  <a:pt x="964692" y="434340"/>
                </a:lnTo>
                <a:lnTo>
                  <a:pt x="1124712" y="461772"/>
                </a:lnTo>
                <a:lnTo>
                  <a:pt x="1188720" y="443484"/>
                </a:lnTo>
                <a:lnTo>
                  <a:pt x="1353312" y="484632"/>
                </a:lnTo>
                <a:lnTo>
                  <a:pt x="1435608" y="443484"/>
                </a:lnTo>
                <a:lnTo>
                  <a:pt x="1668780" y="521208"/>
                </a:lnTo>
                <a:lnTo>
                  <a:pt x="1650492" y="443484"/>
                </a:lnTo>
                <a:lnTo>
                  <a:pt x="1668780" y="356616"/>
                </a:lnTo>
                <a:lnTo>
                  <a:pt x="1600200" y="324612"/>
                </a:lnTo>
                <a:lnTo>
                  <a:pt x="1531620" y="329184"/>
                </a:lnTo>
                <a:lnTo>
                  <a:pt x="1449324" y="347472"/>
                </a:lnTo>
                <a:lnTo>
                  <a:pt x="1380744" y="347472"/>
                </a:lnTo>
                <a:lnTo>
                  <a:pt x="1357884" y="297180"/>
                </a:lnTo>
                <a:lnTo>
                  <a:pt x="1312164" y="182880"/>
                </a:lnTo>
                <a:lnTo>
                  <a:pt x="1225296" y="178308"/>
                </a:lnTo>
                <a:lnTo>
                  <a:pt x="1110996" y="137160"/>
                </a:lnTo>
                <a:lnTo>
                  <a:pt x="1051560" y="150876"/>
                </a:lnTo>
                <a:lnTo>
                  <a:pt x="1005840" y="96012"/>
                </a:lnTo>
                <a:lnTo>
                  <a:pt x="955548" y="118872"/>
                </a:lnTo>
                <a:lnTo>
                  <a:pt x="950976" y="173736"/>
                </a:lnTo>
                <a:lnTo>
                  <a:pt x="873252" y="196596"/>
                </a:lnTo>
                <a:lnTo>
                  <a:pt x="758952" y="164592"/>
                </a:lnTo>
                <a:lnTo>
                  <a:pt x="699516" y="173736"/>
                </a:lnTo>
                <a:lnTo>
                  <a:pt x="576072" y="155448"/>
                </a:lnTo>
                <a:lnTo>
                  <a:pt x="516636" y="59436"/>
                </a:lnTo>
                <a:lnTo>
                  <a:pt x="484632" y="82296"/>
                </a:lnTo>
                <a:lnTo>
                  <a:pt x="397764" y="50292"/>
                </a:lnTo>
                <a:lnTo>
                  <a:pt x="333756" y="4572"/>
                </a:lnTo>
                <a:lnTo>
                  <a:pt x="292608" y="9144"/>
                </a:lnTo>
                <a:lnTo>
                  <a:pt x="256032" y="36576"/>
                </a:lnTo>
                <a:lnTo>
                  <a:pt x="187452" y="32004"/>
                </a:lnTo>
                <a:lnTo>
                  <a:pt x="10972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2" name="Freeform 22"/>
          <p:cNvSpPr>
            <a:spLocks/>
          </p:cNvSpPr>
          <p:nvPr/>
        </p:nvSpPr>
        <p:spPr bwMode="auto">
          <a:xfrm>
            <a:off x="3524250" y="4630738"/>
            <a:ext cx="247650" cy="74612"/>
          </a:xfrm>
          <a:custGeom>
            <a:avLst/>
            <a:gdLst>
              <a:gd name="T0" fmla="*/ 249181 w 246888"/>
              <a:gd name="T1" fmla="*/ 0 h 73152"/>
              <a:gd name="T2" fmla="*/ 32301 w 246888"/>
              <a:gd name="T3" fmla="*/ 0 h 73152"/>
              <a:gd name="T4" fmla="*/ 0 w 246888"/>
              <a:gd name="T5" fmla="*/ 38810 h 73152"/>
              <a:gd name="T6" fmla="*/ 78446 w 246888"/>
              <a:gd name="T7" fmla="*/ 48512 h 73152"/>
              <a:gd name="T8" fmla="*/ 129205 w 246888"/>
              <a:gd name="T9" fmla="*/ 77620 h 73152"/>
              <a:gd name="T10" fmla="*/ 249181 w 246888"/>
              <a:gd name="T11" fmla="*/ 0 h 731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6888" h="73152">
                <a:moveTo>
                  <a:pt x="246888" y="0"/>
                </a:moveTo>
                <a:lnTo>
                  <a:pt x="32004" y="0"/>
                </a:lnTo>
                <a:lnTo>
                  <a:pt x="0" y="36576"/>
                </a:lnTo>
                <a:lnTo>
                  <a:pt x="77724" y="45720"/>
                </a:lnTo>
                <a:lnTo>
                  <a:pt x="128016" y="73152"/>
                </a:lnTo>
                <a:lnTo>
                  <a:pt x="2468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3" name="Freeform 23"/>
          <p:cNvSpPr>
            <a:spLocks/>
          </p:cNvSpPr>
          <p:nvPr/>
        </p:nvSpPr>
        <p:spPr bwMode="auto">
          <a:xfrm>
            <a:off x="3854450" y="4856163"/>
            <a:ext cx="214313" cy="136525"/>
          </a:xfrm>
          <a:custGeom>
            <a:avLst/>
            <a:gdLst>
              <a:gd name="T0" fmla="*/ 213176 w 214884"/>
              <a:gd name="T1" fmla="*/ 49596 h 137160"/>
              <a:gd name="T2" fmla="*/ 131535 w 214884"/>
              <a:gd name="T3" fmla="*/ 0 h 137160"/>
              <a:gd name="T4" fmla="*/ 0 w 214884"/>
              <a:gd name="T5" fmla="*/ 22544 h 137160"/>
              <a:gd name="T6" fmla="*/ 72571 w 214884"/>
              <a:gd name="T7" fmla="*/ 85668 h 137160"/>
              <a:gd name="T8" fmla="*/ 126999 w 214884"/>
              <a:gd name="T9" fmla="*/ 135264 h 137160"/>
              <a:gd name="T10" fmla="*/ 213176 w 214884"/>
              <a:gd name="T11" fmla="*/ 49596 h 1371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4884" h="137160">
                <a:moveTo>
                  <a:pt x="214884" y="50292"/>
                </a:moveTo>
                <a:lnTo>
                  <a:pt x="132588" y="0"/>
                </a:lnTo>
                <a:lnTo>
                  <a:pt x="0" y="22860"/>
                </a:lnTo>
                <a:lnTo>
                  <a:pt x="73152" y="86868"/>
                </a:lnTo>
                <a:lnTo>
                  <a:pt x="128016" y="137160"/>
                </a:lnTo>
                <a:lnTo>
                  <a:pt x="214884" y="5029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4105275" y="4873625"/>
            <a:ext cx="142875" cy="146050"/>
          </a:xfrm>
          <a:custGeom>
            <a:avLst/>
            <a:gdLst>
              <a:gd name="T0" fmla="*/ 103037 w 141732"/>
              <a:gd name="T1" fmla="*/ 0 h 146304"/>
              <a:gd name="T2" fmla="*/ 32784 w 141732"/>
              <a:gd name="T3" fmla="*/ 54579 h 146304"/>
              <a:gd name="T4" fmla="*/ 32784 w 141732"/>
              <a:gd name="T5" fmla="*/ 90965 h 146304"/>
              <a:gd name="T6" fmla="*/ 0 w 141732"/>
              <a:gd name="T7" fmla="*/ 113706 h 146304"/>
              <a:gd name="T8" fmla="*/ 98354 w 141732"/>
              <a:gd name="T9" fmla="*/ 145543 h 146304"/>
              <a:gd name="T10" fmla="*/ 145189 w 141732"/>
              <a:gd name="T11" fmla="*/ 90965 h 146304"/>
              <a:gd name="T12" fmla="*/ 103037 w 141732"/>
              <a:gd name="T13" fmla="*/ 0 h 1463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1732" h="146304">
                <a:moveTo>
                  <a:pt x="100584" y="0"/>
                </a:moveTo>
                <a:lnTo>
                  <a:pt x="32004" y="54864"/>
                </a:lnTo>
                <a:lnTo>
                  <a:pt x="32004" y="91440"/>
                </a:lnTo>
                <a:lnTo>
                  <a:pt x="0" y="114300"/>
                </a:lnTo>
                <a:lnTo>
                  <a:pt x="96012" y="146304"/>
                </a:lnTo>
                <a:lnTo>
                  <a:pt x="141732" y="91440"/>
                </a:lnTo>
                <a:lnTo>
                  <a:pt x="10058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5" name="Freeform 25"/>
          <p:cNvSpPr>
            <a:spLocks/>
          </p:cNvSpPr>
          <p:nvPr/>
        </p:nvSpPr>
        <p:spPr bwMode="auto">
          <a:xfrm>
            <a:off x="4260850" y="4910138"/>
            <a:ext cx="296863" cy="141287"/>
          </a:xfrm>
          <a:custGeom>
            <a:avLst/>
            <a:gdLst>
              <a:gd name="T0" fmla="*/ 173181 w 297180"/>
              <a:gd name="T1" fmla="*/ 9057 h 141732"/>
              <a:gd name="T2" fmla="*/ 100263 w 297180"/>
              <a:gd name="T3" fmla="*/ 0 h 141732"/>
              <a:gd name="T4" fmla="*/ 18230 w 297180"/>
              <a:gd name="T5" fmla="*/ 45290 h 141732"/>
              <a:gd name="T6" fmla="*/ 0 w 297180"/>
              <a:gd name="T7" fmla="*/ 122285 h 141732"/>
              <a:gd name="T8" fmla="*/ 72918 w 297180"/>
              <a:gd name="T9" fmla="*/ 140401 h 141732"/>
              <a:gd name="T10" fmla="*/ 145836 w 297180"/>
              <a:gd name="T11" fmla="*/ 122285 h 141732"/>
              <a:gd name="T12" fmla="*/ 296230 w 297180"/>
              <a:gd name="T13" fmla="*/ 67936 h 141732"/>
              <a:gd name="T14" fmla="*/ 200525 w 297180"/>
              <a:gd name="T15" fmla="*/ 63407 h 141732"/>
              <a:gd name="T16" fmla="*/ 173181 w 297180"/>
              <a:gd name="T17" fmla="*/ 9057 h 1417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7180" h="141732">
                <a:moveTo>
                  <a:pt x="173736" y="9144"/>
                </a:moveTo>
                <a:lnTo>
                  <a:pt x="100584" y="0"/>
                </a:lnTo>
                <a:lnTo>
                  <a:pt x="18288" y="45720"/>
                </a:lnTo>
                <a:lnTo>
                  <a:pt x="0" y="123444"/>
                </a:lnTo>
                <a:lnTo>
                  <a:pt x="73152" y="141732"/>
                </a:lnTo>
                <a:lnTo>
                  <a:pt x="146304" y="123444"/>
                </a:lnTo>
                <a:lnTo>
                  <a:pt x="297180" y="68580"/>
                </a:lnTo>
                <a:lnTo>
                  <a:pt x="201168" y="64008"/>
                </a:lnTo>
                <a:lnTo>
                  <a:pt x="173736" y="914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6" name="Freeform 26"/>
          <p:cNvSpPr>
            <a:spLocks/>
          </p:cNvSpPr>
          <p:nvPr/>
        </p:nvSpPr>
        <p:spPr bwMode="auto">
          <a:xfrm>
            <a:off x="4452938" y="4856163"/>
            <a:ext cx="260350" cy="127000"/>
          </a:xfrm>
          <a:custGeom>
            <a:avLst/>
            <a:gdLst>
              <a:gd name="T0" fmla="*/ 259842 w 260604"/>
              <a:gd name="T1" fmla="*/ 111600 h 128016"/>
              <a:gd name="T2" fmla="*/ 214257 w 260604"/>
              <a:gd name="T3" fmla="*/ 31248 h 128016"/>
              <a:gd name="T4" fmla="*/ 182346 w 260604"/>
              <a:gd name="T5" fmla="*/ 80352 h 128016"/>
              <a:gd name="T6" fmla="*/ 141318 w 260604"/>
              <a:gd name="T7" fmla="*/ 40176 h 128016"/>
              <a:gd name="T8" fmla="*/ 100290 w 260604"/>
              <a:gd name="T9" fmla="*/ 44640 h 128016"/>
              <a:gd name="T10" fmla="*/ 36468 w 260604"/>
              <a:gd name="T11" fmla="*/ 0 h 128016"/>
              <a:gd name="T12" fmla="*/ 0 w 260604"/>
              <a:gd name="T13" fmla="*/ 22320 h 128016"/>
              <a:gd name="T14" fmla="*/ 45586 w 260604"/>
              <a:gd name="T15" fmla="*/ 75888 h 128016"/>
              <a:gd name="T16" fmla="*/ 123084 w 260604"/>
              <a:gd name="T17" fmla="*/ 124992 h 128016"/>
              <a:gd name="T18" fmla="*/ 123084 w 260604"/>
              <a:gd name="T19" fmla="*/ 124992 h 128016"/>
              <a:gd name="T20" fmla="*/ 259842 w 260604"/>
              <a:gd name="T21" fmla="*/ 111600 h 1280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0604" h="128016">
                <a:moveTo>
                  <a:pt x="260604" y="114300"/>
                </a:moveTo>
                <a:lnTo>
                  <a:pt x="214884" y="32004"/>
                </a:lnTo>
                <a:lnTo>
                  <a:pt x="182880" y="82296"/>
                </a:lnTo>
                <a:lnTo>
                  <a:pt x="141732" y="41148"/>
                </a:lnTo>
                <a:lnTo>
                  <a:pt x="100584" y="45720"/>
                </a:lnTo>
                <a:lnTo>
                  <a:pt x="36576" y="0"/>
                </a:lnTo>
                <a:lnTo>
                  <a:pt x="0" y="22860"/>
                </a:lnTo>
                <a:lnTo>
                  <a:pt x="45720" y="77724"/>
                </a:lnTo>
                <a:lnTo>
                  <a:pt x="123444" y="128016"/>
                </a:lnTo>
                <a:lnTo>
                  <a:pt x="260604" y="1143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7" name="Freeform 27"/>
          <p:cNvSpPr>
            <a:spLocks/>
          </p:cNvSpPr>
          <p:nvPr/>
        </p:nvSpPr>
        <p:spPr bwMode="auto">
          <a:xfrm>
            <a:off x="4672013" y="5084763"/>
            <a:ext cx="342900" cy="187325"/>
          </a:xfrm>
          <a:custGeom>
            <a:avLst/>
            <a:gdLst>
              <a:gd name="T0" fmla="*/ 251460 w 342900"/>
              <a:gd name="T1" fmla="*/ 68442 h 187452"/>
              <a:gd name="T2" fmla="*/ 173736 w 342900"/>
              <a:gd name="T3" fmla="*/ 0 h 187452"/>
              <a:gd name="T4" fmla="*/ 132588 w 342900"/>
              <a:gd name="T5" fmla="*/ 22815 h 187452"/>
              <a:gd name="T6" fmla="*/ 0 w 342900"/>
              <a:gd name="T7" fmla="*/ 36501 h 187452"/>
              <a:gd name="T8" fmla="*/ 41148 w 342900"/>
              <a:gd name="T9" fmla="*/ 86691 h 187452"/>
              <a:gd name="T10" fmla="*/ 146304 w 342900"/>
              <a:gd name="T11" fmla="*/ 104943 h 187452"/>
              <a:gd name="T12" fmla="*/ 224028 w 342900"/>
              <a:gd name="T13" fmla="*/ 168820 h 187452"/>
              <a:gd name="T14" fmla="*/ 292608 w 342900"/>
              <a:gd name="T15" fmla="*/ 187071 h 187452"/>
              <a:gd name="T16" fmla="*/ 342900 w 342900"/>
              <a:gd name="T17" fmla="*/ 155133 h 187452"/>
              <a:gd name="T18" fmla="*/ 251460 w 342900"/>
              <a:gd name="T19" fmla="*/ 68442 h 187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42900" h="187452">
                <a:moveTo>
                  <a:pt x="251460" y="68580"/>
                </a:moveTo>
                <a:lnTo>
                  <a:pt x="173736" y="0"/>
                </a:lnTo>
                <a:lnTo>
                  <a:pt x="132588" y="22860"/>
                </a:lnTo>
                <a:lnTo>
                  <a:pt x="0" y="36576"/>
                </a:lnTo>
                <a:lnTo>
                  <a:pt x="41148" y="86868"/>
                </a:lnTo>
                <a:lnTo>
                  <a:pt x="146304" y="105156"/>
                </a:lnTo>
                <a:lnTo>
                  <a:pt x="224028" y="169164"/>
                </a:lnTo>
                <a:lnTo>
                  <a:pt x="292608" y="187452"/>
                </a:lnTo>
                <a:lnTo>
                  <a:pt x="342900" y="155448"/>
                </a:lnTo>
                <a:lnTo>
                  <a:pt x="251460" y="6858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8" name="Freeform 28"/>
          <p:cNvSpPr>
            <a:spLocks/>
          </p:cNvSpPr>
          <p:nvPr/>
        </p:nvSpPr>
        <p:spPr bwMode="auto">
          <a:xfrm>
            <a:off x="4841875" y="4883150"/>
            <a:ext cx="630238" cy="123825"/>
          </a:xfrm>
          <a:custGeom>
            <a:avLst/>
            <a:gdLst>
              <a:gd name="T0" fmla="*/ 104808 w 630936"/>
              <a:gd name="T1" fmla="*/ 0 h 123444"/>
              <a:gd name="T2" fmla="*/ 0 w 630936"/>
              <a:gd name="T3" fmla="*/ 69217 h 123444"/>
              <a:gd name="T4" fmla="*/ 0 w 630936"/>
              <a:gd name="T5" fmla="*/ 110748 h 123444"/>
              <a:gd name="T6" fmla="*/ 104808 w 630936"/>
              <a:gd name="T7" fmla="*/ 110748 h 123444"/>
              <a:gd name="T8" fmla="*/ 364547 w 630936"/>
              <a:gd name="T9" fmla="*/ 124590 h 123444"/>
              <a:gd name="T10" fmla="*/ 628845 w 630936"/>
              <a:gd name="T11" fmla="*/ 4614 h 123444"/>
              <a:gd name="T12" fmla="*/ 442013 w 630936"/>
              <a:gd name="T13" fmla="*/ 69217 h 123444"/>
              <a:gd name="T14" fmla="*/ 396445 w 630936"/>
              <a:gd name="T15" fmla="*/ 36916 h 123444"/>
              <a:gd name="T16" fmla="*/ 282524 w 630936"/>
              <a:gd name="T17" fmla="*/ 73831 h 123444"/>
              <a:gd name="T18" fmla="*/ 205058 w 630936"/>
              <a:gd name="T19" fmla="*/ 32301 h 123444"/>
              <a:gd name="T20" fmla="*/ 104808 w 630936"/>
              <a:gd name="T21" fmla="*/ 0 h 12344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30936" h="123444">
                <a:moveTo>
                  <a:pt x="105156" y="0"/>
                </a:moveTo>
                <a:lnTo>
                  <a:pt x="0" y="68580"/>
                </a:lnTo>
                <a:lnTo>
                  <a:pt x="0" y="109728"/>
                </a:lnTo>
                <a:lnTo>
                  <a:pt x="105156" y="109728"/>
                </a:lnTo>
                <a:lnTo>
                  <a:pt x="365760" y="123444"/>
                </a:lnTo>
                <a:lnTo>
                  <a:pt x="630936" y="4572"/>
                </a:lnTo>
                <a:lnTo>
                  <a:pt x="443484" y="68580"/>
                </a:lnTo>
                <a:lnTo>
                  <a:pt x="397764" y="36576"/>
                </a:lnTo>
                <a:lnTo>
                  <a:pt x="283464" y="73152"/>
                </a:lnTo>
                <a:lnTo>
                  <a:pt x="205740" y="32004"/>
                </a:lnTo>
                <a:lnTo>
                  <a:pt x="10515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2816225" y="2536825"/>
            <a:ext cx="1855788" cy="1568450"/>
          </a:xfrm>
          <a:custGeom>
            <a:avLst/>
            <a:gdLst>
              <a:gd name="T0" fmla="*/ 13710 w 1856232"/>
              <a:gd name="T1" fmla="*/ 539670 h 1568196"/>
              <a:gd name="T2" fmla="*/ 0 w 1856232"/>
              <a:gd name="T3" fmla="*/ 617420 h 1568196"/>
              <a:gd name="T4" fmla="*/ 50268 w 1856232"/>
              <a:gd name="T5" fmla="*/ 823226 h 1568196"/>
              <a:gd name="T6" fmla="*/ 59408 w 1856232"/>
              <a:gd name="T7" fmla="*/ 942138 h 1568196"/>
              <a:gd name="T8" fmla="*/ 146234 w 1856232"/>
              <a:gd name="T9" fmla="*/ 987872 h 1568196"/>
              <a:gd name="T10" fmla="*/ 191932 w 1856232"/>
              <a:gd name="T11" fmla="*/ 1143370 h 1568196"/>
              <a:gd name="T12" fmla="*/ 242200 w 1856232"/>
              <a:gd name="T13" fmla="*/ 1358324 h 1568196"/>
              <a:gd name="T14" fmla="*/ 342736 w 1856232"/>
              <a:gd name="T15" fmla="*/ 1376618 h 1568196"/>
              <a:gd name="T16" fmla="*/ 456982 w 1856232"/>
              <a:gd name="T17" fmla="*/ 1362898 h 1568196"/>
              <a:gd name="T18" fmla="*/ 543808 w 1856232"/>
              <a:gd name="T19" fmla="*/ 1486382 h 1568196"/>
              <a:gd name="T20" fmla="*/ 676332 w 1856232"/>
              <a:gd name="T21" fmla="*/ 1454367 h 1568196"/>
              <a:gd name="T22" fmla="*/ 758589 w 1856232"/>
              <a:gd name="T23" fmla="*/ 1385764 h 1568196"/>
              <a:gd name="T24" fmla="*/ 868264 w 1856232"/>
              <a:gd name="T25" fmla="*/ 1408632 h 1568196"/>
              <a:gd name="T26" fmla="*/ 1014498 w 1856232"/>
              <a:gd name="T27" fmla="*/ 1454367 h 1568196"/>
              <a:gd name="T28" fmla="*/ 1306966 w 1856232"/>
              <a:gd name="T29" fmla="*/ 1486382 h 1568196"/>
              <a:gd name="T30" fmla="*/ 1334386 w 1856232"/>
              <a:gd name="T31" fmla="*/ 1340030 h 1568196"/>
              <a:gd name="T32" fmla="*/ 1366374 w 1856232"/>
              <a:gd name="T33" fmla="*/ 1285148 h 1568196"/>
              <a:gd name="T34" fmla="*/ 1370944 w 1856232"/>
              <a:gd name="T35" fmla="*/ 1211972 h 1568196"/>
              <a:gd name="T36" fmla="*/ 1366374 w 1856232"/>
              <a:gd name="T37" fmla="*/ 1143370 h 1568196"/>
              <a:gd name="T38" fmla="*/ 1558306 w 1856232"/>
              <a:gd name="T39" fmla="*/ 969578 h 1568196"/>
              <a:gd name="T40" fmla="*/ 1594864 w 1856232"/>
              <a:gd name="T41" fmla="*/ 900976 h 1568196"/>
              <a:gd name="T42" fmla="*/ 1667982 w 1856232"/>
              <a:gd name="T43" fmla="*/ 640288 h 1568196"/>
              <a:gd name="T44" fmla="*/ 1855344 w 1856232"/>
              <a:gd name="T45" fmla="*/ 663154 h 1568196"/>
              <a:gd name="T46" fmla="*/ 1640562 w 1856232"/>
              <a:gd name="T47" fmla="*/ 461922 h 1568196"/>
              <a:gd name="T48" fmla="*/ 1585726 w 1856232"/>
              <a:gd name="T49" fmla="*/ 260688 h 1568196"/>
              <a:gd name="T50" fmla="*/ 1517178 w 1856232"/>
              <a:gd name="T51" fmla="*/ 141778 h 1568196"/>
              <a:gd name="T52" fmla="*/ 1658842 w 1856232"/>
              <a:gd name="T53" fmla="*/ 173792 h 1568196"/>
              <a:gd name="T54" fmla="*/ 1585726 w 1856232"/>
              <a:gd name="T55" fmla="*/ 41162 h 1568196"/>
              <a:gd name="T56" fmla="*/ 1425782 w 1856232"/>
              <a:gd name="T57" fmla="*/ 18294 h 1568196"/>
              <a:gd name="T58" fmla="*/ 1238420 w 1856232"/>
              <a:gd name="T59" fmla="*/ 123484 h 1568196"/>
              <a:gd name="T60" fmla="*/ 1151592 w 1856232"/>
              <a:gd name="T61" fmla="*/ 269836 h 1568196"/>
              <a:gd name="T62" fmla="*/ 1165302 w 1856232"/>
              <a:gd name="T63" fmla="*/ 356732 h 1568196"/>
              <a:gd name="T64" fmla="*/ 1041918 w 1856232"/>
              <a:gd name="T65" fmla="*/ 544244 h 1568196"/>
              <a:gd name="T66" fmla="*/ 913962 w 1856232"/>
              <a:gd name="T67" fmla="*/ 548818 h 1568196"/>
              <a:gd name="T68" fmla="*/ 781438 w 1856232"/>
              <a:gd name="T69" fmla="*/ 562538 h 1568196"/>
              <a:gd name="T70" fmla="*/ 603216 w 1856232"/>
              <a:gd name="T71" fmla="*/ 544244 h 1568196"/>
              <a:gd name="T72" fmla="*/ 530098 w 1856232"/>
              <a:gd name="T73" fmla="*/ 631140 h 1568196"/>
              <a:gd name="T74" fmla="*/ 324456 w 1856232"/>
              <a:gd name="T75" fmla="*/ 658582 h 1568196"/>
              <a:gd name="T76" fmla="*/ 123384 w 1856232"/>
              <a:gd name="T77" fmla="*/ 457348 h 156819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856232" h="1568196">
                <a:moveTo>
                  <a:pt x="123444" y="457200"/>
                </a:moveTo>
                <a:lnTo>
                  <a:pt x="13716" y="539496"/>
                </a:lnTo>
                <a:lnTo>
                  <a:pt x="27432" y="589788"/>
                </a:lnTo>
                <a:lnTo>
                  <a:pt x="0" y="617220"/>
                </a:lnTo>
                <a:lnTo>
                  <a:pt x="4572" y="745236"/>
                </a:lnTo>
                <a:lnTo>
                  <a:pt x="50292" y="822960"/>
                </a:lnTo>
                <a:lnTo>
                  <a:pt x="27432" y="873252"/>
                </a:lnTo>
                <a:lnTo>
                  <a:pt x="59436" y="941832"/>
                </a:lnTo>
                <a:lnTo>
                  <a:pt x="100584" y="960120"/>
                </a:lnTo>
                <a:lnTo>
                  <a:pt x="146304" y="987552"/>
                </a:lnTo>
                <a:lnTo>
                  <a:pt x="219456" y="1078992"/>
                </a:lnTo>
                <a:lnTo>
                  <a:pt x="192024" y="1143000"/>
                </a:lnTo>
                <a:lnTo>
                  <a:pt x="210312" y="1197864"/>
                </a:lnTo>
                <a:lnTo>
                  <a:pt x="242316" y="1357884"/>
                </a:lnTo>
                <a:lnTo>
                  <a:pt x="301752" y="1357884"/>
                </a:lnTo>
                <a:lnTo>
                  <a:pt x="342900" y="1376172"/>
                </a:lnTo>
                <a:lnTo>
                  <a:pt x="374904" y="1385316"/>
                </a:lnTo>
                <a:lnTo>
                  <a:pt x="457200" y="1362456"/>
                </a:lnTo>
                <a:lnTo>
                  <a:pt x="502920" y="1348740"/>
                </a:lnTo>
                <a:lnTo>
                  <a:pt x="544068" y="1485900"/>
                </a:lnTo>
                <a:lnTo>
                  <a:pt x="608076" y="1440180"/>
                </a:lnTo>
                <a:lnTo>
                  <a:pt x="676656" y="1453896"/>
                </a:lnTo>
                <a:lnTo>
                  <a:pt x="740664" y="1421892"/>
                </a:lnTo>
                <a:lnTo>
                  <a:pt x="758952" y="1385316"/>
                </a:lnTo>
                <a:lnTo>
                  <a:pt x="818388" y="1426464"/>
                </a:lnTo>
                <a:lnTo>
                  <a:pt x="868680" y="1408176"/>
                </a:lnTo>
                <a:lnTo>
                  <a:pt x="882396" y="1458468"/>
                </a:lnTo>
                <a:lnTo>
                  <a:pt x="1014984" y="1453896"/>
                </a:lnTo>
                <a:lnTo>
                  <a:pt x="1088136" y="1568196"/>
                </a:lnTo>
                <a:lnTo>
                  <a:pt x="1307592" y="1485900"/>
                </a:lnTo>
                <a:lnTo>
                  <a:pt x="1344168" y="1389888"/>
                </a:lnTo>
                <a:lnTo>
                  <a:pt x="1335024" y="1339596"/>
                </a:lnTo>
                <a:lnTo>
                  <a:pt x="1357884" y="1353312"/>
                </a:lnTo>
                <a:lnTo>
                  <a:pt x="1367028" y="1284732"/>
                </a:lnTo>
                <a:lnTo>
                  <a:pt x="1403604" y="1252728"/>
                </a:lnTo>
                <a:lnTo>
                  <a:pt x="1371600" y="1211580"/>
                </a:lnTo>
                <a:lnTo>
                  <a:pt x="1389888" y="1165860"/>
                </a:lnTo>
                <a:lnTo>
                  <a:pt x="1367028" y="1143000"/>
                </a:lnTo>
                <a:lnTo>
                  <a:pt x="1467612" y="1051560"/>
                </a:lnTo>
                <a:lnTo>
                  <a:pt x="1559052" y="969264"/>
                </a:lnTo>
                <a:lnTo>
                  <a:pt x="1586484" y="969264"/>
                </a:lnTo>
                <a:lnTo>
                  <a:pt x="1595628" y="900684"/>
                </a:lnTo>
                <a:lnTo>
                  <a:pt x="1559052" y="859536"/>
                </a:lnTo>
                <a:lnTo>
                  <a:pt x="1668780" y="640080"/>
                </a:lnTo>
                <a:lnTo>
                  <a:pt x="1787652" y="662940"/>
                </a:lnTo>
                <a:lnTo>
                  <a:pt x="1856232" y="662940"/>
                </a:lnTo>
                <a:lnTo>
                  <a:pt x="1856232" y="617220"/>
                </a:lnTo>
                <a:lnTo>
                  <a:pt x="1641348" y="461772"/>
                </a:lnTo>
                <a:lnTo>
                  <a:pt x="1668780" y="393192"/>
                </a:lnTo>
                <a:lnTo>
                  <a:pt x="1586484" y="260604"/>
                </a:lnTo>
                <a:lnTo>
                  <a:pt x="1554480" y="214884"/>
                </a:lnTo>
                <a:lnTo>
                  <a:pt x="1517904" y="141732"/>
                </a:lnTo>
                <a:lnTo>
                  <a:pt x="1591056" y="132588"/>
                </a:lnTo>
                <a:lnTo>
                  <a:pt x="1659636" y="173736"/>
                </a:lnTo>
                <a:lnTo>
                  <a:pt x="1641348" y="59436"/>
                </a:lnTo>
                <a:cubicBezTo>
                  <a:pt x="1606296" y="42672"/>
                  <a:pt x="1621536" y="57912"/>
                  <a:pt x="1586484" y="41148"/>
                </a:cubicBezTo>
                <a:lnTo>
                  <a:pt x="1527048" y="18288"/>
                </a:lnTo>
                <a:lnTo>
                  <a:pt x="1426464" y="18288"/>
                </a:lnTo>
                <a:lnTo>
                  <a:pt x="1280160" y="0"/>
                </a:lnTo>
                <a:lnTo>
                  <a:pt x="1239012" y="123444"/>
                </a:lnTo>
                <a:lnTo>
                  <a:pt x="1207008" y="256032"/>
                </a:lnTo>
                <a:lnTo>
                  <a:pt x="1152144" y="269748"/>
                </a:lnTo>
                <a:lnTo>
                  <a:pt x="1143000" y="320040"/>
                </a:lnTo>
                <a:lnTo>
                  <a:pt x="1165860" y="356616"/>
                </a:lnTo>
                <a:lnTo>
                  <a:pt x="1088136" y="416052"/>
                </a:lnTo>
                <a:lnTo>
                  <a:pt x="1042416" y="544068"/>
                </a:lnTo>
                <a:lnTo>
                  <a:pt x="969264" y="544068"/>
                </a:lnTo>
                <a:lnTo>
                  <a:pt x="914400" y="548640"/>
                </a:lnTo>
                <a:lnTo>
                  <a:pt x="859536" y="594360"/>
                </a:lnTo>
                <a:lnTo>
                  <a:pt x="781812" y="562356"/>
                </a:lnTo>
                <a:lnTo>
                  <a:pt x="736092" y="534924"/>
                </a:lnTo>
                <a:lnTo>
                  <a:pt x="603504" y="544068"/>
                </a:lnTo>
                <a:lnTo>
                  <a:pt x="576072" y="603504"/>
                </a:lnTo>
                <a:lnTo>
                  <a:pt x="530352" y="630936"/>
                </a:lnTo>
                <a:lnTo>
                  <a:pt x="425196" y="626364"/>
                </a:lnTo>
                <a:lnTo>
                  <a:pt x="324612" y="658368"/>
                </a:lnTo>
                <a:lnTo>
                  <a:pt x="242316" y="617220"/>
                </a:lnTo>
                <a:lnTo>
                  <a:pt x="123444" y="4572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0" name="Freeform 5119"/>
          <p:cNvSpPr/>
          <p:nvPr/>
        </p:nvSpPr>
        <p:spPr>
          <a:xfrm>
            <a:off x="2949575" y="2057400"/>
            <a:ext cx="1795463" cy="1138238"/>
          </a:xfrm>
          <a:custGeom>
            <a:avLst/>
            <a:gdLst>
              <a:gd name="connsiteX0" fmla="*/ 1527048 w 1796796"/>
              <a:gd name="connsiteY0" fmla="*/ 557784 h 1138428"/>
              <a:gd name="connsiteX1" fmla="*/ 1645920 w 1796796"/>
              <a:gd name="connsiteY1" fmla="*/ 489204 h 1138428"/>
              <a:gd name="connsiteX2" fmla="*/ 1581912 w 1796796"/>
              <a:gd name="connsiteY2" fmla="*/ 411480 h 1138428"/>
              <a:gd name="connsiteX3" fmla="*/ 1618488 w 1796796"/>
              <a:gd name="connsiteY3" fmla="*/ 365760 h 1138428"/>
              <a:gd name="connsiteX4" fmla="*/ 1723644 w 1796796"/>
              <a:gd name="connsiteY4" fmla="*/ 384048 h 1138428"/>
              <a:gd name="connsiteX5" fmla="*/ 1796796 w 1796796"/>
              <a:gd name="connsiteY5" fmla="*/ 338328 h 1138428"/>
              <a:gd name="connsiteX6" fmla="*/ 1764792 w 1796796"/>
              <a:gd name="connsiteY6" fmla="*/ 288036 h 1138428"/>
              <a:gd name="connsiteX7" fmla="*/ 1687068 w 1796796"/>
              <a:gd name="connsiteY7" fmla="*/ 288036 h 1138428"/>
              <a:gd name="connsiteX8" fmla="*/ 1581912 w 1796796"/>
              <a:gd name="connsiteY8" fmla="*/ 210312 h 1138428"/>
              <a:gd name="connsiteX9" fmla="*/ 1531620 w 1796796"/>
              <a:gd name="connsiteY9" fmla="*/ 256032 h 1138428"/>
              <a:gd name="connsiteX10" fmla="*/ 1563624 w 1796796"/>
              <a:gd name="connsiteY10" fmla="*/ 205740 h 1138428"/>
              <a:gd name="connsiteX11" fmla="*/ 1485900 w 1796796"/>
              <a:gd name="connsiteY11" fmla="*/ 201168 h 1138428"/>
              <a:gd name="connsiteX12" fmla="*/ 1485900 w 1796796"/>
              <a:gd name="connsiteY12" fmla="*/ 114300 h 1138428"/>
              <a:gd name="connsiteX13" fmla="*/ 1417320 w 1796796"/>
              <a:gd name="connsiteY13" fmla="*/ 68580 h 1138428"/>
              <a:gd name="connsiteX14" fmla="*/ 1380744 w 1796796"/>
              <a:gd name="connsiteY14" fmla="*/ 0 h 1138428"/>
              <a:gd name="connsiteX15" fmla="*/ 1335024 w 1796796"/>
              <a:gd name="connsiteY15" fmla="*/ 77724 h 1138428"/>
              <a:gd name="connsiteX16" fmla="*/ 1330452 w 1796796"/>
              <a:gd name="connsiteY16" fmla="*/ 18288 h 1138428"/>
              <a:gd name="connsiteX17" fmla="*/ 1207008 w 1796796"/>
              <a:gd name="connsiteY17" fmla="*/ 155448 h 1138428"/>
              <a:gd name="connsiteX18" fmla="*/ 1147572 w 1796796"/>
              <a:gd name="connsiteY18" fmla="*/ 260604 h 1138428"/>
              <a:gd name="connsiteX19" fmla="*/ 1046988 w 1796796"/>
              <a:gd name="connsiteY19" fmla="*/ 306324 h 1138428"/>
              <a:gd name="connsiteX20" fmla="*/ 1092708 w 1796796"/>
              <a:gd name="connsiteY20" fmla="*/ 361188 h 1138428"/>
              <a:gd name="connsiteX21" fmla="*/ 1024128 w 1796796"/>
              <a:gd name="connsiteY21" fmla="*/ 393192 h 1138428"/>
              <a:gd name="connsiteX22" fmla="*/ 996696 w 1796796"/>
              <a:gd name="connsiteY22" fmla="*/ 374904 h 1138428"/>
              <a:gd name="connsiteX23" fmla="*/ 987552 w 1796796"/>
              <a:gd name="connsiteY23" fmla="*/ 338328 h 1138428"/>
              <a:gd name="connsiteX24" fmla="*/ 900684 w 1796796"/>
              <a:gd name="connsiteY24" fmla="*/ 406908 h 1138428"/>
              <a:gd name="connsiteX25" fmla="*/ 832104 w 1796796"/>
              <a:gd name="connsiteY25" fmla="*/ 448056 h 1138428"/>
              <a:gd name="connsiteX26" fmla="*/ 790956 w 1796796"/>
              <a:gd name="connsiteY26" fmla="*/ 539496 h 1138428"/>
              <a:gd name="connsiteX27" fmla="*/ 653796 w 1796796"/>
              <a:gd name="connsiteY27" fmla="*/ 658368 h 1138428"/>
              <a:gd name="connsiteX28" fmla="*/ 617220 w 1796796"/>
              <a:gd name="connsiteY28" fmla="*/ 708660 h 1138428"/>
              <a:gd name="connsiteX29" fmla="*/ 324612 w 1796796"/>
              <a:gd name="connsiteY29" fmla="*/ 800100 h 1138428"/>
              <a:gd name="connsiteX30" fmla="*/ 256032 w 1796796"/>
              <a:gd name="connsiteY30" fmla="*/ 992124 h 1138428"/>
              <a:gd name="connsiteX31" fmla="*/ 192024 w 1796796"/>
              <a:gd name="connsiteY31" fmla="*/ 1014984 h 1138428"/>
              <a:gd name="connsiteX32" fmla="*/ 146304 w 1796796"/>
              <a:gd name="connsiteY32" fmla="*/ 978408 h 1138428"/>
              <a:gd name="connsiteX33" fmla="*/ 0 w 1796796"/>
              <a:gd name="connsiteY33" fmla="*/ 955548 h 1138428"/>
              <a:gd name="connsiteX34" fmla="*/ 132588 w 1796796"/>
              <a:gd name="connsiteY34" fmla="*/ 1097280 h 1138428"/>
              <a:gd name="connsiteX35" fmla="*/ 196596 w 1796796"/>
              <a:gd name="connsiteY35" fmla="*/ 1138428 h 1138428"/>
              <a:gd name="connsiteX36" fmla="*/ 265176 w 1796796"/>
              <a:gd name="connsiteY36" fmla="*/ 1115568 h 1138428"/>
              <a:gd name="connsiteX37" fmla="*/ 416052 w 1796796"/>
              <a:gd name="connsiteY37" fmla="*/ 1124712 h 1138428"/>
              <a:gd name="connsiteX38" fmla="*/ 438912 w 1796796"/>
              <a:gd name="connsiteY38" fmla="*/ 1078992 h 1138428"/>
              <a:gd name="connsiteX39" fmla="*/ 489204 w 1796796"/>
              <a:gd name="connsiteY39" fmla="*/ 1019556 h 1138428"/>
              <a:gd name="connsiteX40" fmla="*/ 608076 w 1796796"/>
              <a:gd name="connsiteY40" fmla="*/ 1014984 h 1138428"/>
              <a:gd name="connsiteX41" fmla="*/ 731520 w 1796796"/>
              <a:gd name="connsiteY41" fmla="*/ 1056132 h 1138428"/>
              <a:gd name="connsiteX42" fmla="*/ 790956 w 1796796"/>
              <a:gd name="connsiteY42" fmla="*/ 1024128 h 1138428"/>
              <a:gd name="connsiteX43" fmla="*/ 918972 w 1796796"/>
              <a:gd name="connsiteY43" fmla="*/ 1019556 h 1138428"/>
              <a:gd name="connsiteX44" fmla="*/ 955548 w 1796796"/>
              <a:gd name="connsiteY44" fmla="*/ 896112 h 1138428"/>
              <a:gd name="connsiteX45" fmla="*/ 1024128 w 1796796"/>
              <a:gd name="connsiteY45" fmla="*/ 827532 h 1138428"/>
              <a:gd name="connsiteX46" fmla="*/ 1010412 w 1796796"/>
              <a:gd name="connsiteY46" fmla="*/ 790956 h 1138428"/>
              <a:gd name="connsiteX47" fmla="*/ 1024128 w 1796796"/>
              <a:gd name="connsiteY47" fmla="*/ 745236 h 1138428"/>
              <a:gd name="connsiteX48" fmla="*/ 1088136 w 1796796"/>
              <a:gd name="connsiteY48" fmla="*/ 740664 h 1138428"/>
              <a:gd name="connsiteX49" fmla="*/ 1147572 w 1796796"/>
              <a:gd name="connsiteY49" fmla="*/ 461772 h 1138428"/>
              <a:gd name="connsiteX50" fmla="*/ 1325880 w 1796796"/>
              <a:gd name="connsiteY50" fmla="*/ 502920 h 1138428"/>
              <a:gd name="connsiteX51" fmla="*/ 1440180 w 1796796"/>
              <a:gd name="connsiteY51" fmla="*/ 502920 h 1138428"/>
              <a:gd name="connsiteX52" fmla="*/ 1527048 w 1796796"/>
              <a:gd name="connsiteY52" fmla="*/ 557784 h 1138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796796" h="1138428">
                <a:moveTo>
                  <a:pt x="1527048" y="557784"/>
                </a:moveTo>
                <a:lnTo>
                  <a:pt x="1645920" y="489204"/>
                </a:lnTo>
                <a:lnTo>
                  <a:pt x="1581912" y="411480"/>
                </a:lnTo>
                <a:lnTo>
                  <a:pt x="1618488" y="365760"/>
                </a:lnTo>
                <a:lnTo>
                  <a:pt x="1723644" y="384048"/>
                </a:lnTo>
                <a:lnTo>
                  <a:pt x="1796796" y="338328"/>
                </a:lnTo>
                <a:lnTo>
                  <a:pt x="1764792" y="288036"/>
                </a:lnTo>
                <a:lnTo>
                  <a:pt x="1687068" y="288036"/>
                </a:lnTo>
                <a:lnTo>
                  <a:pt x="1581912" y="210312"/>
                </a:lnTo>
                <a:lnTo>
                  <a:pt x="1531620" y="256032"/>
                </a:lnTo>
                <a:lnTo>
                  <a:pt x="1563624" y="205740"/>
                </a:lnTo>
                <a:lnTo>
                  <a:pt x="1485900" y="201168"/>
                </a:lnTo>
                <a:lnTo>
                  <a:pt x="1485900" y="114300"/>
                </a:lnTo>
                <a:lnTo>
                  <a:pt x="1417320" y="68580"/>
                </a:lnTo>
                <a:lnTo>
                  <a:pt x="1380744" y="0"/>
                </a:lnTo>
                <a:lnTo>
                  <a:pt x="1335024" y="77724"/>
                </a:lnTo>
                <a:lnTo>
                  <a:pt x="1330452" y="18288"/>
                </a:lnTo>
                <a:lnTo>
                  <a:pt x="1207008" y="155448"/>
                </a:lnTo>
                <a:lnTo>
                  <a:pt x="1147572" y="260604"/>
                </a:lnTo>
                <a:lnTo>
                  <a:pt x="1046988" y="306324"/>
                </a:lnTo>
                <a:lnTo>
                  <a:pt x="1092708" y="361188"/>
                </a:lnTo>
                <a:lnTo>
                  <a:pt x="1024128" y="393192"/>
                </a:lnTo>
                <a:lnTo>
                  <a:pt x="996696" y="374904"/>
                </a:lnTo>
                <a:lnTo>
                  <a:pt x="987552" y="338328"/>
                </a:lnTo>
                <a:lnTo>
                  <a:pt x="900684" y="406908"/>
                </a:lnTo>
                <a:lnTo>
                  <a:pt x="832104" y="448056"/>
                </a:lnTo>
                <a:lnTo>
                  <a:pt x="790956" y="539496"/>
                </a:lnTo>
                <a:lnTo>
                  <a:pt x="653796" y="658368"/>
                </a:lnTo>
                <a:lnTo>
                  <a:pt x="617220" y="708660"/>
                </a:lnTo>
                <a:lnTo>
                  <a:pt x="324612" y="800100"/>
                </a:lnTo>
                <a:lnTo>
                  <a:pt x="256032" y="992124"/>
                </a:lnTo>
                <a:lnTo>
                  <a:pt x="192024" y="1014984"/>
                </a:lnTo>
                <a:lnTo>
                  <a:pt x="146304" y="978408"/>
                </a:lnTo>
                <a:lnTo>
                  <a:pt x="0" y="955548"/>
                </a:lnTo>
                <a:lnTo>
                  <a:pt x="132588" y="1097280"/>
                </a:lnTo>
                <a:lnTo>
                  <a:pt x="196596" y="1138428"/>
                </a:lnTo>
                <a:lnTo>
                  <a:pt x="265176" y="1115568"/>
                </a:lnTo>
                <a:lnTo>
                  <a:pt x="416052" y="1124712"/>
                </a:lnTo>
                <a:lnTo>
                  <a:pt x="438912" y="1078992"/>
                </a:lnTo>
                <a:lnTo>
                  <a:pt x="489204" y="1019556"/>
                </a:lnTo>
                <a:lnTo>
                  <a:pt x="608076" y="1014984"/>
                </a:lnTo>
                <a:lnTo>
                  <a:pt x="731520" y="1056132"/>
                </a:lnTo>
                <a:lnTo>
                  <a:pt x="790956" y="1024128"/>
                </a:lnTo>
                <a:lnTo>
                  <a:pt x="918972" y="1019556"/>
                </a:lnTo>
                <a:lnTo>
                  <a:pt x="955548" y="896112"/>
                </a:lnTo>
                <a:lnTo>
                  <a:pt x="1024128" y="827532"/>
                </a:lnTo>
                <a:lnTo>
                  <a:pt x="1010412" y="790956"/>
                </a:lnTo>
                <a:lnTo>
                  <a:pt x="1024128" y="745236"/>
                </a:lnTo>
                <a:lnTo>
                  <a:pt x="1088136" y="740664"/>
                </a:lnTo>
                <a:lnTo>
                  <a:pt x="1147572" y="461772"/>
                </a:lnTo>
                <a:lnTo>
                  <a:pt x="1325880" y="502920"/>
                </a:lnTo>
                <a:lnTo>
                  <a:pt x="1440180" y="502920"/>
                </a:lnTo>
                <a:lnTo>
                  <a:pt x="1527048" y="55778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1" name="Freeform 5120"/>
          <p:cNvSpPr>
            <a:spLocks/>
          </p:cNvSpPr>
          <p:nvPr/>
        </p:nvSpPr>
        <p:spPr bwMode="auto">
          <a:xfrm>
            <a:off x="5513388" y="5014913"/>
            <a:ext cx="315912" cy="274637"/>
          </a:xfrm>
          <a:custGeom>
            <a:avLst/>
            <a:gdLst>
              <a:gd name="T0" fmla="*/ 0 w 315468"/>
              <a:gd name="T1" fmla="*/ 233981 h 274320"/>
              <a:gd name="T2" fmla="*/ 64278 w 315468"/>
              <a:gd name="T3" fmla="*/ 275272 h 274320"/>
              <a:gd name="T4" fmla="*/ 123966 w 315468"/>
              <a:gd name="T5" fmla="*/ 238569 h 274320"/>
              <a:gd name="T6" fmla="*/ 174471 w 315468"/>
              <a:gd name="T7" fmla="*/ 238569 h 274320"/>
              <a:gd name="T8" fmla="*/ 293845 w 315468"/>
              <a:gd name="T9" fmla="*/ 114696 h 274320"/>
              <a:gd name="T10" fmla="*/ 293845 w 315468"/>
              <a:gd name="T11" fmla="*/ 55054 h 274320"/>
              <a:gd name="T12" fmla="*/ 316802 w 315468"/>
              <a:gd name="T13" fmla="*/ 18351 h 274320"/>
              <a:gd name="T14" fmla="*/ 266297 w 315468"/>
              <a:gd name="T15" fmla="*/ 0 h 274320"/>
              <a:gd name="T16" fmla="*/ 192836 w 315468"/>
              <a:gd name="T17" fmla="*/ 41292 h 274320"/>
              <a:gd name="T18" fmla="*/ 197427 w 315468"/>
              <a:gd name="T19" fmla="*/ 87169 h 274320"/>
              <a:gd name="T20" fmla="*/ 174471 w 315468"/>
              <a:gd name="T21" fmla="*/ 105522 h 274320"/>
              <a:gd name="T22" fmla="*/ 146922 w 315468"/>
              <a:gd name="T23" fmla="*/ 82581 h 274320"/>
              <a:gd name="T24" fmla="*/ 133149 w 315468"/>
              <a:gd name="T25" fmla="*/ 100933 h 274320"/>
              <a:gd name="T26" fmla="*/ 82644 w 315468"/>
              <a:gd name="T27" fmla="*/ 73407 h 274320"/>
              <a:gd name="T28" fmla="*/ 18366 w 315468"/>
              <a:gd name="T29" fmla="*/ 151400 h 274320"/>
              <a:gd name="T30" fmla="*/ 78053 w 315468"/>
              <a:gd name="T31" fmla="*/ 178927 h 274320"/>
              <a:gd name="T32" fmla="*/ 4590 w 315468"/>
              <a:gd name="T33" fmla="*/ 206454 h 274320"/>
              <a:gd name="T34" fmla="*/ 0 w 315468"/>
              <a:gd name="T35" fmla="*/ 233981 h 27432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5468" h="274320">
                <a:moveTo>
                  <a:pt x="0" y="233172"/>
                </a:moveTo>
                <a:lnTo>
                  <a:pt x="64008" y="274320"/>
                </a:lnTo>
                <a:lnTo>
                  <a:pt x="123444" y="237744"/>
                </a:lnTo>
                <a:lnTo>
                  <a:pt x="173736" y="237744"/>
                </a:lnTo>
                <a:lnTo>
                  <a:pt x="292608" y="114300"/>
                </a:lnTo>
                <a:lnTo>
                  <a:pt x="292608" y="54864"/>
                </a:lnTo>
                <a:lnTo>
                  <a:pt x="315468" y="18288"/>
                </a:lnTo>
                <a:lnTo>
                  <a:pt x="265176" y="0"/>
                </a:lnTo>
                <a:lnTo>
                  <a:pt x="192024" y="41148"/>
                </a:lnTo>
                <a:lnTo>
                  <a:pt x="196596" y="86868"/>
                </a:lnTo>
                <a:lnTo>
                  <a:pt x="173736" y="105156"/>
                </a:lnTo>
                <a:lnTo>
                  <a:pt x="146304" y="82296"/>
                </a:lnTo>
                <a:lnTo>
                  <a:pt x="132588" y="100584"/>
                </a:lnTo>
                <a:lnTo>
                  <a:pt x="82296" y="73152"/>
                </a:lnTo>
                <a:lnTo>
                  <a:pt x="18288" y="150876"/>
                </a:lnTo>
                <a:lnTo>
                  <a:pt x="77724" y="178308"/>
                </a:lnTo>
                <a:cubicBezTo>
                  <a:pt x="50292" y="192024"/>
                  <a:pt x="32004" y="192024"/>
                  <a:pt x="4572" y="205740"/>
                </a:cubicBezTo>
                <a:lnTo>
                  <a:pt x="0" y="23317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2" name="Freeform 5122"/>
          <p:cNvSpPr>
            <a:spLocks/>
          </p:cNvSpPr>
          <p:nvPr/>
        </p:nvSpPr>
        <p:spPr bwMode="auto">
          <a:xfrm>
            <a:off x="5376863" y="5303838"/>
            <a:ext cx="90487" cy="87312"/>
          </a:xfrm>
          <a:custGeom>
            <a:avLst/>
            <a:gdLst>
              <a:gd name="T0" fmla="*/ 88611 w 91440"/>
              <a:gd name="T1" fmla="*/ 0 h 86868"/>
              <a:gd name="T2" fmla="*/ 0 w 91440"/>
              <a:gd name="T3" fmla="*/ 46425 h 86868"/>
              <a:gd name="T4" fmla="*/ 13292 w 91440"/>
              <a:gd name="T5" fmla="*/ 88207 h 86868"/>
              <a:gd name="T6" fmla="*/ 84180 w 91440"/>
              <a:gd name="T7" fmla="*/ 69637 h 86868"/>
              <a:gd name="T8" fmla="*/ 88611 w 91440"/>
              <a:gd name="T9" fmla="*/ 0 h 868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" h="86868">
                <a:moveTo>
                  <a:pt x="91440" y="0"/>
                </a:moveTo>
                <a:lnTo>
                  <a:pt x="0" y="45720"/>
                </a:lnTo>
                <a:lnTo>
                  <a:pt x="13716" y="86868"/>
                </a:lnTo>
                <a:lnTo>
                  <a:pt x="86868" y="68580"/>
                </a:lnTo>
                <a:lnTo>
                  <a:pt x="9144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3" name="Freeform 5123"/>
          <p:cNvSpPr>
            <a:spLocks/>
          </p:cNvSpPr>
          <p:nvPr/>
        </p:nvSpPr>
        <p:spPr bwMode="auto">
          <a:xfrm>
            <a:off x="5180013" y="5289550"/>
            <a:ext cx="41275" cy="23813"/>
          </a:xfrm>
          <a:custGeom>
            <a:avLst/>
            <a:gdLst>
              <a:gd name="T0" fmla="*/ 41530 w 41148"/>
              <a:gd name="T1" fmla="*/ 0 h 22860"/>
              <a:gd name="T2" fmla="*/ 0 w 41148"/>
              <a:gd name="T3" fmla="*/ 25840 h 22860"/>
              <a:gd name="T4" fmla="*/ 41530 w 41148"/>
              <a:gd name="T5" fmla="*/ 0 h 228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148" h="22860">
                <a:moveTo>
                  <a:pt x="41148" y="0"/>
                </a:moveTo>
                <a:lnTo>
                  <a:pt x="0" y="22860"/>
                </a:lnTo>
                <a:lnTo>
                  <a:pt x="4114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4" name="Freeform 5124"/>
          <p:cNvSpPr>
            <a:spLocks/>
          </p:cNvSpPr>
          <p:nvPr/>
        </p:nvSpPr>
        <p:spPr bwMode="auto">
          <a:xfrm>
            <a:off x="5472113" y="4883150"/>
            <a:ext cx="101600" cy="73025"/>
          </a:xfrm>
          <a:custGeom>
            <a:avLst/>
            <a:gdLst>
              <a:gd name="T0" fmla="*/ 103663 w 100584"/>
              <a:gd name="T1" fmla="*/ 0 h 73152"/>
              <a:gd name="T2" fmla="*/ 0 w 100584"/>
              <a:gd name="T3" fmla="*/ 50031 h 73152"/>
              <a:gd name="T4" fmla="*/ 23560 w 100584"/>
              <a:gd name="T5" fmla="*/ 72771 h 73152"/>
              <a:gd name="T6" fmla="*/ 103663 w 100584"/>
              <a:gd name="T7" fmla="*/ 0 h 73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584" h="73152">
                <a:moveTo>
                  <a:pt x="100584" y="0"/>
                </a:moveTo>
                <a:lnTo>
                  <a:pt x="0" y="50292"/>
                </a:lnTo>
                <a:lnTo>
                  <a:pt x="22860" y="73152"/>
                </a:lnTo>
                <a:lnTo>
                  <a:pt x="10058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5" name="Freeform 5125"/>
          <p:cNvSpPr>
            <a:spLocks/>
          </p:cNvSpPr>
          <p:nvPr/>
        </p:nvSpPr>
        <p:spPr bwMode="auto">
          <a:xfrm>
            <a:off x="5610225" y="4878388"/>
            <a:ext cx="49213" cy="68262"/>
          </a:xfrm>
          <a:custGeom>
            <a:avLst/>
            <a:gdLst>
              <a:gd name="T0" fmla="*/ 47124 w 50292"/>
              <a:gd name="T1" fmla="*/ 0 h 68580"/>
              <a:gd name="T2" fmla="*/ 0 w 50292"/>
              <a:gd name="T3" fmla="*/ 22543 h 68580"/>
              <a:gd name="T4" fmla="*/ 0 w 50292"/>
              <a:gd name="T5" fmla="*/ 67630 h 68580"/>
              <a:gd name="T6" fmla="*/ 47124 w 50292"/>
              <a:gd name="T7" fmla="*/ 0 h 685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92" h="68580">
                <a:moveTo>
                  <a:pt x="50292" y="0"/>
                </a:moveTo>
                <a:lnTo>
                  <a:pt x="0" y="22860"/>
                </a:lnTo>
                <a:lnTo>
                  <a:pt x="0" y="68580"/>
                </a:lnTo>
                <a:lnTo>
                  <a:pt x="5029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6" name="Freeform 5126"/>
          <p:cNvSpPr>
            <a:spLocks/>
          </p:cNvSpPr>
          <p:nvPr/>
        </p:nvSpPr>
        <p:spPr bwMode="auto">
          <a:xfrm>
            <a:off x="5683250" y="4868863"/>
            <a:ext cx="119063" cy="60325"/>
          </a:xfrm>
          <a:custGeom>
            <a:avLst/>
            <a:gdLst>
              <a:gd name="T0" fmla="*/ 119446 w 118872"/>
              <a:gd name="T1" fmla="*/ 0 h 59436"/>
              <a:gd name="T2" fmla="*/ 18375 w 118872"/>
              <a:gd name="T3" fmla="*/ 9561 h 59436"/>
              <a:gd name="T4" fmla="*/ 0 w 118872"/>
              <a:gd name="T5" fmla="*/ 62143 h 59436"/>
              <a:gd name="T6" fmla="*/ 119446 w 118872"/>
              <a:gd name="T7" fmla="*/ 0 h 594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8872" h="59436">
                <a:moveTo>
                  <a:pt x="118872" y="0"/>
                </a:moveTo>
                <a:lnTo>
                  <a:pt x="18288" y="9144"/>
                </a:lnTo>
                <a:lnTo>
                  <a:pt x="0" y="59436"/>
                </a:lnTo>
                <a:lnTo>
                  <a:pt x="1188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7" name="Freeform 5127"/>
          <p:cNvSpPr>
            <a:spLocks/>
          </p:cNvSpPr>
          <p:nvPr/>
        </p:nvSpPr>
        <p:spPr bwMode="auto">
          <a:xfrm>
            <a:off x="5929313" y="4778375"/>
            <a:ext cx="192087" cy="53975"/>
          </a:xfrm>
          <a:custGeom>
            <a:avLst/>
            <a:gdLst>
              <a:gd name="T0" fmla="*/ 192213 w 192024"/>
              <a:gd name="T1" fmla="*/ 8707 h 54864"/>
              <a:gd name="T2" fmla="*/ 100683 w 192024"/>
              <a:gd name="T3" fmla="*/ 17413 h 54864"/>
              <a:gd name="T4" fmla="*/ 50342 w 192024"/>
              <a:gd name="T5" fmla="*/ 0 h 54864"/>
              <a:gd name="T6" fmla="*/ 0 w 192024"/>
              <a:gd name="T7" fmla="*/ 47886 h 54864"/>
              <a:gd name="T8" fmla="*/ 73224 w 192024"/>
              <a:gd name="T9" fmla="*/ 47886 h 54864"/>
              <a:gd name="T10" fmla="*/ 137295 w 192024"/>
              <a:gd name="T11" fmla="*/ 52240 h 54864"/>
              <a:gd name="T12" fmla="*/ 192213 w 192024"/>
              <a:gd name="T13" fmla="*/ 8707 h 548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2024" h="54864">
                <a:moveTo>
                  <a:pt x="192024" y="9144"/>
                </a:moveTo>
                <a:lnTo>
                  <a:pt x="100584" y="18288"/>
                </a:lnTo>
                <a:lnTo>
                  <a:pt x="50292" y="0"/>
                </a:lnTo>
                <a:lnTo>
                  <a:pt x="0" y="50292"/>
                </a:lnTo>
                <a:lnTo>
                  <a:pt x="73152" y="50292"/>
                </a:lnTo>
                <a:lnTo>
                  <a:pt x="137160" y="54864"/>
                </a:lnTo>
                <a:lnTo>
                  <a:pt x="192024" y="914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8" name="Freeform 5128"/>
          <p:cNvSpPr>
            <a:spLocks/>
          </p:cNvSpPr>
          <p:nvPr/>
        </p:nvSpPr>
        <p:spPr bwMode="auto">
          <a:xfrm>
            <a:off x="4635500" y="3035300"/>
            <a:ext cx="1198563" cy="1366838"/>
          </a:xfrm>
          <a:custGeom>
            <a:avLst/>
            <a:gdLst>
              <a:gd name="T0" fmla="*/ 1158066 w 1197864"/>
              <a:gd name="T1" fmla="*/ 0 h 1367028"/>
              <a:gd name="T2" fmla="*/ 970396 w 1197864"/>
              <a:gd name="T3" fmla="*/ 182830 h 1367028"/>
              <a:gd name="T4" fmla="*/ 686600 w 1197864"/>
              <a:gd name="T5" fmla="*/ 132552 h 1367028"/>
              <a:gd name="T6" fmla="*/ 489775 w 1197864"/>
              <a:gd name="T7" fmla="*/ 91414 h 1367028"/>
              <a:gd name="T8" fmla="*/ 375342 w 1197864"/>
              <a:gd name="T9" fmla="*/ 127980 h 1367028"/>
              <a:gd name="T10" fmla="*/ 288372 w 1197864"/>
              <a:gd name="T11" fmla="*/ 155404 h 1367028"/>
              <a:gd name="T12" fmla="*/ 183094 w 1197864"/>
              <a:gd name="T13" fmla="*/ 461644 h 1367028"/>
              <a:gd name="T14" fmla="*/ 114434 w 1197864"/>
              <a:gd name="T15" fmla="*/ 566770 h 1367028"/>
              <a:gd name="T16" fmla="*/ 59506 w 1197864"/>
              <a:gd name="T17" fmla="*/ 754170 h 1367028"/>
              <a:gd name="T18" fmla="*/ 0 w 1197864"/>
              <a:gd name="T19" fmla="*/ 836444 h 1367028"/>
              <a:gd name="T20" fmla="*/ 13732 w 1197864"/>
              <a:gd name="T21" fmla="*/ 914146 h 1367028"/>
              <a:gd name="T22" fmla="*/ 137320 w 1197864"/>
              <a:gd name="T23" fmla="*/ 973566 h 1367028"/>
              <a:gd name="T24" fmla="*/ 169362 w 1197864"/>
              <a:gd name="T25" fmla="*/ 1083262 h 1367028"/>
              <a:gd name="T26" fmla="*/ 178516 w 1197864"/>
              <a:gd name="T27" fmla="*/ 1366648 h 1367028"/>
              <a:gd name="T28" fmla="*/ 302104 w 1197864"/>
              <a:gd name="T29" fmla="*/ 1343794 h 1367028"/>
              <a:gd name="T30" fmla="*/ 306682 w 1197864"/>
              <a:gd name="T31" fmla="*/ 1192960 h 1367028"/>
              <a:gd name="T32" fmla="*/ 302104 w 1197864"/>
              <a:gd name="T33" fmla="*/ 968994 h 1367028"/>
              <a:gd name="T34" fmla="*/ 366187 w 1197864"/>
              <a:gd name="T35" fmla="*/ 804448 h 1367028"/>
              <a:gd name="T36" fmla="*/ 434847 w 1197864"/>
              <a:gd name="T37" fmla="*/ 882150 h 1367028"/>
              <a:gd name="T38" fmla="*/ 517239 w 1197864"/>
              <a:gd name="T39" fmla="*/ 1078692 h 1367028"/>
              <a:gd name="T40" fmla="*/ 576744 w 1197864"/>
              <a:gd name="T41" fmla="*/ 1215814 h 1367028"/>
              <a:gd name="T42" fmla="*/ 773570 w 1197864"/>
              <a:gd name="T43" fmla="*/ 1142682 h 1367028"/>
              <a:gd name="T44" fmla="*/ 677446 w 1197864"/>
              <a:gd name="T45" fmla="*/ 927858 h 1367028"/>
              <a:gd name="T46" fmla="*/ 636250 w 1197864"/>
              <a:gd name="T47" fmla="*/ 841014 h 1367028"/>
              <a:gd name="T48" fmla="*/ 544703 w 1197864"/>
              <a:gd name="T49" fmla="*/ 681038 h 1367028"/>
              <a:gd name="T50" fmla="*/ 768992 w 1197864"/>
              <a:gd name="T51" fmla="*/ 484498 h 1367028"/>
              <a:gd name="T52" fmla="*/ 860540 w 1197864"/>
              <a:gd name="T53" fmla="*/ 466214 h 1367028"/>
              <a:gd name="T54" fmla="*/ 755260 w 1197864"/>
              <a:gd name="T55" fmla="*/ 438790 h 1367028"/>
              <a:gd name="T56" fmla="*/ 691178 w 1197864"/>
              <a:gd name="T57" fmla="*/ 461644 h 1367028"/>
              <a:gd name="T58" fmla="*/ 530971 w 1197864"/>
              <a:gd name="T59" fmla="*/ 484498 h 1367028"/>
              <a:gd name="T60" fmla="*/ 393651 w 1197864"/>
              <a:gd name="T61" fmla="*/ 580482 h 1367028"/>
              <a:gd name="T62" fmla="*/ 270063 w 1197864"/>
              <a:gd name="T63" fmla="*/ 461644 h 1367028"/>
              <a:gd name="T64" fmla="*/ 315836 w 1197864"/>
              <a:gd name="T65" fmla="*/ 233108 h 1367028"/>
              <a:gd name="T66" fmla="*/ 627096 w 1197864"/>
              <a:gd name="T67" fmla="*/ 233108 h 1367028"/>
              <a:gd name="T68" fmla="*/ 846808 w 1197864"/>
              <a:gd name="T69" fmla="*/ 269674 h 1367028"/>
              <a:gd name="T70" fmla="*/ 1116870 w 1197864"/>
              <a:gd name="T71" fmla="*/ 150834 h 136702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197864" h="1367028">
                <a:moveTo>
                  <a:pt x="1197864" y="41148"/>
                </a:moveTo>
                <a:lnTo>
                  <a:pt x="1156716" y="0"/>
                </a:lnTo>
                <a:lnTo>
                  <a:pt x="1069848" y="86868"/>
                </a:lnTo>
                <a:lnTo>
                  <a:pt x="969264" y="182880"/>
                </a:lnTo>
                <a:lnTo>
                  <a:pt x="758952" y="141732"/>
                </a:lnTo>
                <a:lnTo>
                  <a:pt x="685800" y="132588"/>
                </a:lnTo>
                <a:lnTo>
                  <a:pt x="525780" y="137160"/>
                </a:lnTo>
                <a:lnTo>
                  <a:pt x="489204" y="91440"/>
                </a:lnTo>
                <a:lnTo>
                  <a:pt x="393192" y="73152"/>
                </a:lnTo>
                <a:lnTo>
                  <a:pt x="374904" y="128016"/>
                </a:lnTo>
                <a:lnTo>
                  <a:pt x="329184" y="173736"/>
                </a:lnTo>
                <a:lnTo>
                  <a:pt x="288036" y="155448"/>
                </a:lnTo>
                <a:lnTo>
                  <a:pt x="187452" y="310896"/>
                </a:lnTo>
                <a:lnTo>
                  <a:pt x="182880" y="461772"/>
                </a:lnTo>
                <a:lnTo>
                  <a:pt x="173736" y="461772"/>
                </a:lnTo>
                <a:lnTo>
                  <a:pt x="114300" y="566928"/>
                </a:lnTo>
                <a:lnTo>
                  <a:pt x="109728" y="704088"/>
                </a:lnTo>
                <a:lnTo>
                  <a:pt x="59436" y="754380"/>
                </a:lnTo>
                <a:lnTo>
                  <a:pt x="59436" y="804672"/>
                </a:lnTo>
                <a:lnTo>
                  <a:pt x="0" y="836676"/>
                </a:lnTo>
                <a:lnTo>
                  <a:pt x="22860" y="873252"/>
                </a:lnTo>
                <a:lnTo>
                  <a:pt x="13716" y="914400"/>
                </a:lnTo>
                <a:lnTo>
                  <a:pt x="45720" y="982980"/>
                </a:lnTo>
                <a:lnTo>
                  <a:pt x="137160" y="973836"/>
                </a:lnTo>
                <a:lnTo>
                  <a:pt x="146304" y="1042416"/>
                </a:lnTo>
                <a:lnTo>
                  <a:pt x="169164" y="1083564"/>
                </a:lnTo>
                <a:lnTo>
                  <a:pt x="128016" y="1312164"/>
                </a:lnTo>
                <a:lnTo>
                  <a:pt x="178308" y="1367028"/>
                </a:lnTo>
                <a:lnTo>
                  <a:pt x="237744" y="1344168"/>
                </a:lnTo>
                <a:lnTo>
                  <a:pt x="301752" y="1344168"/>
                </a:lnTo>
                <a:lnTo>
                  <a:pt x="283464" y="1271016"/>
                </a:lnTo>
                <a:lnTo>
                  <a:pt x="306324" y="1193292"/>
                </a:lnTo>
                <a:lnTo>
                  <a:pt x="306324" y="1056132"/>
                </a:lnTo>
                <a:lnTo>
                  <a:pt x="301752" y="969264"/>
                </a:lnTo>
                <a:lnTo>
                  <a:pt x="274320" y="877824"/>
                </a:lnTo>
                <a:lnTo>
                  <a:pt x="365760" y="804672"/>
                </a:lnTo>
                <a:lnTo>
                  <a:pt x="425196" y="804672"/>
                </a:lnTo>
                <a:lnTo>
                  <a:pt x="434340" y="882396"/>
                </a:lnTo>
                <a:lnTo>
                  <a:pt x="402336" y="960120"/>
                </a:lnTo>
                <a:lnTo>
                  <a:pt x="516636" y="1078992"/>
                </a:lnTo>
                <a:lnTo>
                  <a:pt x="507492" y="1184148"/>
                </a:lnTo>
                <a:lnTo>
                  <a:pt x="576072" y="1216152"/>
                </a:lnTo>
                <a:lnTo>
                  <a:pt x="621792" y="1129284"/>
                </a:lnTo>
                <a:lnTo>
                  <a:pt x="772668" y="1143000"/>
                </a:lnTo>
                <a:lnTo>
                  <a:pt x="649224" y="992124"/>
                </a:lnTo>
                <a:lnTo>
                  <a:pt x="676656" y="928116"/>
                </a:lnTo>
                <a:lnTo>
                  <a:pt x="644652" y="873252"/>
                </a:lnTo>
                <a:lnTo>
                  <a:pt x="635508" y="841248"/>
                </a:lnTo>
                <a:lnTo>
                  <a:pt x="489204" y="672084"/>
                </a:lnTo>
                <a:lnTo>
                  <a:pt x="544068" y="681228"/>
                </a:lnTo>
                <a:lnTo>
                  <a:pt x="635508" y="626364"/>
                </a:lnTo>
                <a:lnTo>
                  <a:pt x="768096" y="484632"/>
                </a:lnTo>
                <a:lnTo>
                  <a:pt x="832104" y="507492"/>
                </a:lnTo>
                <a:lnTo>
                  <a:pt x="859536" y="466344"/>
                </a:lnTo>
                <a:lnTo>
                  <a:pt x="822960" y="438912"/>
                </a:lnTo>
                <a:lnTo>
                  <a:pt x="754380" y="438912"/>
                </a:lnTo>
                <a:lnTo>
                  <a:pt x="768096" y="457200"/>
                </a:lnTo>
                <a:lnTo>
                  <a:pt x="690372" y="461772"/>
                </a:lnTo>
                <a:lnTo>
                  <a:pt x="598932" y="502920"/>
                </a:lnTo>
                <a:lnTo>
                  <a:pt x="530352" y="484632"/>
                </a:lnTo>
                <a:lnTo>
                  <a:pt x="466344" y="548640"/>
                </a:lnTo>
                <a:lnTo>
                  <a:pt x="393192" y="580644"/>
                </a:lnTo>
                <a:lnTo>
                  <a:pt x="338328" y="516636"/>
                </a:lnTo>
                <a:lnTo>
                  <a:pt x="269748" y="461772"/>
                </a:lnTo>
                <a:lnTo>
                  <a:pt x="242316" y="370332"/>
                </a:lnTo>
                <a:lnTo>
                  <a:pt x="315468" y="233172"/>
                </a:lnTo>
                <a:lnTo>
                  <a:pt x="425196" y="237744"/>
                </a:lnTo>
                <a:lnTo>
                  <a:pt x="626364" y="233172"/>
                </a:lnTo>
                <a:lnTo>
                  <a:pt x="822960" y="233172"/>
                </a:lnTo>
                <a:lnTo>
                  <a:pt x="845820" y="269748"/>
                </a:lnTo>
                <a:lnTo>
                  <a:pt x="1046988" y="246888"/>
                </a:lnTo>
                <a:lnTo>
                  <a:pt x="1115568" y="150876"/>
                </a:lnTo>
                <a:lnTo>
                  <a:pt x="1197864" y="411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9" name="Freeform 5129"/>
          <p:cNvSpPr>
            <a:spLocks/>
          </p:cNvSpPr>
          <p:nvPr/>
        </p:nvSpPr>
        <p:spPr bwMode="auto">
          <a:xfrm>
            <a:off x="4137025" y="3968750"/>
            <a:ext cx="41275" cy="141288"/>
          </a:xfrm>
          <a:custGeom>
            <a:avLst/>
            <a:gdLst>
              <a:gd name="T0" fmla="*/ 27687 w 41148"/>
              <a:gd name="T1" fmla="*/ 0 h 141732"/>
              <a:gd name="T2" fmla="*/ 0 w 41148"/>
              <a:gd name="T3" fmla="*/ 63408 h 141732"/>
              <a:gd name="T4" fmla="*/ 13843 w 41148"/>
              <a:gd name="T5" fmla="*/ 140404 h 141732"/>
              <a:gd name="T6" fmla="*/ 41530 w 41148"/>
              <a:gd name="T7" fmla="*/ 76996 h 141732"/>
              <a:gd name="T8" fmla="*/ 27687 w 41148"/>
              <a:gd name="T9" fmla="*/ 0 h 1417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148" h="141732">
                <a:moveTo>
                  <a:pt x="27432" y="0"/>
                </a:moveTo>
                <a:lnTo>
                  <a:pt x="0" y="64008"/>
                </a:lnTo>
                <a:lnTo>
                  <a:pt x="13716" y="141732"/>
                </a:lnTo>
                <a:lnTo>
                  <a:pt x="41148" y="77724"/>
                </a:lnTo>
                <a:lnTo>
                  <a:pt x="2743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0" name="Freeform 5130"/>
          <p:cNvSpPr>
            <a:spLocks/>
          </p:cNvSpPr>
          <p:nvPr/>
        </p:nvSpPr>
        <p:spPr bwMode="auto">
          <a:xfrm>
            <a:off x="2930525" y="3543300"/>
            <a:ext cx="9525" cy="63500"/>
          </a:xfrm>
          <a:custGeom>
            <a:avLst/>
            <a:gdLst>
              <a:gd name="T0" fmla="*/ 0 w 9144"/>
              <a:gd name="T1" fmla="*/ 0 h 64008"/>
              <a:gd name="T2" fmla="*/ 10335 w 9144"/>
              <a:gd name="T3" fmla="*/ 62496 h 64008"/>
              <a:gd name="T4" fmla="*/ 0 w 9144"/>
              <a:gd name="T5" fmla="*/ 0 h 640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44" h="64008">
                <a:moveTo>
                  <a:pt x="0" y="0"/>
                </a:moveTo>
                <a:lnTo>
                  <a:pt x="9144" y="64008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1" name="Freeform 5131"/>
          <p:cNvSpPr>
            <a:spLocks/>
          </p:cNvSpPr>
          <p:nvPr/>
        </p:nvSpPr>
        <p:spPr bwMode="auto">
          <a:xfrm>
            <a:off x="5280025" y="4229100"/>
            <a:ext cx="111125" cy="150813"/>
          </a:xfrm>
          <a:custGeom>
            <a:avLst/>
            <a:gdLst>
              <a:gd name="T0" fmla="*/ 28493 w 109728"/>
              <a:gd name="T1" fmla="*/ 0 h 150876"/>
              <a:gd name="T2" fmla="*/ 0 w 109728"/>
              <a:gd name="T3" fmla="*/ 123288 h 150876"/>
              <a:gd name="T4" fmla="*/ 52237 w 109728"/>
              <a:gd name="T5" fmla="*/ 150687 h 150876"/>
              <a:gd name="T6" fmla="*/ 94977 w 109728"/>
              <a:gd name="T7" fmla="*/ 59361 h 150876"/>
              <a:gd name="T8" fmla="*/ 113973 w 109728"/>
              <a:gd name="T9" fmla="*/ 0 h 150876"/>
              <a:gd name="T10" fmla="*/ 28493 w 109728"/>
              <a:gd name="T11" fmla="*/ 0 h 1508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9728" h="150876">
                <a:moveTo>
                  <a:pt x="27432" y="0"/>
                </a:moveTo>
                <a:lnTo>
                  <a:pt x="0" y="123444"/>
                </a:lnTo>
                <a:lnTo>
                  <a:pt x="50292" y="150876"/>
                </a:lnTo>
                <a:lnTo>
                  <a:pt x="91440" y="59436"/>
                </a:lnTo>
                <a:lnTo>
                  <a:pt x="109728" y="0"/>
                </a:lnTo>
                <a:lnTo>
                  <a:pt x="2743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2" name="Freeform 5132"/>
          <p:cNvSpPr>
            <a:spLocks/>
          </p:cNvSpPr>
          <p:nvPr/>
        </p:nvSpPr>
        <p:spPr bwMode="auto">
          <a:xfrm>
            <a:off x="5216525" y="4292600"/>
            <a:ext cx="14288" cy="77788"/>
          </a:xfrm>
          <a:custGeom>
            <a:avLst/>
            <a:gdLst>
              <a:gd name="T0" fmla="*/ 0 w 13716"/>
              <a:gd name="T1" fmla="*/ 0 h 77724"/>
              <a:gd name="T2" fmla="*/ 15505 w 13716"/>
              <a:gd name="T3" fmla="*/ 77916 h 777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716" h="77724">
                <a:moveTo>
                  <a:pt x="0" y="0"/>
                </a:moveTo>
                <a:lnTo>
                  <a:pt x="13716" y="77724"/>
                </a:lnTo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3" name="Freeform 5133"/>
          <p:cNvSpPr>
            <a:spLocks/>
          </p:cNvSpPr>
          <p:nvPr/>
        </p:nvSpPr>
        <p:spPr bwMode="auto">
          <a:xfrm>
            <a:off x="5349875" y="4178300"/>
            <a:ext cx="95250" cy="247650"/>
          </a:xfrm>
          <a:custGeom>
            <a:avLst/>
            <a:gdLst>
              <a:gd name="T0" fmla="*/ 66960 w 96012"/>
              <a:gd name="T1" fmla="*/ 0 h 246888"/>
              <a:gd name="T2" fmla="*/ 22320 w 96012"/>
              <a:gd name="T3" fmla="*/ 129205 h 246888"/>
              <a:gd name="T4" fmla="*/ 0 w 96012"/>
              <a:gd name="T5" fmla="*/ 226109 h 246888"/>
              <a:gd name="T6" fmla="*/ 40176 w 96012"/>
              <a:gd name="T7" fmla="*/ 249181 h 246888"/>
              <a:gd name="T8" fmla="*/ 40176 w 96012"/>
              <a:gd name="T9" fmla="*/ 193807 h 246888"/>
              <a:gd name="T10" fmla="*/ 93744 w 96012"/>
              <a:gd name="T11" fmla="*/ 170735 h 246888"/>
              <a:gd name="T12" fmla="*/ 71424 w 96012"/>
              <a:gd name="T13" fmla="*/ 115362 h 246888"/>
              <a:gd name="T14" fmla="*/ 66960 w 96012"/>
              <a:gd name="T15" fmla="*/ 0 h 2468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6012" h="246888">
                <a:moveTo>
                  <a:pt x="68580" y="0"/>
                </a:moveTo>
                <a:lnTo>
                  <a:pt x="22860" y="128016"/>
                </a:lnTo>
                <a:lnTo>
                  <a:pt x="0" y="224028"/>
                </a:lnTo>
                <a:lnTo>
                  <a:pt x="41148" y="246888"/>
                </a:lnTo>
                <a:lnTo>
                  <a:pt x="41148" y="192024"/>
                </a:lnTo>
                <a:lnTo>
                  <a:pt x="96012" y="169164"/>
                </a:lnTo>
                <a:lnTo>
                  <a:pt x="73152" y="114300"/>
                </a:lnTo>
                <a:lnTo>
                  <a:pt x="685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4" name="Freeform 5134"/>
          <p:cNvSpPr>
            <a:spLocks/>
          </p:cNvSpPr>
          <p:nvPr/>
        </p:nvSpPr>
        <p:spPr bwMode="auto">
          <a:xfrm>
            <a:off x="5391150" y="3570288"/>
            <a:ext cx="136525" cy="92075"/>
          </a:xfrm>
          <a:custGeom>
            <a:avLst/>
            <a:gdLst>
              <a:gd name="T0" fmla="*/ 22544 w 137160"/>
              <a:gd name="T1" fmla="*/ 0 h 91440"/>
              <a:gd name="T2" fmla="*/ 0 w 137160"/>
              <a:gd name="T3" fmla="*/ 32675 h 91440"/>
              <a:gd name="T4" fmla="*/ 0 w 137160"/>
              <a:gd name="T5" fmla="*/ 93358 h 91440"/>
              <a:gd name="T6" fmla="*/ 49596 w 137160"/>
              <a:gd name="T7" fmla="*/ 56015 h 91440"/>
              <a:gd name="T8" fmla="*/ 90177 w 137160"/>
              <a:gd name="T9" fmla="*/ 74687 h 91440"/>
              <a:gd name="T10" fmla="*/ 135264 w 137160"/>
              <a:gd name="T11" fmla="*/ 65352 h 91440"/>
              <a:gd name="T12" fmla="*/ 130755 w 137160"/>
              <a:gd name="T13" fmla="*/ 23340 h 91440"/>
              <a:gd name="T14" fmla="*/ 81159 w 137160"/>
              <a:gd name="T15" fmla="*/ 18672 h 91440"/>
              <a:gd name="T16" fmla="*/ 22544 w 137160"/>
              <a:gd name="T17" fmla="*/ 0 h 914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7160" h="91440">
                <a:moveTo>
                  <a:pt x="22860" y="0"/>
                </a:moveTo>
                <a:lnTo>
                  <a:pt x="0" y="32004"/>
                </a:lnTo>
                <a:lnTo>
                  <a:pt x="0" y="91440"/>
                </a:lnTo>
                <a:lnTo>
                  <a:pt x="50292" y="54864"/>
                </a:lnTo>
                <a:lnTo>
                  <a:pt x="91440" y="73152"/>
                </a:lnTo>
                <a:lnTo>
                  <a:pt x="137160" y="64008"/>
                </a:lnTo>
                <a:lnTo>
                  <a:pt x="132588" y="22860"/>
                </a:lnTo>
                <a:lnTo>
                  <a:pt x="82296" y="18288"/>
                </a:lnTo>
                <a:lnTo>
                  <a:pt x="2286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5" name="Freeform 5135"/>
          <p:cNvSpPr>
            <a:spLocks/>
          </p:cNvSpPr>
          <p:nvPr/>
        </p:nvSpPr>
        <p:spPr bwMode="auto">
          <a:xfrm>
            <a:off x="5646738" y="3657600"/>
            <a:ext cx="182562" cy="77788"/>
          </a:xfrm>
          <a:custGeom>
            <a:avLst/>
            <a:gdLst>
              <a:gd name="T0" fmla="*/ 54579 w 182880"/>
              <a:gd name="T1" fmla="*/ 0 h 77724"/>
              <a:gd name="T2" fmla="*/ 0 w 182880"/>
              <a:gd name="T3" fmla="*/ 50415 h 77724"/>
              <a:gd name="T4" fmla="*/ 22740 w 182880"/>
              <a:gd name="T5" fmla="*/ 77916 h 77724"/>
              <a:gd name="T6" fmla="*/ 90964 w 182880"/>
              <a:gd name="T7" fmla="*/ 59583 h 77724"/>
              <a:gd name="T8" fmla="*/ 118253 w 182880"/>
              <a:gd name="T9" fmla="*/ 64167 h 77724"/>
              <a:gd name="T10" fmla="*/ 181928 w 182880"/>
              <a:gd name="T11" fmla="*/ 54999 h 77724"/>
              <a:gd name="T12" fmla="*/ 177379 w 182880"/>
              <a:gd name="T13" fmla="*/ 13749 h 77724"/>
              <a:gd name="T14" fmla="*/ 127349 w 182880"/>
              <a:gd name="T15" fmla="*/ 18333 h 77724"/>
              <a:gd name="T16" fmla="*/ 54579 w 182880"/>
              <a:gd name="T17" fmla="*/ 0 h 777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2880" h="77724">
                <a:moveTo>
                  <a:pt x="54864" y="0"/>
                </a:moveTo>
                <a:lnTo>
                  <a:pt x="0" y="50292"/>
                </a:lnTo>
                <a:lnTo>
                  <a:pt x="22860" y="77724"/>
                </a:lnTo>
                <a:lnTo>
                  <a:pt x="91440" y="59436"/>
                </a:lnTo>
                <a:lnTo>
                  <a:pt x="118872" y="64008"/>
                </a:lnTo>
                <a:lnTo>
                  <a:pt x="182880" y="54864"/>
                </a:lnTo>
                <a:lnTo>
                  <a:pt x="178308" y="13716"/>
                </a:lnTo>
                <a:lnTo>
                  <a:pt x="128016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6" name="Freeform 5136"/>
          <p:cNvSpPr>
            <a:spLocks/>
          </p:cNvSpPr>
          <p:nvPr/>
        </p:nvSpPr>
        <p:spPr bwMode="auto">
          <a:xfrm>
            <a:off x="6227763" y="2944813"/>
            <a:ext cx="265112" cy="584200"/>
          </a:xfrm>
          <a:custGeom>
            <a:avLst/>
            <a:gdLst>
              <a:gd name="T0" fmla="*/ 86805 w 265176"/>
              <a:gd name="T1" fmla="*/ 0 h 585216"/>
              <a:gd name="T2" fmla="*/ 27411 w 265176"/>
              <a:gd name="T3" fmla="*/ 81868 h 585216"/>
              <a:gd name="T4" fmla="*/ 22842 w 265176"/>
              <a:gd name="T5" fmla="*/ 150092 h 585216"/>
              <a:gd name="T6" fmla="*/ 0 w 265176"/>
              <a:gd name="T7" fmla="*/ 204670 h 585216"/>
              <a:gd name="T8" fmla="*/ 41118 w 265176"/>
              <a:gd name="T9" fmla="*/ 272894 h 585216"/>
              <a:gd name="T10" fmla="*/ 18276 w 265176"/>
              <a:gd name="T11" fmla="*/ 304731 h 585216"/>
              <a:gd name="T12" fmla="*/ 63963 w 265176"/>
              <a:gd name="T13" fmla="*/ 377502 h 585216"/>
              <a:gd name="T14" fmla="*/ 41118 w 265176"/>
              <a:gd name="T15" fmla="*/ 463919 h 585216"/>
              <a:gd name="T16" fmla="*/ 150768 w 265176"/>
              <a:gd name="T17" fmla="*/ 582174 h 585216"/>
              <a:gd name="T18" fmla="*/ 105081 w 265176"/>
              <a:gd name="T19" fmla="*/ 422985 h 585216"/>
              <a:gd name="T20" fmla="*/ 105081 w 265176"/>
              <a:gd name="T21" fmla="*/ 318375 h 585216"/>
              <a:gd name="T22" fmla="*/ 242142 w 265176"/>
              <a:gd name="T23" fmla="*/ 359310 h 585216"/>
              <a:gd name="T24" fmla="*/ 223866 w 265176"/>
              <a:gd name="T25" fmla="*/ 309279 h 585216"/>
              <a:gd name="T26" fmla="*/ 164472 w 265176"/>
              <a:gd name="T27" fmla="*/ 277442 h 585216"/>
              <a:gd name="T28" fmla="*/ 196455 w 265176"/>
              <a:gd name="T29" fmla="*/ 231960 h 585216"/>
              <a:gd name="T30" fmla="*/ 264984 w 265176"/>
              <a:gd name="T31" fmla="*/ 204670 h 585216"/>
              <a:gd name="T32" fmla="*/ 246708 w 265176"/>
              <a:gd name="T33" fmla="*/ 131899 h 585216"/>
              <a:gd name="T34" fmla="*/ 159903 w 265176"/>
              <a:gd name="T35" fmla="*/ 145543 h 585216"/>
              <a:gd name="T36" fmla="*/ 146199 w 265176"/>
              <a:gd name="T37" fmla="*/ 181930 h 585216"/>
              <a:gd name="T38" fmla="*/ 114216 w 265176"/>
              <a:gd name="T39" fmla="*/ 222863 h 585216"/>
              <a:gd name="T40" fmla="*/ 82236 w 265176"/>
              <a:gd name="T41" fmla="*/ 254701 h 585216"/>
              <a:gd name="T42" fmla="*/ 54825 w 265176"/>
              <a:gd name="T43" fmla="*/ 227412 h 585216"/>
              <a:gd name="T44" fmla="*/ 86805 w 265176"/>
              <a:gd name="T45" fmla="*/ 186478 h 585216"/>
              <a:gd name="T46" fmla="*/ 123354 w 265176"/>
              <a:gd name="T47" fmla="*/ 118254 h 585216"/>
              <a:gd name="T48" fmla="*/ 86805 w 265176"/>
              <a:gd name="T49" fmla="*/ 90965 h 585216"/>
              <a:gd name="T50" fmla="*/ 86805 w 265176"/>
              <a:gd name="T51" fmla="*/ 0 h 58521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65176" h="585216">
                <a:moveTo>
                  <a:pt x="86868" y="0"/>
                </a:moveTo>
                <a:lnTo>
                  <a:pt x="27432" y="82296"/>
                </a:lnTo>
                <a:lnTo>
                  <a:pt x="22860" y="150876"/>
                </a:lnTo>
                <a:lnTo>
                  <a:pt x="0" y="205740"/>
                </a:lnTo>
                <a:lnTo>
                  <a:pt x="41148" y="274320"/>
                </a:lnTo>
                <a:lnTo>
                  <a:pt x="18288" y="306324"/>
                </a:lnTo>
                <a:lnTo>
                  <a:pt x="64008" y="379476"/>
                </a:lnTo>
                <a:lnTo>
                  <a:pt x="41148" y="466344"/>
                </a:lnTo>
                <a:lnTo>
                  <a:pt x="150876" y="585216"/>
                </a:lnTo>
                <a:lnTo>
                  <a:pt x="105156" y="425196"/>
                </a:lnTo>
                <a:lnTo>
                  <a:pt x="105156" y="320040"/>
                </a:lnTo>
                <a:lnTo>
                  <a:pt x="242316" y="361188"/>
                </a:lnTo>
                <a:lnTo>
                  <a:pt x="224028" y="310896"/>
                </a:lnTo>
                <a:lnTo>
                  <a:pt x="164592" y="278892"/>
                </a:lnTo>
                <a:lnTo>
                  <a:pt x="196596" y="233172"/>
                </a:lnTo>
                <a:lnTo>
                  <a:pt x="265176" y="205740"/>
                </a:lnTo>
                <a:lnTo>
                  <a:pt x="246888" y="132588"/>
                </a:lnTo>
                <a:lnTo>
                  <a:pt x="160020" y="146304"/>
                </a:lnTo>
                <a:lnTo>
                  <a:pt x="146304" y="182880"/>
                </a:lnTo>
                <a:lnTo>
                  <a:pt x="114300" y="224028"/>
                </a:lnTo>
                <a:lnTo>
                  <a:pt x="82296" y="256032"/>
                </a:lnTo>
                <a:lnTo>
                  <a:pt x="54864" y="228600"/>
                </a:lnTo>
                <a:lnTo>
                  <a:pt x="86868" y="187452"/>
                </a:lnTo>
                <a:lnTo>
                  <a:pt x="123444" y="118872"/>
                </a:lnTo>
                <a:lnTo>
                  <a:pt x="86868" y="91440"/>
                </a:lnTo>
                <a:lnTo>
                  <a:pt x="868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7" name="Freeform 5137"/>
          <p:cNvSpPr>
            <a:spLocks/>
          </p:cNvSpPr>
          <p:nvPr/>
        </p:nvSpPr>
        <p:spPr bwMode="auto">
          <a:xfrm>
            <a:off x="6381750" y="2871788"/>
            <a:ext cx="69850" cy="109537"/>
          </a:xfrm>
          <a:custGeom>
            <a:avLst/>
            <a:gdLst>
              <a:gd name="T0" fmla="*/ 72461 w 68580"/>
              <a:gd name="T1" fmla="*/ 0 h 109728"/>
              <a:gd name="T2" fmla="*/ 0 w 68580"/>
              <a:gd name="T3" fmla="*/ 45482 h 109728"/>
              <a:gd name="T4" fmla="*/ 9661 w 68580"/>
              <a:gd name="T5" fmla="*/ 109156 h 109728"/>
              <a:gd name="T6" fmla="*/ 72461 w 68580"/>
              <a:gd name="T7" fmla="*/ 109156 h 109728"/>
              <a:gd name="T8" fmla="*/ 72461 w 68580"/>
              <a:gd name="T9" fmla="*/ 0 h 1097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580" h="109728">
                <a:moveTo>
                  <a:pt x="68580" y="0"/>
                </a:moveTo>
                <a:lnTo>
                  <a:pt x="0" y="45720"/>
                </a:lnTo>
                <a:lnTo>
                  <a:pt x="9144" y="109728"/>
                </a:lnTo>
                <a:lnTo>
                  <a:pt x="68580" y="109728"/>
                </a:lnTo>
                <a:lnTo>
                  <a:pt x="685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8" name="Freeform 5138"/>
          <p:cNvSpPr>
            <a:spLocks/>
          </p:cNvSpPr>
          <p:nvPr/>
        </p:nvSpPr>
        <p:spPr bwMode="auto">
          <a:xfrm>
            <a:off x="5980113" y="3937000"/>
            <a:ext cx="219075" cy="131763"/>
          </a:xfrm>
          <a:custGeom>
            <a:avLst/>
            <a:gdLst>
              <a:gd name="T0" fmla="*/ 31838 w 219456"/>
              <a:gd name="T1" fmla="*/ 0 h 132588"/>
              <a:gd name="T2" fmla="*/ 159188 w 219456"/>
              <a:gd name="T3" fmla="*/ 0 h 132588"/>
              <a:gd name="T4" fmla="*/ 200122 w 219456"/>
              <a:gd name="T5" fmla="*/ 35897 h 132588"/>
              <a:gd name="T6" fmla="*/ 218315 w 219456"/>
              <a:gd name="T7" fmla="*/ 76281 h 132588"/>
              <a:gd name="T8" fmla="*/ 150092 w 219456"/>
              <a:gd name="T9" fmla="*/ 130128 h 132588"/>
              <a:gd name="T10" fmla="*/ 77320 w 219456"/>
              <a:gd name="T11" fmla="*/ 112180 h 132588"/>
              <a:gd name="T12" fmla="*/ 0 w 219456"/>
              <a:gd name="T13" fmla="*/ 58333 h 132588"/>
              <a:gd name="T14" fmla="*/ 31838 w 219456"/>
              <a:gd name="T15" fmla="*/ 0 h 1325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9456" h="132588">
                <a:moveTo>
                  <a:pt x="32004" y="0"/>
                </a:moveTo>
                <a:lnTo>
                  <a:pt x="160020" y="0"/>
                </a:lnTo>
                <a:lnTo>
                  <a:pt x="201168" y="36576"/>
                </a:lnTo>
                <a:lnTo>
                  <a:pt x="219456" y="77724"/>
                </a:lnTo>
                <a:lnTo>
                  <a:pt x="150876" y="132588"/>
                </a:lnTo>
                <a:lnTo>
                  <a:pt x="77724" y="114300"/>
                </a:lnTo>
                <a:lnTo>
                  <a:pt x="0" y="59436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9" name="Freeform 5139"/>
          <p:cNvSpPr>
            <a:spLocks/>
          </p:cNvSpPr>
          <p:nvPr/>
        </p:nvSpPr>
        <p:spPr bwMode="auto">
          <a:xfrm>
            <a:off x="6208713" y="3414713"/>
            <a:ext cx="100012" cy="114300"/>
          </a:xfrm>
          <a:custGeom>
            <a:avLst/>
            <a:gdLst>
              <a:gd name="T0" fmla="*/ 31461 w 100584"/>
              <a:gd name="T1" fmla="*/ 0 h 114300"/>
              <a:gd name="T2" fmla="*/ 0 w 100584"/>
              <a:gd name="T3" fmla="*/ 18288 h 114300"/>
              <a:gd name="T4" fmla="*/ 31461 w 100584"/>
              <a:gd name="T5" fmla="*/ 68580 h 114300"/>
              <a:gd name="T6" fmla="*/ 31461 w 100584"/>
              <a:gd name="T7" fmla="*/ 114300 h 114300"/>
              <a:gd name="T8" fmla="*/ 98877 w 100584"/>
              <a:gd name="T9" fmla="*/ 114300 h 114300"/>
              <a:gd name="T10" fmla="*/ 62922 w 100584"/>
              <a:gd name="T11" fmla="*/ 73152 h 114300"/>
              <a:gd name="T12" fmla="*/ 31461 w 100584"/>
              <a:gd name="T13" fmla="*/ 0 h 1143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584" h="114300">
                <a:moveTo>
                  <a:pt x="32004" y="0"/>
                </a:moveTo>
                <a:lnTo>
                  <a:pt x="0" y="18288"/>
                </a:lnTo>
                <a:lnTo>
                  <a:pt x="32004" y="68580"/>
                </a:lnTo>
                <a:lnTo>
                  <a:pt x="32004" y="114300"/>
                </a:lnTo>
                <a:lnTo>
                  <a:pt x="100584" y="114300"/>
                </a:lnTo>
                <a:lnTo>
                  <a:pt x="64008" y="73152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0" name="Freeform 5140"/>
          <p:cNvSpPr>
            <a:spLocks/>
          </p:cNvSpPr>
          <p:nvPr/>
        </p:nvSpPr>
        <p:spPr bwMode="auto">
          <a:xfrm>
            <a:off x="6240463" y="3598863"/>
            <a:ext cx="128587" cy="77787"/>
          </a:xfrm>
          <a:custGeom>
            <a:avLst/>
            <a:gdLst>
              <a:gd name="T0" fmla="*/ 55602 w 128016"/>
              <a:gd name="T1" fmla="*/ 0 h 77724"/>
              <a:gd name="T2" fmla="*/ 0 w 128016"/>
              <a:gd name="T3" fmla="*/ 22917 h 77724"/>
              <a:gd name="T4" fmla="*/ 4633 w 128016"/>
              <a:gd name="T5" fmla="*/ 77913 h 77724"/>
              <a:gd name="T6" fmla="*/ 129737 w 128016"/>
              <a:gd name="T7" fmla="*/ 73329 h 77724"/>
              <a:gd name="T8" fmla="*/ 55602 w 128016"/>
              <a:gd name="T9" fmla="*/ 0 h 77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8016" h="77724">
                <a:moveTo>
                  <a:pt x="54864" y="0"/>
                </a:moveTo>
                <a:lnTo>
                  <a:pt x="0" y="22860"/>
                </a:lnTo>
                <a:lnTo>
                  <a:pt x="4572" y="77724"/>
                </a:lnTo>
                <a:lnTo>
                  <a:pt x="128016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1" name="Freeform 5141"/>
          <p:cNvSpPr>
            <a:spLocks/>
          </p:cNvSpPr>
          <p:nvPr/>
        </p:nvSpPr>
        <p:spPr bwMode="auto">
          <a:xfrm>
            <a:off x="6364288" y="392271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2" name="Freeform 5142"/>
          <p:cNvSpPr>
            <a:spLocks/>
          </p:cNvSpPr>
          <p:nvPr/>
        </p:nvSpPr>
        <p:spPr bwMode="auto">
          <a:xfrm>
            <a:off x="6350000" y="3876675"/>
            <a:ext cx="512763" cy="192088"/>
          </a:xfrm>
          <a:custGeom>
            <a:avLst/>
            <a:gdLst>
              <a:gd name="T0" fmla="*/ 0 w 512064"/>
              <a:gd name="T1" fmla="*/ 32037 h 192024"/>
              <a:gd name="T2" fmla="*/ 68862 w 512064"/>
              <a:gd name="T3" fmla="*/ 137298 h 192024"/>
              <a:gd name="T4" fmla="*/ 165267 w 512064"/>
              <a:gd name="T5" fmla="*/ 86955 h 192024"/>
              <a:gd name="T6" fmla="*/ 234128 w 512064"/>
              <a:gd name="T7" fmla="*/ 114414 h 192024"/>
              <a:gd name="T8" fmla="*/ 293808 w 512064"/>
              <a:gd name="T9" fmla="*/ 114414 h 192024"/>
              <a:gd name="T10" fmla="*/ 394804 w 512064"/>
              <a:gd name="T11" fmla="*/ 109839 h 192024"/>
              <a:gd name="T12" fmla="*/ 514164 w 512064"/>
              <a:gd name="T13" fmla="*/ 192216 h 192024"/>
              <a:gd name="T14" fmla="*/ 514164 w 512064"/>
              <a:gd name="T15" fmla="*/ 123567 h 192024"/>
              <a:gd name="T16" fmla="*/ 477438 w 512064"/>
              <a:gd name="T17" fmla="*/ 100686 h 192024"/>
              <a:gd name="T18" fmla="*/ 477438 w 512064"/>
              <a:gd name="T19" fmla="*/ 54918 h 192024"/>
              <a:gd name="T20" fmla="*/ 417758 w 512064"/>
              <a:gd name="T21" fmla="*/ 22884 h 192024"/>
              <a:gd name="T22" fmla="*/ 348897 w 512064"/>
              <a:gd name="T23" fmla="*/ 36612 h 192024"/>
              <a:gd name="T24" fmla="*/ 289217 w 512064"/>
              <a:gd name="T25" fmla="*/ 0 h 192024"/>
              <a:gd name="T26" fmla="*/ 211174 w 512064"/>
              <a:gd name="T27" fmla="*/ 18306 h 192024"/>
              <a:gd name="T28" fmla="*/ 165267 w 512064"/>
              <a:gd name="T29" fmla="*/ 0 h 192024"/>
              <a:gd name="T30" fmla="*/ 0 w 512064"/>
              <a:gd name="T31" fmla="*/ 32037 h 19202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12064" h="192024">
                <a:moveTo>
                  <a:pt x="0" y="32004"/>
                </a:moveTo>
                <a:lnTo>
                  <a:pt x="68580" y="137160"/>
                </a:lnTo>
                <a:lnTo>
                  <a:pt x="164592" y="86868"/>
                </a:lnTo>
                <a:lnTo>
                  <a:pt x="233172" y="114300"/>
                </a:lnTo>
                <a:lnTo>
                  <a:pt x="292608" y="114300"/>
                </a:lnTo>
                <a:lnTo>
                  <a:pt x="393192" y="109728"/>
                </a:lnTo>
                <a:lnTo>
                  <a:pt x="512064" y="192024"/>
                </a:lnTo>
                <a:lnTo>
                  <a:pt x="512064" y="123444"/>
                </a:lnTo>
                <a:lnTo>
                  <a:pt x="475488" y="100584"/>
                </a:lnTo>
                <a:lnTo>
                  <a:pt x="475488" y="54864"/>
                </a:lnTo>
                <a:lnTo>
                  <a:pt x="416052" y="22860"/>
                </a:lnTo>
                <a:lnTo>
                  <a:pt x="347472" y="36576"/>
                </a:lnTo>
                <a:lnTo>
                  <a:pt x="288036" y="0"/>
                </a:lnTo>
                <a:lnTo>
                  <a:pt x="210312" y="18288"/>
                </a:lnTo>
                <a:lnTo>
                  <a:pt x="164592" y="0"/>
                </a:lnTo>
                <a:lnTo>
                  <a:pt x="0" y="3200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3" name="Freeform 5143"/>
          <p:cNvSpPr>
            <a:spLocks/>
          </p:cNvSpPr>
          <p:nvPr/>
        </p:nvSpPr>
        <p:spPr bwMode="auto">
          <a:xfrm>
            <a:off x="6661150" y="3657600"/>
            <a:ext cx="119063" cy="87313"/>
          </a:xfrm>
          <a:custGeom>
            <a:avLst/>
            <a:gdLst>
              <a:gd name="T0" fmla="*/ 119446 w 118872"/>
              <a:gd name="T1" fmla="*/ 0 h 86868"/>
              <a:gd name="T2" fmla="*/ 0 w 118872"/>
              <a:gd name="T3" fmla="*/ 41784 h 86868"/>
              <a:gd name="T4" fmla="*/ 82693 w 118872"/>
              <a:gd name="T5" fmla="*/ 88210 h 86868"/>
              <a:gd name="T6" fmla="*/ 105664 w 118872"/>
              <a:gd name="T7" fmla="*/ 69639 h 86868"/>
              <a:gd name="T8" fmla="*/ 119446 w 118872"/>
              <a:gd name="T9" fmla="*/ 0 h 868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8872" h="86868">
                <a:moveTo>
                  <a:pt x="118872" y="0"/>
                </a:moveTo>
                <a:lnTo>
                  <a:pt x="0" y="41148"/>
                </a:lnTo>
                <a:lnTo>
                  <a:pt x="82296" y="86868"/>
                </a:lnTo>
                <a:lnTo>
                  <a:pt x="105156" y="68580"/>
                </a:lnTo>
                <a:lnTo>
                  <a:pt x="1188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4" name="Freeform 5144"/>
          <p:cNvSpPr>
            <a:spLocks/>
          </p:cNvSpPr>
          <p:nvPr/>
        </p:nvSpPr>
        <p:spPr bwMode="auto">
          <a:xfrm>
            <a:off x="5856288" y="3684588"/>
            <a:ext cx="174625" cy="65087"/>
          </a:xfrm>
          <a:custGeom>
            <a:avLst/>
            <a:gdLst>
              <a:gd name="T0" fmla="*/ 176417 w 173736"/>
              <a:gd name="T1" fmla="*/ 19228 h 64008"/>
              <a:gd name="T2" fmla="*/ 0 w 173736"/>
              <a:gd name="T3" fmla="*/ 0 h 64008"/>
              <a:gd name="T4" fmla="*/ 69639 w 173736"/>
              <a:gd name="T5" fmla="*/ 28842 h 64008"/>
              <a:gd name="T6" fmla="*/ 102136 w 173736"/>
              <a:gd name="T7" fmla="*/ 67300 h 64008"/>
              <a:gd name="T8" fmla="*/ 176417 w 173736"/>
              <a:gd name="T9" fmla="*/ 19228 h 64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36" h="64008">
                <a:moveTo>
                  <a:pt x="173736" y="18288"/>
                </a:moveTo>
                <a:lnTo>
                  <a:pt x="0" y="0"/>
                </a:lnTo>
                <a:lnTo>
                  <a:pt x="68580" y="27432"/>
                </a:lnTo>
                <a:lnTo>
                  <a:pt x="100584" y="64008"/>
                </a:lnTo>
                <a:lnTo>
                  <a:pt x="173736" y="1828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5" name="Freeform 5145"/>
          <p:cNvSpPr>
            <a:spLocks/>
          </p:cNvSpPr>
          <p:nvPr/>
        </p:nvSpPr>
        <p:spPr bwMode="auto">
          <a:xfrm>
            <a:off x="6889750" y="3429000"/>
            <a:ext cx="1855788" cy="1636713"/>
          </a:xfrm>
          <a:custGeom>
            <a:avLst/>
            <a:gdLst>
              <a:gd name="T0" fmla="*/ 1850774 w 1856232"/>
              <a:gd name="T1" fmla="*/ 1206916 h 1636776"/>
              <a:gd name="T2" fmla="*/ 1846204 w 1856232"/>
              <a:gd name="T3" fmla="*/ 1088052 h 1636776"/>
              <a:gd name="T4" fmla="*/ 1786797 w 1856232"/>
              <a:gd name="T5" fmla="*/ 370304 h 1636776"/>
              <a:gd name="T6" fmla="*/ 1677122 w 1856232"/>
              <a:gd name="T7" fmla="*/ 356588 h 1636776"/>
              <a:gd name="T8" fmla="*/ 1297826 w 1856232"/>
              <a:gd name="T9" fmla="*/ 205724 h 1636776"/>
              <a:gd name="T10" fmla="*/ 1147024 w 1856232"/>
              <a:gd name="T11" fmla="*/ 320016 h 1636776"/>
              <a:gd name="T12" fmla="*/ 968800 w 1856232"/>
              <a:gd name="T13" fmla="*/ 411448 h 1636776"/>
              <a:gd name="T14" fmla="*/ 822566 w 1856232"/>
              <a:gd name="T15" fmla="*/ 553170 h 1636776"/>
              <a:gd name="T16" fmla="*/ 731170 w 1856232"/>
              <a:gd name="T17" fmla="*/ 475452 h 1636776"/>
              <a:gd name="T18" fmla="*/ 690042 w 1856232"/>
              <a:gd name="T19" fmla="*/ 347446 h 1636776"/>
              <a:gd name="T20" fmla="*/ 575796 w 1856232"/>
              <a:gd name="T21" fmla="*/ 324588 h 1636776"/>
              <a:gd name="T22" fmla="*/ 562087 w 1856232"/>
              <a:gd name="T23" fmla="*/ 105148 h 1636776"/>
              <a:gd name="T24" fmla="*/ 539238 w 1856232"/>
              <a:gd name="T25" fmla="*/ 59432 h 1636776"/>
              <a:gd name="T26" fmla="*/ 351876 w 1856232"/>
              <a:gd name="T27" fmla="*/ 0 h 1636776"/>
              <a:gd name="T28" fmla="*/ 146234 w 1856232"/>
              <a:gd name="T29" fmla="*/ 73146 h 1636776"/>
              <a:gd name="T30" fmla="*/ 0 w 1856232"/>
              <a:gd name="T31" fmla="*/ 192010 h 1636776"/>
              <a:gd name="T32" fmla="*/ 210212 w 1856232"/>
              <a:gd name="T33" fmla="*/ 315444 h 1636776"/>
              <a:gd name="T34" fmla="*/ 539238 w 1856232"/>
              <a:gd name="T35" fmla="*/ 329158 h 1636776"/>
              <a:gd name="T36" fmla="*/ 488970 w 1856232"/>
              <a:gd name="T37" fmla="*/ 420592 h 1636776"/>
              <a:gd name="T38" fmla="*/ 424992 w 1856232"/>
              <a:gd name="T39" fmla="*/ 370304 h 1636776"/>
              <a:gd name="T40" fmla="*/ 319886 w 1856232"/>
              <a:gd name="T41" fmla="*/ 452594 h 1636776"/>
              <a:gd name="T42" fmla="*/ 182792 w 1856232"/>
              <a:gd name="T43" fmla="*/ 448022 h 1636776"/>
              <a:gd name="T44" fmla="*/ 347306 w 1856232"/>
              <a:gd name="T45" fmla="*/ 562312 h 1636776"/>
              <a:gd name="T46" fmla="*/ 365586 w 1856232"/>
              <a:gd name="T47" fmla="*/ 694890 h 1636776"/>
              <a:gd name="T48" fmla="*/ 488970 w 1856232"/>
              <a:gd name="T49" fmla="*/ 585170 h 1636776"/>
              <a:gd name="T50" fmla="*/ 507250 w 1856232"/>
              <a:gd name="T51" fmla="*/ 598886 h 1636776"/>
              <a:gd name="T52" fmla="*/ 740310 w 1856232"/>
              <a:gd name="T53" fmla="*/ 658318 h 1636776"/>
              <a:gd name="T54" fmla="*/ 749450 w 1856232"/>
              <a:gd name="T55" fmla="*/ 726892 h 1636776"/>
              <a:gd name="T56" fmla="*/ 1165302 w 1856232"/>
              <a:gd name="T57" fmla="*/ 859470 h 1636776"/>
              <a:gd name="T58" fmla="*/ 1421212 w 1856232"/>
              <a:gd name="T59" fmla="*/ 1165770 h 1636776"/>
              <a:gd name="T60" fmla="*/ 1444061 w 1856232"/>
              <a:gd name="T61" fmla="*/ 1284634 h 1636776"/>
              <a:gd name="T62" fmla="*/ 1462340 w 1856232"/>
              <a:gd name="T63" fmla="*/ 1458356 h 1636776"/>
              <a:gd name="T64" fmla="*/ 1667982 w 1856232"/>
              <a:gd name="T65" fmla="*/ 1440070 h 1636776"/>
              <a:gd name="T66" fmla="*/ 1690830 w 1856232"/>
              <a:gd name="T67" fmla="*/ 1481214 h 163677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856232" h="1636776">
                <a:moveTo>
                  <a:pt x="1856232" y="1636776"/>
                </a:moveTo>
                <a:lnTo>
                  <a:pt x="1851660" y="1207008"/>
                </a:lnTo>
                <a:lnTo>
                  <a:pt x="1833372" y="1161288"/>
                </a:lnTo>
                <a:lnTo>
                  <a:pt x="1847088" y="1088136"/>
                </a:lnTo>
                <a:lnTo>
                  <a:pt x="1851660" y="416052"/>
                </a:lnTo>
                <a:lnTo>
                  <a:pt x="1787652" y="370332"/>
                </a:lnTo>
                <a:lnTo>
                  <a:pt x="1728216" y="379476"/>
                </a:lnTo>
                <a:lnTo>
                  <a:pt x="1677924" y="356616"/>
                </a:lnTo>
                <a:lnTo>
                  <a:pt x="1613916" y="365760"/>
                </a:lnTo>
                <a:lnTo>
                  <a:pt x="1298448" y="205740"/>
                </a:lnTo>
                <a:lnTo>
                  <a:pt x="1152144" y="260604"/>
                </a:lnTo>
                <a:lnTo>
                  <a:pt x="1147572" y="320040"/>
                </a:lnTo>
                <a:lnTo>
                  <a:pt x="1010412" y="347472"/>
                </a:lnTo>
                <a:lnTo>
                  <a:pt x="969264" y="411480"/>
                </a:lnTo>
                <a:lnTo>
                  <a:pt x="914400" y="448056"/>
                </a:lnTo>
                <a:lnTo>
                  <a:pt x="822960" y="553212"/>
                </a:lnTo>
                <a:lnTo>
                  <a:pt x="772668" y="548640"/>
                </a:lnTo>
                <a:lnTo>
                  <a:pt x="731520" y="475488"/>
                </a:lnTo>
                <a:lnTo>
                  <a:pt x="694944" y="475488"/>
                </a:lnTo>
                <a:lnTo>
                  <a:pt x="690372" y="347472"/>
                </a:lnTo>
                <a:lnTo>
                  <a:pt x="658368" y="434340"/>
                </a:lnTo>
                <a:lnTo>
                  <a:pt x="576072" y="324612"/>
                </a:lnTo>
                <a:lnTo>
                  <a:pt x="617220" y="192024"/>
                </a:lnTo>
                <a:lnTo>
                  <a:pt x="562356" y="105156"/>
                </a:lnTo>
                <a:lnTo>
                  <a:pt x="580644" y="86868"/>
                </a:lnTo>
                <a:lnTo>
                  <a:pt x="539496" y="59436"/>
                </a:lnTo>
                <a:lnTo>
                  <a:pt x="448056" y="77724"/>
                </a:lnTo>
                <a:lnTo>
                  <a:pt x="352044" y="0"/>
                </a:lnTo>
                <a:lnTo>
                  <a:pt x="242316" y="13716"/>
                </a:lnTo>
                <a:lnTo>
                  <a:pt x="146304" y="73152"/>
                </a:lnTo>
                <a:lnTo>
                  <a:pt x="54864" y="82296"/>
                </a:lnTo>
                <a:lnTo>
                  <a:pt x="0" y="192024"/>
                </a:lnTo>
                <a:lnTo>
                  <a:pt x="169164" y="224028"/>
                </a:lnTo>
                <a:lnTo>
                  <a:pt x="210312" y="315468"/>
                </a:lnTo>
                <a:lnTo>
                  <a:pt x="347472" y="374904"/>
                </a:lnTo>
                <a:lnTo>
                  <a:pt x="539496" y="329184"/>
                </a:lnTo>
                <a:lnTo>
                  <a:pt x="553212" y="370332"/>
                </a:lnTo>
                <a:lnTo>
                  <a:pt x="489204" y="420624"/>
                </a:lnTo>
                <a:lnTo>
                  <a:pt x="452628" y="402336"/>
                </a:lnTo>
                <a:lnTo>
                  <a:pt x="425196" y="370332"/>
                </a:lnTo>
                <a:lnTo>
                  <a:pt x="352044" y="416052"/>
                </a:lnTo>
                <a:lnTo>
                  <a:pt x="320040" y="452628"/>
                </a:lnTo>
                <a:lnTo>
                  <a:pt x="274320" y="429768"/>
                </a:lnTo>
                <a:lnTo>
                  <a:pt x="182880" y="448056"/>
                </a:lnTo>
                <a:lnTo>
                  <a:pt x="260604" y="498348"/>
                </a:lnTo>
                <a:lnTo>
                  <a:pt x="347472" y="562356"/>
                </a:lnTo>
                <a:lnTo>
                  <a:pt x="342900" y="630936"/>
                </a:lnTo>
                <a:lnTo>
                  <a:pt x="365760" y="694944"/>
                </a:lnTo>
                <a:lnTo>
                  <a:pt x="457200" y="681228"/>
                </a:lnTo>
                <a:lnTo>
                  <a:pt x="489204" y="585216"/>
                </a:lnTo>
                <a:lnTo>
                  <a:pt x="507492" y="498348"/>
                </a:lnTo>
                <a:lnTo>
                  <a:pt x="507492" y="598932"/>
                </a:lnTo>
                <a:lnTo>
                  <a:pt x="603504" y="653796"/>
                </a:lnTo>
                <a:lnTo>
                  <a:pt x="740664" y="658368"/>
                </a:lnTo>
                <a:lnTo>
                  <a:pt x="681228" y="681228"/>
                </a:lnTo>
                <a:lnTo>
                  <a:pt x="749808" y="726948"/>
                </a:lnTo>
                <a:lnTo>
                  <a:pt x="1001268" y="790956"/>
                </a:lnTo>
                <a:lnTo>
                  <a:pt x="1165860" y="859536"/>
                </a:lnTo>
                <a:lnTo>
                  <a:pt x="1325880" y="978408"/>
                </a:lnTo>
                <a:lnTo>
                  <a:pt x="1421892" y="1165860"/>
                </a:lnTo>
                <a:lnTo>
                  <a:pt x="1435608" y="1197864"/>
                </a:lnTo>
                <a:lnTo>
                  <a:pt x="1444752" y="1284732"/>
                </a:lnTo>
                <a:lnTo>
                  <a:pt x="1495044" y="1339596"/>
                </a:lnTo>
                <a:lnTo>
                  <a:pt x="1463040" y="1458468"/>
                </a:lnTo>
                <a:lnTo>
                  <a:pt x="1527048" y="1421892"/>
                </a:lnTo>
                <a:lnTo>
                  <a:pt x="1668780" y="1440180"/>
                </a:lnTo>
                <a:lnTo>
                  <a:pt x="1700784" y="1421892"/>
                </a:lnTo>
                <a:lnTo>
                  <a:pt x="1691640" y="1481328"/>
                </a:lnTo>
                <a:lnTo>
                  <a:pt x="1856232" y="163677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6" name="Freeform 5146"/>
          <p:cNvSpPr>
            <a:spLocks/>
          </p:cNvSpPr>
          <p:nvPr/>
        </p:nvSpPr>
        <p:spPr bwMode="auto">
          <a:xfrm>
            <a:off x="8115300" y="4732338"/>
            <a:ext cx="265113" cy="187325"/>
          </a:xfrm>
          <a:custGeom>
            <a:avLst/>
            <a:gdLst>
              <a:gd name="T0" fmla="*/ 219300 w 265176"/>
              <a:gd name="T1" fmla="*/ 0 h 187452"/>
              <a:gd name="T2" fmla="*/ 100512 w 265176"/>
              <a:gd name="T3" fmla="*/ 18252 h 187452"/>
              <a:gd name="T4" fmla="*/ 0 w 265176"/>
              <a:gd name="T5" fmla="*/ 182508 h 187452"/>
              <a:gd name="T6" fmla="*/ 150768 w 265176"/>
              <a:gd name="T7" fmla="*/ 187071 h 187452"/>
              <a:gd name="T8" fmla="*/ 228438 w 265176"/>
              <a:gd name="T9" fmla="*/ 132318 h 187452"/>
              <a:gd name="T10" fmla="*/ 264987 w 265176"/>
              <a:gd name="T11" fmla="*/ 41064 h 187452"/>
              <a:gd name="T12" fmla="*/ 219300 w 265176"/>
              <a:gd name="T13" fmla="*/ 0 h 1874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5176" h="187452">
                <a:moveTo>
                  <a:pt x="219456" y="0"/>
                </a:moveTo>
                <a:lnTo>
                  <a:pt x="100584" y="18288"/>
                </a:lnTo>
                <a:lnTo>
                  <a:pt x="0" y="182880"/>
                </a:lnTo>
                <a:lnTo>
                  <a:pt x="150876" y="187452"/>
                </a:lnTo>
                <a:lnTo>
                  <a:pt x="228600" y="132588"/>
                </a:lnTo>
                <a:lnTo>
                  <a:pt x="265176" y="41148"/>
                </a:lnTo>
                <a:lnTo>
                  <a:pt x="21945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7" name="Freeform 5147"/>
          <p:cNvSpPr>
            <a:spLocks/>
          </p:cNvSpPr>
          <p:nvPr/>
        </p:nvSpPr>
        <p:spPr bwMode="auto">
          <a:xfrm>
            <a:off x="7781925" y="3652838"/>
            <a:ext cx="192088" cy="50800"/>
          </a:xfrm>
          <a:custGeom>
            <a:avLst/>
            <a:gdLst>
              <a:gd name="T0" fmla="*/ 192216 w 192024"/>
              <a:gd name="T1" fmla="*/ 28272 h 50292"/>
              <a:gd name="T2" fmla="*/ 192216 w 192024"/>
              <a:gd name="T3" fmla="*/ 28272 h 50292"/>
              <a:gd name="T4" fmla="*/ 146451 w 192024"/>
              <a:gd name="T5" fmla="*/ 18848 h 50292"/>
              <a:gd name="T6" fmla="*/ 132720 w 192024"/>
              <a:gd name="T7" fmla="*/ 14136 h 50292"/>
              <a:gd name="T8" fmla="*/ 18306 w 192024"/>
              <a:gd name="T9" fmla="*/ 0 h 50292"/>
              <a:gd name="T10" fmla="*/ 0 w 192024"/>
              <a:gd name="T11" fmla="*/ 18848 h 50292"/>
              <a:gd name="T12" fmla="*/ 77802 w 192024"/>
              <a:gd name="T13" fmla="*/ 51831 h 50292"/>
              <a:gd name="T14" fmla="*/ 192216 w 192024"/>
              <a:gd name="T15" fmla="*/ 28272 h 502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92024" h="50292">
                <a:moveTo>
                  <a:pt x="192024" y="27432"/>
                </a:moveTo>
                <a:lnTo>
                  <a:pt x="192024" y="27432"/>
                </a:lnTo>
                <a:cubicBezTo>
                  <a:pt x="176784" y="24384"/>
                  <a:pt x="161448" y="21783"/>
                  <a:pt x="146304" y="18288"/>
                </a:cubicBezTo>
                <a:cubicBezTo>
                  <a:pt x="141608" y="17204"/>
                  <a:pt x="132588" y="13716"/>
                  <a:pt x="132588" y="13716"/>
                </a:cubicBezTo>
                <a:lnTo>
                  <a:pt x="18288" y="0"/>
                </a:lnTo>
                <a:lnTo>
                  <a:pt x="0" y="18288"/>
                </a:lnTo>
                <a:lnTo>
                  <a:pt x="77724" y="50292"/>
                </a:lnTo>
                <a:lnTo>
                  <a:pt x="192024" y="2743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8" name="Freeform 5148"/>
          <p:cNvSpPr>
            <a:spLocks/>
          </p:cNvSpPr>
          <p:nvPr/>
        </p:nvSpPr>
        <p:spPr bwMode="auto">
          <a:xfrm>
            <a:off x="7507288" y="4365625"/>
            <a:ext cx="87312" cy="184150"/>
          </a:xfrm>
          <a:custGeom>
            <a:avLst/>
            <a:gdLst>
              <a:gd name="T0" fmla="*/ 55709 w 86868"/>
              <a:gd name="T1" fmla="*/ 0 h 182880"/>
              <a:gd name="T2" fmla="*/ 0 w 86868"/>
              <a:gd name="T3" fmla="*/ 37344 h 182880"/>
              <a:gd name="T4" fmla="*/ 4642 w 86868"/>
              <a:gd name="T5" fmla="*/ 149373 h 182880"/>
              <a:gd name="T6" fmla="*/ 69637 w 86868"/>
              <a:gd name="T7" fmla="*/ 186717 h 182880"/>
              <a:gd name="T8" fmla="*/ 74280 w 86868"/>
              <a:gd name="T9" fmla="*/ 116698 h 182880"/>
              <a:gd name="T10" fmla="*/ 74280 w 86868"/>
              <a:gd name="T11" fmla="*/ 116698 h 182880"/>
              <a:gd name="T12" fmla="*/ 88207 w 86868"/>
              <a:gd name="T13" fmla="*/ 74687 h 182880"/>
              <a:gd name="T14" fmla="*/ 55709 w 86868"/>
              <a:gd name="T15" fmla="*/ 0 h 1828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6868" h="182880">
                <a:moveTo>
                  <a:pt x="54864" y="0"/>
                </a:moveTo>
                <a:lnTo>
                  <a:pt x="0" y="36576"/>
                </a:lnTo>
                <a:lnTo>
                  <a:pt x="4572" y="146304"/>
                </a:lnTo>
                <a:lnTo>
                  <a:pt x="68580" y="182880"/>
                </a:lnTo>
                <a:lnTo>
                  <a:pt x="73152" y="114300"/>
                </a:lnTo>
                <a:lnTo>
                  <a:pt x="86868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79" name="Freeform 5149"/>
          <p:cNvSpPr>
            <a:spLocks/>
          </p:cNvSpPr>
          <p:nvPr/>
        </p:nvSpPr>
        <p:spPr bwMode="auto">
          <a:xfrm>
            <a:off x="6921500" y="4667250"/>
            <a:ext cx="87313" cy="165100"/>
          </a:xfrm>
          <a:custGeom>
            <a:avLst/>
            <a:gdLst>
              <a:gd name="T0" fmla="*/ 88210 w 86868"/>
              <a:gd name="T1" fmla="*/ 0 h 164592"/>
              <a:gd name="T2" fmla="*/ 4643 w 86868"/>
              <a:gd name="T3" fmla="*/ 110748 h 164592"/>
              <a:gd name="T4" fmla="*/ 0 w 86868"/>
              <a:gd name="T5" fmla="*/ 166121 h 164592"/>
              <a:gd name="T6" fmla="*/ 83568 w 86868"/>
              <a:gd name="T7" fmla="*/ 119976 h 164592"/>
              <a:gd name="T8" fmla="*/ 88210 w 86868"/>
              <a:gd name="T9" fmla="*/ 0 h 164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6868" h="164592">
                <a:moveTo>
                  <a:pt x="86868" y="0"/>
                </a:moveTo>
                <a:lnTo>
                  <a:pt x="4572" y="109728"/>
                </a:lnTo>
                <a:lnTo>
                  <a:pt x="0" y="164592"/>
                </a:lnTo>
                <a:lnTo>
                  <a:pt x="82296" y="118872"/>
                </a:lnTo>
                <a:lnTo>
                  <a:pt x="868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0" name="Freeform 5150"/>
          <p:cNvSpPr>
            <a:spLocks/>
          </p:cNvSpPr>
          <p:nvPr/>
        </p:nvSpPr>
        <p:spPr bwMode="auto">
          <a:xfrm>
            <a:off x="7466013" y="4521200"/>
            <a:ext cx="63500" cy="96838"/>
          </a:xfrm>
          <a:custGeom>
            <a:avLst/>
            <a:gdLst>
              <a:gd name="T0" fmla="*/ 4464 w 64008"/>
              <a:gd name="T1" fmla="*/ 0 h 96012"/>
              <a:gd name="T2" fmla="*/ 0 w 64008"/>
              <a:gd name="T3" fmla="*/ 98511 h 96012"/>
              <a:gd name="T4" fmla="*/ 0 w 64008"/>
              <a:gd name="T5" fmla="*/ 98511 h 96012"/>
              <a:gd name="T6" fmla="*/ 62496 w 64008"/>
              <a:gd name="T7" fmla="*/ 51601 h 96012"/>
              <a:gd name="T8" fmla="*/ 4464 w 64008"/>
              <a:gd name="T9" fmla="*/ 0 h 960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008" h="96012">
                <a:moveTo>
                  <a:pt x="4572" y="0"/>
                </a:moveTo>
                <a:lnTo>
                  <a:pt x="0" y="96012"/>
                </a:lnTo>
                <a:lnTo>
                  <a:pt x="64008" y="50292"/>
                </a:lnTo>
                <a:lnTo>
                  <a:pt x="45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1" name="Freeform 5151"/>
          <p:cNvSpPr>
            <a:spLocks/>
          </p:cNvSpPr>
          <p:nvPr/>
        </p:nvSpPr>
        <p:spPr bwMode="auto">
          <a:xfrm>
            <a:off x="7794625" y="3487738"/>
            <a:ext cx="69850" cy="92075"/>
          </a:xfrm>
          <a:custGeom>
            <a:avLst/>
            <a:gdLst>
              <a:gd name="T0" fmla="*/ 0 w 68580"/>
              <a:gd name="T1" fmla="*/ 88690 h 91440"/>
              <a:gd name="T2" fmla="*/ 72461 w 68580"/>
              <a:gd name="T3" fmla="*/ 93358 h 91440"/>
              <a:gd name="T4" fmla="*/ 4831 w 68580"/>
              <a:gd name="T5" fmla="*/ 0 h 91440"/>
              <a:gd name="T6" fmla="*/ 4831 w 68580"/>
              <a:gd name="T7" fmla="*/ 0 h 91440"/>
              <a:gd name="T8" fmla="*/ 0 w 68580"/>
              <a:gd name="T9" fmla="*/ 88690 h 9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580" h="91440">
                <a:moveTo>
                  <a:pt x="0" y="86868"/>
                </a:moveTo>
                <a:lnTo>
                  <a:pt x="68580" y="91440"/>
                </a:lnTo>
                <a:lnTo>
                  <a:pt x="4572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2" name="Freeform 5152"/>
          <p:cNvSpPr>
            <a:spLocks/>
          </p:cNvSpPr>
          <p:nvPr/>
        </p:nvSpPr>
        <p:spPr bwMode="auto">
          <a:xfrm>
            <a:off x="7753350" y="3475038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3" name="Freeform 5153"/>
          <p:cNvSpPr>
            <a:spLocks/>
          </p:cNvSpPr>
          <p:nvPr/>
        </p:nvSpPr>
        <p:spPr bwMode="auto">
          <a:xfrm>
            <a:off x="6867525" y="3365500"/>
            <a:ext cx="82550" cy="44450"/>
          </a:xfrm>
          <a:custGeom>
            <a:avLst/>
            <a:gdLst>
              <a:gd name="T0" fmla="*/ 83061 w 82296"/>
              <a:gd name="T1" fmla="*/ 37814 h 45720"/>
              <a:gd name="T2" fmla="*/ 0 w 82296"/>
              <a:gd name="T3" fmla="*/ 0 h 45720"/>
              <a:gd name="T4" fmla="*/ 13843 w 82296"/>
              <a:gd name="T5" fmla="*/ 42015 h 45720"/>
              <a:gd name="T6" fmla="*/ 83061 w 82296"/>
              <a:gd name="T7" fmla="*/ 37814 h 45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296" h="45720">
                <a:moveTo>
                  <a:pt x="82296" y="41148"/>
                </a:moveTo>
                <a:lnTo>
                  <a:pt x="0" y="0"/>
                </a:lnTo>
                <a:lnTo>
                  <a:pt x="13716" y="45720"/>
                </a:lnTo>
                <a:lnTo>
                  <a:pt x="82296" y="411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4" name="Freeform 5154"/>
          <p:cNvSpPr>
            <a:spLocks/>
          </p:cNvSpPr>
          <p:nvPr/>
        </p:nvSpPr>
        <p:spPr bwMode="auto">
          <a:xfrm>
            <a:off x="6775450" y="3370263"/>
            <a:ext cx="77788" cy="73025"/>
          </a:xfrm>
          <a:custGeom>
            <a:avLst/>
            <a:gdLst>
              <a:gd name="T0" fmla="*/ 50415 w 77724"/>
              <a:gd name="T1" fmla="*/ 0 h 73152"/>
              <a:gd name="T2" fmla="*/ 0 w 77724"/>
              <a:gd name="T3" fmla="*/ 4548 h 73152"/>
              <a:gd name="T4" fmla="*/ 77916 w 77724"/>
              <a:gd name="T5" fmla="*/ 72771 h 73152"/>
              <a:gd name="T6" fmla="*/ 50415 w 77724"/>
              <a:gd name="T7" fmla="*/ 0 h 73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724" h="73152">
                <a:moveTo>
                  <a:pt x="50292" y="0"/>
                </a:moveTo>
                <a:lnTo>
                  <a:pt x="0" y="4572"/>
                </a:lnTo>
                <a:lnTo>
                  <a:pt x="77724" y="73152"/>
                </a:lnTo>
                <a:lnTo>
                  <a:pt x="5029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5" name="Freeform 5155"/>
          <p:cNvSpPr>
            <a:spLocks/>
          </p:cNvSpPr>
          <p:nvPr/>
        </p:nvSpPr>
        <p:spPr bwMode="auto">
          <a:xfrm>
            <a:off x="6821488" y="3516313"/>
            <a:ext cx="92075" cy="100012"/>
          </a:xfrm>
          <a:custGeom>
            <a:avLst/>
            <a:gdLst>
              <a:gd name="T0" fmla="*/ 51347 w 91440"/>
              <a:gd name="T1" fmla="*/ 0 h 100584"/>
              <a:gd name="T2" fmla="*/ 0 w 91440"/>
              <a:gd name="T3" fmla="*/ 22472 h 100584"/>
              <a:gd name="T4" fmla="*/ 46680 w 91440"/>
              <a:gd name="T5" fmla="*/ 98877 h 100584"/>
              <a:gd name="T6" fmla="*/ 93358 w 91440"/>
              <a:gd name="T7" fmla="*/ 31461 h 100584"/>
              <a:gd name="T8" fmla="*/ 51347 w 91440"/>
              <a:gd name="T9" fmla="*/ 0 h 100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" h="100584">
                <a:moveTo>
                  <a:pt x="50292" y="0"/>
                </a:moveTo>
                <a:lnTo>
                  <a:pt x="0" y="22860"/>
                </a:lnTo>
                <a:lnTo>
                  <a:pt x="45720" y="100584"/>
                </a:lnTo>
                <a:lnTo>
                  <a:pt x="91440" y="32004"/>
                </a:lnTo>
                <a:lnTo>
                  <a:pt x="5029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6" name="Freeform 5156"/>
          <p:cNvSpPr>
            <a:spLocks/>
          </p:cNvSpPr>
          <p:nvPr/>
        </p:nvSpPr>
        <p:spPr bwMode="auto">
          <a:xfrm>
            <a:off x="6308725" y="3922713"/>
            <a:ext cx="14288" cy="77787"/>
          </a:xfrm>
          <a:custGeom>
            <a:avLst/>
            <a:gdLst>
              <a:gd name="T0" fmla="*/ 10336 w 13716"/>
              <a:gd name="T1" fmla="*/ 0 h 77724"/>
              <a:gd name="T2" fmla="*/ 0 w 13716"/>
              <a:gd name="T3" fmla="*/ 45831 h 77724"/>
              <a:gd name="T4" fmla="*/ 15505 w 13716"/>
              <a:gd name="T5" fmla="*/ 77913 h 77724"/>
              <a:gd name="T6" fmla="*/ 10336 w 13716"/>
              <a:gd name="T7" fmla="*/ 0 h 777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716" h="77724">
                <a:moveTo>
                  <a:pt x="9144" y="0"/>
                </a:moveTo>
                <a:lnTo>
                  <a:pt x="0" y="45720"/>
                </a:lnTo>
                <a:lnTo>
                  <a:pt x="13716" y="77724"/>
                </a:lnTo>
                <a:lnTo>
                  <a:pt x="91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87" name="Freeform 5157"/>
          <p:cNvSpPr>
            <a:spLocks/>
          </p:cNvSpPr>
          <p:nvPr/>
        </p:nvSpPr>
        <p:spPr bwMode="auto">
          <a:xfrm>
            <a:off x="6615113" y="4786313"/>
            <a:ext cx="77787" cy="82550"/>
          </a:xfrm>
          <a:custGeom>
            <a:avLst/>
            <a:gdLst>
              <a:gd name="T0" fmla="*/ 32082 w 77724"/>
              <a:gd name="T1" fmla="*/ 0 h 82296"/>
              <a:gd name="T2" fmla="*/ 0 w 77724"/>
              <a:gd name="T3" fmla="*/ 36916 h 82296"/>
              <a:gd name="T4" fmla="*/ 64164 w 77724"/>
              <a:gd name="T5" fmla="*/ 83061 h 82296"/>
              <a:gd name="T6" fmla="*/ 77913 w 77724"/>
              <a:gd name="T7" fmla="*/ 50759 h 82296"/>
              <a:gd name="T8" fmla="*/ 32082 w 77724"/>
              <a:gd name="T9" fmla="*/ 0 h 82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7724" h="82296">
                <a:moveTo>
                  <a:pt x="32004" y="0"/>
                </a:moveTo>
                <a:lnTo>
                  <a:pt x="0" y="36576"/>
                </a:lnTo>
                <a:lnTo>
                  <a:pt x="64008" y="82296"/>
                </a:lnTo>
                <a:lnTo>
                  <a:pt x="77724" y="50292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2" name="Freeform 5158"/>
          <p:cNvSpPr/>
          <p:nvPr/>
        </p:nvSpPr>
        <p:spPr>
          <a:xfrm>
            <a:off x="8718550" y="3830638"/>
            <a:ext cx="347663" cy="1266825"/>
          </a:xfrm>
          <a:custGeom>
            <a:avLst/>
            <a:gdLst>
              <a:gd name="connsiteX0" fmla="*/ 342900 w 347472"/>
              <a:gd name="connsiteY0" fmla="*/ 155448 h 1266444"/>
              <a:gd name="connsiteX1" fmla="*/ 342900 w 347472"/>
              <a:gd name="connsiteY1" fmla="*/ 155448 h 1266444"/>
              <a:gd name="connsiteX2" fmla="*/ 283464 w 347472"/>
              <a:gd name="connsiteY2" fmla="*/ 141732 h 1266444"/>
              <a:gd name="connsiteX3" fmla="*/ 27432 w 347472"/>
              <a:gd name="connsiteY3" fmla="*/ 0 h 1266444"/>
              <a:gd name="connsiteX4" fmla="*/ 13716 w 347472"/>
              <a:gd name="connsiteY4" fmla="*/ 717804 h 1266444"/>
              <a:gd name="connsiteX5" fmla="*/ 0 w 347472"/>
              <a:gd name="connsiteY5" fmla="*/ 758952 h 1266444"/>
              <a:gd name="connsiteX6" fmla="*/ 22860 w 347472"/>
              <a:gd name="connsiteY6" fmla="*/ 809244 h 1266444"/>
              <a:gd name="connsiteX7" fmla="*/ 22860 w 347472"/>
              <a:gd name="connsiteY7" fmla="*/ 1234440 h 1266444"/>
              <a:gd name="connsiteX8" fmla="*/ 347472 w 347472"/>
              <a:gd name="connsiteY8" fmla="*/ 1266444 h 1266444"/>
              <a:gd name="connsiteX9" fmla="*/ 342900 w 347472"/>
              <a:gd name="connsiteY9" fmla="*/ 155448 h 126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7472" h="1266444">
                <a:moveTo>
                  <a:pt x="342900" y="155448"/>
                </a:moveTo>
                <a:lnTo>
                  <a:pt x="342900" y="155448"/>
                </a:lnTo>
                <a:lnTo>
                  <a:pt x="283464" y="141732"/>
                </a:lnTo>
                <a:lnTo>
                  <a:pt x="27432" y="0"/>
                </a:lnTo>
                <a:lnTo>
                  <a:pt x="13716" y="717804"/>
                </a:lnTo>
                <a:lnTo>
                  <a:pt x="0" y="758952"/>
                </a:lnTo>
                <a:lnTo>
                  <a:pt x="22860" y="809244"/>
                </a:lnTo>
                <a:lnTo>
                  <a:pt x="22860" y="1234440"/>
                </a:lnTo>
                <a:lnTo>
                  <a:pt x="347472" y="1266444"/>
                </a:lnTo>
                <a:lnTo>
                  <a:pt x="342900" y="155448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89" name="Freeform 5159"/>
          <p:cNvSpPr>
            <a:spLocks/>
          </p:cNvSpPr>
          <p:nvPr/>
        </p:nvSpPr>
        <p:spPr bwMode="auto">
          <a:xfrm>
            <a:off x="7699375" y="3470275"/>
            <a:ext cx="68263" cy="17463"/>
          </a:xfrm>
          <a:custGeom>
            <a:avLst/>
            <a:gdLst>
              <a:gd name="T0" fmla="*/ 67633 w 68580"/>
              <a:gd name="T1" fmla="*/ 15923 h 18288"/>
              <a:gd name="T2" fmla="*/ 9018 w 68580"/>
              <a:gd name="T3" fmla="*/ 0 h 18288"/>
              <a:gd name="T4" fmla="*/ 0 w 68580"/>
              <a:gd name="T5" fmla="*/ 15923 h 18288"/>
              <a:gd name="T6" fmla="*/ 67633 w 68580"/>
              <a:gd name="T7" fmla="*/ 15923 h 18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580" h="18288">
                <a:moveTo>
                  <a:pt x="68580" y="18288"/>
                </a:moveTo>
                <a:lnTo>
                  <a:pt x="9144" y="0"/>
                </a:lnTo>
                <a:lnTo>
                  <a:pt x="0" y="18288"/>
                </a:lnTo>
                <a:lnTo>
                  <a:pt x="68580" y="1828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90" name="Freeform 5160"/>
          <p:cNvSpPr>
            <a:spLocks/>
          </p:cNvSpPr>
          <p:nvPr/>
        </p:nvSpPr>
        <p:spPr bwMode="auto">
          <a:xfrm>
            <a:off x="6113463" y="2524125"/>
            <a:ext cx="17462" cy="68263"/>
          </a:xfrm>
          <a:custGeom>
            <a:avLst/>
            <a:gdLst>
              <a:gd name="T0" fmla="*/ 15920 w 18288"/>
              <a:gd name="T1" fmla="*/ 0 h 68580"/>
              <a:gd name="T2" fmla="*/ 0 w 18288"/>
              <a:gd name="T3" fmla="*/ 67633 h 68580"/>
              <a:gd name="T4" fmla="*/ 15920 w 18288"/>
              <a:gd name="T5" fmla="*/ 0 h 685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288" h="68580">
                <a:moveTo>
                  <a:pt x="18288" y="0"/>
                </a:moveTo>
                <a:lnTo>
                  <a:pt x="0" y="68580"/>
                </a:lnTo>
                <a:lnTo>
                  <a:pt x="182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91" name="Freeform 5161"/>
          <p:cNvSpPr>
            <a:spLocks/>
          </p:cNvSpPr>
          <p:nvPr/>
        </p:nvSpPr>
        <p:spPr bwMode="auto">
          <a:xfrm>
            <a:off x="5856288" y="2670175"/>
            <a:ext cx="36512" cy="77788"/>
          </a:xfrm>
          <a:custGeom>
            <a:avLst/>
            <a:gdLst>
              <a:gd name="T0" fmla="*/ 0 w 36576"/>
              <a:gd name="T1" fmla="*/ 0 h 77724"/>
              <a:gd name="T2" fmla="*/ 36384 w 36576"/>
              <a:gd name="T3" fmla="*/ 77916 h 77724"/>
              <a:gd name="T4" fmla="*/ 36384 w 36576"/>
              <a:gd name="T5" fmla="*/ 77916 h 77724"/>
              <a:gd name="T6" fmla="*/ 0 w 36576"/>
              <a:gd name="T7" fmla="*/ 0 h 777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576" h="77724">
                <a:moveTo>
                  <a:pt x="0" y="0"/>
                </a:moveTo>
                <a:lnTo>
                  <a:pt x="36576" y="7772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92" name="Freeform 5162"/>
          <p:cNvSpPr>
            <a:spLocks/>
          </p:cNvSpPr>
          <p:nvPr/>
        </p:nvSpPr>
        <p:spPr bwMode="auto">
          <a:xfrm>
            <a:off x="6089650" y="2609850"/>
            <a:ext cx="26988" cy="60325"/>
          </a:xfrm>
          <a:custGeom>
            <a:avLst/>
            <a:gdLst>
              <a:gd name="T0" fmla="*/ 0 w 27432"/>
              <a:gd name="T1" fmla="*/ 0 h 59436"/>
              <a:gd name="T2" fmla="*/ 26121 w 27432"/>
              <a:gd name="T3" fmla="*/ 62143 h 59436"/>
              <a:gd name="T4" fmla="*/ 0 w 27432"/>
              <a:gd name="T5" fmla="*/ 0 h 594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432" h="59436">
                <a:moveTo>
                  <a:pt x="0" y="0"/>
                </a:move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93" name="Freeform 5163"/>
          <p:cNvSpPr>
            <a:spLocks/>
          </p:cNvSpPr>
          <p:nvPr/>
        </p:nvSpPr>
        <p:spPr bwMode="auto">
          <a:xfrm>
            <a:off x="6323013" y="4019550"/>
            <a:ext cx="55562" cy="17463"/>
          </a:xfrm>
          <a:custGeom>
            <a:avLst/>
            <a:gdLst>
              <a:gd name="T0" fmla="*/ 56985 w 54864"/>
              <a:gd name="T1" fmla="*/ 0 h 18288"/>
              <a:gd name="T2" fmla="*/ 0 w 54864"/>
              <a:gd name="T3" fmla="*/ 15923 h 18288"/>
              <a:gd name="T4" fmla="*/ 56985 w 54864"/>
              <a:gd name="T5" fmla="*/ 0 h 18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864" h="18288">
                <a:moveTo>
                  <a:pt x="54864" y="0"/>
                </a:moveTo>
                <a:lnTo>
                  <a:pt x="0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3" name="Freeform 5164"/>
          <p:cNvSpPr/>
          <p:nvPr/>
        </p:nvSpPr>
        <p:spPr>
          <a:xfrm>
            <a:off x="5792788" y="4905375"/>
            <a:ext cx="434975" cy="215900"/>
          </a:xfrm>
          <a:custGeom>
            <a:avLst/>
            <a:gdLst>
              <a:gd name="connsiteX0" fmla="*/ 9144 w 434340"/>
              <a:gd name="connsiteY0" fmla="*/ 214884 h 214884"/>
              <a:gd name="connsiteX1" fmla="*/ 9144 w 434340"/>
              <a:gd name="connsiteY1" fmla="*/ 214884 h 214884"/>
              <a:gd name="connsiteX2" fmla="*/ 251460 w 434340"/>
              <a:gd name="connsiteY2" fmla="*/ 123444 h 214884"/>
              <a:gd name="connsiteX3" fmla="*/ 297180 w 434340"/>
              <a:gd name="connsiteY3" fmla="*/ 73152 h 214884"/>
              <a:gd name="connsiteX4" fmla="*/ 356616 w 434340"/>
              <a:gd name="connsiteY4" fmla="*/ 86868 h 214884"/>
              <a:gd name="connsiteX5" fmla="*/ 434340 w 434340"/>
              <a:gd name="connsiteY5" fmla="*/ 0 h 214884"/>
              <a:gd name="connsiteX6" fmla="*/ 187452 w 434340"/>
              <a:gd name="connsiteY6" fmla="*/ 27432 h 214884"/>
              <a:gd name="connsiteX7" fmla="*/ 0 w 434340"/>
              <a:gd name="connsiteY7" fmla="*/ 54864 h 214884"/>
              <a:gd name="connsiteX8" fmla="*/ 0 w 434340"/>
              <a:gd name="connsiteY8" fmla="*/ 100584 h 214884"/>
              <a:gd name="connsiteX9" fmla="*/ 32004 w 434340"/>
              <a:gd name="connsiteY9" fmla="*/ 137160 h 214884"/>
              <a:gd name="connsiteX10" fmla="*/ 9144 w 434340"/>
              <a:gd name="connsiteY10" fmla="*/ 214884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4340" h="214884">
                <a:moveTo>
                  <a:pt x="9144" y="214884"/>
                </a:moveTo>
                <a:lnTo>
                  <a:pt x="9144" y="214884"/>
                </a:lnTo>
                <a:lnTo>
                  <a:pt x="251460" y="123444"/>
                </a:lnTo>
                <a:lnTo>
                  <a:pt x="297180" y="73152"/>
                </a:lnTo>
                <a:lnTo>
                  <a:pt x="356616" y="86868"/>
                </a:lnTo>
                <a:lnTo>
                  <a:pt x="434340" y="0"/>
                </a:lnTo>
                <a:lnTo>
                  <a:pt x="187452" y="27432"/>
                </a:lnTo>
                <a:lnTo>
                  <a:pt x="0" y="54864"/>
                </a:lnTo>
                <a:lnTo>
                  <a:pt x="0" y="100584"/>
                </a:lnTo>
                <a:lnTo>
                  <a:pt x="32004" y="137160"/>
                </a:lnTo>
                <a:lnTo>
                  <a:pt x="9144" y="21488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5165"/>
          <p:cNvSpPr/>
          <p:nvPr/>
        </p:nvSpPr>
        <p:spPr>
          <a:xfrm>
            <a:off x="5600700" y="5056188"/>
            <a:ext cx="109538" cy="60325"/>
          </a:xfrm>
          <a:custGeom>
            <a:avLst/>
            <a:gdLst>
              <a:gd name="connsiteX0" fmla="*/ 109728 w 109728"/>
              <a:gd name="connsiteY0" fmla="*/ 0 h 59436"/>
              <a:gd name="connsiteX1" fmla="*/ 0 w 109728"/>
              <a:gd name="connsiteY1" fmla="*/ 27432 h 59436"/>
              <a:gd name="connsiteX2" fmla="*/ 36576 w 109728"/>
              <a:gd name="connsiteY2" fmla="*/ 59436 h 59436"/>
              <a:gd name="connsiteX3" fmla="*/ 73152 w 109728"/>
              <a:gd name="connsiteY3" fmla="*/ 45720 h 59436"/>
              <a:gd name="connsiteX4" fmla="*/ 73152 w 109728"/>
              <a:gd name="connsiteY4" fmla="*/ 45720 h 59436"/>
              <a:gd name="connsiteX5" fmla="*/ 109728 w 109728"/>
              <a:gd name="connsiteY5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28" h="59436">
                <a:moveTo>
                  <a:pt x="109728" y="0"/>
                </a:moveTo>
                <a:lnTo>
                  <a:pt x="0" y="27432"/>
                </a:lnTo>
                <a:lnTo>
                  <a:pt x="36576" y="59436"/>
                </a:lnTo>
                <a:lnTo>
                  <a:pt x="73152" y="45720"/>
                </a:lnTo>
                <a:lnTo>
                  <a:pt x="73152" y="45720"/>
                </a:lnTo>
                <a:lnTo>
                  <a:pt x="109728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96" name="Freeform 5166"/>
          <p:cNvSpPr>
            <a:spLocks/>
          </p:cNvSpPr>
          <p:nvPr/>
        </p:nvSpPr>
        <p:spPr bwMode="auto">
          <a:xfrm>
            <a:off x="1573213" y="4343400"/>
            <a:ext cx="36512" cy="55563"/>
          </a:xfrm>
          <a:custGeom>
            <a:avLst/>
            <a:gdLst>
              <a:gd name="T0" fmla="*/ 0 w 36576"/>
              <a:gd name="T1" fmla="*/ 0 h 54864"/>
              <a:gd name="T2" fmla="*/ 0 w 36576"/>
              <a:gd name="T3" fmla="*/ 0 h 54864"/>
              <a:gd name="T4" fmla="*/ 36384 w 36576"/>
              <a:gd name="T5" fmla="*/ 56988 h 54864"/>
              <a:gd name="T6" fmla="*/ 0 w 36576"/>
              <a:gd name="T7" fmla="*/ 0 h 54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576" h="54864">
                <a:moveTo>
                  <a:pt x="0" y="0"/>
                </a:moveTo>
                <a:lnTo>
                  <a:pt x="0" y="0"/>
                </a:lnTo>
                <a:lnTo>
                  <a:pt x="3657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97" name="Freeform 5167"/>
          <p:cNvSpPr>
            <a:spLocks/>
          </p:cNvSpPr>
          <p:nvPr/>
        </p:nvSpPr>
        <p:spPr bwMode="auto">
          <a:xfrm>
            <a:off x="1989138" y="3314700"/>
            <a:ext cx="49212" cy="100013"/>
          </a:xfrm>
          <a:custGeom>
            <a:avLst/>
            <a:gdLst>
              <a:gd name="T0" fmla="*/ 4284 w 50292"/>
              <a:gd name="T1" fmla="*/ 0 h 100584"/>
              <a:gd name="T2" fmla="*/ 0 w 50292"/>
              <a:gd name="T3" fmla="*/ 98880 h 100584"/>
              <a:gd name="T4" fmla="*/ 47121 w 50292"/>
              <a:gd name="T5" fmla="*/ 98880 h 100584"/>
              <a:gd name="T6" fmla="*/ 4284 w 50292"/>
              <a:gd name="T7" fmla="*/ 0 h 1005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92" h="100584">
                <a:moveTo>
                  <a:pt x="4572" y="0"/>
                </a:moveTo>
                <a:lnTo>
                  <a:pt x="0" y="100584"/>
                </a:lnTo>
                <a:lnTo>
                  <a:pt x="50292" y="100584"/>
                </a:lnTo>
                <a:lnTo>
                  <a:pt x="45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grpSp>
        <p:nvGrpSpPr>
          <p:cNvPr id="5198" name="Group 163"/>
          <p:cNvGrpSpPr>
            <a:grpSpLocks/>
          </p:cNvGrpSpPr>
          <p:nvPr/>
        </p:nvGrpSpPr>
        <p:grpSpPr bwMode="auto">
          <a:xfrm>
            <a:off x="287338" y="2057400"/>
            <a:ext cx="8778875" cy="3333750"/>
            <a:chOff x="288036" y="2057400"/>
            <a:chExt cx="8778240" cy="3332988"/>
          </a:xfrm>
        </p:grpSpPr>
        <p:sp>
          <p:nvSpPr>
            <p:cNvPr id="5200" name="Freeform 164"/>
            <p:cNvSpPr>
              <a:spLocks/>
            </p:cNvSpPr>
            <p:nvPr/>
          </p:nvSpPr>
          <p:spPr bwMode="auto">
            <a:xfrm>
              <a:off x="288036" y="2313432"/>
              <a:ext cx="2007108" cy="2139696"/>
            </a:xfrm>
            <a:custGeom>
              <a:avLst/>
              <a:gdLst>
                <a:gd name="T0" fmla="*/ 50292 w 2007108"/>
                <a:gd name="T1" fmla="*/ 0 h 2139696"/>
                <a:gd name="T2" fmla="*/ 164592 w 2007108"/>
                <a:gd name="T3" fmla="*/ 68580 h 2139696"/>
                <a:gd name="T4" fmla="*/ 342900 w 2007108"/>
                <a:gd name="T5" fmla="*/ 73152 h 2139696"/>
                <a:gd name="T6" fmla="*/ 425196 w 2007108"/>
                <a:gd name="T7" fmla="*/ 77724 h 2139696"/>
                <a:gd name="T8" fmla="*/ 521208 w 2007108"/>
                <a:gd name="T9" fmla="*/ 205740 h 2139696"/>
                <a:gd name="T10" fmla="*/ 557784 w 2007108"/>
                <a:gd name="T11" fmla="*/ 274320 h 2139696"/>
                <a:gd name="T12" fmla="*/ 932688 w 2007108"/>
                <a:gd name="T13" fmla="*/ 553212 h 2139696"/>
                <a:gd name="T14" fmla="*/ 1037844 w 2007108"/>
                <a:gd name="T15" fmla="*/ 640080 h 2139696"/>
                <a:gd name="T16" fmla="*/ 1152144 w 2007108"/>
                <a:gd name="T17" fmla="*/ 690372 h 2139696"/>
                <a:gd name="T18" fmla="*/ 1216152 w 2007108"/>
                <a:gd name="T19" fmla="*/ 745236 h 2139696"/>
                <a:gd name="T20" fmla="*/ 1316736 w 2007108"/>
                <a:gd name="T21" fmla="*/ 882396 h 2139696"/>
                <a:gd name="T22" fmla="*/ 1449324 w 2007108"/>
                <a:gd name="T23" fmla="*/ 923544 h 2139696"/>
                <a:gd name="T24" fmla="*/ 1335024 w 2007108"/>
                <a:gd name="T25" fmla="*/ 1014984 h 2139696"/>
                <a:gd name="T26" fmla="*/ 1581912 w 2007108"/>
                <a:gd name="T27" fmla="*/ 1014984 h 2139696"/>
                <a:gd name="T28" fmla="*/ 1499616 w 2007108"/>
                <a:gd name="T29" fmla="*/ 1110996 h 2139696"/>
                <a:gd name="T30" fmla="*/ 1591056 w 2007108"/>
                <a:gd name="T31" fmla="*/ 1243584 h 2139696"/>
                <a:gd name="T32" fmla="*/ 1687068 w 2007108"/>
                <a:gd name="T33" fmla="*/ 1229868 h 2139696"/>
                <a:gd name="T34" fmla="*/ 1787652 w 2007108"/>
                <a:gd name="T35" fmla="*/ 1435608 h 2139696"/>
                <a:gd name="T36" fmla="*/ 1892808 w 2007108"/>
                <a:gd name="T37" fmla="*/ 1490472 h 2139696"/>
                <a:gd name="T38" fmla="*/ 2007108 w 2007108"/>
                <a:gd name="T39" fmla="*/ 1627632 h 2139696"/>
                <a:gd name="T40" fmla="*/ 1965960 w 2007108"/>
                <a:gd name="T41" fmla="*/ 1751076 h 2139696"/>
                <a:gd name="T42" fmla="*/ 1965960 w 2007108"/>
                <a:gd name="T43" fmla="*/ 2125980 h 2139696"/>
                <a:gd name="T44" fmla="*/ 1837944 w 2007108"/>
                <a:gd name="T45" fmla="*/ 2116836 h 2139696"/>
                <a:gd name="T46" fmla="*/ 1741932 w 2007108"/>
                <a:gd name="T47" fmla="*/ 2139696 h 2139696"/>
                <a:gd name="T48" fmla="*/ 1577340 w 2007108"/>
                <a:gd name="T49" fmla="*/ 1970532 h 2139696"/>
                <a:gd name="T50" fmla="*/ 1289304 w 2007108"/>
                <a:gd name="T51" fmla="*/ 1723644 h 2139696"/>
                <a:gd name="T52" fmla="*/ 1115568 w 2007108"/>
                <a:gd name="T53" fmla="*/ 1540764 h 2139696"/>
                <a:gd name="T54" fmla="*/ 845820 w 2007108"/>
                <a:gd name="T55" fmla="*/ 1088136 h 2139696"/>
                <a:gd name="T56" fmla="*/ 722376 w 2007108"/>
                <a:gd name="T57" fmla="*/ 992124 h 2139696"/>
                <a:gd name="T58" fmla="*/ 457200 w 2007108"/>
                <a:gd name="T59" fmla="*/ 603504 h 2139696"/>
                <a:gd name="T60" fmla="*/ 379476 w 2007108"/>
                <a:gd name="T61" fmla="*/ 466344 h 2139696"/>
                <a:gd name="T62" fmla="*/ 260604 w 2007108"/>
                <a:gd name="T63" fmla="*/ 352044 h 2139696"/>
                <a:gd name="T64" fmla="*/ 0 w 2007108"/>
                <a:gd name="T65" fmla="*/ 36576 h 21396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07108" h="2139696">
                  <a:moveTo>
                    <a:pt x="0" y="36576"/>
                  </a:moveTo>
                  <a:lnTo>
                    <a:pt x="50292" y="0"/>
                  </a:lnTo>
                  <a:lnTo>
                    <a:pt x="114300" y="22860"/>
                  </a:lnTo>
                  <a:lnTo>
                    <a:pt x="164592" y="68580"/>
                  </a:lnTo>
                  <a:lnTo>
                    <a:pt x="214884" y="77724"/>
                  </a:lnTo>
                  <a:lnTo>
                    <a:pt x="342900" y="73152"/>
                  </a:lnTo>
                  <a:lnTo>
                    <a:pt x="384048" y="100584"/>
                  </a:lnTo>
                  <a:lnTo>
                    <a:pt x="425196" y="77724"/>
                  </a:lnTo>
                  <a:lnTo>
                    <a:pt x="516636" y="164592"/>
                  </a:lnTo>
                  <a:lnTo>
                    <a:pt x="521208" y="205740"/>
                  </a:lnTo>
                  <a:lnTo>
                    <a:pt x="557784" y="224028"/>
                  </a:lnTo>
                  <a:lnTo>
                    <a:pt x="557784" y="274320"/>
                  </a:lnTo>
                  <a:lnTo>
                    <a:pt x="681228" y="370332"/>
                  </a:lnTo>
                  <a:lnTo>
                    <a:pt x="932688" y="553212"/>
                  </a:lnTo>
                  <a:lnTo>
                    <a:pt x="1051560" y="704088"/>
                  </a:lnTo>
                  <a:lnTo>
                    <a:pt x="1037844" y="640080"/>
                  </a:lnTo>
                  <a:lnTo>
                    <a:pt x="1078992" y="617220"/>
                  </a:lnTo>
                  <a:lnTo>
                    <a:pt x="1152144" y="690372"/>
                  </a:lnTo>
                  <a:lnTo>
                    <a:pt x="1165860" y="726948"/>
                  </a:lnTo>
                  <a:lnTo>
                    <a:pt x="1216152" y="745236"/>
                  </a:lnTo>
                  <a:lnTo>
                    <a:pt x="1303020" y="827532"/>
                  </a:lnTo>
                  <a:lnTo>
                    <a:pt x="1316736" y="882396"/>
                  </a:lnTo>
                  <a:lnTo>
                    <a:pt x="1357884" y="923544"/>
                  </a:lnTo>
                  <a:lnTo>
                    <a:pt x="1449324" y="923544"/>
                  </a:lnTo>
                  <a:lnTo>
                    <a:pt x="1458468" y="960120"/>
                  </a:lnTo>
                  <a:lnTo>
                    <a:pt x="1335024" y="1014984"/>
                  </a:lnTo>
                  <a:lnTo>
                    <a:pt x="1495044" y="950976"/>
                  </a:lnTo>
                  <a:lnTo>
                    <a:pt x="1581912" y="1014984"/>
                  </a:lnTo>
                  <a:lnTo>
                    <a:pt x="1568196" y="1074420"/>
                  </a:lnTo>
                  <a:lnTo>
                    <a:pt x="1499616" y="1110996"/>
                  </a:lnTo>
                  <a:lnTo>
                    <a:pt x="1517904" y="1193292"/>
                  </a:lnTo>
                  <a:lnTo>
                    <a:pt x="1591056" y="1243584"/>
                  </a:lnTo>
                  <a:lnTo>
                    <a:pt x="1623060" y="1220724"/>
                  </a:lnTo>
                  <a:lnTo>
                    <a:pt x="1687068" y="1229868"/>
                  </a:lnTo>
                  <a:lnTo>
                    <a:pt x="1714500" y="1385316"/>
                  </a:lnTo>
                  <a:lnTo>
                    <a:pt x="1787652" y="1435608"/>
                  </a:lnTo>
                  <a:lnTo>
                    <a:pt x="1778508" y="1472184"/>
                  </a:lnTo>
                  <a:lnTo>
                    <a:pt x="1892808" y="1490472"/>
                  </a:lnTo>
                  <a:lnTo>
                    <a:pt x="1952244" y="1554480"/>
                  </a:lnTo>
                  <a:lnTo>
                    <a:pt x="2007108" y="1627632"/>
                  </a:lnTo>
                  <a:lnTo>
                    <a:pt x="1970532" y="1696212"/>
                  </a:lnTo>
                  <a:lnTo>
                    <a:pt x="1965960" y="1751076"/>
                  </a:lnTo>
                  <a:lnTo>
                    <a:pt x="1961388" y="1824228"/>
                  </a:lnTo>
                  <a:lnTo>
                    <a:pt x="1965960" y="2125980"/>
                  </a:lnTo>
                  <a:lnTo>
                    <a:pt x="1860804" y="2071116"/>
                  </a:lnTo>
                  <a:lnTo>
                    <a:pt x="1837944" y="2116836"/>
                  </a:lnTo>
                  <a:lnTo>
                    <a:pt x="1741932" y="2066544"/>
                  </a:lnTo>
                  <a:lnTo>
                    <a:pt x="1741932" y="2139696"/>
                  </a:lnTo>
                  <a:lnTo>
                    <a:pt x="1613916" y="2025396"/>
                  </a:lnTo>
                  <a:lnTo>
                    <a:pt x="1577340" y="1970532"/>
                  </a:lnTo>
                  <a:lnTo>
                    <a:pt x="1280160" y="1783080"/>
                  </a:lnTo>
                  <a:lnTo>
                    <a:pt x="1289304" y="1723644"/>
                  </a:lnTo>
                  <a:lnTo>
                    <a:pt x="1152144" y="1604772"/>
                  </a:lnTo>
                  <a:lnTo>
                    <a:pt x="1115568" y="1540764"/>
                  </a:lnTo>
                  <a:lnTo>
                    <a:pt x="1042416" y="1458468"/>
                  </a:lnTo>
                  <a:lnTo>
                    <a:pt x="845820" y="1088136"/>
                  </a:lnTo>
                  <a:lnTo>
                    <a:pt x="841248" y="1046988"/>
                  </a:lnTo>
                  <a:lnTo>
                    <a:pt x="722376" y="992124"/>
                  </a:lnTo>
                  <a:lnTo>
                    <a:pt x="640080" y="722376"/>
                  </a:lnTo>
                  <a:lnTo>
                    <a:pt x="457200" y="603504"/>
                  </a:lnTo>
                  <a:lnTo>
                    <a:pt x="452628" y="512064"/>
                  </a:lnTo>
                  <a:lnTo>
                    <a:pt x="379476" y="466344"/>
                  </a:lnTo>
                  <a:lnTo>
                    <a:pt x="306324" y="342900"/>
                  </a:lnTo>
                  <a:lnTo>
                    <a:pt x="260604" y="352044"/>
                  </a:lnTo>
                  <a:lnTo>
                    <a:pt x="36576" y="141732"/>
                  </a:lnTo>
                  <a:lnTo>
                    <a:pt x="0" y="36576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165"/>
            <p:cNvSpPr>
              <a:spLocks/>
            </p:cNvSpPr>
            <p:nvPr/>
          </p:nvSpPr>
          <p:spPr bwMode="auto">
            <a:xfrm>
              <a:off x="644652" y="3086100"/>
              <a:ext cx="141732" cy="178308"/>
            </a:xfrm>
            <a:custGeom>
              <a:avLst/>
              <a:gdLst>
                <a:gd name="T0" fmla="*/ 0 w 141732"/>
                <a:gd name="T1" fmla="*/ 9144 h 178308"/>
                <a:gd name="T2" fmla="*/ 0 w 141732"/>
                <a:gd name="T3" fmla="*/ 9144 h 178308"/>
                <a:gd name="T4" fmla="*/ 114300 w 141732"/>
                <a:gd name="T5" fmla="*/ 178308 h 178308"/>
                <a:gd name="T6" fmla="*/ 141732 w 141732"/>
                <a:gd name="T7" fmla="*/ 91440 h 178308"/>
                <a:gd name="T8" fmla="*/ 50292 w 141732"/>
                <a:gd name="T9" fmla="*/ 0 h 178308"/>
                <a:gd name="T10" fmla="*/ 0 w 141732"/>
                <a:gd name="T11" fmla="*/ 9144 h 178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1732" h="178308">
                  <a:moveTo>
                    <a:pt x="0" y="9144"/>
                  </a:moveTo>
                  <a:lnTo>
                    <a:pt x="0" y="9144"/>
                  </a:lnTo>
                  <a:lnTo>
                    <a:pt x="114300" y="178308"/>
                  </a:lnTo>
                  <a:lnTo>
                    <a:pt x="141732" y="91440"/>
                  </a:lnTo>
                  <a:lnTo>
                    <a:pt x="50292" y="0"/>
                  </a:lnTo>
                  <a:lnTo>
                    <a:pt x="0" y="91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166"/>
            <p:cNvSpPr>
              <a:spLocks/>
            </p:cNvSpPr>
            <p:nvPr/>
          </p:nvSpPr>
          <p:spPr bwMode="auto">
            <a:xfrm>
              <a:off x="370332" y="2811780"/>
              <a:ext cx="132588" cy="105156"/>
            </a:xfrm>
            <a:custGeom>
              <a:avLst/>
              <a:gdLst>
                <a:gd name="T0" fmla="*/ 32004 w 132588"/>
                <a:gd name="T1" fmla="*/ 0 h 105156"/>
                <a:gd name="T2" fmla="*/ 0 w 132588"/>
                <a:gd name="T3" fmla="*/ 64008 h 105156"/>
                <a:gd name="T4" fmla="*/ 132588 w 132588"/>
                <a:gd name="T5" fmla="*/ 105156 h 105156"/>
                <a:gd name="T6" fmla="*/ 32004 w 132588"/>
                <a:gd name="T7" fmla="*/ 0 h 1051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2588" h="105156">
                  <a:moveTo>
                    <a:pt x="32004" y="0"/>
                  </a:moveTo>
                  <a:lnTo>
                    <a:pt x="0" y="64008"/>
                  </a:lnTo>
                  <a:lnTo>
                    <a:pt x="132588" y="105156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167"/>
            <p:cNvSpPr>
              <a:spLocks/>
            </p:cNvSpPr>
            <p:nvPr/>
          </p:nvSpPr>
          <p:spPr bwMode="auto">
            <a:xfrm>
              <a:off x="2651760" y="2587752"/>
              <a:ext cx="77724" cy="91440"/>
            </a:xfrm>
            <a:custGeom>
              <a:avLst/>
              <a:gdLst>
                <a:gd name="T0" fmla="*/ 45720 w 77724"/>
                <a:gd name="T1" fmla="*/ 0 h 91440"/>
                <a:gd name="T2" fmla="*/ 0 w 77724"/>
                <a:gd name="T3" fmla="*/ 59436 h 91440"/>
                <a:gd name="T4" fmla="*/ 41148 w 77724"/>
                <a:gd name="T5" fmla="*/ 91440 h 91440"/>
                <a:gd name="T6" fmla="*/ 77724 w 77724"/>
                <a:gd name="T7" fmla="*/ 64008 h 91440"/>
                <a:gd name="T8" fmla="*/ 45720 w 77724"/>
                <a:gd name="T9" fmla="*/ 0 h 914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724" h="91440">
                  <a:moveTo>
                    <a:pt x="45720" y="0"/>
                  </a:moveTo>
                  <a:lnTo>
                    <a:pt x="0" y="59436"/>
                  </a:lnTo>
                  <a:lnTo>
                    <a:pt x="41148" y="91440"/>
                  </a:lnTo>
                  <a:lnTo>
                    <a:pt x="77724" y="64008"/>
                  </a:lnTo>
                  <a:lnTo>
                    <a:pt x="4572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168"/>
            <p:cNvSpPr>
              <a:spLocks/>
            </p:cNvSpPr>
            <p:nvPr/>
          </p:nvSpPr>
          <p:spPr bwMode="auto">
            <a:xfrm>
              <a:off x="2125980" y="3639312"/>
              <a:ext cx="310896" cy="292608"/>
            </a:xfrm>
            <a:custGeom>
              <a:avLst/>
              <a:gdLst>
                <a:gd name="T0" fmla="*/ 219456 w 310896"/>
                <a:gd name="T1" fmla="*/ 169164 h 292608"/>
                <a:gd name="T2" fmla="*/ 164592 w 310896"/>
                <a:gd name="T3" fmla="*/ 4572 h 292608"/>
                <a:gd name="T4" fmla="*/ 100584 w 310896"/>
                <a:gd name="T5" fmla="*/ 0 h 292608"/>
                <a:gd name="T6" fmla="*/ 105156 w 310896"/>
                <a:gd name="T7" fmla="*/ 54864 h 292608"/>
                <a:gd name="T8" fmla="*/ 77724 w 310896"/>
                <a:gd name="T9" fmla="*/ 13716 h 292608"/>
                <a:gd name="T10" fmla="*/ 41148 w 310896"/>
                <a:gd name="T11" fmla="*/ 41148 h 292608"/>
                <a:gd name="T12" fmla="*/ 41148 w 310896"/>
                <a:gd name="T13" fmla="*/ 77724 h 292608"/>
                <a:gd name="T14" fmla="*/ 0 w 310896"/>
                <a:gd name="T15" fmla="*/ 96012 h 292608"/>
                <a:gd name="T16" fmla="*/ 123444 w 310896"/>
                <a:gd name="T17" fmla="*/ 118872 h 292608"/>
                <a:gd name="T18" fmla="*/ 141732 w 310896"/>
                <a:gd name="T19" fmla="*/ 182880 h 292608"/>
                <a:gd name="T20" fmla="*/ 141732 w 310896"/>
                <a:gd name="T21" fmla="*/ 233172 h 292608"/>
                <a:gd name="T22" fmla="*/ 283464 w 310896"/>
                <a:gd name="T23" fmla="*/ 292608 h 292608"/>
                <a:gd name="T24" fmla="*/ 274320 w 310896"/>
                <a:gd name="T25" fmla="*/ 224028 h 292608"/>
                <a:gd name="T26" fmla="*/ 310896 w 310896"/>
                <a:gd name="T27" fmla="*/ 192024 h 292608"/>
                <a:gd name="T28" fmla="*/ 219456 w 310896"/>
                <a:gd name="T29" fmla="*/ 169164 h 29260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10896" h="292608">
                  <a:moveTo>
                    <a:pt x="219456" y="169164"/>
                  </a:moveTo>
                  <a:lnTo>
                    <a:pt x="164592" y="4572"/>
                  </a:lnTo>
                  <a:lnTo>
                    <a:pt x="100584" y="0"/>
                  </a:lnTo>
                  <a:lnTo>
                    <a:pt x="105156" y="54864"/>
                  </a:lnTo>
                  <a:lnTo>
                    <a:pt x="77724" y="13716"/>
                  </a:lnTo>
                  <a:lnTo>
                    <a:pt x="41148" y="41148"/>
                  </a:lnTo>
                  <a:lnTo>
                    <a:pt x="41148" y="77724"/>
                  </a:lnTo>
                  <a:lnTo>
                    <a:pt x="0" y="96012"/>
                  </a:lnTo>
                  <a:lnTo>
                    <a:pt x="123444" y="118872"/>
                  </a:lnTo>
                  <a:lnTo>
                    <a:pt x="141732" y="182880"/>
                  </a:lnTo>
                  <a:lnTo>
                    <a:pt x="141732" y="233172"/>
                  </a:lnTo>
                  <a:lnTo>
                    <a:pt x="283464" y="292608"/>
                  </a:lnTo>
                  <a:lnTo>
                    <a:pt x="274320" y="224028"/>
                  </a:lnTo>
                  <a:lnTo>
                    <a:pt x="310896" y="192024"/>
                  </a:lnTo>
                  <a:lnTo>
                    <a:pt x="219456" y="16916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169"/>
            <p:cNvSpPr>
              <a:spLocks/>
            </p:cNvSpPr>
            <p:nvPr/>
          </p:nvSpPr>
          <p:spPr bwMode="auto">
            <a:xfrm>
              <a:off x="2574036" y="3826764"/>
              <a:ext cx="123444" cy="137160"/>
            </a:xfrm>
            <a:custGeom>
              <a:avLst/>
              <a:gdLst>
                <a:gd name="T0" fmla="*/ 0 w 123444"/>
                <a:gd name="T1" fmla="*/ 0 h 137160"/>
                <a:gd name="T2" fmla="*/ 0 w 123444"/>
                <a:gd name="T3" fmla="*/ 137160 h 137160"/>
                <a:gd name="T4" fmla="*/ 68580 w 123444"/>
                <a:gd name="T5" fmla="*/ 114300 h 137160"/>
                <a:gd name="T6" fmla="*/ 68580 w 123444"/>
                <a:gd name="T7" fmla="*/ 114300 h 137160"/>
                <a:gd name="T8" fmla="*/ 123444 w 123444"/>
                <a:gd name="T9" fmla="*/ 54864 h 137160"/>
                <a:gd name="T10" fmla="*/ 0 w 123444"/>
                <a:gd name="T11" fmla="*/ 0 h 137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444" h="137160">
                  <a:moveTo>
                    <a:pt x="0" y="0"/>
                  </a:moveTo>
                  <a:lnTo>
                    <a:pt x="0" y="137160"/>
                  </a:lnTo>
                  <a:lnTo>
                    <a:pt x="68580" y="114300"/>
                  </a:lnTo>
                  <a:lnTo>
                    <a:pt x="123444" y="548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170"/>
            <p:cNvSpPr>
              <a:spLocks/>
            </p:cNvSpPr>
            <p:nvPr/>
          </p:nvSpPr>
          <p:spPr bwMode="auto">
            <a:xfrm>
              <a:off x="1467612" y="2962656"/>
              <a:ext cx="9144" cy="68580"/>
            </a:xfrm>
            <a:custGeom>
              <a:avLst/>
              <a:gdLst>
                <a:gd name="T0" fmla="*/ 9144 w 9144"/>
                <a:gd name="T1" fmla="*/ 0 h 68580"/>
                <a:gd name="T2" fmla="*/ 0 w 9144"/>
                <a:gd name="T3" fmla="*/ 68580 h 68580"/>
                <a:gd name="T4" fmla="*/ 9144 w 9144"/>
                <a:gd name="T5" fmla="*/ 0 h 685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144" h="68580">
                  <a:moveTo>
                    <a:pt x="9144" y="0"/>
                  </a:moveTo>
                  <a:lnTo>
                    <a:pt x="0" y="68580"/>
                  </a:lnTo>
                  <a:lnTo>
                    <a:pt x="91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Freeform 171"/>
            <p:cNvSpPr>
              <a:spLocks/>
            </p:cNvSpPr>
            <p:nvPr/>
          </p:nvSpPr>
          <p:spPr bwMode="auto">
            <a:xfrm>
              <a:off x="850392" y="3383280"/>
              <a:ext cx="32004" cy="96012"/>
            </a:xfrm>
            <a:custGeom>
              <a:avLst/>
              <a:gdLst>
                <a:gd name="T0" fmla="*/ 32004 w 32004"/>
                <a:gd name="T1" fmla="*/ 0 h 96012"/>
                <a:gd name="T2" fmla="*/ 0 w 32004"/>
                <a:gd name="T3" fmla="*/ 64008 h 96012"/>
                <a:gd name="T4" fmla="*/ 32004 w 32004"/>
                <a:gd name="T5" fmla="*/ 96012 h 96012"/>
                <a:gd name="T6" fmla="*/ 32004 w 32004"/>
                <a:gd name="T7" fmla="*/ 0 h 960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04" h="96012">
                  <a:moveTo>
                    <a:pt x="32004" y="0"/>
                  </a:moveTo>
                  <a:lnTo>
                    <a:pt x="0" y="64008"/>
                  </a:lnTo>
                  <a:lnTo>
                    <a:pt x="32004" y="96012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172"/>
            <p:cNvSpPr>
              <a:spLocks/>
            </p:cNvSpPr>
            <p:nvPr/>
          </p:nvSpPr>
          <p:spPr bwMode="auto">
            <a:xfrm>
              <a:off x="923544" y="3525012"/>
              <a:ext cx="100584" cy="182880"/>
            </a:xfrm>
            <a:custGeom>
              <a:avLst/>
              <a:gdLst>
                <a:gd name="T0" fmla="*/ 18288 w 100584"/>
                <a:gd name="T1" fmla="*/ 0 h 182880"/>
                <a:gd name="T2" fmla="*/ 0 w 100584"/>
                <a:gd name="T3" fmla="*/ 59436 h 182880"/>
                <a:gd name="T4" fmla="*/ 82296 w 100584"/>
                <a:gd name="T5" fmla="*/ 182880 h 182880"/>
                <a:gd name="T6" fmla="*/ 100584 w 100584"/>
                <a:gd name="T7" fmla="*/ 123444 h 182880"/>
                <a:gd name="T8" fmla="*/ 18288 w 100584"/>
                <a:gd name="T9" fmla="*/ 0 h 1828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584" h="182880">
                  <a:moveTo>
                    <a:pt x="18288" y="0"/>
                  </a:moveTo>
                  <a:lnTo>
                    <a:pt x="0" y="59436"/>
                  </a:lnTo>
                  <a:lnTo>
                    <a:pt x="82296" y="182880"/>
                  </a:lnTo>
                  <a:lnTo>
                    <a:pt x="100584" y="123444"/>
                  </a:lnTo>
                  <a:lnTo>
                    <a:pt x="1828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173"/>
            <p:cNvSpPr>
              <a:spLocks/>
            </p:cNvSpPr>
            <p:nvPr/>
          </p:nvSpPr>
          <p:spPr bwMode="auto">
            <a:xfrm>
              <a:off x="1568196" y="3099816"/>
              <a:ext cx="50292" cy="82296"/>
            </a:xfrm>
            <a:custGeom>
              <a:avLst/>
              <a:gdLst>
                <a:gd name="T0" fmla="*/ 0 w 50292"/>
                <a:gd name="T1" fmla="*/ 0 h 82296"/>
                <a:gd name="T2" fmla="*/ 41148 w 50292"/>
                <a:gd name="T3" fmla="*/ 82296 h 82296"/>
                <a:gd name="T4" fmla="*/ 50292 w 50292"/>
                <a:gd name="T5" fmla="*/ 27432 h 82296"/>
                <a:gd name="T6" fmla="*/ 0 w 50292"/>
                <a:gd name="T7" fmla="*/ 0 h 822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292" h="82296">
                  <a:moveTo>
                    <a:pt x="0" y="0"/>
                  </a:moveTo>
                  <a:lnTo>
                    <a:pt x="41148" y="82296"/>
                  </a:lnTo>
                  <a:lnTo>
                    <a:pt x="50292" y="274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174"/>
            <p:cNvSpPr>
              <a:spLocks/>
            </p:cNvSpPr>
            <p:nvPr/>
          </p:nvSpPr>
          <p:spPr bwMode="auto">
            <a:xfrm>
              <a:off x="1618488" y="3159252"/>
              <a:ext cx="114300" cy="50292"/>
            </a:xfrm>
            <a:custGeom>
              <a:avLst/>
              <a:gdLst>
                <a:gd name="T0" fmla="*/ 114300 w 114300"/>
                <a:gd name="T1" fmla="*/ 50292 h 50292"/>
                <a:gd name="T2" fmla="*/ 18288 w 114300"/>
                <a:gd name="T3" fmla="*/ 0 h 50292"/>
                <a:gd name="T4" fmla="*/ 0 w 114300"/>
                <a:gd name="T5" fmla="*/ 50292 h 50292"/>
                <a:gd name="T6" fmla="*/ 64008 w 114300"/>
                <a:gd name="T7" fmla="*/ 50292 h 50292"/>
                <a:gd name="T8" fmla="*/ 114300 w 114300"/>
                <a:gd name="T9" fmla="*/ 50292 h 50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300" h="50292">
                  <a:moveTo>
                    <a:pt x="114300" y="50292"/>
                  </a:moveTo>
                  <a:lnTo>
                    <a:pt x="18288" y="0"/>
                  </a:lnTo>
                  <a:lnTo>
                    <a:pt x="0" y="50292"/>
                  </a:lnTo>
                  <a:lnTo>
                    <a:pt x="64008" y="50292"/>
                  </a:lnTo>
                  <a:lnTo>
                    <a:pt x="114300" y="5029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175"/>
            <p:cNvSpPr>
              <a:spLocks/>
            </p:cNvSpPr>
            <p:nvPr/>
          </p:nvSpPr>
          <p:spPr bwMode="auto">
            <a:xfrm>
              <a:off x="1549908" y="3040380"/>
              <a:ext cx="73152" cy="82296"/>
            </a:xfrm>
            <a:custGeom>
              <a:avLst/>
              <a:gdLst>
                <a:gd name="T0" fmla="*/ 0 w 73152"/>
                <a:gd name="T1" fmla="*/ 0 h 82296"/>
                <a:gd name="T2" fmla="*/ 4572 w 73152"/>
                <a:gd name="T3" fmla="*/ 45720 h 82296"/>
                <a:gd name="T4" fmla="*/ 73152 w 73152"/>
                <a:gd name="T5" fmla="*/ 82296 h 82296"/>
                <a:gd name="T6" fmla="*/ 73152 w 73152"/>
                <a:gd name="T7" fmla="*/ 82296 h 82296"/>
                <a:gd name="T8" fmla="*/ 68580 w 73152"/>
                <a:gd name="T9" fmla="*/ 36576 h 82296"/>
                <a:gd name="T10" fmla="*/ 0 w 73152"/>
                <a:gd name="T11" fmla="*/ 0 h 8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152" h="82296">
                  <a:moveTo>
                    <a:pt x="0" y="0"/>
                  </a:moveTo>
                  <a:lnTo>
                    <a:pt x="4572" y="45720"/>
                  </a:lnTo>
                  <a:lnTo>
                    <a:pt x="73152" y="82296"/>
                  </a:lnTo>
                  <a:lnTo>
                    <a:pt x="68580" y="365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176"/>
            <p:cNvSpPr>
              <a:spLocks/>
            </p:cNvSpPr>
            <p:nvPr/>
          </p:nvSpPr>
          <p:spPr bwMode="auto">
            <a:xfrm>
              <a:off x="1691640" y="3140964"/>
              <a:ext cx="59436" cy="82296"/>
            </a:xfrm>
            <a:custGeom>
              <a:avLst/>
              <a:gdLst>
                <a:gd name="T0" fmla="*/ 0 w 59436"/>
                <a:gd name="T1" fmla="*/ 0 h 82296"/>
                <a:gd name="T2" fmla="*/ 50292 w 59436"/>
                <a:gd name="T3" fmla="*/ 82296 h 82296"/>
                <a:gd name="T4" fmla="*/ 59436 w 59436"/>
                <a:gd name="T5" fmla="*/ 54864 h 82296"/>
                <a:gd name="T6" fmla="*/ 0 w 59436"/>
                <a:gd name="T7" fmla="*/ 0 h 822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436" h="82296">
                  <a:moveTo>
                    <a:pt x="0" y="0"/>
                  </a:moveTo>
                  <a:lnTo>
                    <a:pt x="50292" y="82296"/>
                  </a:lnTo>
                  <a:lnTo>
                    <a:pt x="59436" y="548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177"/>
            <p:cNvSpPr>
              <a:spLocks/>
            </p:cNvSpPr>
            <p:nvPr/>
          </p:nvSpPr>
          <p:spPr bwMode="auto">
            <a:xfrm>
              <a:off x="1997964" y="3136392"/>
              <a:ext cx="41148" cy="77724"/>
            </a:xfrm>
            <a:custGeom>
              <a:avLst/>
              <a:gdLst>
                <a:gd name="T0" fmla="*/ 0 w 41148"/>
                <a:gd name="T1" fmla="*/ 0 h 77724"/>
                <a:gd name="T2" fmla="*/ 9144 w 41148"/>
                <a:gd name="T3" fmla="*/ 77724 h 77724"/>
                <a:gd name="T4" fmla="*/ 41148 w 41148"/>
                <a:gd name="T5" fmla="*/ 45720 h 77724"/>
                <a:gd name="T6" fmla="*/ 0 w 41148"/>
                <a:gd name="T7" fmla="*/ 0 h 777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148" h="77724">
                  <a:moveTo>
                    <a:pt x="0" y="0"/>
                  </a:moveTo>
                  <a:lnTo>
                    <a:pt x="9144" y="77724"/>
                  </a:lnTo>
                  <a:lnTo>
                    <a:pt x="41148" y="457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178"/>
            <p:cNvSpPr>
              <a:spLocks/>
            </p:cNvSpPr>
            <p:nvPr/>
          </p:nvSpPr>
          <p:spPr bwMode="auto">
            <a:xfrm>
              <a:off x="1083564" y="3744468"/>
              <a:ext cx="50292" cy="59436"/>
            </a:xfrm>
            <a:custGeom>
              <a:avLst/>
              <a:gdLst>
                <a:gd name="T0" fmla="*/ 0 w 50292"/>
                <a:gd name="T1" fmla="*/ 0 h 59436"/>
                <a:gd name="T2" fmla="*/ 50292 w 50292"/>
                <a:gd name="T3" fmla="*/ 59436 h 59436"/>
                <a:gd name="T4" fmla="*/ 0 w 50292"/>
                <a:gd name="T5" fmla="*/ 0 h 594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292" h="59436">
                  <a:moveTo>
                    <a:pt x="0" y="0"/>
                  </a:moveTo>
                  <a:lnTo>
                    <a:pt x="50292" y="594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179"/>
            <p:cNvSpPr>
              <a:spLocks/>
            </p:cNvSpPr>
            <p:nvPr/>
          </p:nvSpPr>
          <p:spPr bwMode="auto">
            <a:xfrm>
              <a:off x="1165860" y="3822192"/>
              <a:ext cx="32004" cy="54864"/>
            </a:xfrm>
            <a:custGeom>
              <a:avLst/>
              <a:gdLst>
                <a:gd name="T0" fmla="*/ 4572 w 32004"/>
                <a:gd name="T1" fmla="*/ 0 h 54864"/>
                <a:gd name="T2" fmla="*/ 0 w 32004"/>
                <a:gd name="T3" fmla="*/ 54864 h 54864"/>
                <a:gd name="T4" fmla="*/ 32004 w 32004"/>
                <a:gd name="T5" fmla="*/ 45720 h 54864"/>
                <a:gd name="T6" fmla="*/ 4572 w 32004"/>
                <a:gd name="T7" fmla="*/ 0 h 548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04" h="54864">
                  <a:moveTo>
                    <a:pt x="4572" y="0"/>
                  </a:moveTo>
                  <a:lnTo>
                    <a:pt x="0" y="54864"/>
                  </a:lnTo>
                  <a:lnTo>
                    <a:pt x="32004" y="45720"/>
                  </a:lnTo>
                  <a:lnTo>
                    <a:pt x="45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180"/>
            <p:cNvSpPr>
              <a:spLocks/>
            </p:cNvSpPr>
            <p:nvPr/>
          </p:nvSpPr>
          <p:spPr bwMode="auto">
            <a:xfrm>
              <a:off x="1225296" y="3877056"/>
              <a:ext cx="27432" cy="96012"/>
            </a:xfrm>
            <a:custGeom>
              <a:avLst/>
              <a:gdLst>
                <a:gd name="T0" fmla="*/ 0 w 27432"/>
                <a:gd name="T1" fmla="*/ 0 h 96012"/>
                <a:gd name="T2" fmla="*/ 18288 w 27432"/>
                <a:gd name="T3" fmla="*/ 96012 h 96012"/>
                <a:gd name="T4" fmla="*/ 27432 w 27432"/>
                <a:gd name="T5" fmla="*/ 59436 h 96012"/>
                <a:gd name="T6" fmla="*/ 0 w 27432"/>
                <a:gd name="T7" fmla="*/ 0 h 960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432" h="96012">
                  <a:moveTo>
                    <a:pt x="0" y="0"/>
                  </a:moveTo>
                  <a:lnTo>
                    <a:pt x="18288" y="96012"/>
                  </a:lnTo>
                  <a:lnTo>
                    <a:pt x="27432" y="594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Freeform 181"/>
            <p:cNvSpPr>
              <a:spLocks/>
            </p:cNvSpPr>
            <p:nvPr/>
          </p:nvSpPr>
          <p:spPr bwMode="auto">
            <a:xfrm>
              <a:off x="1979676" y="3424428"/>
              <a:ext cx="9144" cy="68580"/>
            </a:xfrm>
            <a:custGeom>
              <a:avLst/>
              <a:gdLst>
                <a:gd name="T0" fmla="*/ 9144 w 9144"/>
                <a:gd name="T1" fmla="*/ 0 h 68580"/>
                <a:gd name="T2" fmla="*/ 0 w 9144"/>
                <a:gd name="T3" fmla="*/ 68580 h 68580"/>
                <a:gd name="T4" fmla="*/ 9144 w 9144"/>
                <a:gd name="T5" fmla="*/ 0 h 685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144" h="68580">
                  <a:moveTo>
                    <a:pt x="9144" y="0"/>
                  </a:moveTo>
                  <a:lnTo>
                    <a:pt x="0" y="68580"/>
                  </a:lnTo>
                  <a:lnTo>
                    <a:pt x="91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Freeform 182"/>
            <p:cNvSpPr>
              <a:spLocks/>
            </p:cNvSpPr>
            <p:nvPr/>
          </p:nvSpPr>
          <p:spPr bwMode="auto">
            <a:xfrm>
              <a:off x="2016252" y="3369564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183"/>
            <p:cNvSpPr>
              <a:spLocks/>
            </p:cNvSpPr>
            <p:nvPr/>
          </p:nvSpPr>
          <p:spPr bwMode="auto">
            <a:xfrm>
              <a:off x="2176272" y="4448556"/>
              <a:ext cx="1668780" cy="521208"/>
            </a:xfrm>
            <a:custGeom>
              <a:avLst/>
              <a:gdLst>
                <a:gd name="T0" fmla="*/ 109728 w 1668780"/>
                <a:gd name="T1" fmla="*/ 0 h 521208"/>
                <a:gd name="T2" fmla="*/ 68580 w 1668780"/>
                <a:gd name="T3" fmla="*/ 100584 h 521208"/>
                <a:gd name="T4" fmla="*/ 0 w 1668780"/>
                <a:gd name="T5" fmla="*/ 173736 h 521208"/>
                <a:gd name="T6" fmla="*/ 192024 w 1668780"/>
                <a:gd name="T7" fmla="*/ 214884 h 521208"/>
                <a:gd name="T8" fmla="*/ 173736 w 1668780"/>
                <a:gd name="T9" fmla="*/ 246888 h 521208"/>
                <a:gd name="T10" fmla="*/ 461772 w 1668780"/>
                <a:gd name="T11" fmla="*/ 342900 h 521208"/>
                <a:gd name="T12" fmla="*/ 493776 w 1668780"/>
                <a:gd name="T13" fmla="*/ 365760 h 521208"/>
                <a:gd name="T14" fmla="*/ 626364 w 1668780"/>
                <a:gd name="T15" fmla="*/ 329184 h 521208"/>
                <a:gd name="T16" fmla="*/ 827532 w 1668780"/>
                <a:gd name="T17" fmla="*/ 361188 h 521208"/>
                <a:gd name="T18" fmla="*/ 964692 w 1668780"/>
                <a:gd name="T19" fmla="*/ 434340 h 521208"/>
                <a:gd name="T20" fmla="*/ 1124712 w 1668780"/>
                <a:gd name="T21" fmla="*/ 461772 h 521208"/>
                <a:gd name="T22" fmla="*/ 1188720 w 1668780"/>
                <a:gd name="T23" fmla="*/ 443484 h 521208"/>
                <a:gd name="T24" fmla="*/ 1353312 w 1668780"/>
                <a:gd name="T25" fmla="*/ 484632 h 521208"/>
                <a:gd name="T26" fmla="*/ 1435608 w 1668780"/>
                <a:gd name="T27" fmla="*/ 443484 h 521208"/>
                <a:gd name="T28" fmla="*/ 1668780 w 1668780"/>
                <a:gd name="T29" fmla="*/ 521208 h 521208"/>
                <a:gd name="T30" fmla="*/ 1650492 w 1668780"/>
                <a:gd name="T31" fmla="*/ 443484 h 521208"/>
                <a:gd name="T32" fmla="*/ 1668780 w 1668780"/>
                <a:gd name="T33" fmla="*/ 356616 h 521208"/>
                <a:gd name="T34" fmla="*/ 1600200 w 1668780"/>
                <a:gd name="T35" fmla="*/ 324612 h 521208"/>
                <a:gd name="T36" fmla="*/ 1531620 w 1668780"/>
                <a:gd name="T37" fmla="*/ 329184 h 521208"/>
                <a:gd name="T38" fmla="*/ 1449324 w 1668780"/>
                <a:gd name="T39" fmla="*/ 347472 h 521208"/>
                <a:gd name="T40" fmla="*/ 1380744 w 1668780"/>
                <a:gd name="T41" fmla="*/ 347472 h 521208"/>
                <a:gd name="T42" fmla="*/ 1357884 w 1668780"/>
                <a:gd name="T43" fmla="*/ 297180 h 521208"/>
                <a:gd name="T44" fmla="*/ 1312164 w 1668780"/>
                <a:gd name="T45" fmla="*/ 182880 h 521208"/>
                <a:gd name="T46" fmla="*/ 1225296 w 1668780"/>
                <a:gd name="T47" fmla="*/ 178308 h 521208"/>
                <a:gd name="T48" fmla="*/ 1110996 w 1668780"/>
                <a:gd name="T49" fmla="*/ 137160 h 521208"/>
                <a:gd name="T50" fmla="*/ 1051560 w 1668780"/>
                <a:gd name="T51" fmla="*/ 150876 h 521208"/>
                <a:gd name="T52" fmla="*/ 1005840 w 1668780"/>
                <a:gd name="T53" fmla="*/ 96012 h 521208"/>
                <a:gd name="T54" fmla="*/ 955548 w 1668780"/>
                <a:gd name="T55" fmla="*/ 118872 h 521208"/>
                <a:gd name="T56" fmla="*/ 950976 w 1668780"/>
                <a:gd name="T57" fmla="*/ 173736 h 521208"/>
                <a:gd name="T58" fmla="*/ 873252 w 1668780"/>
                <a:gd name="T59" fmla="*/ 196596 h 521208"/>
                <a:gd name="T60" fmla="*/ 758952 w 1668780"/>
                <a:gd name="T61" fmla="*/ 164592 h 521208"/>
                <a:gd name="T62" fmla="*/ 699516 w 1668780"/>
                <a:gd name="T63" fmla="*/ 173736 h 521208"/>
                <a:gd name="T64" fmla="*/ 576072 w 1668780"/>
                <a:gd name="T65" fmla="*/ 155448 h 521208"/>
                <a:gd name="T66" fmla="*/ 516636 w 1668780"/>
                <a:gd name="T67" fmla="*/ 59436 h 521208"/>
                <a:gd name="T68" fmla="*/ 484632 w 1668780"/>
                <a:gd name="T69" fmla="*/ 82296 h 521208"/>
                <a:gd name="T70" fmla="*/ 397764 w 1668780"/>
                <a:gd name="T71" fmla="*/ 50292 h 521208"/>
                <a:gd name="T72" fmla="*/ 333756 w 1668780"/>
                <a:gd name="T73" fmla="*/ 4572 h 521208"/>
                <a:gd name="T74" fmla="*/ 292608 w 1668780"/>
                <a:gd name="T75" fmla="*/ 9144 h 521208"/>
                <a:gd name="T76" fmla="*/ 256032 w 1668780"/>
                <a:gd name="T77" fmla="*/ 36576 h 521208"/>
                <a:gd name="T78" fmla="*/ 187452 w 1668780"/>
                <a:gd name="T79" fmla="*/ 32004 h 521208"/>
                <a:gd name="T80" fmla="*/ 109728 w 1668780"/>
                <a:gd name="T81" fmla="*/ 0 h 52120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68780" h="521208">
                  <a:moveTo>
                    <a:pt x="109728" y="0"/>
                  </a:moveTo>
                  <a:lnTo>
                    <a:pt x="68580" y="100584"/>
                  </a:lnTo>
                  <a:lnTo>
                    <a:pt x="0" y="173736"/>
                  </a:lnTo>
                  <a:lnTo>
                    <a:pt x="192024" y="214884"/>
                  </a:lnTo>
                  <a:lnTo>
                    <a:pt x="173736" y="246888"/>
                  </a:lnTo>
                  <a:lnTo>
                    <a:pt x="461772" y="342900"/>
                  </a:lnTo>
                  <a:lnTo>
                    <a:pt x="493776" y="365760"/>
                  </a:lnTo>
                  <a:lnTo>
                    <a:pt x="626364" y="329184"/>
                  </a:lnTo>
                  <a:lnTo>
                    <a:pt x="827532" y="361188"/>
                  </a:lnTo>
                  <a:lnTo>
                    <a:pt x="964692" y="434340"/>
                  </a:lnTo>
                  <a:lnTo>
                    <a:pt x="1124712" y="461772"/>
                  </a:lnTo>
                  <a:lnTo>
                    <a:pt x="1188720" y="443484"/>
                  </a:lnTo>
                  <a:lnTo>
                    <a:pt x="1353312" y="484632"/>
                  </a:lnTo>
                  <a:lnTo>
                    <a:pt x="1435608" y="443484"/>
                  </a:lnTo>
                  <a:lnTo>
                    <a:pt x="1668780" y="521208"/>
                  </a:lnTo>
                  <a:lnTo>
                    <a:pt x="1650492" y="443484"/>
                  </a:lnTo>
                  <a:lnTo>
                    <a:pt x="1668780" y="356616"/>
                  </a:lnTo>
                  <a:lnTo>
                    <a:pt x="1600200" y="324612"/>
                  </a:lnTo>
                  <a:lnTo>
                    <a:pt x="1531620" y="329184"/>
                  </a:lnTo>
                  <a:lnTo>
                    <a:pt x="1449324" y="347472"/>
                  </a:lnTo>
                  <a:lnTo>
                    <a:pt x="1380744" y="347472"/>
                  </a:lnTo>
                  <a:lnTo>
                    <a:pt x="1357884" y="297180"/>
                  </a:lnTo>
                  <a:lnTo>
                    <a:pt x="1312164" y="182880"/>
                  </a:lnTo>
                  <a:lnTo>
                    <a:pt x="1225296" y="178308"/>
                  </a:lnTo>
                  <a:lnTo>
                    <a:pt x="1110996" y="137160"/>
                  </a:lnTo>
                  <a:lnTo>
                    <a:pt x="1051560" y="150876"/>
                  </a:lnTo>
                  <a:lnTo>
                    <a:pt x="1005840" y="96012"/>
                  </a:lnTo>
                  <a:lnTo>
                    <a:pt x="955548" y="118872"/>
                  </a:lnTo>
                  <a:lnTo>
                    <a:pt x="950976" y="173736"/>
                  </a:lnTo>
                  <a:lnTo>
                    <a:pt x="873252" y="196596"/>
                  </a:lnTo>
                  <a:lnTo>
                    <a:pt x="758952" y="164592"/>
                  </a:lnTo>
                  <a:lnTo>
                    <a:pt x="699516" y="173736"/>
                  </a:lnTo>
                  <a:lnTo>
                    <a:pt x="576072" y="155448"/>
                  </a:lnTo>
                  <a:lnTo>
                    <a:pt x="516636" y="59436"/>
                  </a:lnTo>
                  <a:lnTo>
                    <a:pt x="484632" y="82296"/>
                  </a:lnTo>
                  <a:lnTo>
                    <a:pt x="397764" y="50292"/>
                  </a:lnTo>
                  <a:lnTo>
                    <a:pt x="333756" y="4572"/>
                  </a:lnTo>
                  <a:lnTo>
                    <a:pt x="292608" y="9144"/>
                  </a:lnTo>
                  <a:lnTo>
                    <a:pt x="256032" y="36576"/>
                  </a:lnTo>
                  <a:lnTo>
                    <a:pt x="187452" y="32004"/>
                  </a:lnTo>
                  <a:lnTo>
                    <a:pt x="10972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184"/>
            <p:cNvSpPr>
              <a:spLocks/>
            </p:cNvSpPr>
            <p:nvPr/>
          </p:nvSpPr>
          <p:spPr bwMode="auto">
            <a:xfrm>
              <a:off x="3525012" y="4631436"/>
              <a:ext cx="246888" cy="73152"/>
            </a:xfrm>
            <a:custGeom>
              <a:avLst/>
              <a:gdLst>
                <a:gd name="T0" fmla="*/ 246888 w 246888"/>
                <a:gd name="T1" fmla="*/ 0 h 73152"/>
                <a:gd name="T2" fmla="*/ 32004 w 246888"/>
                <a:gd name="T3" fmla="*/ 0 h 73152"/>
                <a:gd name="T4" fmla="*/ 0 w 246888"/>
                <a:gd name="T5" fmla="*/ 36576 h 73152"/>
                <a:gd name="T6" fmla="*/ 77724 w 246888"/>
                <a:gd name="T7" fmla="*/ 45720 h 73152"/>
                <a:gd name="T8" fmla="*/ 128016 w 246888"/>
                <a:gd name="T9" fmla="*/ 73152 h 73152"/>
                <a:gd name="T10" fmla="*/ 246888 w 246888"/>
                <a:gd name="T11" fmla="*/ 0 h 73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6888" h="73152">
                  <a:moveTo>
                    <a:pt x="246888" y="0"/>
                  </a:moveTo>
                  <a:lnTo>
                    <a:pt x="32004" y="0"/>
                  </a:lnTo>
                  <a:lnTo>
                    <a:pt x="0" y="36576"/>
                  </a:lnTo>
                  <a:lnTo>
                    <a:pt x="77724" y="45720"/>
                  </a:lnTo>
                  <a:lnTo>
                    <a:pt x="128016" y="73152"/>
                  </a:lnTo>
                  <a:lnTo>
                    <a:pt x="24688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185"/>
            <p:cNvSpPr>
              <a:spLocks/>
            </p:cNvSpPr>
            <p:nvPr/>
          </p:nvSpPr>
          <p:spPr bwMode="auto">
            <a:xfrm>
              <a:off x="3854196" y="4855464"/>
              <a:ext cx="214884" cy="137160"/>
            </a:xfrm>
            <a:custGeom>
              <a:avLst/>
              <a:gdLst>
                <a:gd name="T0" fmla="*/ 214884 w 214884"/>
                <a:gd name="T1" fmla="*/ 50292 h 137160"/>
                <a:gd name="T2" fmla="*/ 132588 w 214884"/>
                <a:gd name="T3" fmla="*/ 0 h 137160"/>
                <a:gd name="T4" fmla="*/ 0 w 214884"/>
                <a:gd name="T5" fmla="*/ 22860 h 137160"/>
                <a:gd name="T6" fmla="*/ 73152 w 214884"/>
                <a:gd name="T7" fmla="*/ 86868 h 137160"/>
                <a:gd name="T8" fmla="*/ 128016 w 214884"/>
                <a:gd name="T9" fmla="*/ 137160 h 137160"/>
                <a:gd name="T10" fmla="*/ 214884 w 214884"/>
                <a:gd name="T11" fmla="*/ 50292 h 137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4884" h="137160">
                  <a:moveTo>
                    <a:pt x="214884" y="50292"/>
                  </a:moveTo>
                  <a:lnTo>
                    <a:pt x="132588" y="0"/>
                  </a:lnTo>
                  <a:lnTo>
                    <a:pt x="0" y="22860"/>
                  </a:lnTo>
                  <a:lnTo>
                    <a:pt x="73152" y="86868"/>
                  </a:lnTo>
                  <a:lnTo>
                    <a:pt x="128016" y="137160"/>
                  </a:lnTo>
                  <a:lnTo>
                    <a:pt x="214884" y="5029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186"/>
            <p:cNvSpPr>
              <a:spLocks/>
            </p:cNvSpPr>
            <p:nvPr/>
          </p:nvSpPr>
          <p:spPr bwMode="auto">
            <a:xfrm>
              <a:off x="4105656" y="4873752"/>
              <a:ext cx="141732" cy="146304"/>
            </a:xfrm>
            <a:custGeom>
              <a:avLst/>
              <a:gdLst>
                <a:gd name="T0" fmla="*/ 100584 w 141732"/>
                <a:gd name="T1" fmla="*/ 0 h 146304"/>
                <a:gd name="T2" fmla="*/ 32004 w 141732"/>
                <a:gd name="T3" fmla="*/ 54864 h 146304"/>
                <a:gd name="T4" fmla="*/ 32004 w 141732"/>
                <a:gd name="T5" fmla="*/ 91440 h 146304"/>
                <a:gd name="T6" fmla="*/ 0 w 141732"/>
                <a:gd name="T7" fmla="*/ 114300 h 146304"/>
                <a:gd name="T8" fmla="*/ 96012 w 141732"/>
                <a:gd name="T9" fmla="*/ 146304 h 146304"/>
                <a:gd name="T10" fmla="*/ 141732 w 141732"/>
                <a:gd name="T11" fmla="*/ 91440 h 146304"/>
                <a:gd name="T12" fmla="*/ 100584 w 141732"/>
                <a:gd name="T13" fmla="*/ 0 h 1463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1732" h="146304">
                  <a:moveTo>
                    <a:pt x="100584" y="0"/>
                  </a:moveTo>
                  <a:lnTo>
                    <a:pt x="32004" y="54864"/>
                  </a:lnTo>
                  <a:lnTo>
                    <a:pt x="32004" y="91440"/>
                  </a:lnTo>
                  <a:lnTo>
                    <a:pt x="0" y="114300"/>
                  </a:lnTo>
                  <a:lnTo>
                    <a:pt x="96012" y="146304"/>
                  </a:lnTo>
                  <a:lnTo>
                    <a:pt x="141732" y="91440"/>
                  </a:lnTo>
                  <a:lnTo>
                    <a:pt x="10058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187"/>
            <p:cNvSpPr>
              <a:spLocks/>
            </p:cNvSpPr>
            <p:nvPr/>
          </p:nvSpPr>
          <p:spPr bwMode="auto">
            <a:xfrm>
              <a:off x="4261104" y="4910328"/>
              <a:ext cx="297180" cy="141732"/>
            </a:xfrm>
            <a:custGeom>
              <a:avLst/>
              <a:gdLst>
                <a:gd name="T0" fmla="*/ 173736 w 297180"/>
                <a:gd name="T1" fmla="*/ 9144 h 141732"/>
                <a:gd name="T2" fmla="*/ 100584 w 297180"/>
                <a:gd name="T3" fmla="*/ 0 h 141732"/>
                <a:gd name="T4" fmla="*/ 18288 w 297180"/>
                <a:gd name="T5" fmla="*/ 45720 h 141732"/>
                <a:gd name="T6" fmla="*/ 0 w 297180"/>
                <a:gd name="T7" fmla="*/ 123444 h 141732"/>
                <a:gd name="T8" fmla="*/ 73152 w 297180"/>
                <a:gd name="T9" fmla="*/ 141732 h 141732"/>
                <a:gd name="T10" fmla="*/ 146304 w 297180"/>
                <a:gd name="T11" fmla="*/ 123444 h 141732"/>
                <a:gd name="T12" fmla="*/ 297180 w 297180"/>
                <a:gd name="T13" fmla="*/ 68580 h 141732"/>
                <a:gd name="T14" fmla="*/ 201168 w 297180"/>
                <a:gd name="T15" fmla="*/ 64008 h 141732"/>
                <a:gd name="T16" fmla="*/ 173736 w 297180"/>
                <a:gd name="T17" fmla="*/ 9144 h 1417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7180" h="141732">
                  <a:moveTo>
                    <a:pt x="173736" y="9144"/>
                  </a:moveTo>
                  <a:lnTo>
                    <a:pt x="100584" y="0"/>
                  </a:lnTo>
                  <a:lnTo>
                    <a:pt x="18288" y="45720"/>
                  </a:lnTo>
                  <a:lnTo>
                    <a:pt x="0" y="123444"/>
                  </a:lnTo>
                  <a:lnTo>
                    <a:pt x="73152" y="141732"/>
                  </a:lnTo>
                  <a:lnTo>
                    <a:pt x="146304" y="123444"/>
                  </a:lnTo>
                  <a:lnTo>
                    <a:pt x="297180" y="68580"/>
                  </a:lnTo>
                  <a:lnTo>
                    <a:pt x="201168" y="64008"/>
                  </a:lnTo>
                  <a:lnTo>
                    <a:pt x="173736" y="91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188"/>
            <p:cNvSpPr>
              <a:spLocks/>
            </p:cNvSpPr>
            <p:nvPr/>
          </p:nvSpPr>
          <p:spPr bwMode="auto">
            <a:xfrm>
              <a:off x="4453128" y="4855464"/>
              <a:ext cx="260604" cy="128016"/>
            </a:xfrm>
            <a:custGeom>
              <a:avLst/>
              <a:gdLst>
                <a:gd name="T0" fmla="*/ 260604 w 260604"/>
                <a:gd name="T1" fmla="*/ 114300 h 128016"/>
                <a:gd name="T2" fmla="*/ 214884 w 260604"/>
                <a:gd name="T3" fmla="*/ 32004 h 128016"/>
                <a:gd name="T4" fmla="*/ 182880 w 260604"/>
                <a:gd name="T5" fmla="*/ 82296 h 128016"/>
                <a:gd name="T6" fmla="*/ 141732 w 260604"/>
                <a:gd name="T7" fmla="*/ 41148 h 128016"/>
                <a:gd name="T8" fmla="*/ 100584 w 260604"/>
                <a:gd name="T9" fmla="*/ 45720 h 128016"/>
                <a:gd name="T10" fmla="*/ 36576 w 260604"/>
                <a:gd name="T11" fmla="*/ 0 h 128016"/>
                <a:gd name="T12" fmla="*/ 0 w 260604"/>
                <a:gd name="T13" fmla="*/ 22860 h 128016"/>
                <a:gd name="T14" fmla="*/ 45720 w 260604"/>
                <a:gd name="T15" fmla="*/ 77724 h 128016"/>
                <a:gd name="T16" fmla="*/ 123444 w 260604"/>
                <a:gd name="T17" fmla="*/ 128016 h 128016"/>
                <a:gd name="T18" fmla="*/ 123444 w 260604"/>
                <a:gd name="T19" fmla="*/ 128016 h 128016"/>
                <a:gd name="T20" fmla="*/ 260604 w 260604"/>
                <a:gd name="T21" fmla="*/ 114300 h 1280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0604" h="128016">
                  <a:moveTo>
                    <a:pt x="260604" y="114300"/>
                  </a:moveTo>
                  <a:lnTo>
                    <a:pt x="214884" y="32004"/>
                  </a:lnTo>
                  <a:lnTo>
                    <a:pt x="182880" y="82296"/>
                  </a:lnTo>
                  <a:lnTo>
                    <a:pt x="141732" y="41148"/>
                  </a:lnTo>
                  <a:lnTo>
                    <a:pt x="100584" y="45720"/>
                  </a:lnTo>
                  <a:lnTo>
                    <a:pt x="36576" y="0"/>
                  </a:lnTo>
                  <a:lnTo>
                    <a:pt x="0" y="22860"/>
                  </a:lnTo>
                  <a:lnTo>
                    <a:pt x="45720" y="77724"/>
                  </a:lnTo>
                  <a:lnTo>
                    <a:pt x="123444" y="128016"/>
                  </a:lnTo>
                  <a:lnTo>
                    <a:pt x="260604" y="1143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189"/>
            <p:cNvSpPr>
              <a:spLocks/>
            </p:cNvSpPr>
            <p:nvPr/>
          </p:nvSpPr>
          <p:spPr bwMode="auto">
            <a:xfrm>
              <a:off x="4672584" y="5084064"/>
              <a:ext cx="342900" cy="187452"/>
            </a:xfrm>
            <a:custGeom>
              <a:avLst/>
              <a:gdLst>
                <a:gd name="T0" fmla="*/ 251460 w 342900"/>
                <a:gd name="T1" fmla="*/ 68580 h 187452"/>
                <a:gd name="T2" fmla="*/ 173736 w 342900"/>
                <a:gd name="T3" fmla="*/ 0 h 187452"/>
                <a:gd name="T4" fmla="*/ 132588 w 342900"/>
                <a:gd name="T5" fmla="*/ 22860 h 187452"/>
                <a:gd name="T6" fmla="*/ 0 w 342900"/>
                <a:gd name="T7" fmla="*/ 36576 h 187452"/>
                <a:gd name="T8" fmla="*/ 41148 w 342900"/>
                <a:gd name="T9" fmla="*/ 86868 h 187452"/>
                <a:gd name="T10" fmla="*/ 146304 w 342900"/>
                <a:gd name="T11" fmla="*/ 105156 h 187452"/>
                <a:gd name="T12" fmla="*/ 224028 w 342900"/>
                <a:gd name="T13" fmla="*/ 169164 h 187452"/>
                <a:gd name="T14" fmla="*/ 292608 w 342900"/>
                <a:gd name="T15" fmla="*/ 187452 h 187452"/>
                <a:gd name="T16" fmla="*/ 342900 w 342900"/>
                <a:gd name="T17" fmla="*/ 155448 h 187452"/>
                <a:gd name="T18" fmla="*/ 251460 w 342900"/>
                <a:gd name="T19" fmla="*/ 68580 h 1874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2900" h="187452">
                  <a:moveTo>
                    <a:pt x="251460" y="68580"/>
                  </a:moveTo>
                  <a:lnTo>
                    <a:pt x="173736" y="0"/>
                  </a:lnTo>
                  <a:lnTo>
                    <a:pt x="132588" y="22860"/>
                  </a:lnTo>
                  <a:lnTo>
                    <a:pt x="0" y="36576"/>
                  </a:lnTo>
                  <a:lnTo>
                    <a:pt x="41148" y="86868"/>
                  </a:lnTo>
                  <a:lnTo>
                    <a:pt x="146304" y="105156"/>
                  </a:lnTo>
                  <a:lnTo>
                    <a:pt x="224028" y="169164"/>
                  </a:lnTo>
                  <a:lnTo>
                    <a:pt x="292608" y="187452"/>
                  </a:lnTo>
                  <a:lnTo>
                    <a:pt x="342900" y="155448"/>
                  </a:lnTo>
                  <a:lnTo>
                    <a:pt x="251460" y="6858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190"/>
            <p:cNvSpPr>
              <a:spLocks/>
            </p:cNvSpPr>
            <p:nvPr/>
          </p:nvSpPr>
          <p:spPr bwMode="auto">
            <a:xfrm>
              <a:off x="4841748" y="4882896"/>
              <a:ext cx="630936" cy="123444"/>
            </a:xfrm>
            <a:custGeom>
              <a:avLst/>
              <a:gdLst>
                <a:gd name="T0" fmla="*/ 105156 w 630936"/>
                <a:gd name="T1" fmla="*/ 0 h 123444"/>
                <a:gd name="T2" fmla="*/ 0 w 630936"/>
                <a:gd name="T3" fmla="*/ 68580 h 123444"/>
                <a:gd name="T4" fmla="*/ 0 w 630936"/>
                <a:gd name="T5" fmla="*/ 109728 h 123444"/>
                <a:gd name="T6" fmla="*/ 105156 w 630936"/>
                <a:gd name="T7" fmla="*/ 109728 h 123444"/>
                <a:gd name="T8" fmla="*/ 365760 w 630936"/>
                <a:gd name="T9" fmla="*/ 123444 h 123444"/>
                <a:gd name="T10" fmla="*/ 630936 w 630936"/>
                <a:gd name="T11" fmla="*/ 4572 h 123444"/>
                <a:gd name="T12" fmla="*/ 443484 w 630936"/>
                <a:gd name="T13" fmla="*/ 68580 h 123444"/>
                <a:gd name="T14" fmla="*/ 397764 w 630936"/>
                <a:gd name="T15" fmla="*/ 36576 h 123444"/>
                <a:gd name="T16" fmla="*/ 283464 w 630936"/>
                <a:gd name="T17" fmla="*/ 73152 h 123444"/>
                <a:gd name="T18" fmla="*/ 205740 w 630936"/>
                <a:gd name="T19" fmla="*/ 32004 h 123444"/>
                <a:gd name="T20" fmla="*/ 105156 w 630936"/>
                <a:gd name="T21" fmla="*/ 0 h 123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0936" h="123444">
                  <a:moveTo>
                    <a:pt x="105156" y="0"/>
                  </a:moveTo>
                  <a:lnTo>
                    <a:pt x="0" y="68580"/>
                  </a:lnTo>
                  <a:lnTo>
                    <a:pt x="0" y="109728"/>
                  </a:lnTo>
                  <a:lnTo>
                    <a:pt x="105156" y="109728"/>
                  </a:lnTo>
                  <a:lnTo>
                    <a:pt x="365760" y="123444"/>
                  </a:lnTo>
                  <a:lnTo>
                    <a:pt x="630936" y="4572"/>
                  </a:lnTo>
                  <a:lnTo>
                    <a:pt x="443484" y="68580"/>
                  </a:lnTo>
                  <a:lnTo>
                    <a:pt x="397764" y="36576"/>
                  </a:lnTo>
                  <a:lnTo>
                    <a:pt x="283464" y="73152"/>
                  </a:lnTo>
                  <a:lnTo>
                    <a:pt x="205740" y="32004"/>
                  </a:lnTo>
                  <a:lnTo>
                    <a:pt x="105156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191"/>
            <p:cNvSpPr>
              <a:spLocks/>
            </p:cNvSpPr>
            <p:nvPr/>
          </p:nvSpPr>
          <p:spPr bwMode="auto">
            <a:xfrm>
              <a:off x="2816352" y="2537460"/>
              <a:ext cx="1856232" cy="1568196"/>
            </a:xfrm>
            <a:custGeom>
              <a:avLst/>
              <a:gdLst>
                <a:gd name="T0" fmla="*/ 13716 w 1856232"/>
                <a:gd name="T1" fmla="*/ 539496 h 1568196"/>
                <a:gd name="T2" fmla="*/ 0 w 1856232"/>
                <a:gd name="T3" fmla="*/ 617220 h 1568196"/>
                <a:gd name="T4" fmla="*/ 50292 w 1856232"/>
                <a:gd name="T5" fmla="*/ 822960 h 1568196"/>
                <a:gd name="T6" fmla="*/ 59436 w 1856232"/>
                <a:gd name="T7" fmla="*/ 941832 h 1568196"/>
                <a:gd name="T8" fmla="*/ 146304 w 1856232"/>
                <a:gd name="T9" fmla="*/ 987552 h 1568196"/>
                <a:gd name="T10" fmla="*/ 192024 w 1856232"/>
                <a:gd name="T11" fmla="*/ 1143000 h 1568196"/>
                <a:gd name="T12" fmla="*/ 242316 w 1856232"/>
                <a:gd name="T13" fmla="*/ 1357884 h 1568196"/>
                <a:gd name="T14" fmla="*/ 342900 w 1856232"/>
                <a:gd name="T15" fmla="*/ 1376172 h 1568196"/>
                <a:gd name="T16" fmla="*/ 457200 w 1856232"/>
                <a:gd name="T17" fmla="*/ 1362456 h 1568196"/>
                <a:gd name="T18" fmla="*/ 544068 w 1856232"/>
                <a:gd name="T19" fmla="*/ 1485900 h 1568196"/>
                <a:gd name="T20" fmla="*/ 676656 w 1856232"/>
                <a:gd name="T21" fmla="*/ 1453896 h 1568196"/>
                <a:gd name="T22" fmla="*/ 758952 w 1856232"/>
                <a:gd name="T23" fmla="*/ 1385316 h 1568196"/>
                <a:gd name="T24" fmla="*/ 868680 w 1856232"/>
                <a:gd name="T25" fmla="*/ 1408176 h 1568196"/>
                <a:gd name="T26" fmla="*/ 1014984 w 1856232"/>
                <a:gd name="T27" fmla="*/ 1453896 h 1568196"/>
                <a:gd name="T28" fmla="*/ 1307592 w 1856232"/>
                <a:gd name="T29" fmla="*/ 1485900 h 1568196"/>
                <a:gd name="T30" fmla="*/ 1335024 w 1856232"/>
                <a:gd name="T31" fmla="*/ 1339596 h 1568196"/>
                <a:gd name="T32" fmla="*/ 1367028 w 1856232"/>
                <a:gd name="T33" fmla="*/ 1284732 h 1568196"/>
                <a:gd name="T34" fmla="*/ 1371600 w 1856232"/>
                <a:gd name="T35" fmla="*/ 1211580 h 1568196"/>
                <a:gd name="T36" fmla="*/ 1367028 w 1856232"/>
                <a:gd name="T37" fmla="*/ 1143000 h 1568196"/>
                <a:gd name="T38" fmla="*/ 1559052 w 1856232"/>
                <a:gd name="T39" fmla="*/ 969264 h 1568196"/>
                <a:gd name="T40" fmla="*/ 1595628 w 1856232"/>
                <a:gd name="T41" fmla="*/ 900684 h 1568196"/>
                <a:gd name="T42" fmla="*/ 1668780 w 1856232"/>
                <a:gd name="T43" fmla="*/ 640080 h 1568196"/>
                <a:gd name="T44" fmla="*/ 1856232 w 1856232"/>
                <a:gd name="T45" fmla="*/ 662940 h 1568196"/>
                <a:gd name="T46" fmla="*/ 1641348 w 1856232"/>
                <a:gd name="T47" fmla="*/ 461772 h 1568196"/>
                <a:gd name="T48" fmla="*/ 1586484 w 1856232"/>
                <a:gd name="T49" fmla="*/ 260604 h 1568196"/>
                <a:gd name="T50" fmla="*/ 1517904 w 1856232"/>
                <a:gd name="T51" fmla="*/ 141732 h 1568196"/>
                <a:gd name="T52" fmla="*/ 1659636 w 1856232"/>
                <a:gd name="T53" fmla="*/ 173736 h 1568196"/>
                <a:gd name="T54" fmla="*/ 1586484 w 1856232"/>
                <a:gd name="T55" fmla="*/ 41148 h 1568196"/>
                <a:gd name="T56" fmla="*/ 1426464 w 1856232"/>
                <a:gd name="T57" fmla="*/ 18288 h 1568196"/>
                <a:gd name="T58" fmla="*/ 1239012 w 1856232"/>
                <a:gd name="T59" fmla="*/ 123444 h 1568196"/>
                <a:gd name="T60" fmla="*/ 1152144 w 1856232"/>
                <a:gd name="T61" fmla="*/ 269748 h 1568196"/>
                <a:gd name="T62" fmla="*/ 1165860 w 1856232"/>
                <a:gd name="T63" fmla="*/ 356616 h 1568196"/>
                <a:gd name="T64" fmla="*/ 1042416 w 1856232"/>
                <a:gd name="T65" fmla="*/ 544068 h 1568196"/>
                <a:gd name="T66" fmla="*/ 914400 w 1856232"/>
                <a:gd name="T67" fmla="*/ 548640 h 1568196"/>
                <a:gd name="T68" fmla="*/ 781812 w 1856232"/>
                <a:gd name="T69" fmla="*/ 562356 h 1568196"/>
                <a:gd name="T70" fmla="*/ 603504 w 1856232"/>
                <a:gd name="T71" fmla="*/ 544068 h 1568196"/>
                <a:gd name="T72" fmla="*/ 530352 w 1856232"/>
                <a:gd name="T73" fmla="*/ 630936 h 1568196"/>
                <a:gd name="T74" fmla="*/ 324612 w 1856232"/>
                <a:gd name="T75" fmla="*/ 658368 h 1568196"/>
                <a:gd name="T76" fmla="*/ 123444 w 1856232"/>
                <a:gd name="T77" fmla="*/ 457200 h 15681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856232" h="1568196">
                  <a:moveTo>
                    <a:pt x="123444" y="457200"/>
                  </a:moveTo>
                  <a:lnTo>
                    <a:pt x="13716" y="539496"/>
                  </a:lnTo>
                  <a:lnTo>
                    <a:pt x="27432" y="589788"/>
                  </a:lnTo>
                  <a:lnTo>
                    <a:pt x="0" y="617220"/>
                  </a:lnTo>
                  <a:lnTo>
                    <a:pt x="4572" y="745236"/>
                  </a:lnTo>
                  <a:lnTo>
                    <a:pt x="50292" y="822960"/>
                  </a:lnTo>
                  <a:lnTo>
                    <a:pt x="27432" y="873252"/>
                  </a:lnTo>
                  <a:lnTo>
                    <a:pt x="59436" y="941832"/>
                  </a:lnTo>
                  <a:lnTo>
                    <a:pt x="100584" y="960120"/>
                  </a:lnTo>
                  <a:lnTo>
                    <a:pt x="146304" y="987552"/>
                  </a:lnTo>
                  <a:lnTo>
                    <a:pt x="219456" y="1078992"/>
                  </a:lnTo>
                  <a:lnTo>
                    <a:pt x="192024" y="1143000"/>
                  </a:lnTo>
                  <a:lnTo>
                    <a:pt x="210312" y="1197864"/>
                  </a:lnTo>
                  <a:lnTo>
                    <a:pt x="242316" y="1357884"/>
                  </a:lnTo>
                  <a:lnTo>
                    <a:pt x="301752" y="1357884"/>
                  </a:lnTo>
                  <a:lnTo>
                    <a:pt x="342900" y="1376172"/>
                  </a:lnTo>
                  <a:lnTo>
                    <a:pt x="374904" y="1385316"/>
                  </a:lnTo>
                  <a:lnTo>
                    <a:pt x="457200" y="1362456"/>
                  </a:lnTo>
                  <a:lnTo>
                    <a:pt x="502920" y="1348740"/>
                  </a:lnTo>
                  <a:lnTo>
                    <a:pt x="544068" y="1485900"/>
                  </a:lnTo>
                  <a:lnTo>
                    <a:pt x="608076" y="1440180"/>
                  </a:lnTo>
                  <a:lnTo>
                    <a:pt x="676656" y="1453896"/>
                  </a:lnTo>
                  <a:lnTo>
                    <a:pt x="740664" y="1421892"/>
                  </a:lnTo>
                  <a:lnTo>
                    <a:pt x="758952" y="1385316"/>
                  </a:lnTo>
                  <a:lnTo>
                    <a:pt x="818388" y="1426464"/>
                  </a:lnTo>
                  <a:lnTo>
                    <a:pt x="868680" y="1408176"/>
                  </a:lnTo>
                  <a:lnTo>
                    <a:pt x="882396" y="1458468"/>
                  </a:lnTo>
                  <a:lnTo>
                    <a:pt x="1014984" y="1453896"/>
                  </a:lnTo>
                  <a:lnTo>
                    <a:pt x="1088136" y="1568196"/>
                  </a:lnTo>
                  <a:lnTo>
                    <a:pt x="1307592" y="1485900"/>
                  </a:lnTo>
                  <a:lnTo>
                    <a:pt x="1344168" y="1389888"/>
                  </a:lnTo>
                  <a:lnTo>
                    <a:pt x="1335024" y="1339596"/>
                  </a:lnTo>
                  <a:lnTo>
                    <a:pt x="1357884" y="1353312"/>
                  </a:lnTo>
                  <a:lnTo>
                    <a:pt x="1367028" y="1284732"/>
                  </a:lnTo>
                  <a:lnTo>
                    <a:pt x="1403604" y="1252728"/>
                  </a:lnTo>
                  <a:lnTo>
                    <a:pt x="1371600" y="1211580"/>
                  </a:lnTo>
                  <a:lnTo>
                    <a:pt x="1389888" y="1165860"/>
                  </a:lnTo>
                  <a:lnTo>
                    <a:pt x="1367028" y="1143000"/>
                  </a:lnTo>
                  <a:lnTo>
                    <a:pt x="1467612" y="1051560"/>
                  </a:lnTo>
                  <a:lnTo>
                    <a:pt x="1559052" y="969264"/>
                  </a:lnTo>
                  <a:lnTo>
                    <a:pt x="1586484" y="969264"/>
                  </a:lnTo>
                  <a:lnTo>
                    <a:pt x="1595628" y="900684"/>
                  </a:lnTo>
                  <a:lnTo>
                    <a:pt x="1559052" y="859536"/>
                  </a:lnTo>
                  <a:lnTo>
                    <a:pt x="1668780" y="640080"/>
                  </a:lnTo>
                  <a:lnTo>
                    <a:pt x="1787652" y="662940"/>
                  </a:lnTo>
                  <a:lnTo>
                    <a:pt x="1856232" y="662940"/>
                  </a:lnTo>
                  <a:lnTo>
                    <a:pt x="1856232" y="617220"/>
                  </a:lnTo>
                  <a:lnTo>
                    <a:pt x="1641348" y="461772"/>
                  </a:lnTo>
                  <a:lnTo>
                    <a:pt x="1668780" y="393192"/>
                  </a:lnTo>
                  <a:lnTo>
                    <a:pt x="1586484" y="260604"/>
                  </a:lnTo>
                  <a:lnTo>
                    <a:pt x="1554480" y="214884"/>
                  </a:lnTo>
                  <a:lnTo>
                    <a:pt x="1517904" y="141732"/>
                  </a:lnTo>
                  <a:lnTo>
                    <a:pt x="1591056" y="132588"/>
                  </a:lnTo>
                  <a:lnTo>
                    <a:pt x="1659636" y="173736"/>
                  </a:lnTo>
                  <a:lnTo>
                    <a:pt x="1641348" y="59436"/>
                  </a:lnTo>
                  <a:cubicBezTo>
                    <a:pt x="1606296" y="42672"/>
                    <a:pt x="1621536" y="57912"/>
                    <a:pt x="1586484" y="41148"/>
                  </a:cubicBezTo>
                  <a:lnTo>
                    <a:pt x="1527048" y="18288"/>
                  </a:lnTo>
                  <a:lnTo>
                    <a:pt x="1426464" y="18288"/>
                  </a:lnTo>
                  <a:lnTo>
                    <a:pt x="1280160" y="0"/>
                  </a:lnTo>
                  <a:lnTo>
                    <a:pt x="1239012" y="123444"/>
                  </a:lnTo>
                  <a:lnTo>
                    <a:pt x="1207008" y="256032"/>
                  </a:lnTo>
                  <a:lnTo>
                    <a:pt x="1152144" y="269748"/>
                  </a:lnTo>
                  <a:lnTo>
                    <a:pt x="1143000" y="320040"/>
                  </a:lnTo>
                  <a:lnTo>
                    <a:pt x="1165860" y="356616"/>
                  </a:lnTo>
                  <a:lnTo>
                    <a:pt x="1088136" y="416052"/>
                  </a:lnTo>
                  <a:lnTo>
                    <a:pt x="1042416" y="544068"/>
                  </a:lnTo>
                  <a:lnTo>
                    <a:pt x="969264" y="544068"/>
                  </a:lnTo>
                  <a:lnTo>
                    <a:pt x="914400" y="548640"/>
                  </a:lnTo>
                  <a:lnTo>
                    <a:pt x="859536" y="594360"/>
                  </a:lnTo>
                  <a:lnTo>
                    <a:pt x="781812" y="562356"/>
                  </a:lnTo>
                  <a:lnTo>
                    <a:pt x="736092" y="534924"/>
                  </a:lnTo>
                  <a:lnTo>
                    <a:pt x="603504" y="544068"/>
                  </a:lnTo>
                  <a:lnTo>
                    <a:pt x="576072" y="603504"/>
                  </a:lnTo>
                  <a:lnTo>
                    <a:pt x="530352" y="630936"/>
                  </a:lnTo>
                  <a:lnTo>
                    <a:pt x="425196" y="626364"/>
                  </a:lnTo>
                  <a:lnTo>
                    <a:pt x="324612" y="658368"/>
                  </a:lnTo>
                  <a:lnTo>
                    <a:pt x="242316" y="617220"/>
                  </a:lnTo>
                  <a:lnTo>
                    <a:pt x="123444" y="4572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192"/>
            <p:cNvSpPr>
              <a:spLocks/>
            </p:cNvSpPr>
            <p:nvPr/>
          </p:nvSpPr>
          <p:spPr bwMode="auto">
            <a:xfrm>
              <a:off x="2948940" y="2057400"/>
              <a:ext cx="1796796" cy="1138428"/>
            </a:xfrm>
            <a:custGeom>
              <a:avLst/>
              <a:gdLst>
                <a:gd name="T0" fmla="*/ 1527048 w 1796796"/>
                <a:gd name="T1" fmla="*/ 557784 h 1138428"/>
                <a:gd name="T2" fmla="*/ 1645920 w 1796796"/>
                <a:gd name="T3" fmla="*/ 489204 h 1138428"/>
                <a:gd name="T4" fmla="*/ 1581912 w 1796796"/>
                <a:gd name="T5" fmla="*/ 411480 h 1138428"/>
                <a:gd name="T6" fmla="*/ 1618488 w 1796796"/>
                <a:gd name="T7" fmla="*/ 365760 h 1138428"/>
                <a:gd name="T8" fmla="*/ 1723644 w 1796796"/>
                <a:gd name="T9" fmla="*/ 384048 h 1138428"/>
                <a:gd name="T10" fmla="*/ 1796796 w 1796796"/>
                <a:gd name="T11" fmla="*/ 338328 h 1138428"/>
                <a:gd name="T12" fmla="*/ 1764792 w 1796796"/>
                <a:gd name="T13" fmla="*/ 288036 h 1138428"/>
                <a:gd name="T14" fmla="*/ 1687068 w 1796796"/>
                <a:gd name="T15" fmla="*/ 288036 h 1138428"/>
                <a:gd name="T16" fmla="*/ 1581912 w 1796796"/>
                <a:gd name="T17" fmla="*/ 210312 h 1138428"/>
                <a:gd name="T18" fmla="*/ 1531620 w 1796796"/>
                <a:gd name="T19" fmla="*/ 256032 h 1138428"/>
                <a:gd name="T20" fmla="*/ 1563624 w 1796796"/>
                <a:gd name="T21" fmla="*/ 205740 h 1138428"/>
                <a:gd name="T22" fmla="*/ 1485900 w 1796796"/>
                <a:gd name="T23" fmla="*/ 201168 h 1138428"/>
                <a:gd name="T24" fmla="*/ 1485900 w 1796796"/>
                <a:gd name="T25" fmla="*/ 114300 h 1138428"/>
                <a:gd name="T26" fmla="*/ 1417320 w 1796796"/>
                <a:gd name="T27" fmla="*/ 68580 h 1138428"/>
                <a:gd name="T28" fmla="*/ 1380744 w 1796796"/>
                <a:gd name="T29" fmla="*/ 0 h 1138428"/>
                <a:gd name="T30" fmla="*/ 1335024 w 1796796"/>
                <a:gd name="T31" fmla="*/ 77724 h 1138428"/>
                <a:gd name="T32" fmla="*/ 1330452 w 1796796"/>
                <a:gd name="T33" fmla="*/ 18288 h 1138428"/>
                <a:gd name="T34" fmla="*/ 1207008 w 1796796"/>
                <a:gd name="T35" fmla="*/ 155448 h 1138428"/>
                <a:gd name="T36" fmla="*/ 1147572 w 1796796"/>
                <a:gd name="T37" fmla="*/ 260604 h 1138428"/>
                <a:gd name="T38" fmla="*/ 1046988 w 1796796"/>
                <a:gd name="T39" fmla="*/ 306324 h 1138428"/>
                <a:gd name="T40" fmla="*/ 1092708 w 1796796"/>
                <a:gd name="T41" fmla="*/ 361188 h 1138428"/>
                <a:gd name="T42" fmla="*/ 1024128 w 1796796"/>
                <a:gd name="T43" fmla="*/ 393192 h 1138428"/>
                <a:gd name="T44" fmla="*/ 996696 w 1796796"/>
                <a:gd name="T45" fmla="*/ 374904 h 1138428"/>
                <a:gd name="T46" fmla="*/ 987552 w 1796796"/>
                <a:gd name="T47" fmla="*/ 338328 h 1138428"/>
                <a:gd name="T48" fmla="*/ 900684 w 1796796"/>
                <a:gd name="T49" fmla="*/ 406908 h 1138428"/>
                <a:gd name="T50" fmla="*/ 832104 w 1796796"/>
                <a:gd name="T51" fmla="*/ 448056 h 1138428"/>
                <a:gd name="T52" fmla="*/ 790956 w 1796796"/>
                <a:gd name="T53" fmla="*/ 539496 h 1138428"/>
                <a:gd name="T54" fmla="*/ 653796 w 1796796"/>
                <a:gd name="T55" fmla="*/ 658368 h 1138428"/>
                <a:gd name="T56" fmla="*/ 617220 w 1796796"/>
                <a:gd name="T57" fmla="*/ 708660 h 1138428"/>
                <a:gd name="T58" fmla="*/ 324612 w 1796796"/>
                <a:gd name="T59" fmla="*/ 800100 h 1138428"/>
                <a:gd name="T60" fmla="*/ 256032 w 1796796"/>
                <a:gd name="T61" fmla="*/ 992124 h 1138428"/>
                <a:gd name="T62" fmla="*/ 192024 w 1796796"/>
                <a:gd name="T63" fmla="*/ 1014984 h 1138428"/>
                <a:gd name="T64" fmla="*/ 146304 w 1796796"/>
                <a:gd name="T65" fmla="*/ 978408 h 1138428"/>
                <a:gd name="T66" fmla="*/ 0 w 1796796"/>
                <a:gd name="T67" fmla="*/ 955548 h 1138428"/>
                <a:gd name="T68" fmla="*/ 132588 w 1796796"/>
                <a:gd name="T69" fmla="*/ 1097280 h 1138428"/>
                <a:gd name="T70" fmla="*/ 196596 w 1796796"/>
                <a:gd name="T71" fmla="*/ 1138428 h 1138428"/>
                <a:gd name="T72" fmla="*/ 265176 w 1796796"/>
                <a:gd name="T73" fmla="*/ 1115568 h 1138428"/>
                <a:gd name="T74" fmla="*/ 416052 w 1796796"/>
                <a:gd name="T75" fmla="*/ 1124712 h 1138428"/>
                <a:gd name="T76" fmla="*/ 438912 w 1796796"/>
                <a:gd name="T77" fmla="*/ 1078992 h 1138428"/>
                <a:gd name="T78" fmla="*/ 489204 w 1796796"/>
                <a:gd name="T79" fmla="*/ 1019556 h 1138428"/>
                <a:gd name="T80" fmla="*/ 608076 w 1796796"/>
                <a:gd name="T81" fmla="*/ 1014984 h 1138428"/>
                <a:gd name="T82" fmla="*/ 731520 w 1796796"/>
                <a:gd name="T83" fmla="*/ 1056132 h 1138428"/>
                <a:gd name="T84" fmla="*/ 790956 w 1796796"/>
                <a:gd name="T85" fmla="*/ 1024128 h 1138428"/>
                <a:gd name="T86" fmla="*/ 918972 w 1796796"/>
                <a:gd name="T87" fmla="*/ 1019556 h 1138428"/>
                <a:gd name="T88" fmla="*/ 955548 w 1796796"/>
                <a:gd name="T89" fmla="*/ 896112 h 1138428"/>
                <a:gd name="T90" fmla="*/ 1024128 w 1796796"/>
                <a:gd name="T91" fmla="*/ 827532 h 1138428"/>
                <a:gd name="T92" fmla="*/ 1010412 w 1796796"/>
                <a:gd name="T93" fmla="*/ 790956 h 1138428"/>
                <a:gd name="T94" fmla="*/ 1024128 w 1796796"/>
                <a:gd name="T95" fmla="*/ 745236 h 1138428"/>
                <a:gd name="T96" fmla="*/ 1088136 w 1796796"/>
                <a:gd name="T97" fmla="*/ 740664 h 1138428"/>
                <a:gd name="T98" fmla="*/ 1147572 w 1796796"/>
                <a:gd name="T99" fmla="*/ 461772 h 1138428"/>
                <a:gd name="T100" fmla="*/ 1325880 w 1796796"/>
                <a:gd name="T101" fmla="*/ 502920 h 1138428"/>
                <a:gd name="T102" fmla="*/ 1440180 w 1796796"/>
                <a:gd name="T103" fmla="*/ 502920 h 1138428"/>
                <a:gd name="T104" fmla="*/ 1527048 w 1796796"/>
                <a:gd name="T105" fmla="*/ 557784 h 11384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796796" h="1138428">
                  <a:moveTo>
                    <a:pt x="1527048" y="557784"/>
                  </a:moveTo>
                  <a:lnTo>
                    <a:pt x="1645920" y="489204"/>
                  </a:lnTo>
                  <a:lnTo>
                    <a:pt x="1581912" y="411480"/>
                  </a:lnTo>
                  <a:lnTo>
                    <a:pt x="1618488" y="365760"/>
                  </a:lnTo>
                  <a:lnTo>
                    <a:pt x="1723644" y="384048"/>
                  </a:lnTo>
                  <a:lnTo>
                    <a:pt x="1796796" y="338328"/>
                  </a:lnTo>
                  <a:lnTo>
                    <a:pt x="1764792" y="288036"/>
                  </a:lnTo>
                  <a:lnTo>
                    <a:pt x="1687068" y="288036"/>
                  </a:lnTo>
                  <a:lnTo>
                    <a:pt x="1581912" y="210312"/>
                  </a:lnTo>
                  <a:lnTo>
                    <a:pt x="1531620" y="256032"/>
                  </a:lnTo>
                  <a:lnTo>
                    <a:pt x="1563624" y="205740"/>
                  </a:lnTo>
                  <a:lnTo>
                    <a:pt x="1485900" y="201168"/>
                  </a:lnTo>
                  <a:lnTo>
                    <a:pt x="1485900" y="114300"/>
                  </a:lnTo>
                  <a:lnTo>
                    <a:pt x="1417320" y="68580"/>
                  </a:lnTo>
                  <a:lnTo>
                    <a:pt x="1380744" y="0"/>
                  </a:lnTo>
                  <a:lnTo>
                    <a:pt x="1335024" y="77724"/>
                  </a:lnTo>
                  <a:lnTo>
                    <a:pt x="1330452" y="18288"/>
                  </a:lnTo>
                  <a:lnTo>
                    <a:pt x="1207008" y="155448"/>
                  </a:lnTo>
                  <a:lnTo>
                    <a:pt x="1147572" y="260604"/>
                  </a:lnTo>
                  <a:lnTo>
                    <a:pt x="1046988" y="306324"/>
                  </a:lnTo>
                  <a:lnTo>
                    <a:pt x="1092708" y="361188"/>
                  </a:lnTo>
                  <a:lnTo>
                    <a:pt x="1024128" y="393192"/>
                  </a:lnTo>
                  <a:lnTo>
                    <a:pt x="996696" y="374904"/>
                  </a:lnTo>
                  <a:lnTo>
                    <a:pt x="987552" y="338328"/>
                  </a:lnTo>
                  <a:lnTo>
                    <a:pt x="900684" y="406908"/>
                  </a:lnTo>
                  <a:lnTo>
                    <a:pt x="832104" y="448056"/>
                  </a:lnTo>
                  <a:lnTo>
                    <a:pt x="790956" y="539496"/>
                  </a:lnTo>
                  <a:lnTo>
                    <a:pt x="653796" y="658368"/>
                  </a:lnTo>
                  <a:lnTo>
                    <a:pt x="617220" y="708660"/>
                  </a:lnTo>
                  <a:lnTo>
                    <a:pt x="324612" y="800100"/>
                  </a:lnTo>
                  <a:lnTo>
                    <a:pt x="256032" y="992124"/>
                  </a:lnTo>
                  <a:lnTo>
                    <a:pt x="192024" y="1014984"/>
                  </a:lnTo>
                  <a:lnTo>
                    <a:pt x="146304" y="978408"/>
                  </a:lnTo>
                  <a:lnTo>
                    <a:pt x="0" y="955548"/>
                  </a:lnTo>
                  <a:lnTo>
                    <a:pt x="132588" y="1097280"/>
                  </a:lnTo>
                  <a:lnTo>
                    <a:pt x="196596" y="1138428"/>
                  </a:lnTo>
                  <a:lnTo>
                    <a:pt x="265176" y="1115568"/>
                  </a:lnTo>
                  <a:lnTo>
                    <a:pt x="416052" y="1124712"/>
                  </a:lnTo>
                  <a:lnTo>
                    <a:pt x="438912" y="1078992"/>
                  </a:lnTo>
                  <a:lnTo>
                    <a:pt x="489204" y="1019556"/>
                  </a:lnTo>
                  <a:lnTo>
                    <a:pt x="608076" y="1014984"/>
                  </a:lnTo>
                  <a:lnTo>
                    <a:pt x="731520" y="1056132"/>
                  </a:lnTo>
                  <a:lnTo>
                    <a:pt x="790956" y="1024128"/>
                  </a:lnTo>
                  <a:lnTo>
                    <a:pt x="918972" y="1019556"/>
                  </a:lnTo>
                  <a:lnTo>
                    <a:pt x="955548" y="896112"/>
                  </a:lnTo>
                  <a:lnTo>
                    <a:pt x="1024128" y="827532"/>
                  </a:lnTo>
                  <a:lnTo>
                    <a:pt x="1010412" y="790956"/>
                  </a:lnTo>
                  <a:lnTo>
                    <a:pt x="1024128" y="745236"/>
                  </a:lnTo>
                  <a:lnTo>
                    <a:pt x="1088136" y="740664"/>
                  </a:lnTo>
                  <a:lnTo>
                    <a:pt x="1147572" y="461772"/>
                  </a:lnTo>
                  <a:lnTo>
                    <a:pt x="1325880" y="502920"/>
                  </a:lnTo>
                  <a:lnTo>
                    <a:pt x="1440180" y="502920"/>
                  </a:lnTo>
                  <a:lnTo>
                    <a:pt x="1527048" y="55778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193"/>
            <p:cNvSpPr>
              <a:spLocks/>
            </p:cNvSpPr>
            <p:nvPr/>
          </p:nvSpPr>
          <p:spPr bwMode="auto">
            <a:xfrm>
              <a:off x="5513832" y="5015484"/>
              <a:ext cx="315468" cy="274320"/>
            </a:xfrm>
            <a:custGeom>
              <a:avLst/>
              <a:gdLst>
                <a:gd name="T0" fmla="*/ 0 w 315468"/>
                <a:gd name="T1" fmla="*/ 233172 h 274320"/>
                <a:gd name="T2" fmla="*/ 64008 w 315468"/>
                <a:gd name="T3" fmla="*/ 274320 h 274320"/>
                <a:gd name="T4" fmla="*/ 123444 w 315468"/>
                <a:gd name="T5" fmla="*/ 237744 h 274320"/>
                <a:gd name="T6" fmla="*/ 173736 w 315468"/>
                <a:gd name="T7" fmla="*/ 237744 h 274320"/>
                <a:gd name="T8" fmla="*/ 292608 w 315468"/>
                <a:gd name="T9" fmla="*/ 114300 h 274320"/>
                <a:gd name="T10" fmla="*/ 292608 w 315468"/>
                <a:gd name="T11" fmla="*/ 54864 h 274320"/>
                <a:gd name="T12" fmla="*/ 315468 w 315468"/>
                <a:gd name="T13" fmla="*/ 18288 h 274320"/>
                <a:gd name="T14" fmla="*/ 265176 w 315468"/>
                <a:gd name="T15" fmla="*/ 0 h 274320"/>
                <a:gd name="T16" fmla="*/ 192024 w 315468"/>
                <a:gd name="T17" fmla="*/ 41148 h 274320"/>
                <a:gd name="T18" fmla="*/ 196596 w 315468"/>
                <a:gd name="T19" fmla="*/ 86868 h 274320"/>
                <a:gd name="T20" fmla="*/ 173736 w 315468"/>
                <a:gd name="T21" fmla="*/ 105156 h 274320"/>
                <a:gd name="T22" fmla="*/ 146304 w 315468"/>
                <a:gd name="T23" fmla="*/ 82296 h 274320"/>
                <a:gd name="T24" fmla="*/ 132588 w 315468"/>
                <a:gd name="T25" fmla="*/ 100584 h 274320"/>
                <a:gd name="T26" fmla="*/ 82296 w 315468"/>
                <a:gd name="T27" fmla="*/ 73152 h 274320"/>
                <a:gd name="T28" fmla="*/ 18288 w 315468"/>
                <a:gd name="T29" fmla="*/ 150876 h 274320"/>
                <a:gd name="T30" fmla="*/ 77724 w 315468"/>
                <a:gd name="T31" fmla="*/ 178308 h 274320"/>
                <a:gd name="T32" fmla="*/ 4572 w 315468"/>
                <a:gd name="T33" fmla="*/ 205740 h 274320"/>
                <a:gd name="T34" fmla="*/ 0 w 315468"/>
                <a:gd name="T35" fmla="*/ 233172 h 2743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5468" h="274320">
                  <a:moveTo>
                    <a:pt x="0" y="233172"/>
                  </a:moveTo>
                  <a:lnTo>
                    <a:pt x="64008" y="274320"/>
                  </a:lnTo>
                  <a:lnTo>
                    <a:pt x="123444" y="237744"/>
                  </a:lnTo>
                  <a:lnTo>
                    <a:pt x="173736" y="237744"/>
                  </a:lnTo>
                  <a:lnTo>
                    <a:pt x="292608" y="114300"/>
                  </a:lnTo>
                  <a:lnTo>
                    <a:pt x="292608" y="54864"/>
                  </a:lnTo>
                  <a:lnTo>
                    <a:pt x="315468" y="18288"/>
                  </a:lnTo>
                  <a:lnTo>
                    <a:pt x="265176" y="0"/>
                  </a:lnTo>
                  <a:lnTo>
                    <a:pt x="192024" y="41148"/>
                  </a:lnTo>
                  <a:lnTo>
                    <a:pt x="196596" y="86868"/>
                  </a:lnTo>
                  <a:lnTo>
                    <a:pt x="173736" y="105156"/>
                  </a:lnTo>
                  <a:lnTo>
                    <a:pt x="146304" y="82296"/>
                  </a:lnTo>
                  <a:lnTo>
                    <a:pt x="132588" y="100584"/>
                  </a:lnTo>
                  <a:lnTo>
                    <a:pt x="82296" y="73152"/>
                  </a:lnTo>
                  <a:lnTo>
                    <a:pt x="18288" y="150876"/>
                  </a:lnTo>
                  <a:lnTo>
                    <a:pt x="77724" y="178308"/>
                  </a:lnTo>
                  <a:cubicBezTo>
                    <a:pt x="50292" y="192024"/>
                    <a:pt x="32004" y="192024"/>
                    <a:pt x="4572" y="205740"/>
                  </a:cubicBezTo>
                  <a:lnTo>
                    <a:pt x="0" y="23317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194"/>
            <p:cNvSpPr>
              <a:spLocks/>
            </p:cNvSpPr>
            <p:nvPr/>
          </p:nvSpPr>
          <p:spPr bwMode="auto">
            <a:xfrm>
              <a:off x="5376672" y="5303520"/>
              <a:ext cx="91440" cy="86868"/>
            </a:xfrm>
            <a:custGeom>
              <a:avLst/>
              <a:gdLst>
                <a:gd name="T0" fmla="*/ 91440 w 91440"/>
                <a:gd name="T1" fmla="*/ 0 h 86868"/>
                <a:gd name="T2" fmla="*/ 0 w 91440"/>
                <a:gd name="T3" fmla="*/ 45720 h 86868"/>
                <a:gd name="T4" fmla="*/ 13716 w 91440"/>
                <a:gd name="T5" fmla="*/ 86868 h 86868"/>
                <a:gd name="T6" fmla="*/ 86868 w 91440"/>
                <a:gd name="T7" fmla="*/ 68580 h 86868"/>
                <a:gd name="T8" fmla="*/ 91440 w 91440"/>
                <a:gd name="T9" fmla="*/ 0 h 86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440" h="86868">
                  <a:moveTo>
                    <a:pt x="91440" y="0"/>
                  </a:moveTo>
                  <a:lnTo>
                    <a:pt x="0" y="45720"/>
                  </a:lnTo>
                  <a:lnTo>
                    <a:pt x="13716" y="86868"/>
                  </a:lnTo>
                  <a:lnTo>
                    <a:pt x="86868" y="68580"/>
                  </a:lnTo>
                  <a:lnTo>
                    <a:pt x="9144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195"/>
            <p:cNvSpPr>
              <a:spLocks/>
            </p:cNvSpPr>
            <p:nvPr/>
          </p:nvSpPr>
          <p:spPr bwMode="auto">
            <a:xfrm>
              <a:off x="5180076" y="5289804"/>
              <a:ext cx="41148" cy="22860"/>
            </a:xfrm>
            <a:custGeom>
              <a:avLst/>
              <a:gdLst>
                <a:gd name="T0" fmla="*/ 41148 w 41148"/>
                <a:gd name="T1" fmla="*/ 0 h 22860"/>
                <a:gd name="T2" fmla="*/ 0 w 41148"/>
                <a:gd name="T3" fmla="*/ 22860 h 22860"/>
                <a:gd name="T4" fmla="*/ 41148 w 41148"/>
                <a:gd name="T5" fmla="*/ 0 h 228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48" h="22860">
                  <a:moveTo>
                    <a:pt x="41148" y="0"/>
                  </a:moveTo>
                  <a:lnTo>
                    <a:pt x="0" y="22860"/>
                  </a:lnTo>
                  <a:lnTo>
                    <a:pt x="4114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196"/>
            <p:cNvSpPr>
              <a:spLocks/>
            </p:cNvSpPr>
            <p:nvPr/>
          </p:nvSpPr>
          <p:spPr bwMode="auto">
            <a:xfrm>
              <a:off x="5472684" y="4882896"/>
              <a:ext cx="100584" cy="73152"/>
            </a:xfrm>
            <a:custGeom>
              <a:avLst/>
              <a:gdLst>
                <a:gd name="T0" fmla="*/ 100584 w 100584"/>
                <a:gd name="T1" fmla="*/ 0 h 73152"/>
                <a:gd name="T2" fmla="*/ 0 w 100584"/>
                <a:gd name="T3" fmla="*/ 50292 h 73152"/>
                <a:gd name="T4" fmla="*/ 22860 w 100584"/>
                <a:gd name="T5" fmla="*/ 73152 h 73152"/>
                <a:gd name="T6" fmla="*/ 100584 w 100584"/>
                <a:gd name="T7" fmla="*/ 0 h 731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584" h="73152">
                  <a:moveTo>
                    <a:pt x="100584" y="0"/>
                  </a:moveTo>
                  <a:lnTo>
                    <a:pt x="0" y="50292"/>
                  </a:lnTo>
                  <a:lnTo>
                    <a:pt x="22860" y="73152"/>
                  </a:lnTo>
                  <a:lnTo>
                    <a:pt x="10058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197"/>
            <p:cNvSpPr>
              <a:spLocks/>
            </p:cNvSpPr>
            <p:nvPr/>
          </p:nvSpPr>
          <p:spPr bwMode="auto">
            <a:xfrm>
              <a:off x="5609844" y="4878324"/>
              <a:ext cx="50292" cy="68580"/>
            </a:xfrm>
            <a:custGeom>
              <a:avLst/>
              <a:gdLst>
                <a:gd name="T0" fmla="*/ 50292 w 50292"/>
                <a:gd name="T1" fmla="*/ 0 h 68580"/>
                <a:gd name="T2" fmla="*/ 0 w 50292"/>
                <a:gd name="T3" fmla="*/ 22860 h 68580"/>
                <a:gd name="T4" fmla="*/ 0 w 50292"/>
                <a:gd name="T5" fmla="*/ 68580 h 68580"/>
                <a:gd name="T6" fmla="*/ 50292 w 50292"/>
                <a:gd name="T7" fmla="*/ 0 h 685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292" h="68580">
                  <a:moveTo>
                    <a:pt x="50292" y="0"/>
                  </a:moveTo>
                  <a:lnTo>
                    <a:pt x="0" y="22860"/>
                  </a:lnTo>
                  <a:lnTo>
                    <a:pt x="0" y="68580"/>
                  </a:lnTo>
                  <a:lnTo>
                    <a:pt x="5029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198"/>
            <p:cNvSpPr>
              <a:spLocks/>
            </p:cNvSpPr>
            <p:nvPr/>
          </p:nvSpPr>
          <p:spPr bwMode="auto">
            <a:xfrm>
              <a:off x="5682996" y="4869180"/>
              <a:ext cx="118872" cy="59436"/>
            </a:xfrm>
            <a:custGeom>
              <a:avLst/>
              <a:gdLst>
                <a:gd name="T0" fmla="*/ 118872 w 118872"/>
                <a:gd name="T1" fmla="*/ 0 h 59436"/>
                <a:gd name="T2" fmla="*/ 18288 w 118872"/>
                <a:gd name="T3" fmla="*/ 9144 h 59436"/>
                <a:gd name="T4" fmla="*/ 0 w 118872"/>
                <a:gd name="T5" fmla="*/ 59436 h 59436"/>
                <a:gd name="T6" fmla="*/ 118872 w 118872"/>
                <a:gd name="T7" fmla="*/ 0 h 594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872" h="59436">
                  <a:moveTo>
                    <a:pt x="118872" y="0"/>
                  </a:moveTo>
                  <a:lnTo>
                    <a:pt x="18288" y="9144"/>
                  </a:lnTo>
                  <a:lnTo>
                    <a:pt x="0" y="59436"/>
                  </a:lnTo>
                  <a:lnTo>
                    <a:pt x="1188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199"/>
            <p:cNvSpPr>
              <a:spLocks/>
            </p:cNvSpPr>
            <p:nvPr/>
          </p:nvSpPr>
          <p:spPr bwMode="auto">
            <a:xfrm>
              <a:off x="5929884" y="4777740"/>
              <a:ext cx="192024" cy="54864"/>
            </a:xfrm>
            <a:custGeom>
              <a:avLst/>
              <a:gdLst>
                <a:gd name="T0" fmla="*/ 192024 w 192024"/>
                <a:gd name="T1" fmla="*/ 9144 h 54864"/>
                <a:gd name="T2" fmla="*/ 100584 w 192024"/>
                <a:gd name="T3" fmla="*/ 18288 h 54864"/>
                <a:gd name="T4" fmla="*/ 50292 w 192024"/>
                <a:gd name="T5" fmla="*/ 0 h 54864"/>
                <a:gd name="T6" fmla="*/ 0 w 192024"/>
                <a:gd name="T7" fmla="*/ 50292 h 54864"/>
                <a:gd name="T8" fmla="*/ 73152 w 192024"/>
                <a:gd name="T9" fmla="*/ 50292 h 54864"/>
                <a:gd name="T10" fmla="*/ 137160 w 192024"/>
                <a:gd name="T11" fmla="*/ 54864 h 54864"/>
                <a:gd name="T12" fmla="*/ 192024 w 192024"/>
                <a:gd name="T13" fmla="*/ 9144 h 54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2024" h="54864">
                  <a:moveTo>
                    <a:pt x="192024" y="9144"/>
                  </a:moveTo>
                  <a:lnTo>
                    <a:pt x="100584" y="18288"/>
                  </a:lnTo>
                  <a:lnTo>
                    <a:pt x="50292" y="0"/>
                  </a:lnTo>
                  <a:lnTo>
                    <a:pt x="0" y="50292"/>
                  </a:lnTo>
                  <a:lnTo>
                    <a:pt x="73152" y="50292"/>
                  </a:lnTo>
                  <a:lnTo>
                    <a:pt x="137160" y="54864"/>
                  </a:lnTo>
                  <a:lnTo>
                    <a:pt x="192024" y="91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Freeform 200"/>
            <p:cNvSpPr>
              <a:spLocks/>
            </p:cNvSpPr>
            <p:nvPr/>
          </p:nvSpPr>
          <p:spPr bwMode="auto">
            <a:xfrm>
              <a:off x="4636008" y="3035808"/>
              <a:ext cx="1197864" cy="1367028"/>
            </a:xfrm>
            <a:custGeom>
              <a:avLst/>
              <a:gdLst>
                <a:gd name="T0" fmla="*/ 1156716 w 1197864"/>
                <a:gd name="T1" fmla="*/ 0 h 1367028"/>
                <a:gd name="T2" fmla="*/ 969264 w 1197864"/>
                <a:gd name="T3" fmla="*/ 182880 h 1367028"/>
                <a:gd name="T4" fmla="*/ 685800 w 1197864"/>
                <a:gd name="T5" fmla="*/ 132588 h 1367028"/>
                <a:gd name="T6" fmla="*/ 489204 w 1197864"/>
                <a:gd name="T7" fmla="*/ 91440 h 1367028"/>
                <a:gd name="T8" fmla="*/ 374904 w 1197864"/>
                <a:gd name="T9" fmla="*/ 128016 h 1367028"/>
                <a:gd name="T10" fmla="*/ 288036 w 1197864"/>
                <a:gd name="T11" fmla="*/ 155448 h 1367028"/>
                <a:gd name="T12" fmla="*/ 182880 w 1197864"/>
                <a:gd name="T13" fmla="*/ 461772 h 1367028"/>
                <a:gd name="T14" fmla="*/ 114300 w 1197864"/>
                <a:gd name="T15" fmla="*/ 566928 h 1367028"/>
                <a:gd name="T16" fmla="*/ 59436 w 1197864"/>
                <a:gd name="T17" fmla="*/ 754380 h 1367028"/>
                <a:gd name="T18" fmla="*/ 0 w 1197864"/>
                <a:gd name="T19" fmla="*/ 836676 h 1367028"/>
                <a:gd name="T20" fmla="*/ 13716 w 1197864"/>
                <a:gd name="T21" fmla="*/ 914400 h 1367028"/>
                <a:gd name="T22" fmla="*/ 137160 w 1197864"/>
                <a:gd name="T23" fmla="*/ 973836 h 1367028"/>
                <a:gd name="T24" fmla="*/ 169164 w 1197864"/>
                <a:gd name="T25" fmla="*/ 1083564 h 1367028"/>
                <a:gd name="T26" fmla="*/ 178308 w 1197864"/>
                <a:gd name="T27" fmla="*/ 1367028 h 1367028"/>
                <a:gd name="T28" fmla="*/ 301752 w 1197864"/>
                <a:gd name="T29" fmla="*/ 1344168 h 1367028"/>
                <a:gd name="T30" fmla="*/ 306324 w 1197864"/>
                <a:gd name="T31" fmla="*/ 1193292 h 1367028"/>
                <a:gd name="T32" fmla="*/ 301752 w 1197864"/>
                <a:gd name="T33" fmla="*/ 969264 h 1367028"/>
                <a:gd name="T34" fmla="*/ 365760 w 1197864"/>
                <a:gd name="T35" fmla="*/ 804672 h 1367028"/>
                <a:gd name="T36" fmla="*/ 434340 w 1197864"/>
                <a:gd name="T37" fmla="*/ 882396 h 1367028"/>
                <a:gd name="T38" fmla="*/ 516636 w 1197864"/>
                <a:gd name="T39" fmla="*/ 1078992 h 1367028"/>
                <a:gd name="T40" fmla="*/ 576072 w 1197864"/>
                <a:gd name="T41" fmla="*/ 1216152 h 1367028"/>
                <a:gd name="T42" fmla="*/ 772668 w 1197864"/>
                <a:gd name="T43" fmla="*/ 1143000 h 1367028"/>
                <a:gd name="T44" fmla="*/ 676656 w 1197864"/>
                <a:gd name="T45" fmla="*/ 928116 h 1367028"/>
                <a:gd name="T46" fmla="*/ 635508 w 1197864"/>
                <a:gd name="T47" fmla="*/ 841248 h 1367028"/>
                <a:gd name="T48" fmla="*/ 544068 w 1197864"/>
                <a:gd name="T49" fmla="*/ 681228 h 1367028"/>
                <a:gd name="T50" fmla="*/ 768096 w 1197864"/>
                <a:gd name="T51" fmla="*/ 484632 h 1367028"/>
                <a:gd name="T52" fmla="*/ 859536 w 1197864"/>
                <a:gd name="T53" fmla="*/ 466344 h 1367028"/>
                <a:gd name="T54" fmla="*/ 754380 w 1197864"/>
                <a:gd name="T55" fmla="*/ 438912 h 1367028"/>
                <a:gd name="T56" fmla="*/ 690372 w 1197864"/>
                <a:gd name="T57" fmla="*/ 461772 h 1367028"/>
                <a:gd name="T58" fmla="*/ 530352 w 1197864"/>
                <a:gd name="T59" fmla="*/ 484632 h 1367028"/>
                <a:gd name="T60" fmla="*/ 393192 w 1197864"/>
                <a:gd name="T61" fmla="*/ 580644 h 1367028"/>
                <a:gd name="T62" fmla="*/ 269748 w 1197864"/>
                <a:gd name="T63" fmla="*/ 461772 h 1367028"/>
                <a:gd name="T64" fmla="*/ 315468 w 1197864"/>
                <a:gd name="T65" fmla="*/ 233172 h 1367028"/>
                <a:gd name="T66" fmla="*/ 626364 w 1197864"/>
                <a:gd name="T67" fmla="*/ 233172 h 1367028"/>
                <a:gd name="T68" fmla="*/ 845820 w 1197864"/>
                <a:gd name="T69" fmla="*/ 269748 h 1367028"/>
                <a:gd name="T70" fmla="*/ 1115568 w 1197864"/>
                <a:gd name="T71" fmla="*/ 150876 h 136702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97864" h="1367028">
                  <a:moveTo>
                    <a:pt x="1197864" y="41148"/>
                  </a:moveTo>
                  <a:lnTo>
                    <a:pt x="1156716" y="0"/>
                  </a:lnTo>
                  <a:lnTo>
                    <a:pt x="1069848" y="86868"/>
                  </a:lnTo>
                  <a:lnTo>
                    <a:pt x="969264" y="182880"/>
                  </a:lnTo>
                  <a:lnTo>
                    <a:pt x="758952" y="141732"/>
                  </a:lnTo>
                  <a:lnTo>
                    <a:pt x="685800" y="132588"/>
                  </a:lnTo>
                  <a:lnTo>
                    <a:pt x="525780" y="137160"/>
                  </a:lnTo>
                  <a:lnTo>
                    <a:pt x="489204" y="91440"/>
                  </a:lnTo>
                  <a:lnTo>
                    <a:pt x="393192" y="73152"/>
                  </a:lnTo>
                  <a:lnTo>
                    <a:pt x="374904" y="128016"/>
                  </a:lnTo>
                  <a:lnTo>
                    <a:pt x="329184" y="173736"/>
                  </a:lnTo>
                  <a:lnTo>
                    <a:pt x="288036" y="155448"/>
                  </a:lnTo>
                  <a:lnTo>
                    <a:pt x="187452" y="310896"/>
                  </a:lnTo>
                  <a:lnTo>
                    <a:pt x="182880" y="461772"/>
                  </a:lnTo>
                  <a:lnTo>
                    <a:pt x="173736" y="461772"/>
                  </a:lnTo>
                  <a:lnTo>
                    <a:pt x="114300" y="566928"/>
                  </a:lnTo>
                  <a:lnTo>
                    <a:pt x="109728" y="704088"/>
                  </a:lnTo>
                  <a:lnTo>
                    <a:pt x="59436" y="754380"/>
                  </a:lnTo>
                  <a:lnTo>
                    <a:pt x="59436" y="804672"/>
                  </a:lnTo>
                  <a:lnTo>
                    <a:pt x="0" y="836676"/>
                  </a:lnTo>
                  <a:lnTo>
                    <a:pt x="22860" y="873252"/>
                  </a:lnTo>
                  <a:lnTo>
                    <a:pt x="13716" y="914400"/>
                  </a:lnTo>
                  <a:lnTo>
                    <a:pt x="45720" y="982980"/>
                  </a:lnTo>
                  <a:lnTo>
                    <a:pt x="137160" y="973836"/>
                  </a:lnTo>
                  <a:lnTo>
                    <a:pt x="146304" y="1042416"/>
                  </a:lnTo>
                  <a:lnTo>
                    <a:pt x="169164" y="1083564"/>
                  </a:lnTo>
                  <a:lnTo>
                    <a:pt x="128016" y="1312164"/>
                  </a:lnTo>
                  <a:lnTo>
                    <a:pt x="178308" y="1367028"/>
                  </a:lnTo>
                  <a:lnTo>
                    <a:pt x="237744" y="1344168"/>
                  </a:lnTo>
                  <a:lnTo>
                    <a:pt x="301752" y="1344168"/>
                  </a:lnTo>
                  <a:lnTo>
                    <a:pt x="283464" y="1271016"/>
                  </a:lnTo>
                  <a:lnTo>
                    <a:pt x="306324" y="1193292"/>
                  </a:lnTo>
                  <a:lnTo>
                    <a:pt x="306324" y="1056132"/>
                  </a:lnTo>
                  <a:lnTo>
                    <a:pt x="301752" y="969264"/>
                  </a:lnTo>
                  <a:lnTo>
                    <a:pt x="274320" y="877824"/>
                  </a:lnTo>
                  <a:lnTo>
                    <a:pt x="365760" y="804672"/>
                  </a:lnTo>
                  <a:lnTo>
                    <a:pt x="425196" y="804672"/>
                  </a:lnTo>
                  <a:lnTo>
                    <a:pt x="434340" y="882396"/>
                  </a:lnTo>
                  <a:lnTo>
                    <a:pt x="402336" y="960120"/>
                  </a:lnTo>
                  <a:lnTo>
                    <a:pt x="516636" y="1078992"/>
                  </a:lnTo>
                  <a:lnTo>
                    <a:pt x="507492" y="1184148"/>
                  </a:lnTo>
                  <a:lnTo>
                    <a:pt x="576072" y="1216152"/>
                  </a:lnTo>
                  <a:lnTo>
                    <a:pt x="621792" y="1129284"/>
                  </a:lnTo>
                  <a:lnTo>
                    <a:pt x="772668" y="1143000"/>
                  </a:lnTo>
                  <a:lnTo>
                    <a:pt x="649224" y="992124"/>
                  </a:lnTo>
                  <a:lnTo>
                    <a:pt x="676656" y="928116"/>
                  </a:lnTo>
                  <a:lnTo>
                    <a:pt x="644652" y="873252"/>
                  </a:lnTo>
                  <a:lnTo>
                    <a:pt x="635508" y="841248"/>
                  </a:lnTo>
                  <a:lnTo>
                    <a:pt x="489204" y="672084"/>
                  </a:lnTo>
                  <a:lnTo>
                    <a:pt x="544068" y="681228"/>
                  </a:lnTo>
                  <a:lnTo>
                    <a:pt x="635508" y="626364"/>
                  </a:lnTo>
                  <a:lnTo>
                    <a:pt x="768096" y="484632"/>
                  </a:lnTo>
                  <a:lnTo>
                    <a:pt x="832104" y="507492"/>
                  </a:lnTo>
                  <a:lnTo>
                    <a:pt x="859536" y="466344"/>
                  </a:lnTo>
                  <a:lnTo>
                    <a:pt x="822960" y="438912"/>
                  </a:lnTo>
                  <a:lnTo>
                    <a:pt x="754380" y="438912"/>
                  </a:lnTo>
                  <a:lnTo>
                    <a:pt x="768096" y="457200"/>
                  </a:lnTo>
                  <a:lnTo>
                    <a:pt x="690372" y="461772"/>
                  </a:lnTo>
                  <a:lnTo>
                    <a:pt x="598932" y="502920"/>
                  </a:lnTo>
                  <a:lnTo>
                    <a:pt x="530352" y="484632"/>
                  </a:lnTo>
                  <a:lnTo>
                    <a:pt x="466344" y="548640"/>
                  </a:lnTo>
                  <a:lnTo>
                    <a:pt x="393192" y="580644"/>
                  </a:lnTo>
                  <a:lnTo>
                    <a:pt x="338328" y="516636"/>
                  </a:lnTo>
                  <a:lnTo>
                    <a:pt x="269748" y="461772"/>
                  </a:lnTo>
                  <a:lnTo>
                    <a:pt x="242316" y="370332"/>
                  </a:lnTo>
                  <a:lnTo>
                    <a:pt x="315468" y="233172"/>
                  </a:lnTo>
                  <a:lnTo>
                    <a:pt x="425196" y="237744"/>
                  </a:lnTo>
                  <a:lnTo>
                    <a:pt x="626364" y="233172"/>
                  </a:lnTo>
                  <a:lnTo>
                    <a:pt x="822960" y="233172"/>
                  </a:lnTo>
                  <a:lnTo>
                    <a:pt x="845820" y="269748"/>
                  </a:lnTo>
                  <a:lnTo>
                    <a:pt x="1046988" y="246888"/>
                  </a:lnTo>
                  <a:lnTo>
                    <a:pt x="1115568" y="150876"/>
                  </a:lnTo>
                  <a:lnTo>
                    <a:pt x="1197864" y="4114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7" name="Freeform 201"/>
            <p:cNvSpPr>
              <a:spLocks/>
            </p:cNvSpPr>
            <p:nvPr/>
          </p:nvSpPr>
          <p:spPr bwMode="auto">
            <a:xfrm>
              <a:off x="4137660" y="3968496"/>
              <a:ext cx="41148" cy="141732"/>
            </a:xfrm>
            <a:custGeom>
              <a:avLst/>
              <a:gdLst>
                <a:gd name="T0" fmla="*/ 27432 w 41148"/>
                <a:gd name="T1" fmla="*/ 0 h 141732"/>
                <a:gd name="T2" fmla="*/ 0 w 41148"/>
                <a:gd name="T3" fmla="*/ 64008 h 141732"/>
                <a:gd name="T4" fmla="*/ 13716 w 41148"/>
                <a:gd name="T5" fmla="*/ 141732 h 141732"/>
                <a:gd name="T6" fmla="*/ 41148 w 41148"/>
                <a:gd name="T7" fmla="*/ 77724 h 141732"/>
                <a:gd name="T8" fmla="*/ 27432 w 41148"/>
                <a:gd name="T9" fmla="*/ 0 h 1417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148" h="141732">
                  <a:moveTo>
                    <a:pt x="27432" y="0"/>
                  </a:moveTo>
                  <a:lnTo>
                    <a:pt x="0" y="64008"/>
                  </a:lnTo>
                  <a:lnTo>
                    <a:pt x="13716" y="141732"/>
                  </a:lnTo>
                  <a:lnTo>
                    <a:pt x="41148" y="77724"/>
                  </a:lnTo>
                  <a:lnTo>
                    <a:pt x="2743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8" name="Freeform 202"/>
            <p:cNvSpPr>
              <a:spLocks/>
            </p:cNvSpPr>
            <p:nvPr/>
          </p:nvSpPr>
          <p:spPr bwMode="auto">
            <a:xfrm>
              <a:off x="2930652" y="3543300"/>
              <a:ext cx="9144" cy="64008"/>
            </a:xfrm>
            <a:custGeom>
              <a:avLst/>
              <a:gdLst>
                <a:gd name="T0" fmla="*/ 0 w 9144"/>
                <a:gd name="T1" fmla="*/ 0 h 64008"/>
                <a:gd name="T2" fmla="*/ 9144 w 9144"/>
                <a:gd name="T3" fmla="*/ 64008 h 64008"/>
                <a:gd name="T4" fmla="*/ 0 w 9144"/>
                <a:gd name="T5" fmla="*/ 0 h 640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144" h="64008">
                  <a:moveTo>
                    <a:pt x="0" y="0"/>
                  </a:moveTo>
                  <a:lnTo>
                    <a:pt x="9144" y="6400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Freeform 203"/>
            <p:cNvSpPr>
              <a:spLocks/>
            </p:cNvSpPr>
            <p:nvPr/>
          </p:nvSpPr>
          <p:spPr bwMode="auto">
            <a:xfrm>
              <a:off x="5280660" y="4229100"/>
              <a:ext cx="109728" cy="150876"/>
            </a:xfrm>
            <a:custGeom>
              <a:avLst/>
              <a:gdLst>
                <a:gd name="T0" fmla="*/ 27432 w 109728"/>
                <a:gd name="T1" fmla="*/ 0 h 150876"/>
                <a:gd name="T2" fmla="*/ 0 w 109728"/>
                <a:gd name="T3" fmla="*/ 123444 h 150876"/>
                <a:gd name="T4" fmla="*/ 50292 w 109728"/>
                <a:gd name="T5" fmla="*/ 150876 h 150876"/>
                <a:gd name="T6" fmla="*/ 91440 w 109728"/>
                <a:gd name="T7" fmla="*/ 59436 h 150876"/>
                <a:gd name="T8" fmla="*/ 109728 w 109728"/>
                <a:gd name="T9" fmla="*/ 0 h 150876"/>
                <a:gd name="T10" fmla="*/ 27432 w 109728"/>
                <a:gd name="T11" fmla="*/ 0 h 1508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9728" h="150876">
                  <a:moveTo>
                    <a:pt x="27432" y="0"/>
                  </a:moveTo>
                  <a:lnTo>
                    <a:pt x="0" y="123444"/>
                  </a:lnTo>
                  <a:lnTo>
                    <a:pt x="50292" y="150876"/>
                  </a:lnTo>
                  <a:lnTo>
                    <a:pt x="91440" y="59436"/>
                  </a:lnTo>
                  <a:lnTo>
                    <a:pt x="109728" y="0"/>
                  </a:lnTo>
                  <a:lnTo>
                    <a:pt x="2743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Freeform 204"/>
            <p:cNvSpPr>
              <a:spLocks/>
            </p:cNvSpPr>
            <p:nvPr/>
          </p:nvSpPr>
          <p:spPr bwMode="auto">
            <a:xfrm>
              <a:off x="5216652" y="4293108"/>
              <a:ext cx="13716" cy="77724"/>
            </a:xfrm>
            <a:custGeom>
              <a:avLst/>
              <a:gdLst>
                <a:gd name="T0" fmla="*/ 0 w 13716"/>
                <a:gd name="T1" fmla="*/ 0 h 77724"/>
                <a:gd name="T2" fmla="*/ 13716 w 13716"/>
                <a:gd name="T3" fmla="*/ 77724 h 777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716" h="77724">
                  <a:moveTo>
                    <a:pt x="0" y="0"/>
                  </a:moveTo>
                  <a:lnTo>
                    <a:pt x="13716" y="77724"/>
                  </a:lnTo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1" name="Freeform 205"/>
            <p:cNvSpPr>
              <a:spLocks/>
            </p:cNvSpPr>
            <p:nvPr/>
          </p:nvSpPr>
          <p:spPr bwMode="auto">
            <a:xfrm>
              <a:off x="5349240" y="4178808"/>
              <a:ext cx="96012" cy="246888"/>
            </a:xfrm>
            <a:custGeom>
              <a:avLst/>
              <a:gdLst>
                <a:gd name="T0" fmla="*/ 68580 w 96012"/>
                <a:gd name="T1" fmla="*/ 0 h 246888"/>
                <a:gd name="T2" fmla="*/ 22860 w 96012"/>
                <a:gd name="T3" fmla="*/ 128016 h 246888"/>
                <a:gd name="T4" fmla="*/ 0 w 96012"/>
                <a:gd name="T5" fmla="*/ 224028 h 246888"/>
                <a:gd name="T6" fmla="*/ 41148 w 96012"/>
                <a:gd name="T7" fmla="*/ 246888 h 246888"/>
                <a:gd name="T8" fmla="*/ 41148 w 96012"/>
                <a:gd name="T9" fmla="*/ 192024 h 246888"/>
                <a:gd name="T10" fmla="*/ 96012 w 96012"/>
                <a:gd name="T11" fmla="*/ 169164 h 246888"/>
                <a:gd name="T12" fmla="*/ 73152 w 96012"/>
                <a:gd name="T13" fmla="*/ 114300 h 246888"/>
                <a:gd name="T14" fmla="*/ 68580 w 96012"/>
                <a:gd name="T15" fmla="*/ 0 h 2468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6012" h="246888">
                  <a:moveTo>
                    <a:pt x="68580" y="0"/>
                  </a:moveTo>
                  <a:lnTo>
                    <a:pt x="22860" y="128016"/>
                  </a:lnTo>
                  <a:lnTo>
                    <a:pt x="0" y="224028"/>
                  </a:lnTo>
                  <a:lnTo>
                    <a:pt x="41148" y="246888"/>
                  </a:lnTo>
                  <a:lnTo>
                    <a:pt x="41148" y="192024"/>
                  </a:lnTo>
                  <a:lnTo>
                    <a:pt x="96012" y="169164"/>
                  </a:lnTo>
                  <a:lnTo>
                    <a:pt x="73152" y="114300"/>
                  </a:lnTo>
                  <a:lnTo>
                    <a:pt x="6858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2" name="Freeform 206"/>
            <p:cNvSpPr>
              <a:spLocks/>
            </p:cNvSpPr>
            <p:nvPr/>
          </p:nvSpPr>
          <p:spPr bwMode="auto">
            <a:xfrm>
              <a:off x="5390388" y="3570732"/>
              <a:ext cx="137160" cy="91440"/>
            </a:xfrm>
            <a:custGeom>
              <a:avLst/>
              <a:gdLst>
                <a:gd name="T0" fmla="*/ 22860 w 137160"/>
                <a:gd name="T1" fmla="*/ 0 h 91440"/>
                <a:gd name="T2" fmla="*/ 0 w 137160"/>
                <a:gd name="T3" fmla="*/ 32004 h 91440"/>
                <a:gd name="T4" fmla="*/ 0 w 137160"/>
                <a:gd name="T5" fmla="*/ 91440 h 91440"/>
                <a:gd name="T6" fmla="*/ 50292 w 137160"/>
                <a:gd name="T7" fmla="*/ 54864 h 91440"/>
                <a:gd name="T8" fmla="*/ 91440 w 137160"/>
                <a:gd name="T9" fmla="*/ 73152 h 91440"/>
                <a:gd name="T10" fmla="*/ 137160 w 137160"/>
                <a:gd name="T11" fmla="*/ 64008 h 91440"/>
                <a:gd name="T12" fmla="*/ 132588 w 137160"/>
                <a:gd name="T13" fmla="*/ 22860 h 91440"/>
                <a:gd name="T14" fmla="*/ 82296 w 137160"/>
                <a:gd name="T15" fmla="*/ 18288 h 91440"/>
                <a:gd name="T16" fmla="*/ 22860 w 137160"/>
                <a:gd name="T17" fmla="*/ 0 h 914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160" h="91440">
                  <a:moveTo>
                    <a:pt x="22860" y="0"/>
                  </a:moveTo>
                  <a:lnTo>
                    <a:pt x="0" y="32004"/>
                  </a:lnTo>
                  <a:lnTo>
                    <a:pt x="0" y="91440"/>
                  </a:lnTo>
                  <a:lnTo>
                    <a:pt x="50292" y="54864"/>
                  </a:lnTo>
                  <a:lnTo>
                    <a:pt x="91440" y="73152"/>
                  </a:lnTo>
                  <a:lnTo>
                    <a:pt x="137160" y="64008"/>
                  </a:lnTo>
                  <a:lnTo>
                    <a:pt x="132588" y="22860"/>
                  </a:lnTo>
                  <a:lnTo>
                    <a:pt x="82296" y="18288"/>
                  </a:lnTo>
                  <a:lnTo>
                    <a:pt x="2286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Freeform 207"/>
            <p:cNvSpPr>
              <a:spLocks/>
            </p:cNvSpPr>
            <p:nvPr/>
          </p:nvSpPr>
          <p:spPr bwMode="auto">
            <a:xfrm>
              <a:off x="5646420" y="3657600"/>
              <a:ext cx="182880" cy="77724"/>
            </a:xfrm>
            <a:custGeom>
              <a:avLst/>
              <a:gdLst>
                <a:gd name="T0" fmla="*/ 54864 w 182880"/>
                <a:gd name="T1" fmla="*/ 0 h 77724"/>
                <a:gd name="T2" fmla="*/ 0 w 182880"/>
                <a:gd name="T3" fmla="*/ 50292 h 77724"/>
                <a:gd name="T4" fmla="*/ 22860 w 182880"/>
                <a:gd name="T5" fmla="*/ 77724 h 77724"/>
                <a:gd name="T6" fmla="*/ 91440 w 182880"/>
                <a:gd name="T7" fmla="*/ 59436 h 77724"/>
                <a:gd name="T8" fmla="*/ 118872 w 182880"/>
                <a:gd name="T9" fmla="*/ 64008 h 77724"/>
                <a:gd name="T10" fmla="*/ 182880 w 182880"/>
                <a:gd name="T11" fmla="*/ 54864 h 77724"/>
                <a:gd name="T12" fmla="*/ 178308 w 182880"/>
                <a:gd name="T13" fmla="*/ 13716 h 77724"/>
                <a:gd name="T14" fmla="*/ 128016 w 182880"/>
                <a:gd name="T15" fmla="*/ 18288 h 77724"/>
                <a:gd name="T16" fmla="*/ 54864 w 182880"/>
                <a:gd name="T17" fmla="*/ 0 h 777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2880" h="77724">
                  <a:moveTo>
                    <a:pt x="54864" y="0"/>
                  </a:moveTo>
                  <a:lnTo>
                    <a:pt x="0" y="50292"/>
                  </a:lnTo>
                  <a:lnTo>
                    <a:pt x="22860" y="77724"/>
                  </a:lnTo>
                  <a:lnTo>
                    <a:pt x="91440" y="59436"/>
                  </a:lnTo>
                  <a:lnTo>
                    <a:pt x="118872" y="64008"/>
                  </a:lnTo>
                  <a:lnTo>
                    <a:pt x="182880" y="54864"/>
                  </a:lnTo>
                  <a:lnTo>
                    <a:pt x="178308" y="13716"/>
                  </a:lnTo>
                  <a:lnTo>
                    <a:pt x="128016" y="18288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4" name="Freeform 208"/>
            <p:cNvSpPr>
              <a:spLocks/>
            </p:cNvSpPr>
            <p:nvPr/>
          </p:nvSpPr>
          <p:spPr bwMode="auto">
            <a:xfrm>
              <a:off x="6227064" y="2944368"/>
              <a:ext cx="265176" cy="585216"/>
            </a:xfrm>
            <a:custGeom>
              <a:avLst/>
              <a:gdLst>
                <a:gd name="T0" fmla="*/ 86868 w 265176"/>
                <a:gd name="T1" fmla="*/ 0 h 585216"/>
                <a:gd name="T2" fmla="*/ 27432 w 265176"/>
                <a:gd name="T3" fmla="*/ 82296 h 585216"/>
                <a:gd name="T4" fmla="*/ 22860 w 265176"/>
                <a:gd name="T5" fmla="*/ 150876 h 585216"/>
                <a:gd name="T6" fmla="*/ 0 w 265176"/>
                <a:gd name="T7" fmla="*/ 205740 h 585216"/>
                <a:gd name="T8" fmla="*/ 41148 w 265176"/>
                <a:gd name="T9" fmla="*/ 274320 h 585216"/>
                <a:gd name="T10" fmla="*/ 18288 w 265176"/>
                <a:gd name="T11" fmla="*/ 306324 h 585216"/>
                <a:gd name="T12" fmla="*/ 64008 w 265176"/>
                <a:gd name="T13" fmla="*/ 379476 h 585216"/>
                <a:gd name="T14" fmla="*/ 41148 w 265176"/>
                <a:gd name="T15" fmla="*/ 466344 h 585216"/>
                <a:gd name="T16" fmla="*/ 150876 w 265176"/>
                <a:gd name="T17" fmla="*/ 585216 h 585216"/>
                <a:gd name="T18" fmla="*/ 105156 w 265176"/>
                <a:gd name="T19" fmla="*/ 425196 h 585216"/>
                <a:gd name="T20" fmla="*/ 105156 w 265176"/>
                <a:gd name="T21" fmla="*/ 320040 h 585216"/>
                <a:gd name="T22" fmla="*/ 242316 w 265176"/>
                <a:gd name="T23" fmla="*/ 361188 h 585216"/>
                <a:gd name="T24" fmla="*/ 224028 w 265176"/>
                <a:gd name="T25" fmla="*/ 310896 h 585216"/>
                <a:gd name="T26" fmla="*/ 164592 w 265176"/>
                <a:gd name="T27" fmla="*/ 278892 h 585216"/>
                <a:gd name="T28" fmla="*/ 196596 w 265176"/>
                <a:gd name="T29" fmla="*/ 233172 h 585216"/>
                <a:gd name="T30" fmla="*/ 265176 w 265176"/>
                <a:gd name="T31" fmla="*/ 205740 h 585216"/>
                <a:gd name="T32" fmla="*/ 246888 w 265176"/>
                <a:gd name="T33" fmla="*/ 132588 h 585216"/>
                <a:gd name="T34" fmla="*/ 160020 w 265176"/>
                <a:gd name="T35" fmla="*/ 146304 h 585216"/>
                <a:gd name="T36" fmla="*/ 146304 w 265176"/>
                <a:gd name="T37" fmla="*/ 182880 h 585216"/>
                <a:gd name="T38" fmla="*/ 114300 w 265176"/>
                <a:gd name="T39" fmla="*/ 224028 h 585216"/>
                <a:gd name="T40" fmla="*/ 82296 w 265176"/>
                <a:gd name="T41" fmla="*/ 256032 h 585216"/>
                <a:gd name="T42" fmla="*/ 54864 w 265176"/>
                <a:gd name="T43" fmla="*/ 228600 h 585216"/>
                <a:gd name="T44" fmla="*/ 86868 w 265176"/>
                <a:gd name="T45" fmla="*/ 187452 h 585216"/>
                <a:gd name="T46" fmla="*/ 123444 w 265176"/>
                <a:gd name="T47" fmla="*/ 118872 h 585216"/>
                <a:gd name="T48" fmla="*/ 86868 w 265176"/>
                <a:gd name="T49" fmla="*/ 91440 h 585216"/>
                <a:gd name="T50" fmla="*/ 86868 w 265176"/>
                <a:gd name="T51" fmla="*/ 0 h 5852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5176" h="585216">
                  <a:moveTo>
                    <a:pt x="86868" y="0"/>
                  </a:moveTo>
                  <a:lnTo>
                    <a:pt x="27432" y="82296"/>
                  </a:lnTo>
                  <a:lnTo>
                    <a:pt x="22860" y="150876"/>
                  </a:lnTo>
                  <a:lnTo>
                    <a:pt x="0" y="205740"/>
                  </a:lnTo>
                  <a:lnTo>
                    <a:pt x="41148" y="274320"/>
                  </a:lnTo>
                  <a:lnTo>
                    <a:pt x="18288" y="306324"/>
                  </a:lnTo>
                  <a:lnTo>
                    <a:pt x="64008" y="379476"/>
                  </a:lnTo>
                  <a:lnTo>
                    <a:pt x="41148" y="466344"/>
                  </a:lnTo>
                  <a:lnTo>
                    <a:pt x="150876" y="585216"/>
                  </a:lnTo>
                  <a:lnTo>
                    <a:pt x="105156" y="425196"/>
                  </a:lnTo>
                  <a:lnTo>
                    <a:pt x="105156" y="320040"/>
                  </a:lnTo>
                  <a:lnTo>
                    <a:pt x="242316" y="361188"/>
                  </a:lnTo>
                  <a:lnTo>
                    <a:pt x="224028" y="310896"/>
                  </a:lnTo>
                  <a:lnTo>
                    <a:pt x="164592" y="278892"/>
                  </a:lnTo>
                  <a:lnTo>
                    <a:pt x="196596" y="233172"/>
                  </a:lnTo>
                  <a:lnTo>
                    <a:pt x="265176" y="205740"/>
                  </a:lnTo>
                  <a:lnTo>
                    <a:pt x="246888" y="132588"/>
                  </a:lnTo>
                  <a:lnTo>
                    <a:pt x="160020" y="146304"/>
                  </a:lnTo>
                  <a:lnTo>
                    <a:pt x="146304" y="182880"/>
                  </a:lnTo>
                  <a:lnTo>
                    <a:pt x="114300" y="224028"/>
                  </a:lnTo>
                  <a:lnTo>
                    <a:pt x="82296" y="256032"/>
                  </a:lnTo>
                  <a:lnTo>
                    <a:pt x="54864" y="228600"/>
                  </a:lnTo>
                  <a:lnTo>
                    <a:pt x="86868" y="187452"/>
                  </a:lnTo>
                  <a:lnTo>
                    <a:pt x="123444" y="118872"/>
                  </a:lnTo>
                  <a:lnTo>
                    <a:pt x="86868" y="91440"/>
                  </a:lnTo>
                  <a:lnTo>
                    <a:pt x="868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5" name="Freeform 209"/>
            <p:cNvSpPr>
              <a:spLocks/>
            </p:cNvSpPr>
            <p:nvPr/>
          </p:nvSpPr>
          <p:spPr bwMode="auto">
            <a:xfrm>
              <a:off x="6382512" y="2871216"/>
              <a:ext cx="68580" cy="109728"/>
            </a:xfrm>
            <a:custGeom>
              <a:avLst/>
              <a:gdLst>
                <a:gd name="T0" fmla="*/ 68580 w 68580"/>
                <a:gd name="T1" fmla="*/ 0 h 109728"/>
                <a:gd name="T2" fmla="*/ 0 w 68580"/>
                <a:gd name="T3" fmla="*/ 45720 h 109728"/>
                <a:gd name="T4" fmla="*/ 9144 w 68580"/>
                <a:gd name="T5" fmla="*/ 109728 h 109728"/>
                <a:gd name="T6" fmla="*/ 68580 w 68580"/>
                <a:gd name="T7" fmla="*/ 109728 h 109728"/>
                <a:gd name="T8" fmla="*/ 68580 w 68580"/>
                <a:gd name="T9" fmla="*/ 0 h 1097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580" h="109728">
                  <a:moveTo>
                    <a:pt x="68580" y="0"/>
                  </a:moveTo>
                  <a:lnTo>
                    <a:pt x="0" y="45720"/>
                  </a:lnTo>
                  <a:lnTo>
                    <a:pt x="9144" y="109728"/>
                  </a:lnTo>
                  <a:lnTo>
                    <a:pt x="68580" y="109728"/>
                  </a:lnTo>
                  <a:lnTo>
                    <a:pt x="6858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Freeform 210"/>
            <p:cNvSpPr>
              <a:spLocks/>
            </p:cNvSpPr>
            <p:nvPr/>
          </p:nvSpPr>
          <p:spPr bwMode="auto">
            <a:xfrm>
              <a:off x="5980176" y="3936492"/>
              <a:ext cx="219456" cy="132588"/>
            </a:xfrm>
            <a:custGeom>
              <a:avLst/>
              <a:gdLst>
                <a:gd name="T0" fmla="*/ 32004 w 219456"/>
                <a:gd name="T1" fmla="*/ 0 h 132588"/>
                <a:gd name="T2" fmla="*/ 160020 w 219456"/>
                <a:gd name="T3" fmla="*/ 0 h 132588"/>
                <a:gd name="T4" fmla="*/ 201168 w 219456"/>
                <a:gd name="T5" fmla="*/ 36576 h 132588"/>
                <a:gd name="T6" fmla="*/ 219456 w 219456"/>
                <a:gd name="T7" fmla="*/ 77724 h 132588"/>
                <a:gd name="T8" fmla="*/ 150876 w 219456"/>
                <a:gd name="T9" fmla="*/ 132588 h 132588"/>
                <a:gd name="T10" fmla="*/ 77724 w 219456"/>
                <a:gd name="T11" fmla="*/ 114300 h 132588"/>
                <a:gd name="T12" fmla="*/ 0 w 219456"/>
                <a:gd name="T13" fmla="*/ 59436 h 132588"/>
                <a:gd name="T14" fmla="*/ 32004 w 219456"/>
                <a:gd name="T15" fmla="*/ 0 h 132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9456" h="132588">
                  <a:moveTo>
                    <a:pt x="32004" y="0"/>
                  </a:moveTo>
                  <a:lnTo>
                    <a:pt x="160020" y="0"/>
                  </a:lnTo>
                  <a:lnTo>
                    <a:pt x="201168" y="36576"/>
                  </a:lnTo>
                  <a:lnTo>
                    <a:pt x="219456" y="77724"/>
                  </a:lnTo>
                  <a:lnTo>
                    <a:pt x="150876" y="132588"/>
                  </a:lnTo>
                  <a:lnTo>
                    <a:pt x="77724" y="114300"/>
                  </a:lnTo>
                  <a:lnTo>
                    <a:pt x="0" y="59436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Freeform 211"/>
            <p:cNvSpPr>
              <a:spLocks/>
            </p:cNvSpPr>
            <p:nvPr/>
          </p:nvSpPr>
          <p:spPr bwMode="auto">
            <a:xfrm>
              <a:off x="6208776" y="3415284"/>
              <a:ext cx="100584" cy="114300"/>
            </a:xfrm>
            <a:custGeom>
              <a:avLst/>
              <a:gdLst>
                <a:gd name="T0" fmla="*/ 32004 w 100584"/>
                <a:gd name="T1" fmla="*/ 0 h 114300"/>
                <a:gd name="T2" fmla="*/ 0 w 100584"/>
                <a:gd name="T3" fmla="*/ 18288 h 114300"/>
                <a:gd name="T4" fmla="*/ 32004 w 100584"/>
                <a:gd name="T5" fmla="*/ 68580 h 114300"/>
                <a:gd name="T6" fmla="*/ 32004 w 100584"/>
                <a:gd name="T7" fmla="*/ 114300 h 114300"/>
                <a:gd name="T8" fmla="*/ 100584 w 100584"/>
                <a:gd name="T9" fmla="*/ 114300 h 114300"/>
                <a:gd name="T10" fmla="*/ 64008 w 100584"/>
                <a:gd name="T11" fmla="*/ 73152 h 114300"/>
                <a:gd name="T12" fmla="*/ 32004 w 100584"/>
                <a:gd name="T13" fmla="*/ 0 h 114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584" h="114300">
                  <a:moveTo>
                    <a:pt x="32004" y="0"/>
                  </a:moveTo>
                  <a:lnTo>
                    <a:pt x="0" y="18288"/>
                  </a:lnTo>
                  <a:lnTo>
                    <a:pt x="32004" y="68580"/>
                  </a:lnTo>
                  <a:lnTo>
                    <a:pt x="32004" y="114300"/>
                  </a:lnTo>
                  <a:lnTo>
                    <a:pt x="100584" y="114300"/>
                  </a:lnTo>
                  <a:lnTo>
                    <a:pt x="64008" y="73152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8" name="Freeform 212"/>
            <p:cNvSpPr>
              <a:spLocks/>
            </p:cNvSpPr>
            <p:nvPr/>
          </p:nvSpPr>
          <p:spPr bwMode="auto">
            <a:xfrm>
              <a:off x="6240780" y="3598164"/>
              <a:ext cx="128016" cy="77724"/>
            </a:xfrm>
            <a:custGeom>
              <a:avLst/>
              <a:gdLst>
                <a:gd name="T0" fmla="*/ 54864 w 128016"/>
                <a:gd name="T1" fmla="*/ 0 h 77724"/>
                <a:gd name="T2" fmla="*/ 0 w 128016"/>
                <a:gd name="T3" fmla="*/ 22860 h 77724"/>
                <a:gd name="T4" fmla="*/ 4572 w 128016"/>
                <a:gd name="T5" fmla="*/ 77724 h 77724"/>
                <a:gd name="T6" fmla="*/ 128016 w 128016"/>
                <a:gd name="T7" fmla="*/ 73152 h 77724"/>
                <a:gd name="T8" fmla="*/ 54864 w 128016"/>
                <a:gd name="T9" fmla="*/ 0 h 777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016" h="77724">
                  <a:moveTo>
                    <a:pt x="54864" y="0"/>
                  </a:moveTo>
                  <a:lnTo>
                    <a:pt x="0" y="22860"/>
                  </a:lnTo>
                  <a:lnTo>
                    <a:pt x="4572" y="77724"/>
                  </a:lnTo>
                  <a:lnTo>
                    <a:pt x="128016" y="73152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Freeform 213"/>
            <p:cNvSpPr>
              <a:spLocks/>
            </p:cNvSpPr>
            <p:nvPr/>
          </p:nvSpPr>
          <p:spPr bwMode="auto">
            <a:xfrm>
              <a:off x="6364224" y="3922776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Freeform 214"/>
            <p:cNvSpPr>
              <a:spLocks/>
            </p:cNvSpPr>
            <p:nvPr/>
          </p:nvSpPr>
          <p:spPr bwMode="auto">
            <a:xfrm>
              <a:off x="6350508" y="3877056"/>
              <a:ext cx="512064" cy="192024"/>
            </a:xfrm>
            <a:custGeom>
              <a:avLst/>
              <a:gdLst>
                <a:gd name="T0" fmla="*/ 0 w 512064"/>
                <a:gd name="T1" fmla="*/ 32004 h 192024"/>
                <a:gd name="T2" fmla="*/ 68580 w 512064"/>
                <a:gd name="T3" fmla="*/ 137160 h 192024"/>
                <a:gd name="T4" fmla="*/ 164592 w 512064"/>
                <a:gd name="T5" fmla="*/ 86868 h 192024"/>
                <a:gd name="T6" fmla="*/ 233172 w 512064"/>
                <a:gd name="T7" fmla="*/ 114300 h 192024"/>
                <a:gd name="T8" fmla="*/ 292608 w 512064"/>
                <a:gd name="T9" fmla="*/ 114300 h 192024"/>
                <a:gd name="T10" fmla="*/ 393192 w 512064"/>
                <a:gd name="T11" fmla="*/ 109728 h 192024"/>
                <a:gd name="T12" fmla="*/ 512064 w 512064"/>
                <a:gd name="T13" fmla="*/ 192024 h 192024"/>
                <a:gd name="T14" fmla="*/ 512064 w 512064"/>
                <a:gd name="T15" fmla="*/ 123444 h 192024"/>
                <a:gd name="T16" fmla="*/ 475488 w 512064"/>
                <a:gd name="T17" fmla="*/ 100584 h 192024"/>
                <a:gd name="T18" fmla="*/ 475488 w 512064"/>
                <a:gd name="T19" fmla="*/ 54864 h 192024"/>
                <a:gd name="T20" fmla="*/ 416052 w 512064"/>
                <a:gd name="T21" fmla="*/ 22860 h 192024"/>
                <a:gd name="T22" fmla="*/ 347472 w 512064"/>
                <a:gd name="T23" fmla="*/ 36576 h 192024"/>
                <a:gd name="T24" fmla="*/ 288036 w 512064"/>
                <a:gd name="T25" fmla="*/ 0 h 192024"/>
                <a:gd name="T26" fmla="*/ 210312 w 512064"/>
                <a:gd name="T27" fmla="*/ 18288 h 192024"/>
                <a:gd name="T28" fmla="*/ 164592 w 512064"/>
                <a:gd name="T29" fmla="*/ 0 h 192024"/>
                <a:gd name="T30" fmla="*/ 0 w 512064"/>
                <a:gd name="T31" fmla="*/ 32004 h 1920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12064" h="192024">
                  <a:moveTo>
                    <a:pt x="0" y="32004"/>
                  </a:moveTo>
                  <a:lnTo>
                    <a:pt x="68580" y="137160"/>
                  </a:lnTo>
                  <a:lnTo>
                    <a:pt x="164592" y="86868"/>
                  </a:lnTo>
                  <a:lnTo>
                    <a:pt x="233172" y="114300"/>
                  </a:lnTo>
                  <a:lnTo>
                    <a:pt x="292608" y="114300"/>
                  </a:lnTo>
                  <a:lnTo>
                    <a:pt x="393192" y="109728"/>
                  </a:lnTo>
                  <a:lnTo>
                    <a:pt x="512064" y="192024"/>
                  </a:lnTo>
                  <a:lnTo>
                    <a:pt x="512064" y="123444"/>
                  </a:lnTo>
                  <a:lnTo>
                    <a:pt x="475488" y="100584"/>
                  </a:lnTo>
                  <a:lnTo>
                    <a:pt x="475488" y="54864"/>
                  </a:lnTo>
                  <a:lnTo>
                    <a:pt x="416052" y="22860"/>
                  </a:lnTo>
                  <a:lnTo>
                    <a:pt x="347472" y="36576"/>
                  </a:lnTo>
                  <a:lnTo>
                    <a:pt x="288036" y="0"/>
                  </a:lnTo>
                  <a:lnTo>
                    <a:pt x="210312" y="18288"/>
                  </a:lnTo>
                  <a:lnTo>
                    <a:pt x="164592" y="0"/>
                  </a:lnTo>
                  <a:lnTo>
                    <a:pt x="0" y="3200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Freeform 215"/>
            <p:cNvSpPr>
              <a:spLocks/>
            </p:cNvSpPr>
            <p:nvPr/>
          </p:nvSpPr>
          <p:spPr bwMode="auto">
            <a:xfrm>
              <a:off x="6661404" y="3657600"/>
              <a:ext cx="118872" cy="86868"/>
            </a:xfrm>
            <a:custGeom>
              <a:avLst/>
              <a:gdLst>
                <a:gd name="T0" fmla="*/ 118872 w 118872"/>
                <a:gd name="T1" fmla="*/ 0 h 86868"/>
                <a:gd name="T2" fmla="*/ 0 w 118872"/>
                <a:gd name="T3" fmla="*/ 41148 h 86868"/>
                <a:gd name="T4" fmla="*/ 82296 w 118872"/>
                <a:gd name="T5" fmla="*/ 86868 h 86868"/>
                <a:gd name="T6" fmla="*/ 105156 w 118872"/>
                <a:gd name="T7" fmla="*/ 68580 h 86868"/>
                <a:gd name="T8" fmla="*/ 118872 w 118872"/>
                <a:gd name="T9" fmla="*/ 0 h 86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872" h="86868">
                  <a:moveTo>
                    <a:pt x="118872" y="0"/>
                  </a:moveTo>
                  <a:lnTo>
                    <a:pt x="0" y="41148"/>
                  </a:lnTo>
                  <a:lnTo>
                    <a:pt x="82296" y="86868"/>
                  </a:lnTo>
                  <a:lnTo>
                    <a:pt x="105156" y="68580"/>
                  </a:lnTo>
                  <a:lnTo>
                    <a:pt x="1188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2" name="Freeform 216"/>
            <p:cNvSpPr>
              <a:spLocks/>
            </p:cNvSpPr>
            <p:nvPr/>
          </p:nvSpPr>
          <p:spPr bwMode="auto">
            <a:xfrm>
              <a:off x="5856732" y="3685032"/>
              <a:ext cx="173736" cy="64008"/>
            </a:xfrm>
            <a:custGeom>
              <a:avLst/>
              <a:gdLst>
                <a:gd name="T0" fmla="*/ 173736 w 173736"/>
                <a:gd name="T1" fmla="*/ 18288 h 64008"/>
                <a:gd name="T2" fmla="*/ 0 w 173736"/>
                <a:gd name="T3" fmla="*/ 0 h 64008"/>
                <a:gd name="T4" fmla="*/ 68580 w 173736"/>
                <a:gd name="T5" fmla="*/ 27432 h 64008"/>
                <a:gd name="T6" fmla="*/ 100584 w 173736"/>
                <a:gd name="T7" fmla="*/ 64008 h 64008"/>
                <a:gd name="T8" fmla="*/ 173736 w 173736"/>
                <a:gd name="T9" fmla="*/ 18288 h 64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36" h="64008">
                  <a:moveTo>
                    <a:pt x="173736" y="18288"/>
                  </a:moveTo>
                  <a:lnTo>
                    <a:pt x="0" y="0"/>
                  </a:lnTo>
                  <a:lnTo>
                    <a:pt x="68580" y="27432"/>
                  </a:lnTo>
                  <a:lnTo>
                    <a:pt x="100584" y="64008"/>
                  </a:lnTo>
                  <a:lnTo>
                    <a:pt x="173736" y="1828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3" name="Freeform 217"/>
            <p:cNvSpPr>
              <a:spLocks/>
            </p:cNvSpPr>
            <p:nvPr/>
          </p:nvSpPr>
          <p:spPr bwMode="auto">
            <a:xfrm>
              <a:off x="6890004" y="3429000"/>
              <a:ext cx="1856232" cy="1636776"/>
            </a:xfrm>
            <a:custGeom>
              <a:avLst/>
              <a:gdLst>
                <a:gd name="T0" fmla="*/ 1851660 w 1856232"/>
                <a:gd name="T1" fmla="*/ 1207008 h 1636776"/>
                <a:gd name="T2" fmla="*/ 1847088 w 1856232"/>
                <a:gd name="T3" fmla="*/ 1088136 h 1636776"/>
                <a:gd name="T4" fmla="*/ 1787652 w 1856232"/>
                <a:gd name="T5" fmla="*/ 370332 h 1636776"/>
                <a:gd name="T6" fmla="*/ 1677924 w 1856232"/>
                <a:gd name="T7" fmla="*/ 356616 h 1636776"/>
                <a:gd name="T8" fmla="*/ 1298448 w 1856232"/>
                <a:gd name="T9" fmla="*/ 205740 h 1636776"/>
                <a:gd name="T10" fmla="*/ 1147572 w 1856232"/>
                <a:gd name="T11" fmla="*/ 320040 h 1636776"/>
                <a:gd name="T12" fmla="*/ 969264 w 1856232"/>
                <a:gd name="T13" fmla="*/ 411480 h 1636776"/>
                <a:gd name="T14" fmla="*/ 822960 w 1856232"/>
                <a:gd name="T15" fmla="*/ 553212 h 1636776"/>
                <a:gd name="T16" fmla="*/ 731520 w 1856232"/>
                <a:gd name="T17" fmla="*/ 475488 h 1636776"/>
                <a:gd name="T18" fmla="*/ 690372 w 1856232"/>
                <a:gd name="T19" fmla="*/ 347472 h 1636776"/>
                <a:gd name="T20" fmla="*/ 576072 w 1856232"/>
                <a:gd name="T21" fmla="*/ 324612 h 1636776"/>
                <a:gd name="T22" fmla="*/ 562356 w 1856232"/>
                <a:gd name="T23" fmla="*/ 105156 h 1636776"/>
                <a:gd name="T24" fmla="*/ 539496 w 1856232"/>
                <a:gd name="T25" fmla="*/ 59436 h 1636776"/>
                <a:gd name="T26" fmla="*/ 352044 w 1856232"/>
                <a:gd name="T27" fmla="*/ 0 h 1636776"/>
                <a:gd name="T28" fmla="*/ 146304 w 1856232"/>
                <a:gd name="T29" fmla="*/ 73152 h 1636776"/>
                <a:gd name="T30" fmla="*/ 0 w 1856232"/>
                <a:gd name="T31" fmla="*/ 192024 h 1636776"/>
                <a:gd name="T32" fmla="*/ 210312 w 1856232"/>
                <a:gd name="T33" fmla="*/ 315468 h 1636776"/>
                <a:gd name="T34" fmla="*/ 539496 w 1856232"/>
                <a:gd name="T35" fmla="*/ 329184 h 1636776"/>
                <a:gd name="T36" fmla="*/ 489204 w 1856232"/>
                <a:gd name="T37" fmla="*/ 420624 h 1636776"/>
                <a:gd name="T38" fmla="*/ 425196 w 1856232"/>
                <a:gd name="T39" fmla="*/ 370332 h 1636776"/>
                <a:gd name="T40" fmla="*/ 320040 w 1856232"/>
                <a:gd name="T41" fmla="*/ 452628 h 1636776"/>
                <a:gd name="T42" fmla="*/ 182880 w 1856232"/>
                <a:gd name="T43" fmla="*/ 448056 h 1636776"/>
                <a:gd name="T44" fmla="*/ 347472 w 1856232"/>
                <a:gd name="T45" fmla="*/ 562356 h 1636776"/>
                <a:gd name="T46" fmla="*/ 365760 w 1856232"/>
                <a:gd name="T47" fmla="*/ 694944 h 1636776"/>
                <a:gd name="T48" fmla="*/ 489204 w 1856232"/>
                <a:gd name="T49" fmla="*/ 585216 h 1636776"/>
                <a:gd name="T50" fmla="*/ 507492 w 1856232"/>
                <a:gd name="T51" fmla="*/ 598932 h 1636776"/>
                <a:gd name="T52" fmla="*/ 740664 w 1856232"/>
                <a:gd name="T53" fmla="*/ 658368 h 1636776"/>
                <a:gd name="T54" fmla="*/ 749808 w 1856232"/>
                <a:gd name="T55" fmla="*/ 726948 h 1636776"/>
                <a:gd name="T56" fmla="*/ 1165860 w 1856232"/>
                <a:gd name="T57" fmla="*/ 859536 h 1636776"/>
                <a:gd name="T58" fmla="*/ 1421892 w 1856232"/>
                <a:gd name="T59" fmla="*/ 1165860 h 1636776"/>
                <a:gd name="T60" fmla="*/ 1444752 w 1856232"/>
                <a:gd name="T61" fmla="*/ 1284732 h 1636776"/>
                <a:gd name="T62" fmla="*/ 1463040 w 1856232"/>
                <a:gd name="T63" fmla="*/ 1458468 h 1636776"/>
                <a:gd name="T64" fmla="*/ 1668780 w 1856232"/>
                <a:gd name="T65" fmla="*/ 1440180 h 1636776"/>
                <a:gd name="T66" fmla="*/ 1691640 w 1856232"/>
                <a:gd name="T67" fmla="*/ 1481328 h 16367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856232" h="1636776">
                  <a:moveTo>
                    <a:pt x="1856232" y="1636776"/>
                  </a:moveTo>
                  <a:lnTo>
                    <a:pt x="1851660" y="1207008"/>
                  </a:lnTo>
                  <a:lnTo>
                    <a:pt x="1833372" y="1161288"/>
                  </a:lnTo>
                  <a:lnTo>
                    <a:pt x="1847088" y="1088136"/>
                  </a:lnTo>
                  <a:lnTo>
                    <a:pt x="1851660" y="416052"/>
                  </a:lnTo>
                  <a:lnTo>
                    <a:pt x="1787652" y="370332"/>
                  </a:lnTo>
                  <a:lnTo>
                    <a:pt x="1728216" y="379476"/>
                  </a:lnTo>
                  <a:lnTo>
                    <a:pt x="1677924" y="356616"/>
                  </a:lnTo>
                  <a:lnTo>
                    <a:pt x="1613916" y="365760"/>
                  </a:lnTo>
                  <a:lnTo>
                    <a:pt x="1298448" y="205740"/>
                  </a:lnTo>
                  <a:lnTo>
                    <a:pt x="1152144" y="260604"/>
                  </a:lnTo>
                  <a:lnTo>
                    <a:pt x="1147572" y="320040"/>
                  </a:lnTo>
                  <a:lnTo>
                    <a:pt x="1010412" y="347472"/>
                  </a:lnTo>
                  <a:lnTo>
                    <a:pt x="969264" y="411480"/>
                  </a:lnTo>
                  <a:lnTo>
                    <a:pt x="914400" y="448056"/>
                  </a:lnTo>
                  <a:lnTo>
                    <a:pt x="822960" y="553212"/>
                  </a:lnTo>
                  <a:lnTo>
                    <a:pt x="772668" y="548640"/>
                  </a:lnTo>
                  <a:lnTo>
                    <a:pt x="731520" y="475488"/>
                  </a:lnTo>
                  <a:lnTo>
                    <a:pt x="694944" y="475488"/>
                  </a:lnTo>
                  <a:lnTo>
                    <a:pt x="690372" y="347472"/>
                  </a:lnTo>
                  <a:lnTo>
                    <a:pt x="658368" y="434340"/>
                  </a:lnTo>
                  <a:lnTo>
                    <a:pt x="576072" y="324612"/>
                  </a:lnTo>
                  <a:lnTo>
                    <a:pt x="617220" y="192024"/>
                  </a:lnTo>
                  <a:lnTo>
                    <a:pt x="562356" y="105156"/>
                  </a:lnTo>
                  <a:lnTo>
                    <a:pt x="580644" y="86868"/>
                  </a:lnTo>
                  <a:lnTo>
                    <a:pt x="539496" y="59436"/>
                  </a:lnTo>
                  <a:lnTo>
                    <a:pt x="448056" y="77724"/>
                  </a:lnTo>
                  <a:lnTo>
                    <a:pt x="352044" y="0"/>
                  </a:lnTo>
                  <a:lnTo>
                    <a:pt x="242316" y="13716"/>
                  </a:lnTo>
                  <a:lnTo>
                    <a:pt x="146304" y="73152"/>
                  </a:lnTo>
                  <a:lnTo>
                    <a:pt x="54864" y="82296"/>
                  </a:lnTo>
                  <a:lnTo>
                    <a:pt x="0" y="192024"/>
                  </a:lnTo>
                  <a:lnTo>
                    <a:pt x="169164" y="224028"/>
                  </a:lnTo>
                  <a:lnTo>
                    <a:pt x="210312" y="315468"/>
                  </a:lnTo>
                  <a:lnTo>
                    <a:pt x="347472" y="374904"/>
                  </a:lnTo>
                  <a:lnTo>
                    <a:pt x="539496" y="329184"/>
                  </a:lnTo>
                  <a:lnTo>
                    <a:pt x="553212" y="370332"/>
                  </a:lnTo>
                  <a:lnTo>
                    <a:pt x="489204" y="420624"/>
                  </a:lnTo>
                  <a:lnTo>
                    <a:pt x="452628" y="402336"/>
                  </a:lnTo>
                  <a:lnTo>
                    <a:pt x="425196" y="370332"/>
                  </a:lnTo>
                  <a:lnTo>
                    <a:pt x="352044" y="416052"/>
                  </a:lnTo>
                  <a:lnTo>
                    <a:pt x="320040" y="452628"/>
                  </a:lnTo>
                  <a:lnTo>
                    <a:pt x="274320" y="429768"/>
                  </a:lnTo>
                  <a:lnTo>
                    <a:pt x="182880" y="448056"/>
                  </a:lnTo>
                  <a:lnTo>
                    <a:pt x="260604" y="498348"/>
                  </a:lnTo>
                  <a:lnTo>
                    <a:pt x="347472" y="562356"/>
                  </a:lnTo>
                  <a:lnTo>
                    <a:pt x="342900" y="630936"/>
                  </a:lnTo>
                  <a:lnTo>
                    <a:pt x="365760" y="694944"/>
                  </a:lnTo>
                  <a:lnTo>
                    <a:pt x="457200" y="681228"/>
                  </a:lnTo>
                  <a:lnTo>
                    <a:pt x="489204" y="585216"/>
                  </a:lnTo>
                  <a:lnTo>
                    <a:pt x="507492" y="498348"/>
                  </a:lnTo>
                  <a:lnTo>
                    <a:pt x="507492" y="598932"/>
                  </a:lnTo>
                  <a:lnTo>
                    <a:pt x="603504" y="653796"/>
                  </a:lnTo>
                  <a:lnTo>
                    <a:pt x="740664" y="658368"/>
                  </a:lnTo>
                  <a:lnTo>
                    <a:pt x="681228" y="681228"/>
                  </a:lnTo>
                  <a:lnTo>
                    <a:pt x="749808" y="726948"/>
                  </a:lnTo>
                  <a:lnTo>
                    <a:pt x="1001268" y="790956"/>
                  </a:lnTo>
                  <a:lnTo>
                    <a:pt x="1165860" y="859536"/>
                  </a:lnTo>
                  <a:lnTo>
                    <a:pt x="1325880" y="978408"/>
                  </a:lnTo>
                  <a:lnTo>
                    <a:pt x="1421892" y="1165860"/>
                  </a:lnTo>
                  <a:lnTo>
                    <a:pt x="1435608" y="1197864"/>
                  </a:lnTo>
                  <a:lnTo>
                    <a:pt x="1444752" y="1284732"/>
                  </a:lnTo>
                  <a:lnTo>
                    <a:pt x="1495044" y="1339596"/>
                  </a:lnTo>
                  <a:lnTo>
                    <a:pt x="1463040" y="1458468"/>
                  </a:lnTo>
                  <a:lnTo>
                    <a:pt x="1527048" y="1421892"/>
                  </a:lnTo>
                  <a:lnTo>
                    <a:pt x="1668780" y="1440180"/>
                  </a:lnTo>
                  <a:lnTo>
                    <a:pt x="1700784" y="1421892"/>
                  </a:lnTo>
                  <a:lnTo>
                    <a:pt x="1691640" y="1481328"/>
                  </a:lnTo>
                  <a:lnTo>
                    <a:pt x="1856232" y="1636776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4" name="Freeform 218"/>
            <p:cNvSpPr>
              <a:spLocks/>
            </p:cNvSpPr>
            <p:nvPr/>
          </p:nvSpPr>
          <p:spPr bwMode="auto">
            <a:xfrm>
              <a:off x="8115300" y="4732020"/>
              <a:ext cx="265176" cy="187452"/>
            </a:xfrm>
            <a:custGeom>
              <a:avLst/>
              <a:gdLst>
                <a:gd name="T0" fmla="*/ 219456 w 265176"/>
                <a:gd name="T1" fmla="*/ 0 h 187452"/>
                <a:gd name="T2" fmla="*/ 100584 w 265176"/>
                <a:gd name="T3" fmla="*/ 18288 h 187452"/>
                <a:gd name="T4" fmla="*/ 0 w 265176"/>
                <a:gd name="T5" fmla="*/ 182880 h 187452"/>
                <a:gd name="T6" fmla="*/ 150876 w 265176"/>
                <a:gd name="T7" fmla="*/ 187452 h 187452"/>
                <a:gd name="T8" fmla="*/ 228600 w 265176"/>
                <a:gd name="T9" fmla="*/ 132588 h 187452"/>
                <a:gd name="T10" fmla="*/ 265176 w 265176"/>
                <a:gd name="T11" fmla="*/ 41148 h 187452"/>
                <a:gd name="T12" fmla="*/ 219456 w 265176"/>
                <a:gd name="T13" fmla="*/ 0 h 1874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5176" h="187452">
                  <a:moveTo>
                    <a:pt x="219456" y="0"/>
                  </a:moveTo>
                  <a:lnTo>
                    <a:pt x="100584" y="18288"/>
                  </a:lnTo>
                  <a:lnTo>
                    <a:pt x="0" y="182880"/>
                  </a:lnTo>
                  <a:lnTo>
                    <a:pt x="150876" y="187452"/>
                  </a:lnTo>
                  <a:lnTo>
                    <a:pt x="228600" y="132588"/>
                  </a:lnTo>
                  <a:lnTo>
                    <a:pt x="265176" y="41148"/>
                  </a:lnTo>
                  <a:lnTo>
                    <a:pt x="219456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5" name="Freeform 219"/>
            <p:cNvSpPr>
              <a:spLocks/>
            </p:cNvSpPr>
            <p:nvPr/>
          </p:nvSpPr>
          <p:spPr bwMode="auto">
            <a:xfrm>
              <a:off x="7781544" y="3653028"/>
              <a:ext cx="192024" cy="50292"/>
            </a:xfrm>
            <a:custGeom>
              <a:avLst/>
              <a:gdLst>
                <a:gd name="T0" fmla="*/ 192024 w 192024"/>
                <a:gd name="T1" fmla="*/ 27432 h 50292"/>
                <a:gd name="T2" fmla="*/ 192024 w 192024"/>
                <a:gd name="T3" fmla="*/ 27432 h 50292"/>
                <a:gd name="T4" fmla="*/ 146304 w 192024"/>
                <a:gd name="T5" fmla="*/ 18288 h 50292"/>
                <a:gd name="T6" fmla="*/ 132588 w 192024"/>
                <a:gd name="T7" fmla="*/ 13716 h 50292"/>
                <a:gd name="T8" fmla="*/ 18288 w 192024"/>
                <a:gd name="T9" fmla="*/ 0 h 50292"/>
                <a:gd name="T10" fmla="*/ 0 w 192024"/>
                <a:gd name="T11" fmla="*/ 18288 h 50292"/>
                <a:gd name="T12" fmla="*/ 77724 w 192024"/>
                <a:gd name="T13" fmla="*/ 50292 h 50292"/>
                <a:gd name="T14" fmla="*/ 192024 w 192024"/>
                <a:gd name="T15" fmla="*/ 27432 h 502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2024" h="50292">
                  <a:moveTo>
                    <a:pt x="192024" y="27432"/>
                  </a:moveTo>
                  <a:lnTo>
                    <a:pt x="192024" y="27432"/>
                  </a:lnTo>
                  <a:cubicBezTo>
                    <a:pt x="176784" y="24384"/>
                    <a:pt x="161448" y="21783"/>
                    <a:pt x="146304" y="18288"/>
                  </a:cubicBezTo>
                  <a:cubicBezTo>
                    <a:pt x="141608" y="17204"/>
                    <a:pt x="132588" y="13716"/>
                    <a:pt x="132588" y="13716"/>
                  </a:cubicBezTo>
                  <a:lnTo>
                    <a:pt x="18288" y="0"/>
                  </a:lnTo>
                  <a:lnTo>
                    <a:pt x="0" y="18288"/>
                  </a:lnTo>
                  <a:lnTo>
                    <a:pt x="77724" y="50292"/>
                  </a:lnTo>
                  <a:lnTo>
                    <a:pt x="192024" y="2743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6" name="Freeform 220"/>
            <p:cNvSpPr>
              <a:spLocks/>
            </p:cNvSpPr>
            <p:nvPr/>
          </p:nvSpPr>
          <p:spPr bwMode="auto">
            <a:xfrm>
              <a:off x="7507224" y="4366260"/>
              <a:ext cx="86868" cy="182880"/>
            </a:xfrm>
            <a:custGeom>
              <a:avLst/>
              <a:gdLst>
                <a:gd name="T0" fmla="*/ 54864 w 86868"/>
                <a:gd name="T1" fmla="*/ 0 h 182880"/>
                <a:gd name="T2" fmla="*/ 0 w 86868"/>
                <a:gd name="T3" fmla="*/ 36576 h 182880"/>
                <a:gd name="T4" fmla="*/ 4572 w 86868"/>
                <a:gd name="T5" fmla="*/ 146304 h 182880"/>
                <a:gd name="T6" fmla="*/ 68580 w 86868"/>
                <a:gd name="T7" fmla="*/ 182880 h 182880"/>
                <a:gd name="T8" fmla="*/ 73152 w 86868"/>
                <a:gd name="T9" fmla="*/ 114300 h 182880"/>
                <a:gd name="T10" fmla="*/ 73152 w 86868"/>
                <a:gd name="T11" fmla="*/ 114300 h 182880"/>
                <a:gd name="T12" fmla="*/ 86868 w 86868"/>
                <a:gd name="T13" fmla="*/ 73152 h 182880"/>
                <a:gd name="T14" fmla="*/ 54864 w 86868"/>
                <a:gd name="T15" fmla="*/ 0 h 1828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6868" h="182880">
                  <a:moveTo>
                    <a:pt x="54864" y="0"/>
                  </a:moveTo>
                  <a:lnTo>
                    <a:pt x="0" y="36576"/>
                  </a:lnTo>
                  <a:lnTo>
                    <a:pt x="4572" y="146304"/>
                  </a:lnTo>
                  <a:lnTo>
                    <a:pt x="68580" y="182880"/>
                  </a:lnTo>
                  <a:lnTo>
                    <a:pt x="73152" y="114300"/>
                  </a:lnTo>
                  <a:lnTo>
                    <a:pt x="86868" y="73152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Freeform 221"/>
            <p:cNvSpPr>
              <a:spLocks/>
            </p:cNvSpPr>
            <p:nvPr/>
          </p:nvSpPr>
          <p:spPr bwMode="auto">
            <a:xfrm>
              <a:off x="6922008" y="4668012"/>
              <a:ext cx="86868" cy="164592"/>
            </a:xfrm>
            <a:custGeom>
              <a:avLst/>
              <a:gdLst>
                <a:gd name="T0" fmla="*/ 86868 w 86868"/>
                <a:gd name="T1" fmla="*/ 0 h 164592"/>
                <a:gd name="T2" fmla="*/ 4572 w 86868"/>
                <a:gd name="T3" fmla="*/ 109728 h 164592"/>
                <a:gd name="T4" fmla="*/ 0 w 86868"/>
                <a:gd name="T5" fmla="*/ 164592 h 164592"/>
                <a:gd name="T6" fmla="*/ 82296 w 86868"/>
                <a:gd name="T7" fmla="*/ 118872 h 164592"/>
                <a:gd name="T8" fmla="*/ 86868 w 86868"/>
                <a:gd name="T9" fmla="*/ 0 h 164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868" h="164592">
                  <a:moveTo>
                    <a:pt x="86868" y="0"/>
                  </a:moveTo>
                  <a:lnTo>
                    <a:pt x="4572" y="109728"/>
                  </a:lnTo>
                  <a:lnTo>
                    <a:pt x="0" y="164592"/>
                  </a:lnTo>
                  <a:lnTo>
                    <a:pt x="82296" y="118872"/>
                  </a:lnTo>
                  <a:lnTo>
                    <a:pt x="868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8" name="Freeform 222"/>
            <p:cNvSpPr>
              <a:spLocks/>
            </p:cNvSpPr>
            <p:nvPr/>
          </p:nvSpPr>
          <p:spPr bwMode="auto">
            <a:xfrm>
              <a:off x="7466076" y="4521708"/>
              <a:ext cx="64008" cy="96012"/>
            </a:xfrm>
            <a:custGeom>
              <a:avLst/>
              <a:gdLst>
                <a:gd name="T0" fmla="*/ 4572 w 64008"/>
                <a:gd name="T1" fmla="*/ 0 h 96012"/>
                <a:gd name="T2" fmla="*/ 0 w 64008"/>
                <a:gd name="T3" fmla="*/ 96012 h 96012"/>
                <a:gd name="T4" fmla="*/ 0 w 64008"/>
                <a:gd name="T5" fmla="*/ 96012 h 96012"/>
                <a:gd name="T6" fmla="*/ 64008 w 64008"/>
                <a:gd name="T7" fmla="*/ 50292 h 96012"/>
                <a:gd name="T8" fmla="*/ 4572 w 64008"/>
                <a:gd name="T9" fmla="*/ 0 h 960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008" h="96012">
                  <a:moveTo>
                    <a:pt x="4572" y="0"/>
                  </a:moveTo>
                  <a:lnTo>
                    <a:pt x="0" y="96012"/>
                  </a:lnTo>
                  <a:lnTo>
                    <a:pt x="64008" y="50292"/>
                  </a:lnTo>
                  <a:lnTo>
                    <a:pt x="45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Freeform 223"/>
            <p:cNvSpPr>
              <a:spLocks/>
            </p:cNvSpPr>
            <p:nvPr/>
          </p:nvSpPr>
          <p:spPr bwMode="auto">
            <a:xfrm>
              <a:off x="7795260" y="3488436"/>
              <a:ext cx="68580" cy="91440"/>
            </a:xfrm>
            <a:custGeom>
              <a:avLst/>
              <a:gdLst>
                <a:gd name="T0" fmla="*/ 0 w 68580"/>
                <a:gd name="T1" fmla="*/ 86868 h 91440"/>
                <a:gd name="T2" fmla="*/ 68580 w 68580"/>
                <a:gd name="T3" fmla="*/ 91440 h 91440"/>
                <a:gd name="T4" fmla="*/ 4572 w 68580"/>
                <a:gd name="T5" fmla="*/ 0 h 91440"/>
                <a:gd name="T6" fmla="*/ 4572 w 68580"/>
                <a:gd name="T7" fmla="*/ 0 h 91440"/>
                <a:gd name="T8" fmla="*/ 0 w 68580"/>
                <a:gd name="T9" fmla="*/ 86868 h 914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580" h="91440">
                  <a:moveTo>
                    <a:pt x="0" y="86868"/>
                  </a:moveTo>
                  <a:lnTo>
                    <a:pt x="68580" y="91440"/>
                  </a:lnTo>
                  <a:lnTo>
                    <a:pt x="4572" y="0"/>
                  </a:lnTo>
                  <a:lnTo>
                    <a:pt x="0" y="8686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0" name="Freeform 224"/>
            <p:cNvSpPr>
              <a:spLocks/>
            </p:cNvSpPr>
            <p:nvPr/>
          </p:nvSpPr>
          <p:spPr bwMode="auto">
            <a:xfrm>
              <a:off x="7754112" y="347472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Freeform 225"/>
            <p:cNvSpPr>
              <a:spLocks/>
            </p:cNvSpPr>
            <p:nvPr/>
          </p:nvSpPr>
          <p:spPr bwMode="auto">
            <a:xfrm>
              <a:off x="6867144" y="3364992"/>
              <a:ext cx="82296" cy="45720"/>
            </a:xfrm>
            <a:custGeom>
              <a:avLst/>
              <a:gdLst>
                <a:gd name="T0" fmla="*/ 82296 w 82296"/>
                <a:gd name="T1" fmla="*/ 41148 h 45720"/>
                <a:gd name="T2" fmla="*/ 0 w 82296"/>
                <a:gd name="T3" fmla="*/ 0 h 45720"/>
                <a:gd name="T4" fmla="*/ 13716 w 82296"/>
                <a:gd name="T5" fmla="*/ 45720 h 45720"/>
                <a:gd name="T6" fmla="*/ 82296 w 82296"/>
                <a:gd name="T7" fmla="*/ 41148 h 457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296" h="45720">
                  <a:moveTo>
                    <a:pt x="82296" y="41148"/>
                  </a:moveTo>
                  <a:lnTo>
                    <a:pt x="0" y="0"/>
                  </a:lnTo>
                  <a:lnTo>
                    <a:pt x="13716" y="45720"/>
                  </a:lnTo>
                  <a:lnTo>
                    <a:pt x="82296" y="4114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2" name="Freeform 226"/>
            <p:cNvSpPr>
              <a:spLocks/>
            </p:cNvSpPr>
            <p:nvPr/>
          </p:nvSpPr>
          <p:spPr bwMode="auto">
            <a:xfrm>
              <a:off x="6775704" y="3369564"/>
              <a:ext cx="77724" cy="73152"/>
            </a:xfrm>
            <a:custGeom>
              <a:avLst/>
              <a:gdLst>
                <a:gd name="T0" fmla="*/ 50292 w 77724"/>
                <a:gd name="T1" fmla="*/ 0 h 73152"/>
                <a:gd name="T2" fmla="*/ 0 w 77724"/>
                <a:gd name="T3" fmla="*/ 4572 h 73152"/>
                <a:gd name="T4" fmla="*/ 77724 w 77724"/>
                <a:gd name="T5" fmla="*/ 73152 h 73152"/>
                <a:gd name="T6" fmla="*/ 50292 w 77724"/>
                <a:gd name="T7" fmla="*/ 0 h 731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724" h="73152">
                  <a:moveTo>
                    <a:pt x="50292" y="0"/>
                  </a:moveTo>
                  <a:lnTo>
                    <a:pt x="0" y="4572"/>
                  </a:lnTo>
                  <a:lnTo>
                    <a:pt x="77724" y="73152"/>
                  </a:lnTo>
                  <a:lnTo>
                    <a:pt x="5029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3" name="Freeform 227"/>
            <p:cNvSpPr>
              <a:spLocks/>
            </p:cNvSpPr>
            <p:nvPr/>
          </p:nvSpPr>
          <p:spPr bwMode="auto">
            <a:xfrm>
              <a:off x="6821424" y="3515868"/>
              <a:ext cx="91440" cy="100584"/>
            </a:xfrm>
            <a:custGeom>
              <a:avLst/>
              <a:gdLst>
                <a:gd name="T0" fmla="*/ 50292 w 91440"/>
                <a:gd name="T1" fmla="*/ 0 h 100584"/>
                <a:gd name="T2" fmla="*/ 0 w 91440"/>
                <a:gd name="T3" fmla="*/ 22860 h 100584"/>
                <a:gd name="T4" fmla="*/ 45720 w 91440"/>
                <a:gd name="T5" fmla="*/ 100584 h 100584"/>
                <a:gd name="T6" fmla="*/ 91440 w 91440"/>
                <a:gd name="T7" fmla="*/ 32004 h 100584"/>
                <a:gd name="T8" fmla="*/ 50292 w 91440"/>
                <a:gd name="T9" fmla="*/ 0 h 100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440" h="100584">
                  <a:moveTo>
                    <a:pt x="50292" y="0"/>
                  </a:moveTo>
                  <a:lnTo>
                    <a:pt x="0" y="22860"/>
                  </a:lnTo>
                  <a:lnTo>
                    <a:pt x="45720" y="100584"/>
                  </a:lnTo>
                  <a:lnTo>
                    <a:pt x="91440" y="32004"/>
                  </a:lnTo>
                  <a:lnTo>
                    <a:pt x="5029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4" name="Freeform 228"/>
            <p:cNvSpPr>
              <a:spLocks/>
            </p:cNvSpPr>
            <p:nvPr/>
          </p:nvSpPr>
          <p:spPr bwMode="auto">
            <a:xfrm>
              <a:off x="6309360" y="3922776"/>
              <a:ext cx="13716" cy="77724"/>
            </a:xfrm>
            <a:custGeom>
              <a:avLst/>
              <a:gdLst>
                <a:gd name="T0" fmla="*/ 9144 w 13716"/>
                <a:gd name="T1" fmla="*/ 0 h 77724"/>
                <a:gd name="T2" fmla="*/ 0 w 13716"/>
                <a:gd name="T3" fmla="*/ 45720 h 77724"/>
                <a:gd name="T4" fmla="*/ 13716 w 13716"/>
                <a:gd name="T5" fmla="*/ 77724 h 77724"/>
                <a:gd name="T6" fmla="*/ 9144 w 13716"/>
                <a:gd name="T7" fmla="*/ 0 h 777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716" h="77724">
                  <a:moveTo>
                    <a:pt x="9144" y="0"/>
                  </a:moveTo>
                  <a:lnTo>
                    <a:pt x="0" y="45720"/>
                  </a:lnTo>
                  <a:lnTo>
                    <a:pt x="13716" y="77724"/>
                  </a:lnTo>
                  <a:lnTo>
                    <a:pt x="91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5" name="Freeform 229"/>
            <p:cNvSpPr>
              <a:spLocks/>
            </p:cNvSpPr>
            <p:nvPr/>
          </p:nvSpPr>
          <p:spPr bwMode="auto">
            <a:xfrm>
              <a:off x="6615684" y="4786884"/>
              <a:ext cx="77724" cy="82296"/>
            </a:xfrm>
            <a:custGeom>
              <a:avLst/>
              <a:gdLst>
                <a:gd name="T0" fmla="*/ 32004 w 77724"/>
                <a:gd name="T1" fmla="*/ 0 h 82296"/>
                <a:gd name="T2" fmla="*/ 0 w 77724"/>
                <a:gd name="T3" fmla="*/ 36576 h 82296"/>
                <a:gd name="T4" fmla="*/ 64008 w 77724"/>
                <a:gd name="T5" fmla="*/ 82296 h 82296"/>
                <a:gd name="T6" fmla="*/ 77724 w 77724"/>
                <a:gd name="T7" fmla="*/ 50292 h 82296"/>
                <a:gd name="T8" fmla="*/ 32004 w 77724"/>
                <a:gd name="T9" fmla="*/ 0 h 82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724" h="82296">
                  <a:moveTo>
                    <a:pt x="32004" y="0"/>
                  </a:moveTo>
                  <a:lnTo>
                    <a:pt x="0" y="36576"/>
                  </a:lnTo>
                  <a:lnTo>
                    <a:pt x="64008" y="82296"/>
                  </a:lnTo>
                  <a:lnTo>
                    <a:pt x="77724" y="50292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6" name="Freeform 230"/>
            <p:cNvSpPr>
              <a:spLocks/>
            </p:cNvSpPr>
            <p:nvPr/>
          </p:nvSpPr>
          <p:spPr bwMode="auto">
            <a:xfrm>
              <a:off x="8718804" y="3831336"/>
              <a:ext cx="347472" cy="1266444"/>
            </a:xfrm>
            <a:custGeom>
              <a:avLst/>
              <a:gdLst>
                <a:gd name="T0" fmla="*/ 342900 w 347472"/>
                <a:gd name="T1" fmla="*/ 155448 h 1266444"/>
                <a:gd name="T2" fmla="*/ 342900 w 347472"/>
                <a:gd name="T3" fmla="*/ 155448 h 1266444"/>
                <a:gd name="T4" fmla="*/ 283464 w 347472"/>
                <a:gd name="T5" fmla="*/ 141732 h 1266444"/>
                <a:gd name="T6" fmla="*/ 27432 w 347472"/>
                <a:gd name="T7" fmla="*/ 0 h 1266444"/>
                <a:gd name="T8" fmla="*/ 13716 w 347472"/>
                <a:gd name="T9" fmla="*/ 717804 h 1266444"/>
                <a:gd name="T10" fmla="*/ 0 w 347472"/>
                <a:gd name="T11" fmla="*/ 758952 h 1266444"/>
                <a:gd name="T12" fmla="*/ 22860 w 347472"/>
                <a:gd name="T13" fmla="*/ 809244 h 1266444"/>
                <a:gd name="T14" fmla="*/ 22860 w 347472"/>
                <a:gd name="T15" fmla="*/ 1234440 h 1266444"/>
                <a:gd name="T16" fmla="*/ 347472 w 347472"/>
                <a:gd name="T17" fmla="*/ 1266444 h 1266444"/>
                <a:gd name="T18" fmla="*/ 342900 w 347472"/>
                <a:gd name="T19" fmla="*/ 155448 h 12664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7472" h="1266444">
                  <a:moveTo>
                    <a:pt x="342900" y="155448"/>
                  </a:moveTo>
                  <a:lnTo>
                    <a:pt x="342900" y="155448"/>
                  </a:lnTo>
                  <a:lnTo>
                    <a:pt x="283464" y="141732"/>
                  </a:lnTo>
                  <a:lnTo>
                    <a:pt x="27432" y="0"/>
                  </a:lnTo>
                  <a:lnTo>
                    <a:pt x="13716" y="717804"/>
                  </a:lnTo>
                  <a:lnTo>
                    <a:pt x="0" y="758952"/>
                  </a:lnTo>
                  <a:lnTo>
                    <a:pt x="22860" y="809244"/>
                  </a:lnTo>
                  <a:lnTo>
                    <a:pt x="22860" y="1234440"/>
                  </a:lnTo>
                  <a:lnTo>
                    <a:pt x="347472" y="1266444"/>
                  </a:lnTo>
                  <a:lnTo>
                    <a:pt x="342900" y="15544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7" name="Freeform 231"/>
            <p:cNvSpPr>
              <a:spLocks/>
            </p:cNvSpPr>
            <p:nvPr/>
          </p:nvSpPr>
          <p:spPr bwMode="auto">
            <a:xfrm>
              <a:off x="7699248" y="3470148"/>
              <a:ext cx="68580" cy="18288"/>
            </a:xfrm>
            <a:custGeom>
              <a:avLst/>
              <a:gdLst>
                <a:gd name="T0" fmla="*/ 68580 w 68580"/>
                <a:gd name="T1" fmla="*/ 18288 h 18288"/>
                <a:gd name="T2" fmla="*/ 9144 w 68580"/>
                <a:gd name="T3" fmla="*/ 0 h 18288"/>
                <a:gd name="T4" fmla="*/ 0 w 68580"/>
                <a:gd name="T5" fmla="*/ 18288 h 18288"/>
                <a:gd name="T6" fmla="*/ 68580 w 68580"/>
                <a:gd name="T7" fmla="*/ 18288 h 18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8580" h="18288">
                  <a:moveTo>
                    <a:pt x="68580" y="18288"/>
                  </a:moveTo>
                  <a:lnTo>
                    <a:pt x="9144" y="0"/>
                  </a:lnTo>
                  <a:lnTo>
                    <a:pt x="0" y="18288"/>
                  </a:lnTo>
                  <a:lnTo>
                    <a:pt x="68580" y="1828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8" name="Freeform 232"/>
            <p:cNvSpPr>
              <a:spLocks/>
            </p:cNvSpPr>
            <p:nvPr/>
          </p:nvSpPr>
          <p:spPr bwMode="auto">
            <a:xfrm>
              <a:off x="6112764" y="2523744"/>
              <a:ext cx="18288" cy="68580"/>
            </a:xfrm>
            <a:custGeom>
              <a:avLst/>
              <a:gdLst>
                <a:gd name="T0" fmla="*/ 18288 w 18288"/>
                <a:gd name="T1" fmla="*/ 0 h 68580"/>
                <a:gd name="T2" fmla="*/ 0 w 18288"/>
                <a:gd name="T3" fmla="*/ 68580 h 68580"/>
                <a:gd name="T4" fmla="*/ 18288 w 18288"/>
                <a:gd name="T5" fmla="*/ 0 h 685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288" h="68580">
                  <a:moveTo>
                    <a:pt x="18288" y="0"/>
                  </a:moveTo>
                  <a:lnTo>
                    <a:pt x="0" y="68580"/>
                  </a:lnTo>
                  <a:lnTo>
                    <a:pt x="1828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9" name="Freeform 233"/>
            <p:cNvSpPr>
              <a:spLocks/>
            </p:cNvSpPr>
            <p:nvPr/>
          </p:nvSpPr>
          <p:spPr bwMode="auto">
            <a:xfrm>
              <a:off x="5856732" y="2670048"/>
              <a:ext cx="36576" cy="77724"/>
            </a:xfrm>
            <a:custGeom>
              <a:avLst/>
              <a:gdLst>
                <a:gd name="T0" fmla="*/ 0 w 36576"/>
                <a:gd name="T1" fmla="*/ 0 h 77724"/>
                <a:gd name="T2" fmla="*/ 36576 w 36576"/>
                <a:gd name="T3" fmla="*/ 77724 h 77724"/>
                <a:gd name="T4" fmla="*/ 36576 w 36576"/>
                <a:gd name="T5" fmla="*/ 77724 h 77724"/>
                <a:gd name="T6" fmla="*/ 0 w 36576"/>
                <a:gd name="T7" fmla="*/ 0 h 777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576" h="77724">
                  <a:moveTo>
                    <a:pt x="0" y="0"/>
                  </a:moveTo>
                  <a:lnTo>
                    <a:pt x="36576" y="777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0" name="Freeform 234"/>
            <p:cNvSpPr>
              <a:spLocks/>
            </p:cNvSpPr>
            <p:nvPr/>
          </p:nvSpPr>
          <p:spPr bwMode="auto">
            <a:xfrm>
              <a:off x="6089904" y="2610612"/>
              <a:ext cx="27432" cy="59436"/>
            </a:xfrm>
            <a:custGeom>
              <a:avLst/>
              <a:gdLst>
                <a:gd name="T0" fmla="*/ 0 w 27432"/>
                <a:gd name="T1" fmla="*/ 0 h 59436"/>
                <a:gd name="T2" fmla="*/ 27432 w 27432"/>
                <a:gd name="T3" fmla="*/ 59436 h 59436"/>
                <a:gd name="T4" fmla="*/ 0 w 27432"/>
                <a:gd name="T5" fmla="*/ 0 h 594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432" h="59436">
                  <a:moveTo>
                    <a:pt x="0" y="0"/>
                  </a:moveTo>
                  <a:lnTo>
                    <a:pt x="27432" y="594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1" name="Freeform 235"/>
            <p:cNvSpPr>
              <a:spLocks/>
            </p:cNvSpPr>
            <p:nvPr/>
          </p:nvSpPr>
          <p:spPr bwMode="auto">
            <a:xfrm>
              <a:off x="6323076" y="4018788"/>
              <a:ext cx="54864" cy="18288"/>
            </a:xfrm>
            <a:custGeom>
              <a:avLst/>
              <a:gdLst>
                <a:gd name="T0" fmla="*/ 54864 w 54864"/>
                <a:gd name="T1" fmla="*/ 0 h 18288"/>
                <a:gd name="T2" fmla="*/ 0 w 54864"/>
                <a:gd name="T3" fmla="*/ 18288 h 18288"/>
                <a:gd name="T4" fmla="*/ 54864 w 54864"/>
                <a:gd name="T5" fmla="*/ 0 h 18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864" h="18288">
                  <a:moveTo>
                    <a:pt x="54864" y="0"/>
                  </a:moveTo>
                  <a:lnTo>
                    <a:pt x="0" y="18288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2" name="Freeform 236"/>
            <p:cNvSpPr>
              <a:spLocks/>
            </p:cNvSpPr>
            <p:nvPr/>
          </p:nvSpPr>
          <p:spPr bwMode="auto">
            <a:xfrm>
              <a:off x="5792724" y="4905756"/>
              <a:ext cx="434340" cy="214884"/>
            </a:xfrm>
            <a:custGeom>
              <a:avLst/>
              <a:gdLst>
                <a:gd name="T0" fmla="*/ 9144 w 434340"/>
                <a:gd name="T1" fmla="*/ 214884 h 214884"/>
                <a:gd name="T2" fmla="*/ 9144 w 434340"/>
                <a:gd name="T3" fmla="*/ 214884 h 214884"/>
                <a:gd name="T4" fmla="*/ 251460 w 434340"/>
                <a:gd name="T5" fmla="*/ 123444 h 214884"/>
                <a:gd name="T6" fmla="*/ 297180 w 434340"/>
                <a:gd name="T7" fmla="*/ 73152 h 214884"/>
                <a:gd name="T8" fmla="*/ 356616 w 434340"/>
                <a:gd name="T9" fmla="*/ 86868 h 214884"/>
                <a:gd name="T10" fmla="*/ 434340 w 434340"/>
                <a:gd name="T11" fmla="*/ 0 h 214884"/>
                <a:gd name="T12" fmla="*/ 187452 w 434340"/>
                <a:gd name="T13" fmla="*/ 27432 h 214884"/>
                <a:gd name="T14" fmla="*/ 0 w 434340"/>
                <a:gd name="T15" fmla="*/ 54864 h 214884"/>
                <a:gd name="T16" fmla="*/ 0 w 434340"/>
                <a:gd name="T17" fmla="*/ 100584 h 214884"/>
                <a:gd name="T18" fmla="*/ 32004 w 434340"/>
                <a:gd name="T19" fmla="*/ 137160 h 214884"/>
                <a:gd name="T20" fmla="*/ 9144 w 434340"/>
                <a:gd name="T21" fmla="*/ 214884 h 2148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4340" h="214884">
                  <a:moveTo>
                    <a:pt x="9144" y="214884"/>
                  </a:moveTo>
                  <a:lnTo>
                    <a:pt x="9144" y="214884"/>
                  </a:lnTo>
                  <a:lnTo>
                    <a:pt x="251460" y="123444"/>
                  </a:lnTo>
                  <a:lnTo>
                    <a:pt x="297180" y="73152"/>
                  </a:lnTo>
                  <a:lnTo>
                    <a:pt x="356616" y="86868"/>
                  </a:lnTo>
                  <a:lnTo>
                    <a:pt x="434340" y="0"/>
                  </a:lnTo>
                  <a:lnTo>
                    <a:pt x="187452" y="27432"/>
                  </a:lnTo>
                  <a:lnTo>
                    <a:pt x="0" y="54864"/>
                  </a:lnTo>
                  <a:lnTo>
                    <a:pt x="0" y="100584"/>
                  </a:lnTo>
                  <a:lnTo>
                    <a:pt x="32004" y="137160"/>
                  </a:lnTo>
                  <a:lnTo>
                    <a:pt x="9144" y="21488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3" name="Freeform 237"/>
            <p:cNvSpPr>
              <a:spLocks/>
            </p:cNvSpPr>
            <p:nvPr/>
          </p:nvSpPr>
          <p:spPr bwMode="auto">
            <a:xfrm>
              <a:off x="5600700" y="5056632"/>
              <a:ext cx="109728" cy="59436"/>
            </a:xfrm>
            <a:custGeom>
              <a:avLst/>
              <a:gdLst>
                <a:gd name="T0" fmla="*/ 109728 w 109728"/>
                <a:gd name="T1" fmla="*/ 0 h 59436"/>
                <a:gd name="T2" fmla="*/ 0 w 109728"/>
                <a:gd name="T3" fmla="*/ 27432 h 59436"/>
                <a:gd name="T4" fmla="*/ 36576 w 109728"/>
                <a:gd name="T5" fmla="*/ 59436 h 59436"/>
                <a:gd name="T6" fmla="*/ 73152 w 109728"/>
                <a:gd name="T7" fmla="*/ 45720 h 59436"/>
                <a:gd name="T8" fmla="*/ 73152 w 109728"/>
                <a:gd name="T9" fmla="*/ 45720 h 59436"/>
                <a:gd name="T10" fmla="*/ 109728 w 109728"/>
                <a:gd name="T11" fmla="*/ 0 h 594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9728" h="59436">
                  <a:moveTo>
                    <a:pt x="109728" y="0"/>
                  </a:moveTo>
                  <a:lnTo>
                    <a:pt x="0" y="27432"/>
                  </a:lnTo>
                  <a:lnTo>
                    <a:pt x="36576" y="59436"/>
                  </a:lnTo>
                  <a:lnTo>
                    <a:pt x="73152" y="45720"/>
                  </a:lnTo>
                  <a:lnTo>
                    <a:pt x="10972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4" name="Freeform 238"/>
            <p:cNvSpPr>
              <a:spLocks/>
            </p:cNvSpPr>
            <p:nvPr/>
          </p:nvSpPr>
          <p:spPr bwMode="auto">
            <a:xfrm>
              <a:off x="1572768" y="4343400"/>
              <a:ext cx="36576" cy="54864"/>
            </a:xfrm>
            <a:custGeom>
              <a:avLst/>
              <a:gdLst>
                <a:gd name="T0" fmla="*/ 0 w 36576"/>
                <a:gd name="T1" fmla="*/ 0 h 54864"/>
                <a:gd name="T2" fmla="*/ 0 w 36576"/>
                <a:gd name="T3" fmla="*/ 0 h 54864"/>
                <a:gd name="T4" fmla="*/ 36576 w 36576"/>
                <a:gd name="T5" fmla="*/ 54864 h 54864"/>
                <a:gd name="T6" fmla="*/ 0 w 36576"/>
                <a:gd name="T7" fmla="*/ 0 h 548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576" h="54864">
                  <a:moveTo>
                    <a:pt x="0" y="0"/>
                  </a:moveTo>
                  <a:lnTo>
                    <a:pt x="0" y="0"/>
                  </a:lnTo>
                  <a:lnTo>
                    <a:pt x="36576" y="548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5" name="Freeform 239"/>
            <p:cNvSpPr>
              <a:spLocks/>
            </p:cNvSpPr>
            <p:nvPr/>
          </p:nvSpPr>
          <p:spPr bwMode="auto">
            <a:xfrm>
              <a:off x="1988820" y="3314700"/>
              <a:ext cx="50292" cy="100584"/>
            </a:xfrm>
            <a:custGeom>
              <a:avLst/>
              <a:gdLst>
                <a:gd name="T0" fmla="*/ 4572 w 50292"/>
                <a:gd name="T1" fmla="*/ 0 h 100584"/>
                <a:gd name="T2" fmla="*/ 0 w 50292"/>
                <a:gd name="T3" fmla="*/ 100584 h 100584"/>
                <a:gd name="T4" fmla="*/ 50292 w 50292"/>
                <a:gd name="T5" fmla="*/ 100584 h 100584"/>
                <a:gd name="T6" fmla="*/ 4572 w 50292"/>
                <a:gd name="T7" fmla="*/ 0 h 1005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292" h="100584">
                  <a:moveTo>
                    <a:pt x="4572" y="0"/>
                  </a:moveTo>
                  <a:lnTo>
                    <a:pt x="0" y="100584"/>
                  </a:lnTo>
                  <a:lnTo>
                    <a:pt x="50292" y="100584"/>
                  </a:lnTo>
                  <a:lnTo>
                    <a:pt x="45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99" name="Rectangle 3"/>
          <p:cNvSpPr>
            <a:spLocks noChangeArrowheads="1"/>
          </p:cNvSpPr>
          <p:nvPr/>
        </p:nvSpPr>
        <p:spPr bwMode="auto">
          <a:xfrm>
            <a:off x="242888" y="2778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INDONESIA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7177"/>
          <p:cNvGrpSpPr>
            <a:grpSpLocks/>
          </p:cNvGrpSpPr>
          <p:nvPr/>
        </p:nvGrpSpPr>
        <p:grpSpPr bwMode="auto">
          <a:xfrm>
            <a:off x="290513" y="2341563"/>
            <a:ext cx="8455025" cy="2755900"/>
            <a:chOff x="291132" y="2341356"/>
            <a:chExt cx="8455125" cy="2755501"/>
          </a:xfrm>
        </p:grpSpPr>
        <p:sp>
          <p:nvSpPr>
            <p:cNvPr id="21" name="Freeform 20"/>
            <p:cNvSpPr/>
            <p:nvPr/>
          </p:nvSpPr>
          <p:spPr>
            <a:xfrm>
              <a:off x="291132" y="2341356"/>
              <a:ext cx="561982" cy="639669"/>
            </a:xfrm>
            <a:custGeom>
              <a:avLst/>
              <a:gdLst>
                <a:gd name="connsiteX0" fmla="*/ 561761 w 561761"/>
                <a:gd name="connsiteY0" fmla="*/ 233726 h 639670"/>
                <a:gd name="connsiteX1" fmla="*/ 516656 w 561761"/>
                <a:gd name="connsiteY1" fmla="*/ 196822 h 639670"/>
                <a:gd name="connsiteX2" fmla="*/ 516656 w 561761"/>
                <a:gd name="connsiteY2" fmla="*/ 159918 h 639670"/>
                <a:gd name="connsiteX3" fmla="*/ 414145 w 561761"/>
                <a:gd name="connsiteY3" fmla="*/ 65607 h 639670"/>
                <a:gd name="connsiteX4" fmla="*/ 369040 w 561761"/>
                <a:gd name="connsiteY4" fmla="*/ 98411 h 639670"/>
                <a:gd name="connsiteX5" fmla="*/ 344438 w 561761"/>
                <a:gd name="connsiteY5" fmla="*/ 69708 h 639670"/>
                <a:gd name="connsiteX6" fmla="*/ 250127 w 561761"/>
                <a:gd name="connsiteY6" fmla="*/ 86109 h 639670"/>
                <a:gd name="connsiteX7" fmla="*/ 151716 w 561761"/>
                <a:gd name="connsiteY7" fmla="*/ 65607 h 639670"/>
                <a:gd name="connsiteX8" fmla="*/ 86109 w 561761"/>
                <a:gd name="connsiteY8" fmla="*/ 0 h 639670"/>
                <a:gd name="connsiteX9" fmla="*/ 24603 w 561761"/>
                <a:gd name="connsiteY9" fmla="*/ 0 h 639670"/>
                <a:gd name="connsiteX10" fmla="*/ 0 w 561761"/>
                <a:gd name="connsiteY10" fmla="*/ 36904 h 639670"/>
                <a:gd name="connsiteX11" fmla="*/ 49205 w 561761"/>
                <a:gd name="connsiteY11" fmla="*/ 164018 h 639670"/>
                <a:gd name="connsiteX12" fmla="*/ 209123 w 561761"/>
                <a:gd name="connsiteY12" fmla="*/ 303433 h 639670"/>
                <a:gd name="connsiteX13" fmla="*/ 233725 w 561761"/>
                <a:gd name="connsiteY13" fmla="*/ 348538 h 639670"/>
                <a:gd name="connsiteX14" fmla="*/ 303433 w 561761"/>
                <a:gd name="connsiteY14" fmla="*/ 356739 h 639670"/>
                <a:gd name="connsiteX15" fmla="*/ 414145 w 561761"/>
                <a:gd name="connsiteY15" fmla="*/ 516657 h 639670"/>
                <a:gd name="connsiteX16" fmla="*/ 446949 w 561761"/>
                <a:gd name="connsiteY16" fmla="*/ 520757 h 639670"/>
                <a:gd name="connsiteX17" fmla="*/ 463351 w 561761"/>
                <a:gd name="connsiteY17" fmla="*/ 602766 h 639670"/>
                <a:gd name="connsiteX18" fmla="*/ 500255 w 561761"/>
                <a:gd name="connsiteY18" fmla="*/ 639670 h 639670"/>
                <a:gd name="connsiteX19" fmla="*/ 528958 w 561761"/>
                <a:gd name="connsiteY19" fmla="*/ 496154 h 639670"/>
                <a:gd name="connsiteX20" fmla="*/ 496154 w 561761"/>
                <a:gd name="connsiteY20" fmla="*/ 459250 h 639670"/>
                <a:gd name="connsiteX21" fmla="*/ 492054 w 561761"/>
                <a:gd name="connsiteY21" fmla="*/ 389543 h 639670"/>
                <a:gd name="connsiteX22" fmla="*/ 467451 w 561761"/>
                <a:gd name="connsiteY22" fmla="*/ 360840 h 639670"/>
                <a:gd name="connsiteX23" fmla="*/ 508455 w 561761"/>
                <a:gd name="connsiteY23" fmla="*/ 315735 h 639670"/>
                <a:gd name="connsiteX24" fmla="*/ 512556 w 561761"/>
                <a:gd name="connsiteY24" fmla="*/ 270630 h 639670"/>
                <a:gd name="connsiteX25" fmla="*/ 561761 w 561761"/>
                <a:gd name="connsiteY25" fmla="*/ 233726 h 63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61761" h="639670">
                  <a:moveTo>
                    <a:pt x="561761" y="233726"/>
                  </a:moveTo>
                  <a:lnTo>
                    <a:pt x="516656" y="196822"/>
                  </a:lnTo>
                  <a:lnTo>
                    <a:pt x="516656" y="159918"/>
                  </a:lnTo>
                  <a:lnTo>
                    <a:pt x="414145" y="65607"/>
                  </a:lnTo>
                  <a:lnTo>
                    <a:pt x="369040" y="98411"/>
                  </a:lnTo>
                  <a:lnTo>
                    <a:pt x="344438" y="69708"/>
                  </a:lnTo>
                  <a:lnTo>
                    <a:pt x="250127" y="86109"/>
                  </a:lnTo>
                  <a:lnTo>
                    <a:pt x="151716" y="65607"/>
                  </a:lnTo>
                  <a:lnTo>
                    <a:pt x="86109" y="0"/>
                  </a:lnTo>
                  <a:lnTo>
                    <a:pt x="24603" y="0"/>
                  </a:lnTo>
                  <a:lnTo>
                    <a:pt x="0" y="36904"/>
                  </a:lnTo>
                  <a:lnTo>
                    <a:pt x="49205" y="164018"/>
                  </a:lnTo>
                  <a:lnTo>
                    <a:pt x="209123" y="303433"/>
                  </a:lnTo>
                  <a:lnTo>
                    <a:pt x="233725" y="348538"/>
                  </a:lnTo>
                  <a:lnTo>
                    <a:pt x="303433" y="356739"/>
                  </a:lnTo>
                  <a:lnTo>
                    <a:pt x="414145" y="516657"/>
                  </a:lnTo>
                  <a:lnTo>
                    <a:pt x="446949" y="520757"/>
                  </a:lnTo>
                  <a:lnTo>
                    <a:pt x="463351" y="602766"/>
                  </a:lnTo>
                  <a:lnTo>
                    <a:pt x="500255" y="639670"/>
                  </a:lnTo>
                  <a:lnTo>
                    <a:pt x="528958" y="496154"/>
                  </a:lnTo>
                  <a:lnTo>
                    <a:pt x="496154" y="459250"/>
                  </a:lnTo>
                  <a:lnTo>
                    <a:pt x="492054" y="389543"/>
                  </a:lnTo>
                  <a:lnTo>
                    <a:pt x="467451" y="360840"/>
                  </a:lnTo>
                  <a:lnTo>
                    <a:pt x="508455" y="315735"/>
                  </a:lnTo>
                  <a:lnTo>
                    <a:pt x="512556" y="270630"/>
                  </a:lnTo>
                  <a:lnTo>
                    <a:pt x="561761" y="233726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767388" y="2571510"/>
              <a:ext cx="479431" cy="761890"/>
            </a:xfrm>
            <a:custGeom>
              <a:avLst/>
              <a:gdLst>
                <a:gd name="connsiteX0" fmla="*/ 32803 w 479752"/>
                <a:gd name="connsiteY0" fmla="*/ 393643 h 762684"/>
                <a:gd name="connsiteX1" fmla="*/ 188620 w 479752"/>
                <a:gd name="connsiteY1" fmla="*/ 504355 h 762684"/>
                <a:gd name="connsiteX2" fmla="*/ 176319 w 479752"/>
                <a:gd name="connsiteY2" fmla="*/ 537159 h 762684"/>
                <a:gd name="connsiteX3" fmla="*/ 254228 w 479752"/>
                <a:gd name="connsiteY3" fmla="*/ 762684 h 762684"/>
                <a:gd name="connsiteX4" fmla="*/ 303433 w 479752"/>
                <a:gd name="connsiteY4" fmla="*/ 705277 h 762684"/>
                <a:gd name="connsiteX5" fmla="*/ 364940 w 479752"/>
                <a:gd name="connsiteY5" fmla="*/ 725780 h 762684"/>
                <a:gd name="connsiteX6" fmla="*/ 377241 w 479752"/>
                <a:gd name="connsiteY6" fmla="*/ 701177 h 762684"/>
                <a:gd name="connsiteX7" fmla="*/ 364940 w 479752"/>
                <a:gd name="connsiteY7" fmla="*/ 660172 h 762684"/>
                <a:gd name="connsiteX8" fmla="*/ 434647 w 479752"/>
                <a:gd name="connsiteY8" fmla="*/ 672474 h 762684"/>
                <a:gd name="connsiteX9" fmla="*/ 442848 w 479752"/>
                <a:gd name="connsiteY9" fmla="*/ 598666 h 762684"/>
                <a:gd name="connsiteX10" fmla="*/ 418246 w 479752"/>
                <a:gd name="connsiteY10" fmla="*/ 565862 h 762684"/>
                <a:gd name="connsiteX11" fmla="*/ 479752 w 479752"/>
                <a:gd name="connsiteY11" fmla="*/ 508456 h 762684"/>
                <a:gd name="connsiteX12" fmla="*/ 455150 w 479752"/>
                <a:gd name="connsiteY12" fmla="*/ 442849 h 762684"/>
                <a:gd name="connsiteX13" fmla="*/ 451049 w 479752"/>
                <a:gd name="connsiteY13" fmla="*/ 323936 h 762684"/>
                <a:gd name="connsiteX14" fmla="*/ 356739 w 479752"/>
                <a:gd name="connsiteY14" fmla="*/ 217324 h 762684"/>
                <a:gd name="connsiteX15" fmla="*/ 172219 w 479752"/>
                <a:gd name="connsiteY15" fmla="*/ 110712 h 762684"/>
                <a:gd name="connsiteX16" fmla="*/ 94310 w 479752"/>
                <a:gd name="connsiteY16" fmla="*/ 49206 h 762684"/>
                <a:gd name="connsiteX17" fmla="*/ 82009 w 479752"/>
                <a:gd name="connsiteY17" fmla="*/ 0 h 762684"/>
                <a:gd name="connsiteX18" fmla="*/ 45105 w 479752"/>
                <a:gd name="connsiteY18" fmla="*/ 45105 h 762684"/>
                <a:gd name="connsiteX19" fmla="*/ 36904 w 479752"/>
                <a:gd name="connsiteY19" fmla="*/ 94310 h 762684"/>
                <a:gd name="connsiteX20" fmla="*/ 0 w 479752"/>
                <a:gd name="connsiteY20" fmla="*/ 123014 h 762684"/>
                <a:gd name="connsiteX21" fmla="*/ 20502 w 479752"/>
                <a:gd name="connsiteY21" fmla="*/ 164018 h 762684"/>
                <a:gd name="connsiteX22" fmla="*/ 20502 w 479752"/>
                <a:gd name="connsiteY22" fmla="*/ 237826 h 762684"/>
                <a:gd name="connsiteX23" fmla="*/ 49205 w 479752"/>
                <a:gd name="connsiteY23" fmla="*/ 270630 h 762684"/>
                <a:gd name="connsiteX24" fmla="*/ 32803 w 479752"/>
                <a:gd name="connsiteY24" fmla="*/ 393643 h 76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9752" h="762684">
                  <a:moveTo>
                    <a:pt x="32803" y="393643"/>
                  </a:moveTo>
                  <a:lnTo>
                    <a:pt x="188620" y="504355"/>
                  </a:lnTo>
                  <a:lnTo>
                    <a:pt x="176319" y="537159"/>
                  </a:lnTo>
                  <a:lnTo>
                    <a:pt x="254228" y="762684"/>
                  </a:lnTo>
                  <a:lnTo>
                    <a:pt x="303433" y="705277"/>
                  </a:lnTo>
                  <a:lnTo>
                    <a:pt x="364940" y="725780"/>
                  </a:lnTo>
                  <a:lnTo>
                    <a:pt x="377241" y="701177"/>
                  </a:lnTo>
                  <a:lnTo>
                    <a:pt x="364940" y="660172"/>
                  </a:lnTo>
                  <a:lnTo>
                    <a:pt x="434647" y="672474"/>
                  </a:lnTo>
                  <a:lnTo>
                    <a:pt x="442848" y="598666"/>
                  </a:lnTo>
                  <a:lnTo>
                    <a:pt x="418246" y="565862"/>
                  </a:lnTo>
                  <a:lnTo>
                    <a:pt x="479752" y="508456"/>
                  </a:lnTo>
                  <a:lnTo>
                    <a:pt x="455150" y="442849"/>
                  </a:lnTo>
                  <a:lnTo>
                    <a:pt x="451049" y="323936"/>
                  </a:lnTo>
                  <a:lnTo>
                    <a:pt x="356739" y="217324"/>
                  </a:lnTo>
                  <a:lnTo>
                    <a:pt x="172219" y="110712"/>
                  </a:lnTo>
                  <a:lnTo>
                    <a:pt x="94310" y="49206"/>
                  </a:lnTo>
                  <a:lnTo>
                    <a:pt x="82009" y="0"/>
                  </a:lnTo>
                  <a:lnTo>
                    <a:pt x="45105" y="45105"/>
                  </a:lnTo>
                  <a:lnTo>
                    <a:pt x="36904" y="94310"/>
                  </a:lnTo>
                  <a:lnTo>
                    <a:pt x="0" y="123014"/>
                  </a:lnTo>
                  <a:lnTo>
                    <a:pt x="20502" y="164018"/>
                  </a:lnTo>
                  <a:lnTo>
                    <a:pt x="20502" y="237826"/>
                  </a:lnTo>
                  <a:lnTo>
                    <a:pt x="49205" y="270630"/>
                  </a:lnTo>
                  <a:lnTo>
                    <a:pt x="32803" y="393643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1021391" y="3234989"/>
              <a:ext cx="471493" cy="611100"/>
            </a:xfrm>
            <a:custGeom>
              <a:avLst/>
              <a:gdLst>
                <a:gd name="connsiteX0" fmla="*/ 0 w 471551"/>
                <a:gd name="connsiteY0" fmla="*/ 94310 h 610967"/>
                <a:gd name="connsiteX1" fmla="*/ 110712 w 471551"/>
                <a:gd name="connsiteY1" fmla="*/ 168118 h 610967"/>
                <a:gd name="connsiteX2" fmla="*/ 110712 w 471551"/>
                <a:gd name="connsiteY2" fmla="*/ 196821 h 610967"/>
                <a:gd name="connsiteX3" fmla="*/ 258328 w 471551"/>
                <a:gd name="connsiteY3" fmla="*/ 364940 h 610967"/>
                <a:gd name="connsiteX4" fmla="*/ 291131 w 471551"/>
                <a:gd name="connsiteY4" fmla="*/ 492054 h 610967"/>
                <a:gd name="connsiteX5" fmla="*/ 328036 w 471551"/>
                <a:gd name="connsiteY5" fmla="*/ 528958 h 610967"/>
                <a:gd name="connsiteX6" fmla="*/ 315734 w 471551"/>
                <a:gd name="connsiteY6" fmla="*/ 545359 h 610967"/>
                <a:gd name="connsiteX7" fmla="*/ 352638 w 471551"/>
                <a:gd name="connsiteY7" fmla="*/ 610967 h 610967"/>
                <a:gd name="connsiteX8" fmla="*/ 405944 w 471551"/>
                <a:gd name="connsiteY8" fmla="*/ 553560 h 610967"/>
                <a:gd name="connsiteX9" fmla="*/ 397743 w 471551"/>
                <a:gd name="connsiteY9" fmla="*/ 520757 h 610967"/>
                <a:gd name="connsiteX10" fmla="*/ 471551 w 471551"/>
                <a:gd name="connsiteY10" fmla="*/ 340337 h 610967"/>
                <a:gd name="connsiteX11" fmla="*/ 430547 w 471551"/>
                <a:gd name="connsiteY11" fmla="*/ 315734 h 610967"/>
                <a:gd name="connsiteX12" fmla="*/ 401844 w 471551"/>
                <a:gd name="connsiteY12" fmla="*/ 307533 h 610967"/>
                <a:gd name="connsiteX13" fmla="*/ 295232 w 471551"/>
                <a:gd name="connsiteY13" fmla="*/ 172219 h 610967"/>
                <a:gd name="connsiteX14" fmla="*/ 299332 w 471551"/>
                <a:gd name="connsiteY14" fmla="*/ 127114 h 610967"/>
                <a:gd name="connsiteX15" fmla="*/ 241926 w 471551"/>
                <a:gd name="connsiteY15" fmla="*/ 65607 h 610967"/>
                <a:gd name="connsiteX16" fmla="*/ 200922 w 471551"/>
                <a:gd name="connsiteY16" fmla="*/ 69707 h 610967"/>
                <a:gd name="connsiteX17" fmla="*/ 172218 w 471551"/>
                <a:gd name="connsiteY17" fmla="*/ 4100 h 610967"/>
                <a:gd name="connsiteX18" fmla="*/ 114812 w 471551"/>
                <a:gd name="connsiteY18" fmla="*/ 0 h 610967"/>
                <a:gd name="connsiteX19" fmla="*/ 118913 w 471551"/>
                <a:gd name="connsiteY19" fmla="*/ 41004 h 610967"/>
                <a:gd name="connsiteX20" fmla="*/ 106611 w 471551"/>
                <a:gd name="connsiteY20" fmla="*/ 53306 h 610967"/>
                <a:gd name="connsiteX21" fmla="*/ 49205 w 471551"/>
                <a:gd name="connsiteY21" fmla="*/ 49205 h 610967"/>
                <a:gd name="connsiteX22" fmla="*/ 0 w 471551"/>
                <a:gd name="connsiteY22" fmla="*/ 94310 h 61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71551" h="610967">
                  <a:moveTo>
                    <a:pt x="0" y="94310"/>
                  </a:moveTo>
                  <a:lnTo>
                    <a:pt x="110712" y="168118"/>
                  </a:lnTo>
                  <a:lnTo>
                    <a:pt x="110712" y="196821"/>
                  </a:lnTo>
                  <a:lnTo>
                    <a:pt x="258328" y="364940"/>
                  </a:lnTo>
                  <a:lnTo>
                    <a:pt x="291131" y="492054"/>
                  </a:lnTo>
                  <a:lnTo>
                    <a:pt x="328036" y="528958"/>
                  </a:lnTo>
                  <a:lnTo>
                    <a:pt x="315734" y="545359"/>
                  </a:lnTo>
                  <a:lnTo>
                    <a:pt x="352638" y="610967"/>
                  </a:lnTo>
                  <a:lnTo>
                    <a:pt x="405944" y="553560"/>
                  </a:lnTo>
                  <a:lnTo>
                    <a:pt x="397743" y="520757"/>
                  </a:lnTo>
                  <a:lnTo>
                    <a:pt x="471551" y="340337"/>
                  </a:lnTo>
                  <a:lnTo>
                    <a:pt x="430547" y="315734"/>
                  </a:lnTo>
                  <a:lnTo>
                    <a:pt x="401844" y="307533"/>
                  </a:lnTo>
                  <a:lnTo>
                    <a:pt x="295232" y="172219"/>
                  </a:lnTo>
                  <a:lnTo>
                    <a:pt x="299332" y="127114"/>
                  </a:lnTo>
                  <a:lnTo>
                    <a:pt x="241926" y="65607"/>
                  </a:lnTo>
                  <a:lnTo>
                    <a:pt x="200922" y="69707"/>
                  </a:lnTo>
                  <a:lnTo>
                    <a:pt x="172218" y="4100"/>
                  </a:lnTo>
                  <a:lnTo>
                    <a:pt x="114812" y="0"/>
                  </a:lnTo>
                  <a:lnTo>
                    <a:pt x="118913" y="41004"/>
                  </a:lnTo>
                  <a:lnTo>
                    <a:pt x="106611" y="53306"/>
                  </a:lnTo>
                  <a:lnTo>
                    <a:pt x="49205" y="49205"/>
                  </a:lnTo>
                  <a:lnTo>
                    <a:pt x="0" y="9431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1180143" y="2903250"/>
              <a:ext cx="688983" cy="688875"/>
            </a:xfrm>
            <a:custGeom>
              <a:avLst/>
              <a:gdLst>
                <a:gd name="connsiteX0" fmla="*/ 311634 w 688875"/>
                <a:gd name="connsiteY0" fmla="*/ 668374 h 688876"/>
                <a:gd name="connsiteX1" fmla="*/ 373141 w 688875"/>
                <a:gd name="connsiteY1" fmla="*/ 643771 h 688876"/>
                <a:gd name="connsiteX2" fmla="*/ 410045 w 688875"/>
                <a:gd name="connsiteY2" fmla="*/ 647871 h 688876"/>
                <a:gd name="connsiteX3" fmla="*/ 459250 w 688875"/>
                <a:gd name="connsiteY3" fmla="*/ 688876 h 688876"/>
                <a:gd name="connsiteX4" fmla="*/ 508456 w 688875"/>
                <a:gd name="connsiteY4" fmla="*/ 619168 h 688876"/>
                <a:gd name="connsiteX5" fmla="*/ 631469 w 688875"/>
                <a:gd name="connsiteY5" fmla="*/ 627369 h 688876"/>
                <a:gd name="connsiteX6" fmla="*/ 635570 w 688875"/>
                <a:gd name="connsiteY6" fmla="*/ 578164 h 688876"/>
                <a:gd name="connsiteX7" fmla="*/ 627369 w 688875"/>
                <a:gd name="connsiteY7" fmla="*/ 516657 h 688876"/>
                <a:gd name="connsiteX8" fmla="*/ 672474 w 688875"/>
                <a:gd name="connsiteY8" fmla="*/ 475653 h 688876"/>
                <a:gd name="connsiteX9" fmla="*/ 688875 w 688875"/>
                <a:gd name="connsiteY9" fmla="*/ 475653 h 688876"/>
                <a:gd name="connsiteX10" fmla="*/ 684775 w 688875"/>
                <a:gd name="connsiteY10" fmla="*/ 430548 h 688876"/>
                <a:gd name="connsiteX11" fmla="*/ 643771 w 688875"/>
                <a:gd name="connsiteY11" fmla="*/ 410045 h 688876"/>
                <a:gd name="connsiteX12" fmla="*/ 619168 w 688875"/>
                <a:gd name="connsiteY12" fmla="*/ 381342 h 688876"/>
                <a:gd name="connsiteX13" fmla="*/ 463351 w 688875"/>
                <a:gd name="connsiteY13" fmla="*/ 463351 h 688876"/>
                <a:gd name="connsiteX14" fmla="*/ 553561 w 688875"/>
                <a:gd name="connsiteY14" fmla="*/ 373141 h 688876"/>
                <a:gd name="connsiteX15" fmla="*/ 516657 w 688875"/>
                <a:gd name="connsiteY15" fmla="*/ 344438 h 688876"/>
                <a:gd name="connsiteX16" fmla="*/ 451049 w 688875"/>
                <a:gd name="connsiteY16" fmla="*/ 344438 h 688876"/>
                <a:gd name="connsiteX17" fmla="*/ 422346 w 688875"/>
                <a:gd name="connsiteY17" fmla="*/ 299333 h 688876"/>
                <a:gd name="connsiteX18" fmla="*/ 389543 w 688875"/>
                <a:gd name="connsiteY18" fmla="*/ 209123 h 688876"/>
                <a:gd name="connsiteX19" fmla="*/ 299333 w 688875"/>
                <a:gd name="connsiteY19" fmla="*/ 164018 h 688876"/>
                <a:gd name="connsiteX20" fmla="*/ 254228 w 688875"/>
                <a:gd name="connsiteY20" fmla="*/ 164018 h 688876"/>
                <a:gd name="connsiteX21" fmla="*/ 233726 w 688875"/>
                <a:gd name="connsiteY21" fmla="*/ 90210 h 688876"/>
                <a:gd name="connsiteX22" fmla="*/ 172219 w 688875"/>
                <a:gd name="connsiteY22" fmla="*/ 49206 h 688876"/>
                <a:gd name="connsiteX23" fmla="*/ 172219 w 688875"/>
                <a:gd name="connsiteY23" fmla="*/ 49206 h 688876"/>
                <a:gd name="connsiteX24" fmla="*/ 168119 w 688875"/>
                <a:gd name="connsiteY24" fmla="*/ 143516 h 688876"/>
                <a:gd name="connsiteX25" fmla="*/ 114813 w 688875"/>
                <a:gd name="connsiteY25" fmla="*/ 86110 h 688876"/>
                <a:gd name="connsiteX26" fmla="*/ 77909 w 688875"/>
                <a:gd name="connsiteY26" fmla="*/ 61507 h 688876"/>
                <a:gd name="connsiteX27" fmla="*/ 45105 w 688875"/>
                <a:gd name="connsiteY27" fmla="*/ 0 h 688876"/>
                <a:gd name="connsiteX28" fmla="*/ 41005 w 688875"/>
                <a:gd name="connsiteY28" fmla="*/ 114813 h 688876"/>
                <a:gd name="connsiteX29" fmla="*/ 69708 w 688875"/>
                <a:gd name="connsiteY29" fmla="*/ 180420 h 688876"/>
                <a:gd name="connsiteX30" fmla="*/ 0 w 688875"/>
                <a:gd name="connsiteY30" fmla="*/ 237826 h 688876"/>
                <a:gd name="connsiteX31" fmla="*/ 24603 w 688875"/>
                <a:gd name="connsiteY31" fmla="*/ 262429 h 688876"/>
                <a:gd name="connsiteX32" fmla="*/ 12301 w 688875"/>
                <a:gd name="connsiteY32" fmla="*/ 344438 h 688876"/>
                <a:gd name="connsiteX33" fmla="*/ 32804 w 688875"/>
                <a:gd name="connsiteY33" fmla="*/ 397744 h 688876"/>
                <a:gd name="connsiteX34" fmla="*/ 73808 w 688875"/>
                <a:gd name="connsiteY34" fmla="*/ 405945 h 688876"/>
                <a:gd name="connsiteX35" fmla="*/ 139415 w 688875"/>
                <a:gd name="connsiteY35" fmla="*/ 463351 h 688876"/>
                <a:gd name="connsiteX36" fmla="*/ 131214 w 688875"/>
                <a:gd name="connsiteY36" fmla="*/ 496155 h 688876"/>
                <a:gd name="connsiteX37" fmla="*/ 241927 w 688875"/>
                <a:gd name="connsiteY37" fmla="*/ 639670 h 688876"/>
                <a:gd name="connsiteX38" fmla="*/ 311634 w 688875"/>
                <a:gd name="connsiteY38" fmla="*/ 668374 h 688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88875" h="688876">
                  <a:moveTo>
                    <a:pt x="311634" y="668374"/>
                  </a:moveTo>
                  <a:lnTo>
                    <a:pt x="373141" y="643771"/>
                  </a:lnTo>
                  <a:lnTo>
                    <a:pt x="410045" y="647871"/>
                  </a:lnTo>
                  <a:lnTo>
                    <a:pt x="459250" y="688876"/>
                  </a:lnTo>
                  <a:lnTo>
                    <a:pt x="508456" y="619168"/>
                  </a:lnTo>
                  <a:lnTo>
                    <a:pt x="631469" y="627369"/>
                  </a:lnTo>
                  <a:lnTo>
                    <a:pt x="635570" y="578164"/>
                  </a:lnTo>
                  <a:lnTo>
                    <a:pt x="627369" y="516657"/>
                  </a:lnTo>
                  <a:lnTo>
                    <a:pt x="672474" y="475653"/>
                  </a:lnTo>
                  <a:lnTo>
                    <a:pt x="688875" y="475653"/>
                  </a:lnTo>
                  <a:lnTo>
                    <a:pt x="684775" y="430548"/>
                  </a:lnTo>
                  <a:lnTo>
                    <a:pt x="643771" y="410045"/>
                  </a:lnTo>
                  <a:lnTo>
                    <a:pt x="619168" y="381342"/>
                  </a:lnTo>
                  <a:lnTo>
                    <a:pt x="463351" y="463351"/>
                  </a:lnTo>
                  <a:lnTo>
                    <a:pt x="553561" y="373141"/>
                  </a:lnTo>
                  <a:lnTo>
                    <a:pt x="516657" y="344438"/>
                  </a:lnTo>
                  <a:lnTo>
                    <a:pt x="451049" y="344438"/>
                  </a:lnTo>
                  <a:lnTo>
                    <a:pt x="422346" y="299333"/>
                  </a:lnTo>
                  <a:lnTo>
                    <a:pt x="389543" y="209123"/>
                  </a:lnTo>
                  <a:lnTo>
                    <a:pt x="299333" y="164018"/>
                  </a:lnTo>
                  <a:lnTo>
                    <a:pt x="254228" y="164018"/>
                  </a:lnTo>
                  <a:lnTo>
                    <a:pt x="233726" y="90210"/>
                  </a:lnTo>
                  <a:lnTo>
                    <a:pt x="172219" y="49206"/>
                  </a:lnTo>
                  <a:lnTo>
                    <a:pt x="172219" y="49206"/>
                  </a:lnTo>
                  <a:lnTo>
                    <a:pt x="168119" y="143516"/>
                  </a:lnTo>
                  <a:lnTo>
                    <a:pt x="114813" y="86110"/>
                  </a:lnTo>
                  <a:lnTo>
                    <a:pt x="77909" y="61507"/>
                  </a:lnTo>
                  <a:lnTo>
                    <a:pt x="45105" y="0"/>
                  </a:lnTo>
                  <a:lnTo>
                    <a:pt x="41005" y="114813"/>
                  </a:lnTo>
                  <a:lnTo>
                    <a:pt x="69708" y="180420"/>
                  </a:lnTo>
                  <a:lnTo>
                    <a:pt x="0" y="237826"/>
                  </a:lnTo>
                  <a:lnTo>
                    <a:pt x="24603" y="262429"/>
                  </a:lnTo>
                  <a:lnTo>
                    <a:pt x="12301" y="344438"/>
                  </a:lnTo>
                  <a:lnTo>
                    <a:pt x="32804" y="397744"/>
                  </a:lnTo>
                  <a:lnTo>
                    <a:pt x="73808" y="405945"/>
                  </a:lnTo>
                  <a:lnTo>
                    <a:pt x="139415" y="463351"/>
                  </a:lnTo>
                  <a:lnTo>
                    <a:pt x="131214" y="496155"/>
                  </a:lnTo>
                  <a:lnTo>
                    <a:pt x="241927" y="639670"/>
                  </a:lnTo>
                  <a:lnTo>
                    <a:pt x="311634" y="668374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1369057" y="3801645"/>
              <a:ext cx="509594" cy="492054"/>
            </a:xfrm>
            <a:custGeom>
              <a:avLst/>
              <a:gdLst>
                <a:gd name="connsiteX0" fmla="*/ 0 w 508455"/>
                <a:gd name="connsiteY0" fmla="*/ 49205 h 492054"/>
                <a:gd name="connsiteX1" fmla="*/ 0 w 508455"/>
                <a:gd name="connsiteY1" fmla="*/ 49205 h 492054"/>
                <a:gd name="connsiteX2" fmla="*/ 65607 w 508455"/>
                <a:gd name="connsiteY2" fmla="*/ 94310 h 492054"/>
                <a:gd name="connsiteX3" fmla="*/ 118913 w 508455"/>
                <a:gd name="connsiteY3" fmla="*/ 209123 h 492054"/>
                <a:gd name="connsiteX4" fmla="*/ 217324 w 508455"/>
                <a:gd name="connsiteY4" fmla="*/ 258328 h 492054"/>
                <a:gd name="connsiteX5" fmla="*/ 229625 w 508455"/>
                <a:gd name="connsiteY5" fmla="*/ 328036 h 492054"/>
                <a:gd name="connsiteX6" fmla="*/ 467451 w 508455"/>
                <a:gd name="connsiteY6" fmla="*/ 492054 h 492054"/>
                <a:gd name="connsiteX7" fmla="*/ 508455 w 508455"/>
                <a:gd name="connsiteY7" fmla="*/ 475652 h 492054"/>
                <a:gd name="connsiteX8" fmla="*/ 455150 w 508455"/>
                <a:gd name="connsiteY8" fmla="*/ 381341 h 492054"/>
                <a:gd name="connsiteX9" fmla="*/ 360839 w 508455"/>
                <a:gd name="connsiteY9" fmla="*/ 381341 h 492054"/>
                <a:gd name="connsiteX10" fmla="*/ 291132 w 508455"/>
                <a:gd name="connsiteY10" fmla="*/ 295232 h 492054"/>
                <a:gd name="connsiteX11" fmla="*/ 348538 w 508455"/>
                <a:gd name="connsiteY11" fmla="*/ 237826 h 492054"/>
                <a:gd name="connsiteX12" fmla="*/ 311634 w 508455"/>
                <a:gd name="connsiteY12" fmla="*/ 209123 h 492054"/>
                <a:gd name="connsiteX13" fmla="*/ 270629 w 508455"/>
                <a:gd name="connsiteY13" fmla="*/ 209123 h 492054"/>
                <a:gd name="connsiteX14" fmla="*/ 254228 w 508455"/>
                <a:gd name="connsiteY14" fmla="*/ 151716 h 492054"/>
                <a:gd name="connsiteX15" fmla="*/ 200922 w 508455"/>
                <a:gd name="connsiteY15" fmla="*/ 143515 h 492054"/>
                <a:gd name="connsiteX16" fmla="*/ 180420 w 508455"/>
                <a:gd name="connsiteY16" fmla="*/ 90210 h 492054"/>
                <a:gd name="connsiteX17" fmla="*/ 114812 w 508455"/>
                <a:gd name="connsiteY17" fmla="*/ 82009 h 492054"/>
                <a:gd name="connsiteX18" fmla="*/ 77908 w 508455"/>
                <a:gd name="connsiteY18" fmla="*/ 53306 h 492054"/>
                <a:gd name="connsiteX19" fmla="*/ 61507 w 508455"/>
                <a:gd name="connsiteY19" fmla="*/ 0 h 492054"/>
                <a:gd name="connsiteX20" fmla="*/ 0 w 508455"/>
                <a:gd name="connsiteY20" fmla="*/ 49205 h 49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08455" h="492054">
                  <a:moveTo>
                    <a:pt x="0" y="49205"/>
                  </a:moveTo>
                  <a:lnTo>
                    <a:pt x="0" y="49205"/>
                  </a:lnTo>
                  <a:lnTo>
                    <a:pt x="65607" y="94310"/>
                  </a:lnTo>
                  <a:lnTo>
                    <a:pt x="118913" y="209123"/>
                  </a:lnTo>
                  <a:lnTo>
                    <a:pt x="217324" y="258328"/>
                  </a:lnTo>
                  <a:lnTo>
                    <a:pt x="229625" y="328036"/>
                  </a:lnTo>
                  <a:lnTo>
                    <a:pt x="467451" y="492054"/>
                  </a:lnTo>
                  <a:lnTo>
                    <a:pt x="508455" y="475652"/>
                  </a:lnTo>
                  <a:lnTo>
                    <a:pt x="455150" y="381341"/>
                  </a:lnTo>
                  <a:lnTo>
                    <a:pt x="360839" y="381341"/>
                  </a:lnTo>
                  <a:lnTo>
                    <a:pt x="291132" y="295232"/>
                  </a:lnTo>
                  <a:lnTo>
                    <a:pt x="348538" y="237826"/>
                  </a:lnTo>
                  <a:lnTo>
                    <a:pt x="311634" y="209123"/>
                  </a:lnTo>
                  <a:lnTo>
                    <a:pt x="270629" y="209123"/>
                  </a:lnTo>
                  <a:lnTo>
                    <a:pt x="254228" y="151716"/>
                  </a:lnTo>
                  <a:lnTo>
                    <a:pt x="200922" y="143515"/>
                  </a:lnTo>
                  <a:lnTo>
                    <a:pt x="180420" y="90210"/>
                  </a:lnTo>
                  <a:lnTo>
                    <a:pt x="114812" y="82009"/>
                  </a:lnTo>
                  <a:lnTo>
                    <a:pt x="77908" y="53306"/>
                  </a:lnTo>
                  <a:lnTo>
                    <a:pt x="61507" y="0"/>
                  </a:lnTo>
                  <a:lnTo>
                    <a:pt x="0" y="49205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1410332" y="3517523"/>
              <a:ext cx="582620" cy="377770"/>
            </a:xfrm>
            <a:custGeom>
              <a:avLst/>
              <a:gdLst>
                <a:gd name="connsiteX0" fmla="*/ 147616 w 582264"/>
                <a:gd name="connsiteY0" fmla="*/ 377241 h 377241"/>
                <a:gd name="connsiteX1" fmla="*/ 147616 w 582264"/>
                <a:gd name="connsiteY1" fmla="*/ 377241 h 377241"/>
                <a:gd name="connsiteX2" fmla="*/ 246027 w 582264"/>
                <a:gd name="connsiteY2" fmla="*/ 319835 h 377241"/>
                <a:gd name="connsiteX3" fmla="*/ 262429 w 582264"/>
                <a:gd name="connsiteY3" fmla="*/ 287031 h 377241"/>
                <a:gd name="connsiteX4" fmla="*/ 319835 w 582264"/>
                <a:gd name="connsiteY4" fmla="*/ 270629 h 377241"/>
                <a:gd name="connsiteX5" fmla="*/ 348538 w 582264"/>
                <a:gd name="connsiteY5" fmla="*/ 311634 h 377241"/>
                <a:gd name="connsiteX6" fmla="*/ 393643 w 582264"/>
                <a:gd name="connsiteY6" fmla="*/ 246027 h 377241"/>
                <a:gd name="connsiteX7" fmla="*/ 471552 w 582264"/>
                <a:gd name="connsiteY7" fmla="*/ 200922 h 377241"/>
                <a:gd name="connsiteX8" fmla="*/ 545360 w 582264"/>
                <a:gd name="connsiteY8" fmla="*/ 217324 h 377241"/>
                <a:gd name="connsiteX9" fmla="*/ 574063 w 582264"/>
                <a:gd name="connsiteY9" fmla="*/ 184520 h 377241"/>
                <a:gd name="connsiteX10" fmla="*/ 582264 w 582264"/>
                <a:gd name="connsiteY10" fmla="*/ 135315 h 377241"/>
                <a:gd name="connsiteX11" fmla="*/ 561762 w 582264"/>
                <a:gd name="connsiteY11" fmla="*/ 57406 h 377241"/>
                <a:gd name="connsiteX12" fmla="*/ 496155 w 582264"/>
                <a:gd name="connsiteY12" fmla="*/ 49205 h 377241"/>
                <a:gd name="connsiteX13" fmla="*/ 430547 w 582264"/>
                <a:gd name="connsiteY13" fmla="*/ 82009 h 377241"/>
                <a:gd name="connsiteX14" fmla="*/ 397744 w 582264"/>
                <a:gd name="connsiteY14" fmla="*/ 0 h 377241"/>
                <a:gd name="connsiteX15" fmla="*/ 274730 w 582264"/>
                <a:gd name="connsiteY15" fmla="*/ 8201 h 377241"/>
                <a:gd name="connsiteX16" fmla="*/ 209123 w 582264"/>
                <a:gd name="connsiteY16" fmla="*/ 65607 h 377241"/>
                <a:gd name="connsiteX17" fmla="*/ 143516 w 582264"/>
                <a:gd name="connsiteY17" fmla="*/ 36904 h 377241"/>
                <a:gd name="connsiteX18" fmla="*/ 86110 w 582264"/>
                <a:gd name="connsiteY18" fmla="*/ 57406 h 377241"/>
                <a:gd name="connsiteX19" fmla="*/ 0 w 582264"/>
                <a:gd name="connsiteY19" fmla="*/ 246027 h 377241"/>
                <a:gd name="connsiteX20" fmla="*/ 28703 w 582264"/>
                <a:gd name="connsiteY20" fmla="*/ 323935 h 377241"/>
                <a:gd name="connsiteX21" fmla="*/ 61507 w 582264"/>
                <a:gd name="connsiteY21" fmla="*/ 356739 h 377241"/>
                <a:gd name="connsiteX22" fmla="*/ 147616 w 582264"/>
                <a:gd name="connsiteY22" fmla="*/ 377241 h 377241"/>
                <a:gd name="connsiteX0" fmla="*/ 147616 w 582264"/>
                <a:gd name="connsiteY0" fmla="*/ 377241 h 377241"/>
                <a:gd name="connsiteX1" fmla="*/ 147616 w 582264"/>
                <a:gd name="connsiteY1" fmla="*/ 377241 h 377241"/>
                <a:gd name="connsiteX2" fmla="*/ 246027 w 582264"/>
                <a:gd name="connsiteY2" fmla="*/ 319835 h 377241"/>
                <a:gd name="connsiteX3" fmla="*/ 262429 w 582264"/>
                <a:gd name="connsiteY3" fmla="*/ 287031 h 377241"/>
                <a:gd name="connsiteX4" fmla="*/ 319835 w 582264"/>
                <a:gd name="connsiteY4" fmla="*/ 270629 h 377241"/>
                <a:gd name="connsiteX5" fmla="*/ 348538 w 582264"/>
                <a:gd name="connsiteY5" fmla="*/ 311634 h 377241"/>
                <a:gd name="connsiteX6" fmla="*/ 393643 w 582264"/>
                <a:gd name="connsiteY6" fmla="*/ 246027 h 377241"/>
                <a:gd name="connsiteX7" fmla="*/ 471552 w 582264"/>
                <a:gd name="connsiteY7" fmla="*/ 200922 h 377241"/>
                <a:gd name="connsiteX8" fmla="*/ 545360 w 582264"/>
                <a:gd name="connsiteY8" fmla="*/ 217324 h 377241"/>
                <a:gd name="connsiteX9" fmla="*/ 574063 w 582264"/>
                <a:gd name="connsiteY9" fmla="*/ 184520 h 377241"/>
                <a:gd name="connsiteX10" fmla="*/ 582264 w 582264"/>
                <a:gd name="connsiteY10" fmla="*/ 135315 h 377241"/>
                <a:gd name="connsiteX11" fmla="*/ 561762 w 582264"/>
                <a:gd name="connsiteY11" fmla="*/ 57406 h 377241"/>
                <a:gd name="connsiteX12" fmla="*/ 496155 w 582264"/>
                <a:gd name="connsiteY12" fmla="*/ 49205 h 377241"/>
                <a:gd name="connsiteX13" fmla="*/ 438748 w 582264"/>
                <a:gd name="connsiteY13" fmla="*/ 36904 h 377241"/>
                <a:gd name="connsiteX14" fmla="*/ 397744 w 582264"/>
                <a:gd name="connsiteY14" fmla="*/ 0 h 377241"/>
                <a:gd name="connsiteX15" fmla="*/ 274730 w 582264"/>
                <a:gd name="connsiteY15" fmla="*/ 8201 h 377241"/>
                <a:gd name="connsiteX16" fmla="*/ 209123 w 582264"/>
                <a:gd name="connsiteY16" fmla="*/ 65607 h 377241"/>
                <a:gd name="connsiteX17" fmla="*/ 143516 w 582264"/>
                <a:gd name="connsiteY17" fmla="*/ 36904 h 377241"/>
                <a:gd name="connsiteX18" fmla="*/ 86110 w 582264"/>
                <a:gd name="connsiteY18" fmla="*/ 57406 h 377241"/>
                <a:gd name="connsiteX19" fmla="*/ 0 w 582264"/>
                <a:gd name="connsiteY19" fmla="*/ 246027 h 377241"/>
                <a:gd name="connsiteX20" fmla="*/ 28703 w 582264"/>
                <a:gd name="connsiteY20" fmla="*/ 323935 h 377241"/>
                <a:gd name="connsiteX21" fmla="*/ 61507 w 582264"/>
                <a:gd name="connsiteY21" fmla="*/ 356739 h 377241"/>
                <a:gd name="connsiteX22" fmla="*/ 147616 w 582264"/>
                <a:gd name="connsiteY22" fmla="*/ 377241 h 37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82264" h="377241">
                  <a:moveTo>
                    <a:pt x="147616" y="377241"/>
                  </a:moveTo>
                  <a:lnTo>
                    <a:pt x="147616" y="377241"/>
                  </a:lnTo>
                  <a:lnTo>
                    <a:pt x="246027" y="319835"/>
                  </a:lnTo>
                  <a:lnTo>
                    <a:pt x="262429" y="287031"/>
                  </a:lnTo>
                  <a:lnTo>
                    <a:pt x="319835" y="270629"/>
                  </a:lnTo>
                  <a:lnTo>
                    <a:pt x="348538" y="311634"/>
                  </a:lnTo>
                  <a:lnTo>
                    <a:pt x="393643" y="246027"/>
                  </a:lnTo>
                  <a:lnTo>
                    <a:pt x="471552" y="200922"/>
                  </a:lnTo>
                  <a:lnTo>
                    <a:pt x="545360" y="217324"/>
                  </a:lnTo>
                  <a:lnTo>
                    <a:pt x="574063" y="184520"/>
                  </a:lnTo>
                  <a:lnTo>
                    <a:pt x="582264" y="135315"/>
                  </a:lnTo>
                  <a:lnTo>
                    <a:pt x="561762" y="57406"/>
                  </a:lnTo>
                  <a:lnTo>
                    <a:pt x="496155" y="49205"/>
                  </a:lnTo>
                  <a:lnTo>
                    <a:pt x="438748" y="36904"/>
                  </a:lnTo>
                  <a:lnTo>
                    <a:pt x="397744" y="0"/>
                  </a:lnTo>
                  <a:lnTo>
                    <a:pt x="274730" y="8201"/>
                  </a:lnTo>
                  <a:lnTo>
                    <a:pt x="209123" y="65607"/>
                  </a:lnTo>
                  <a:lnTo>
                    <a:pt x="143516" y="36904"/>
                  </a:lnTo>
                  <a:lnTo>
                    <a:pt x="86110" y="57406"/>
                  </a:lnTo>
                  <a:lnTo>
                    <a:pt x="0" y="246027"/>
                  </a:lnTo>
                  <a:lnTo>
                    <a:pt x="28703" y="323935"/>
                  </a:lnTo>
                  <a:lnTo>
                    <a:pt x="61507" y="356739"/>
                  </a:lnTo>
                  <a:lnTo>
                    <a:pt x="147616" y="377241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1550034" y="3682599"/>
              <a:ext cx="746134" cy="626972"/>
            </a:xfrm>
            <a:custGeom>
              <a:avLst/>
              <a:gdLst>
                <a:gd name="connsiteX0" fmla="*/ 315734 w 746281"/>
                <a:gd name="connsiteY0" fmla="*/ 606866 h 627368"/>
                <a:gd name="connsiteX1" fmla="*/ 393643 w 746281"/>
                <a:gd name="connsiteY1" fmla="*/ 627368 h 627368"/>
                <a:gd name="connsiteX2" fmla="*/ 426446 w 746281"/>
                <a:gd name="connsiteY2" fmla="*/ 528958 h 627368"/>
                <a:gd name="connsiteX3" fmla="*/ 553560 w 746281"/>
                <a:gd name="connsiteY3" fmla="*/ 475652 h 627368"/>
                <a:gd name="connsiteX4" fmla="*/ 582263 w 746281"/>
                <a:gd name="connsiteY4" fmla="*/ 426446 h 627368"/>
                <a:gd name="connsiteX5" fmla="*/ 619167 w 746281"/>
                <a:gd name="connsiteY5" fmla="*/ 418245 h 627368"/>
                <a:gd name="connsiteX6" fmla="*/ 692975 w 746281"/>
                <a:gd name="connsiteY6" fmla="*/ 471551 h 627368"/>
                <a:gd name="connsiteX7" fmla="*/ 725779 w 746281"/>
                <a:gd name="connsiteY7" fmla="*/ 414145 h 627368"/>
                <a:gd name="connsiteX8" fmla="*/ 684774 w 746281"/>
                <a:gd name="connsiteY8" fmla="*/ 381341 h 627368"/>
                <a:gd name="connsiteX9" fmla="*/ 746281 w 746281"/>
                <a:gd name="connsiteY9" fmla="*/ 295232 h 627368"/>
                <a:gd name="connsiteX10" fmla="*/ 746281 w 746281"/>
                <a:gd name="connsiteY10" fmla="*/ 250127 h 627368"/>
                <a:gd name="connsiteX11" fmla="*/ 692975 w 746281"/>
                <a:gd name="connsiteY11" fmla="*/ 225524 h 627368"/>
                <a:gd name="connsiteX12" fmla="*/ 631469 w 746281"/>
                <a:gd name="connsiteY12" fmla="*/ 135314 h 627368"/>
                <a:gd name="connsiteX13" fmla="*/ 516656 w 746281"/>
                <a:gd name="connsiteY13" fmla="*/ 143515 h 627368"/>
                <a:gd name="connsiteX14" fmla="*/ 520756 w 746281"/>
                <a:gd name="connsiteY14" fmla="*/ 90210 h 627368"/>
                <a:gd name="connsiteX15" fmla="*/ 463350 w 746281"/>
                <a:gd name="connsiteY15" fmla="*/ 65607 h 627368"/>
                <a:gd name="connsiteX16" fmla="*/ 446948 w 746281"/>
                <a:gd name="connsiteY16" fmla="*/ 0 h 627368"/>
                <a:gd name="connsiteX17" fmla="*/ 401843 w 746281"/>
                <a:gd name="connsiteY17" fmla="*/ 73808 h 627368"/>
                <a:gd name="connsiteX18" fmla="*/ 328035 w 746281"/>
                <a:gd name="connsiteY18" fmla="*/ 36904 h 627368"/>
                <a:gd name="connsiteX19" fmla="*/ 241926 w 746281"/>
                <a:gd name="connsiteY19" fmla="*/ 94310 h 627368"/>
                <a:gd name="connsiteX20" fmla="*/ 217323 w 746281"/>
                <a:gd name="connsiteY20" fmla="*/ 147616 h 627368"/>
                <a:gd name="connsiteX21" fmla="*/ 180419 w 746281"/>
                <a:gd name="connsiteY21" fmla="*/ 114812 h 627368"/>
                <a:gd name="connsiteX22" fmla="*/ 118913 w 746281"/>
                <a:gd name="connsiteY22" fmla="*/ 131214 h 627368"/>
                <a:gd name="connsiteX23" fmla="*/ 110712 w 746281"/>
                <a:gd name="connsiteY23" fmla="*/ 159917 h 627368"/>
                <a:gd name="connsiteX24" fmla="*/ 0 w 746281"/>
                <a:gd name="connsiteY24" fmla="*/ 209123 h 627368"/>
                <a:gd name="connsiteX25" fmla="*/ 12301 w 746281"/>
                <a:gd name="connsiteY25" fmla="*/ 246027 h 627368"/>
                <a:gd name="connsiteX26" fmla="*/ 69707 w 746281"/>
                <a:gd name="connsiteY26" fmla="*/ 270629 h 627368"/>
                <a:gd name="connsiteX27" fmla="*/ 86109 w 746281"/>
                <a:gd name="connsiteY27" fmla="*/ 328036 h 627368"/>
                <a:gd name="connsiteX28" fmla="*/ 139415 w 746281"/>
                <a:gd name="connsiteY28" fmla="*/ 336236 h 627368"/>
                <a:gd name="connsiteX29" fmla="*/ 159917 w 746281"/>
                <a:gd name="connsiteY29" fmla="*/ 360839 h 627368"/>
                <a:gd name="connsiteX30" fmla="*/ 123013 w 746281"/>
                <a:gd name="connsiteY30" fmla="*/ 410045 h 627368"/>
                <a:gd name="connsiteX31" fmla="*/ 176319 w 746281"/>
                <a:gd name="connsiteY31" fmla="*/ 492054 h 627368"/>
                <a:gd name="connsiteX32" fmla="*/ 274730 w 746281"/>
                <a:gd name="connsiteY32" fmla="*/ 508455 h 627368"/>
                <a:gd name="connsiteX33" fmla="*/ 315734 w 746281"/>
                <a:gd name="connsiteY33" fmla="*/ 606866 h 62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746281" h="627368">
                  <a:moveTo>
                    <a:pt x="315734" y="606866"/>
                  </a:moveTo>
                  <a:lnTo>
                    <a:pt x="393643" y="627368"/>
                  </a:lnTo>
                  <a:lnTo>
                    <a:pt x="426446" y="528958"/>
                  </a:lnTo>
                  <a:lnTo>
                    <a:pt x="553560" y="475652"/>
                  </a:lnTo>
                  <a:lnTo>
                    <a:pt x="582263" y="426446"/>
                  </a:lnTo>
                  <a:lnTo>
                    <a:pt x="619167" y="418245"/>
                  </a:lnTo>
                  <a:lnTo>
                    <a:pt x="692975" y="471551"/>
                  </a:lnTo>
                  <a:lnTo>
                    <a:pt x="725779" y="414145"/>
                  </a:lnTo>
                  <a:lnTo>
                    <a:pt x="684774" y="381341"/>
                  </a:lnTo>
                  <a:lnTo>
                    <a:pt x="746281" y="295232"/>
                  </a:lnTo>
                  <a:lnTo>
                    <a:pt x="746281" y="250127"/>
                  </a:lnTo>
                  <a:lnTo>
                    <a:pt x="692975" y="225524"/>
                  </a:lnTo>
                  <a:lnTo>
                    <a:pt x="631469" y="135314"/>
                  </a:lnTo>
                  <a:lnTo>
                    <a:pt x="516656" y="143515"/>
                  </a:lnTo>
                  <a:lnTo>
                    <a:pt x="520756" y="90210"/>
                  </a:lnTo>
                  <a:lnTo>
                    <a:pt x="463350" y="65607"/>
                  </a:lnTo>
                  <a:lnTo>
                    <a:pt x="446948" y="0"/>
                  </a:lnTo>
                  <a:lnTo>
                    <a:pt x="401843" y="73808"/>
                  </a:lnTo>
                  <a:lnTo>
                    <a:pt x="328035" y="36904"/>
                  </a:lnTo>
                  <a:lnTo>
                    <a:pt x="241926" y="94310"/>
                  </a:lnTo>
                  <a:lnTo>
                    <a:pt x="217323" y="147616"/>
                  </a:lnTo>
                  <a:lnTo>
                    <a:pt x="180419" y="114812"/>
                  </a:lnTo>
                  <a:lnTo>
                    <a:pt x="118913" y="131214"/>
                  </a:lnTo>
                  <a:lnTo>
                    <a:pt x="110712" y="159917"/>
                  </a:lnTo>
                  <a:lnTo>
                    <a:pt x="0" y="209123"/>
                  </a:lnTo>
                  <a:lnTo>
                    <a:pt x="12301" y="246027"/>
                  </a:lnTo>
                  <a:lnTo>
                    <a:pt x="69707" y="270629"/>
                  </a:lnTo>
                  <a:lnTo>
                    <a:pt x="86109" y="328036"/>
                  </a:lnTo>
                  <a:lnTo>
                    <a:pt x="139415" y="336236"/>
                  </a:lnTo>
                  <a:lnTo>
                    <a:pt x="159917" y="360839"/>
                  </a:lnTo>
                  <a:lnTo>
                    <a:pt x="123013" y="410045"/>
                  </a:lnTo>
                  <a:lnTo>
                    <a:pt x="176319" y="492054"/>
                  </a:lnTo>
                  <a:lnTo>
                    <a:pt x="274730" y="508455"/>
                  </a:lnTo>
                  <a:lnTo>
                    <a:pt x="315734" y="606866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1881826" y="4092114"/>
              <a:ext cx="377829" cy="393643"/>
            </a:xfrm>
            <a:custGeom>
              <a:avLst/>
              <a:gdLst>
                <a:gd name="connsiteX0" fmla="*/ 0 w 377241"/>
                <a:gd name="connsiteY0" fmla="*/ 209122 h 393643"/>
                <a:gd name="connsiteX1" fmla="*/ 131214 w 377241"/>
                <a:gd name="connsiteY1" fmla="*/ 393643 h 393643"/>
                <a:gd name="connsiteX2" fmla="*/ 164018 w 377241"/>
                <a:gd name="connsiteY2" fmla="*/ 389542 h 393643"/>
                <a:gd name="connsiteX3" fmla="*/ 151716 w 377241"/>
                <a:gd name="connsiteY3" fmla="*/ 315734 h 393643"/>
                <a:gd name="connsiteX4" fmla="*/ 246027 w 377241"/>
                <a:gd name="connsiteY4" fmla="*/ 369040 h 393643"/>
                <a:gd name="connsiteX5" fmla="*/ 282931 w 377241"/>
                <a:gd name="connsiteY5" fmla="*/ 303433 h 393643"/>
                <a:gd name="connsiteX6" fmla="*/ 364940 w 377241"/>
                <a:gd name="connsiteY6" fmla="*/ 369040 h 393643"/>
                <a:gd name="connsiteX7" fmla="*/ 377241 w 377241"/>
                <a:gd name="connsiteY7" fmla="*/ 57406 h 393643"/>
                <a:gd name="connsiteX8" fmla="*/ 282931 w 377241"/>
                <a:gd name="connsiteY8" fmla="*/ 0 h 393643"/>
                <a:gd name="connsiteX9" fmla="*/ 254228 w 377241"/>
                <a:gd name="connsiteY9" fmla="*/ 16401 h 393643"/>
                <a:gd name="connsiteX10" fmla="*/ 221424 w 377241"/>
                <a:gd name="connsiteY10" fmla="*/ 65607 h 393643"/>
                <a:gd name="connsiteX11" fmla="*/ 90210 w 377241"/>
                <a:gd name="connsiteY11" fmla="*/ 114812 h 393643"/>
                <a:gd name="connsiteX12" fmla="*/ 57406 w 377241"/>
                <a:gd name="connsiteY12" fmla="*/ 225524 h 393643"/>
                <a:gd name="connsiteX13" fmla="*/ 0 w 377241"/>
                <a:gd name="connsiteY13" fmla="*/ 209122 h 393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7241" h="393643">
                  <a:moveTo>
                    <a:pt x="0" y="209122"/>
                  </a:moveTo>
                  <a:lnTo>
                    <a:pt x="131214" y="393643"/>
                  </a:lnTo>
                  <a:lnTo>
                    <a:pt x="164018" y="389542"/>
                  </a:lnTo>
                  <a:lnTo>
                    <a:pt x="151716" y="315734"/>
                  </a:lnTo>
                  <a:lnTo>
                    <a:pt x="246027" y="369040"/>
                  </a:lnTo>
                  <a:lnTo>
                    <a:pt x="282931" y="303433"/>
                  </a:lnTo>
                  <a:lnTo>
                    <a:pt x="364940" y="369040"/>
                  </a:lnTo>
                  <a:lnTo>
                    <a:pt x="377241" y="57406"/>
                  </a:lnTo>
                  <a:lnTo>
                    <a:pt x="282931" y="0"/>
                  </a:lnTo>
                  <a:lnTo>
                    <a:pt x="254228" y="16401"/>
                  </a:lnTo>
                  <a:lnTo>
                    <a:pt x="221424" y="65607"/>
                  </a:lnTo>
                  <a:lnTo>
                    <a:pt x="90210" y="114812"/>
                  </a:lnTo>
                  <a:lnTo>
                    <a:pt x="57406" y="225524"/>
                  </a:lnTo>
                  <a:lnTo>
                    <a:pt x="0" y="209122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2189804" y="4490520"/>
              <a:ext cx="233365" cy="179361"/>
            </a:xfrm>
            <a:custGeom>
              <a:avLst/>
              <a:gdLst>
                <a:gd name="connsiteX0" fmla="*/ 213224 w 233726"/>
                <a:gd name="connsiteY0" fmla="*/ 4100 h 180420"/>
                <a:gd name="connsiteX1" fmla="*/ 98411 w 233726"/>
                <a:gd name="connsiteY1" fmla="*/ 0 h 180420"/>
                <a:gd name="connsiteX2" fmla="*/ 53306 w 233726"/>
                <a:gd name="connsiteY2" fmla="*/ 94310 h 180420"/>
                <a:gd name="connsiteX3" fmla="*/ 0 w 233726"/>
                <a:gd name="connsiteY3" fmla="*/ 151717 h 180420"/>
                <a:gd name="connsiteX4" fmla="*/ 159918 w 233726"/>
                <a:gd name="connsiteY4" fmla="*/ 180420 h 180420"/>
                <a:gd name="connsiteX5" fmla="*/ 172219 w 233726"/>
                <a:gd name="connsiteY5" fmla="*/ 143516 h 180420"/>
                <a:gd name="connsiteX6" fmla="*/ 172219 w 233726"/>
                <a:gd name="connsiteY6" fmla="*/ 94310 h 180420"/>
                <a:gd name="connsiteX7" fmla="*/ 233726 w 233726"/>
                <a:gd name="connsiteY7" fmla="*/ 77909 h 180420"/>
                <a:gd name="connsiteX8" fmla="*/ 213224 w 233726"/>
                <a:gd name="connsiteY8" fmla="*/ 4100 h 180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726" h="180420">
                  <a:moveTo>
                    <a:pt x="213224" y="4100"/>
                  </a:moveTo>
                  <a:lnTo>
                    <a:pt x="98411" y="0"/>
                  </a:lnTo>
                  <a:lnTo>
                    <a:pt x="53306" y="94310"/>
                  </a:lnTo>
                  <a:lnTo>
                    <a:pt x="0" y="151717"/>
                  </a:lnTo>
                  <a:lnTo>
                    <a:pt x="159918" y="180420"/>
                  </a:lnTo>
                  <a:lnTo>
                    <a:pt x="172219" y="143516"/>
                  </a:lnTo>
                  <a:lnTo>
                    <a:pt x="172219" y="94310"/>
                  </a:lnTo>
                  <a:lnTo>
                    <a:pt x="233726" y="77909"/>
                  </a:lnTo>
                  <a:lnTo>
                    <a:pt x="213224" y="410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2350143" y="4501630"/>
              <a:ext cx="458793" cy="328565"/>
            </a:xfrm>
            <a:custGeom>
              <a:avLst/>
              <a:gdLst>
                <a:gd name="connsiteX0" fmla="*/ 4100 w 459250"/>
                <a:gd name="connsiteY0" fmla="*/ 164018 h 328036"/>
                <a:gd name="connsiteX1" fmla="*/ 45105 w 459250"/>
                <a:gd name="connsiteY1" fmla="*/ 180420 h 328036"/>
                <a:gd name="connsiteX2" fmla="*/ 0 w 459250"/>
                <a:gd name="connsiteY2" fmla="*/ 233726 h 328036"/>
                <a:gd name="connsiteX3" fmla="*/ 102511 w 459250"/>
                <a:gd name="connsiteY3" fmla="*/ 262429 h 328036"/>
                <a:gd name="connsiteX4" fmla="*/ 336237 w 459250"/>
                <a:gd name="connsiteY4" fmla="*/ 323936 h 328036"/>
                <a:gd name="connsiteX5" fmla="*/ 385442 w 459250"/>
                <a:gd name="connsiteY5" fmla="*/ 328036 h 328036"/>
                <a:gd name="connsiteX6" fmla="*/ 430547 w 459250"/>
                <a:gd name="connsiteY6" fmla="*/ 295233 h 328036"/>
                <a:gd name="connsiteX7" fmla="*/ 401844 w 459250"/>
                <a:gd name="connsiteY7" fmla="*/ 246027 h 328036"/>
                <a:gd name="connsiteX8" fmla="*/ 438748 w 459250"/>
                <a:gd name="connsiteY8" fmla="*/ 217324 h 328036"/>
                <a:gd name="connsiteX9" fmla="*/ 459250 w 459250"/>
                <a:gd name="connsiteY9" fmla="*/ 151717 h 328036"/>
                <a:gd name="connsiteX10" fmla="*/ 418246 w 459250"/>
                <a:gd name="connsiteY10" fmla="*/ 135315 h 328036"/>
                <a:gd name="connsiteX11" fmla="*/ 410045 w 459250"/>
                <a:gd name="connsiteY11" fmla="*/ 86110 h 328036"/>
                <a:gd name="connsiteX12" fmla="*/ 356739 w 459250"/>
                <a:gd name="connsiteY12" fmla="*/ 41005 h 328036"/>
                <a:gd name="connsiteX13" fmla="*/ 323935 w 459250"/>
                <a:gd name="connsiteY13" fmla="*/ 61507 h 328036"/>
                <a:gd name="connsiteX14" fmla="*/ 262429 w 459250"/>
                <a:gd name="connsiteY14" fmla="*/ 32804 h 328036"/>
                <a:gd name="connsiteX15" fmla="*/ 225525 w 459250"/>
                <a:gd name="connsiteY15" fmla="*/ 32804 h 328036"/>
                <a:gd name="connsiteX16" fmla="*/ 180420 w 459250"/>
                <a:gd name="connsiteY16" fmla="*/ 0 h 328036"/>
                <a:gd name="connsiteX17" fmla="*/ 114813 w 459250"/>
                <a:gd name="connsiteY17" fmla="*/ 0 h 328036"/>
                <a:gd name="connsiteX18" fmla="*/ 90210 w 459250"/>
                <a:gd name="connsiteY18" fmla="*/ 65608 h 328036"/>
                <a:gd name="connsiteX19" fmla="*/ 0 w 459250"/>
                <a:gd name="connsiteY19" fmla="*/ 86110 h 328036"/>
                <a:gd name="connsiteX20" fmla="*/ 4100 w 459250"/>
                <a:gd name="connsiteY20" fmla="*/ 164018 h 328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59250" h="328036">
                  <a:moveTo>
                    <a:pt x="4100" y="164018"/>
                  </a:moveTo>
                  <a:lnTo>
                    <a:pt x="45105" y="180420"/>
                  </a:lnTo>
                  <a:lnTo>
                    <a:pt x="0" y="233726"/>
                  </a:lnTo>
                  <a:lnTo>
                    <a:pt x="102511" y="262429"/>
                  </a:lnTo>
                  <a:lnTo>
                    <a:pt x="336237" y="323936"/>
                  </a:lnTo>
                  <a:lnTo>
                    <a:pt x="385442" y="328036"/>
                  </a:lnTo>
                  <a:lnTo>
                    <a:pt x="430547" y="295233"/>
                  </a:lnTo>
                  <a:lnTo>
                    <a:pt x="401844" y="246027"/>
                  </a:lnTo>
                  <a:lnTo>
                    <a:pt x="438748" y="217324"/>
                  </a:lnTo>
                  <a:lnTo>
                    <a:pt x="459250" y="151717"/>
                  </a:lnTo>
                  <a:lnTo>
                    <a:pt x="418246" y="135315"/>
                  </a:lnTo>
                  <a:lnTo>
                    <a:pt x="410045" y="86110"/>
                  </a:lnTo>
                  <a:lnTo>
                    <a:pt x="356739" y="41005"/>
                  </a:lnTo>
                  <a:lnTo>
                    <a:pt x="323935" y="61507"/>
                  </a:lnTo>
                  <a:lnTo>
                    <a:pt x="262429" y="32804"/>
                  </a:lnTo>
                  <a:lnTo>
                    <a:pt x="225525" y="32804"/>
                  </a:lnTo>
                  <a:lnTo>
                    <a:pt x="180420" y="0"/>
                  </a:lnTo>
                  <a:lnTo>
                    <a:pt x="114813" y="0"/>
                  </a:lnTo>
                  <a:lnTo>
                    <a:pt x="90210" y="65608"/>
                  </a:lnTo>
                  <a:lnTo>
                    <a:pt x="0" y="86110"/>
                  </a:lnTo>
                  <a:lnTo>
                    <a:pt x="4100" y="164018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2751786" y="4563534"/>
              <a:ext cx="590557" cy="331739"/>
            </a:xfrm>
            <a:custGeom>
              <a:avLst/>
              <a:gdLst>
                <a:gd name="connsiteX0" fmla="*/ 0 w 565861"/>
                <a:gd name="connsiteY0" fmla="*/ 229625 h 332136"/>
                <a:gd name="connsiteX1" fmla="*/ 246026 w 565861"/>
                <a:gd name="connsiteY1" fmla="*/ 282931 h 332136"/>
                <a:gd name="connsiteX2" fmla="*/ 291131 w 565861"/>
                <a:gd name="connsiteY2" fmla="*/ 233726 h 332136"/>
                <a:gd name="connsiteX3" fmla="*/ 377241 w 565861"/>
                <a:gd name="connsiteY3" fmla="*/ 266529 h 332136"/>
                <a:gd name="connsiteX4" fmla="*/ 393643 w 565861"/>
                <a:gd name="connsiteY4" fmla="*/ 332136 h 332136"/>
                <a:gd name="connsiteX5" fmla="*/ 467451 w 565861"/>
                <a:gd name="connsiteY5" fmla="*/ 303433 h 332136"/>
                <a:gd name="connsiteX6" fmla="*/ 479752 w 565861"/>
                <a:gd name="connsiteY6" fmla="*/ 180420 h 332136"/>
                <a:gd name="connsiteX7" fmla="*/ 524857 w 565861"/>
                <a:gd name="connsiteY7" fmla="*/ 159918 h 332136"/>
                <a:gd name="connsiteX8" fmla="*/ 565861 w 565861"/>
                <a:gd name="connsiteY8" fmla="*/ 69708 h 332136"/>
                <a:gd name="connsiteX9" fmla="*/ 500254 w 565861"/>
                <a:gd name="connsiteY9" fmla="*/ 36904 h 332136"/>
                <a:gd name="connsiteX10" fmla="*/ 467451 w 565861"/>
                <a:gd name="connsiteY10" fmla="*/ 65607 h 332136"/>
                <a:gd name="connsiteX11" fmla="*/ 414145 w 565861"/>
                <a:gd name="connsiteY11" fmla="*/ 0 h 332136"/>
                <a:gd name="connsiteX12" fmla="*/ 348538 w 565861"/>
                <a:gd name="connsiteY12" fmla="*/ 57406 h 332136"/>
                <a:gd name="connsiteX13" fmla="*/ 328035 w 565861"/>
                <a:gd name="connsiteY13" fmla="*/ 110712 h 332136"/>
                <a:gd name="connsiteX14" fmla="*/ 250127 w 565861"/>
                <a:gd name="connsiteY14" fmla="*/ 90210 h 332136"/>
                <a:gd name="connsiteX15" fmla="*/ 168118 w 565861"/>
                <a:gd name="connsiteY15" fmla="*/ 102511 h 332136"/>
                <a:gd name="connsiteX16" fmla="*/ 147616 w 565861"/>
                <a:gd name="connsiteY16" fmla="*/ 73808 h 332136"/>
                <a:gd name="connsiteX17" fmla="*/ 118913 w 565861"/>
                <a:gd name="connsiteY17" fmla="*/ 102511 h 332136"/>
                <a:gd name="connsiteX18" fmla="*/ 32803 w 565861"/>
                <a:gd name="connsiteY18" fmla="*/ 98411 h 332136"/>
                <a:gd name="connsiteX19" fmla="*/ 4100 w 565861"/>
                <a:gd name="connsiteY19" fmla="*/ 164018 h 332136"/>
                <a:gd name="connsiteX20" fmla="*/ 0 w 565861"/>
                <a:gd name="connsiteY20" fmla="*/ 229625 h 332136"/>
                <a:gd name="connsiteX0" fmla="*/ 0 w 565861"/>
                <a:gd name="connsiteY0" fmla="*/ 229625 h 332136"/>
                <a:gd name="connsiteX1" fmla="*/ 246026 w 565861"/>
                <a:gd name="connsiteY1" fmla="*/ 282931 h 332136"/>
                <a:gd name="connsiteX2" fmla="*/ 291131 w 565861"/>
                <a:gd name="connsiteY2" fmla="*/ 233726 h 332136"/>
                <a:gd name="connsiteX3" fmla="*/ 377241 w 565861"/>
                <a:gd name="connsiteY3" fmla="*/ 266529 h 332136"/>
                <a:gd name="connsiteX4" fmla="*/ 393643 w 565861"/>
                <a:gd name="connsiteY4" fmla="*/ 332136 h 332136"/>
                <a:gd name="connsiteX5" fmla="*/ 467451 w 565861"/>
                <a:gd name="connsiteY5" fmla="*/ 303433 h 332136"/>
                <a:gd name="connsiteX6" fmla="*/ 479752 w 565861"/>
                <a:gd name="connsiteY6" fmla="*/ 180420 h 332136"/>
                <a:gd name="connsiteX7" fmla="*/ 524857 w 565861"/>
                <a:gd name="connsiteY7" fmla="*/ 159918 h 332136"/>
                <a:gd name="connsiteX8" fmla="*/ 565861 w 565861"/>
                <a:gd name="connsiteY8" fmla="*/ 69708 h 332136"/>
                <a:gd name="connsiteX9" fmla="*/ 500254 w 565861"/>
                <a:gd name="connsiteY9" fmla="*/ 36904 h 332136"/>
                <a:gd name="connsiteX10" fmla="*/ 467451 w 565861"/>
                <a:gd name="connsiteY10" fmla="*/ 65607 h 332136"/>
                <a:gd name="connsiteX11" fmla="*/ 414145 w 565861"/>
                <a:gd name="connsiteY11" fmla="*/ 0 h 332136"/>
                <a:gd name="connsiteX12" fmla="*/ 348538 w 565861"/>
                <a:gd name="connsiteY12" fmla="*/ 57406 h 332136"/>
                <a:gd name="connsiteX13" fmla="*/ 328035 w 565861"/>
                <a:gd name="connsiteY13" fmla="*/ 110712 h 332136"/>
                <a:gd name="connsiteX14" fmla="*/ 250127 w 565861"/>
                <a:gd name="connsiteY14" fmla="*/ 90210 h 332136"/>
                <a:gd name="connsiteX15" fmla="*/ 168118 w 565861"/>
                <a:gd name="connsiteY15" fmla="*/ 102511 h 332136"/>
                <a:gd name="connsiteX16" fmla="*/ 147616 w 565861"/>
                <a:gd name="connsiteY16" fmla="*/ 73808 h 332136"/>
                <a:gd name="connsiteX17" fmla="*/ 118913 w 565861"/>
                <a:gd name="connsiteY17" fmla="*/ 102511 h 332136"/>
                <a:gd name="connsiteX18" fmla="*/ 32803 w 565861"/>
                <a:gd name="connsiteY18" fmla="*/ 98411 h 332136"/>
                <a:gd name="connsiteX19" fmla="*/ 4100 w 565861"/>
                <a:gd name="connsiteY19" fmla="*/ 164018 h 332136"/>
                <a:gd name="connsiteX20" fmla="*/ 0 w 565861"/>
                <a:gd name="connsiteY20" fmla="*/ 196822 h 332136"/>
                <a:gd name="connsiteX21" fmla="*/ 0 w 565861"/>
                <a:gd name="connsiteY21" fmla="*/ 229625 h 332136"/>
                <a:gd name="connsiteX0" fmla="*/ 24603 w 590464"/>
                <a:gd name="connsiteY0" fmla="*/ 229625 h 332136"/>
                <a:gd name="connsiteX1" fmla="*/ 270629 w 590464"/>
                <a:gd name="connsiteY1" fmla="*/ 282931 h 332136"/>
                <a:gd name="connsiteX2" fmla="*/ 315734 w 590464"/>
                <a:gd name="connsiteY2" fmla="*/ 233726 h 332136"/>
                <a:gd name="connsiteX3" fmla="*/ 401844 w 590464"/>
                <a:gd name="connsiteY3" fmla="*/ 266529 h 332136"/>
                <a:gd name="connsiteX4" fmla="*/ 418246 w 590464"/>
                <a:gd name="connsiteY4" fmla="*/ 332136 h 332136"/>
                <a:gd name="connsiteX5" fmla="*/ 492054 w 590464"/>
                <a:gd name="connsiteY5" fmla="*/ 303433 h 332136"/>
                <a:gd name="connsiteX6" fmla="*/ 504355 w 590464"/>
                <a:gd name="connsiteY6" fmla="*/ 180420 h 332136"/>
                <a:gd name="connsiteX7" fmla="*/ 549460 w 590464"/>
                <a:gd name="connsiteY7" fmla="*/ 159918 h 332136"/>
                <a:gd name="connsiteX8" fmla="*/ 590464 w 590464"/>
                <a:gd name="connsiteY8" fmla="*/ 69708 h 332136"/>
                <a:gd name="connsiteX9" fmla="*/ 524857 w 590464"/>
                <a:gd name="connsiteY9" fmla="*/ 36904 h 332136"/>
                <a:gd name="connsiteX10" fmla="*/ 492054 w 590464"/>
                <a:gd name="connsiteY10" fmla="*/ 65607 h 332136"/>
                <a:gd name="connsiteX11" fmla="*/ 438748 w 590464"/>
                <a:gd name="connsiteY11" fmla="*/ 0 h 332136"/>
                <a:gd name="connsiteX12" fmla="*/ 373141 w 590464"/>
                <a:gd name="connsiteY12" fmla="*/ 57406 h 332136"/>
                <a:gd name="connsiteX13" fmla="*/ 352638 w 590464"/>
                <a:gd name="connsiteY13" fmla="*/ 110712 h 332136"/>
                <a:gd name="connsiteX14" fmla="*/ 274730 w 590464"/>
                <a:gd name="connsiteY14" fmla="*/ 90210 h 332136"/>
                <a:gd name="connsiteX15" fmla="*/ 192721 w 590464"/>
                <a:gd name="connsiteY15" fmla="*/ 102511 h 332136"/>
                <a:gd name="connsiteX16" fmla="*/ 172219 w 590464"/>
                <a:gd name="connsiteY16" fmla="*/ 73808 h 332136"/>
                <a:gd name="connsiteX17" fmla="*/ 143516 w 590464"/>
                <a:gd name="connsiteY17" fmla="*/ 102511 h 332136"/>
                <a:gd name="connsiteX18" fmla="*/ 57406 w 590464"/>
                <a:gd name="connsiteY18" fmla="*/ 98411 h 332136"/>
                <a:gd name="connsiteX19" fmla="*/ 28703 w 590464"/>
                <a:gd name="connsiteY19" fmla="*/ 164018 h 332136"/>
                <a:gd name="connsiteX20" fmla="*/ 0 w 590464"/>
                <a:gd name="connsiteY20" fmla="*/ 188621 h 332136"/>
                <a:gd name="connsiteX21" fmla="*/ 24603 w 590464"/>
                <a:gd name="connsiteY21" fmla="*/ 229625 h 332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90464" h="332136">
                  <a:moveTo>
                    <a:pt x="24603" y="229625"/>
                  </a:moveTo>
                  <a:lnTo>
                    <a:pt x="270629" y="282931"/>
                  </a:lnTo>
                  <a:lnTo>
                    <a:pt x="315734" y="233726"/>
                  </a:lnTo>
                  <a:lnTo>
                    <a:pt x="401844" y="266529"/>
                  </a:lnTo>
                  <a:lnTo>
                    <a:pt x="418246" y="332136"/>
                  </a:lnTo>
                  <a:lnTo>
                    <a:pt x="492054" y="303433"/>
                  </a:lnTo>
                  <a:lnTo>
                    <a:pt x="504355" y="180420"/>
                  </a:lnTo>
                  <a:lnTo>
                    <a:pt x="549460" y="159918"/>
                  </a:lnTo>
                  <a:lnTo>
                    <a:pt x="590464" y="69708"/>
                  </a:lnTo>
                  <a:lnTo>
                    <a:pt x="524857" y="36904"/>
                  </a:lnTo>
                  <a:lnTo>
                    <a:pt x="492054" y="65607"/>
                  </a:lnTo>
                  <a:lnTo>
                    <a:pt x="438748" y="0"/>
                  </a:lnTo>
                  <a:lnTo>
                    <a:pt x="373141" y="57406"/>
                  </a:lnTo>
                  <a:lnTo>
                    <a:pt x="352638" y="110712"/>
                  </a:lnTo>
                  <a:lnTo>
                    <a:pt x="274730" y="90210"/>
                  </a:lnTo>
                  <a:lnTo>
                    <a:pt x="192721" y="102511"/>
                  </a:lnTo>
                  <a:lnTo>
                    <a:pt x="172219" y="73808"/>
                  </a:lnTo>
                  <a:lnTo>
                    <a:pt x="143516" y="102511"/>
                  </a:lnTo>
                  <a:lnTo>
                    <a:pt x="57406" y="98411"/>
                  </a:lnTo>
                  <a:lnTo>
                    <a:pt x="28703" y="164018"/>
                  </a:lnTo>
                  <a:lnTo>
                    <a:pt x="0" y="188621"/>
                  </a:lnTo>
                  <a:lnTo>
                    <a:pt x="24603" y="229625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3189941" y="4630200"/>
              <a:ext cx="673108" cy="376183"/>
            </a:xfrm>
            <a:custGeom>
              <a:avLst/>
              <a:gdLst>
                <a:gd name="connsiteX0" fmla="*/ 135315 w 672473"/>
                <a:gd name="connsiteY0" fmla="*/ 0 h 377242"/>
                <a:gd name="connsiteX1" fmla="*/ 307534 w 672473"/>
                <a:gd name="connsiteY1" fmla="*/ 36904 h 377242"/>
                <a:gd name="connsiteX2" fmla="*/ 356739 w 672473"/>
                <a:gd name="connsiteY2" fmla="*/ 155817 h 377242"/>
                <a:gd name="connsiteX3" fmla="*/ 451049 w 672473"/>
                <a:gd name="connsiteY3" fmla="*/ 200922 h 377242"/>
                <a:gd name="connsiteX4" fmla="*/ 553560 w 672473"/>
                <a:gd name="connsiteY4" fmla="*/ 184520 h 377242"/>
                <a:gd name="connsiteX5" fmla="*/ 623268 w 672473"/>
                <a:gd name="connsiteY5" fmla="*/ 184520 h 377242"/>
                <a:gd name="connsiteX6" fmla="*/ 656072 w 672473"/>
                <a:gd name="connsiteY6" fmla="*/ 213224 h 377242"/>
                <a:gd name="connsiteX7" fmla="*/ 635569 w 672473"/>
                <a:gd name="connsiteY7" fmla="*/ 307534 h 377242"/>
                <a:gd name="connsiteX8" fmla="*/ 672473 w 672473"/>
                <a:gd name="connsiteY8" fmla="*/ 377242 h 377242"/>
                <a:gd name="connsiteX9" fmla="*/ 533058 w 672473"/>
                <a:gd name="connsiteY9" fmla="*/ 332137 h 377242"/>
                <a:gd name="connsiteX10" fmla="*/ 418246 w 672473"/>
                <a:gd name="connsiteY10" fmla="*/ 287032 h 377242"/>
                <a:gd name="connsiteX11" fmla="*/ 340337 w 672473"/>
                <a:gd name="connsiteY11" fmla="*/ 311634 h 377242"/>
                <a:gd name="connsiteX12" fmla="*/ 114812 w 672473"/>
                <a:gd name="connsiteY12" fmla="*/ 287032 h 377242"/>
                <a:gd name="connsiteX13" fmla="*/ 49205 w 672473"/>
                <a:gd name="connsiteY13" fmla="*/ 303433 h 377242"/>
                <a:gd name="connsiteX14" fmla="*/ 0 w 672473"/>
                <a:gd name="connsiteY14" fmla="*/ 270630 h 377242"/>
                <a:gd name="connsiteX15" fmla="*/ 53306 w 672473"/>
                <a:gd name="connsiteY15" fmla="*/ 233726 h 377242"/>
                <a:gd name="connsiteX16" fmla="*/ 73808 w 672473"/>
                <a:gd name="connsiteY16" fmla="*/ 106612 h 377242"/>
                <a:gd name="connsiteX17" fmla="*/ 106612 w 672473"/>
                <a:gd name="connsiteY17" fmla="*/ 82009 h 377242"/>
                <a:gd name="connsiteX18" fmla="*/ 135315 w 672473"/>
                <a:gd name="connsiteY18" fmla="*/ 0 h 377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72473" h="377242">
                  <a:moveTo>
                    <a:pt x="135315" y="0"/>
                  </a:moveTo>
                  <a:lnTo>
                    <a:pt x="307534" y="36904"/>
                  </a:lnTo>
                  <a:lnTo>
                    <a:pt x="356739" y="155817"/>
                  </a:lnTo>
                  <a:lnTo>
                    <a:pt x="451049" y="200922"/>
                  </a:lnTo>
                  <a:lnTo>
                    <a:pt x="553560" y="184520"/>
                  </a:lnTo>
                  <a:lnTo>
                    <a:pt x="623268" y="184520"/>
                  </a:lnTo>
                  <a:lnTo>
                    <a:pt x="656072" y="213224"/>
                  </a:lnTo>
                  <a:lnTo>
                    <a:pt x="635569" y="307534"/>
                  </a:lnTo>
                  <a:lnTo>
                    <a:pt x="672473" y="377242"/>
                  </a:lnTo>
                  <a:lnTo>
                    <a:pt x="533058" y="332137"/>
                  </a:lnTo>
                  <a:lnTo>
                    <a:pt x="418246" y="287032"/>
                  </a:lnTo>
                  <a:lnTo>
                    <a:pt x="340337" y="311634"/>
                  </a:lnTo>
                  <a:lnTo>
                    <a:pt x="114812" y="287032"/>
                  </a:lnTo>
                  <a:lnTo>
                    <a:pt x="49205" y="303433"/>
                  </a:lnTo>
                  <a:lnTo>
                    <a:pt x="0" y="270630"/>
                  </a:lnTo>
                  <a:lnTo>
                    <a:pt x="53306" y="233726"/>
                  </a:lnTo>
                  <a:lnTo>
                    <a:pt x="73808" y="106612"/>
                  </a:lnTo>
                  <a:lnTo>
                    <a:pt x="106612" y="82009"/>
                  </a:lnTo>
                  <a:lnTo>
                    <a:pt x="135315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2816874" y="3025469"/>
              <a:ext cx="976325" cy="915855"/>
            </a:xfrm>
            <a:custGeom>
              <a:avLst/>
              <a:gdLst>
                <a:gd name="connsiteX0" fmla="*/ 975907 w 975907"/>
                <a:gd name="connsiteY0" fmla="*/ 102511 h 914400"/>
                <a:gd name="connsiteX1" fmla="*/ 922601 w 975907"/>
                <a:gd name="connsiteY1" fmla="*/ 86109 h 914400"/>
                <a:gd name="connsiteX2" fmla="*/ 889797 w 975907"/>
                <a:gd name="connsiteY2" fmla="*/ 123013 h 914400"/>
                <a:gd name="connsiteX3" fmla="*/ 795487 w 975907"/>
                <a:gd name="connsiteY3" fmla="*/ 102511 h 914400"/>
                <a:gd name="connsiteX4" fmla="*/ 750382 w 975907"/>
                <a:gd name="connsiteY4" fmla="*/ 73808 h 914400"/>
                <a:gd name="connsiteX5" fmla="*/ 619168 w 975907"/>
                <a:gd name="connsiteY5" fmla="*/ 82009 h 914400"/>
                <a:gd name="connsiteX6" fmla="*/ 574063 w 975907"/>
                <a:gd name="connsiteY6" fmla="*/ 159917 h 914400"/>
                <a:gd name="connsiteX7" fmla="*/ 520757 w 975907"/>
                <a:gd name="connsiteY7" fmla="*/ 172219 h 914400"/>
                <a:gd name="connsiteX8" fmla="*/ 467451 w 975907"/>
                <a:gd name="connsiteY8" fmla="*/ 164018 h 914400"/>
                <a:gd name="connsiteX9" fmla="*/ 422346 w 975907"/>
                <a:gd name="connsiteY9" fmla="*/ 155817 h 914400"/>
                <a:gd name="connsiteX10" fmla="*/ 303433 w 975907"/>
                <a:gd name="connsiteY10" fmla="*/ 192721 h 914400"/>
                <a:gd name="connsiteX11" fmla="*/ 147616 w 975907"/>
                <a:gd name="connsiteY11" fmla="*/ 77908 h 914400"/>
                <a:gd name="connsiteX12" fmla="*/ 127114 w 975907"/>
                <a:gd name="connsiteY12" fmla="*/ 0 h 914400"/>
                <a:gd name="connsiteX13" fmla="*/ 98411 w 975907"/>
                <a:gd name="connsiteY13" fmla="*/ 0 h 914400"/>
                <a:gd name="connsiteX14" fmla="*/ 20502 w 975907"/>
                <a:gd name="connsiteY14" fmla="*/ 94310 h 914400"/>
                <a:gd name="connsiteX15" fmla="*/ 0 w 975907"/>
                <a:gd name="connsiteY15" fmla="*/ 155817 h 914400"/>
                <a:gd name="connsiteX16" fmla="*/ 4101 w 975907"/>
                <a:gd name="connsiteY16" fmla="*/ 213223 h 914400"/>
                <a:gd name="connsiteX17" fmla="*/ 8201 w 975907"/>
                <a:gd name="connsiteY17" fmla="*/ 299333 h 914400"/>
                <a:gd name="connsiteX18" fmla="*/ 53306 w 975907"/>
                <a:gd name="connsiteY18" fmla="*/ 340337 h 914400"/>
                <a:gd name="connsiteX19" fmla="*/ 57406 w 975907"/>
                <a:gd name="connsiteY19" fmla="*/ 381342 h 914400"/>
                <a:gd name="connsiteX20" fmla="*/ 45105 w 975907"/>
                <a:gd name="connsiteY20" fmla="*/ 389543 h 914400"/>
                <a:gd name="connsiteX21" fmla="*/ 53306 w 975907"/>
                <a:gd name="connsiteY21" fmla="*/ 455150 h 914400"/>
                <a:gd name="connsiteX22" fmla="*/ 114813 w 975907"/>
                <a:gd name="connsiteY22" fmla="*/ 479752 h 914400"/>
                <a:gd name="connsiteX23" fmla="*/ 73808 w 975907"/>
                <a:gd name="connsiteY23" fmla="*/ 487953 h 914400"/>
                <a:gd name="connsiteX24" fmla="*/ 82009 w 975907"/>
                <a:gd name="connsiteY24" fmla="*/ 524857 h 914400"/>
                <a:gd name="connsiteX25" fmla="*/ 159918 w 975907"/>
                <a:gd name="connsiteY25" fmla="*/ 528958 h 914400"/>
                <a:gd name="connsiteX26" fmla="*/ 205022 w 975907"/>
                <a:gd name="connsiteY26" fmla="*/ 623268 h 914400"/>
                <a:gd name="connsiteX27" fmla="*/ 205022 w 975907"/>
                <a:gd name="connsiteY27" fmla="*/ 676574 h 914400"/>
                <a:gd name="connsiteX28" fmla="*/ 205022 w 975907"/>
                <a:gd name="connsiteY28" fmla="*/ 676574 h 914400"/>
                <a:gd name="connsiteX29" fmla="*/ 241927 w 975907"/>
                <a:gd name="connsiteY29" fmla="*/ 733980 h 914400"/>
                <a:gd name="connsiteX30" fmla="*/ 217324 w 975907"/>
                <a:gd name="connsiteY30" fmla="*/ 811889 h 914400"/>
                <a:gd name="connsiteX31" fmla="*/ 262429 w 975907"/>
                <a:gd name="connsiteY31" fmla="*/ 906199 h 914400"/>
                <a:gd name="connsiteX32" fmla="*/ 311634 w 975907"/>
                <a:gd name="connsiteY32" fmla="*/ 885697 h 914400"/>
                <a:gd name="connsiteX33" fmla="*/ 336237 w 975907"/>
                <a:gd name="connsiteY33" fmla="*/ 914400 h 914400"/>
                <a:gd name="connsiteX34" fmla="*/ 401844 w 975907"/>
                <a:gd name="connsiteY34" fmla="*/ 861094 h 914400"/>
                <a:gd name="connsiteX35" fmla="*/ 401844 w 975907"/>
                <a:gd name="connsiteY35" fmla="*/ 791386 h 914400"/>
                <a:gd name="connsiteX36" fmla="*/ 393643 w 975907"/>
                <a:gd name="connsiteY36" fmla="*/ 742181 h 914400"/>
                <a:gd name="connsiteX37" fmla="*/ 385442 w 975907"/>
                <a:gd name="connsiteY37" fmla="*/ 635569 h 914400"/>
                <a:gd name="connsiteX38" fmla="*/ 418246 w 975907"/>
                <a:gd name="connsiteY38" fmla="*/ 627369 h 914400"/>
                <a:gd name="connsiteX39" fmla="*/ 516657 w 975907"/>
                <a:gd name="connsiteY39" fmla="*/ 516656 h 914400"/>
                <a:gd name="connsiteX40" fmla="*/ 815989 w 975907"/>
                <a:gd name="connsiteY40" fmla="*/ 451049 h 914400"/>
                <a:gd name="connsiteX41" fmla="*/ 815989 w 975907"/>
                <a:gd name="connsiteY41" fmla="*/ 405944 h 914400"/>
                <a:gd name="connsiteX42" fmla="*/ 815989 w 975907"/>
                <a:gd name="connsiteY42" fmla="*/ 405944 h 914400"/>
                <a:gd name="connsiteX43" fmla="*/ 865195 w 975907"/>
                <a:gd name="connsiteY43" fmla="*/ 295232 h 914400"/>
                <a:gd name="connsiteX44" fmla="*/ 939003 w 975907"/>
                <a:gd name="connsiteY44" fmla="*/ 233726 h 914400"/>
                <a:gd name="connsiteX45" fmla="*/ 926701 w 975907"/>
                <a:gd name="connsiteY45" fmla="*/ 180420 h 914400"/>
                <a:gd name="connsiteX46" fmla="*/ 975907 w 975907"/>
                <a:gd name="connsiteY46" fmla="*/ 102511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75907" h="914400">
                  <a:moveTo>
                    <a:pt x="975907" y="102511"/>
                  </a:moveTo>
                  <a:lnTo>
                    <a:pt x="922601" y="86109"/>
                  </a:lnTo>
                  <a:lnTo>
                    <a:pt x="889797" y="123013"/>
                  </a:lnTo>
                  <a:lnTo>
                    <a:pt x="795487" y="102511"/>
                  </a:lnTo>
                  <a:lnTo>
                    <a:pt x="750382" y="73808"/>
                  </a:lnTo>
                  <a:lnTo>
                    <a:pt x="619168" y="82009"/>
                  </a:lnTo>
                  <a:lnTo>
                    <a:pt x="574063" y="159917"/>
                  </a:lnTo>
                  <a:lnTo>
                    <a:pt x="520757" y="172219"/>
                  </a:lnTo>
                  <a:lnTo>
                    <a:pt x="467451" y="164018"/>
                  </a:lnTo>
                  <a:lnTo>
                    <a:pt x="422346" y="155817"/>
                  </a:lnTo>
                  <a:lnTo>
                    <a:pt x="303433" y="192721"/>
                  </a:lnTo>
                  <a:lnTo>
                    <a:pt x="147616" y="77908"/>
                  </a:lnTo>
                  <a:lnTo>
                    <a:pt x="127114" y="0"/>
                  </a:lnTo>
                  <a:lnTo>
                    <a:pt x="98411" y="0"/>
                  </a:lnTo>
                  <a:lnTo>
                    <a:pt x="20502" y="94310"/>
                  </a:lnTo>
                  <a:lnTo>
                    <a:pt x="0" y="155817"/>
                  </a:lnTo>
                  <a:lnTo>
                    <a:pt x="4101" y="213223"/>
                  </a:lnTo>
                  <a:lnTo>
                    <a:pt x="8201" y="299333"/>
                  </a:lnTo>
                  <a:lnTo>
                    <a:pt x="53306" y="340337"/>
                  </a:lnTo>
                  <a:lnTo>
                    <a:pt x="57406" y="381342"/>
                  </a:lnTo>
                  <a:lnTo>
                    <a:pt x="45105" y="389543"/>
                  </a:lnTo>
                  <a:lnTo>
                    <a:pt x="53306" y="455150"/>
                  </a:lnTo>
                  <a:lnTo>
                    <a:pt x="114813" y="479752"/>
                  </a:lnTo>
                  <a:lnTo>
                    <a:pt x="73808" y="487953"/>
                  </a:lnTo>
                  <a:lnTo>
                    <a:pt x="82009" y="524857"/>
                  </a:lnTo>
                  <a:lnTo>
                    <a:pt x="159918" y="528958"/>
                  </a:lnTo>
                  <a:lnTo>
                    <a:pt x="205022" y="623268"/>
                  </a:lnTo>
                  <a:lnTo>
                    <a:pt x="205022" y="676574"/>
                  </a:lnTo>
                  <a:lnTo>
                    <a:pt x="205022" y="676574"/>
                  </a:lnTo>
                  <a:lnTo>
                    <a:pt x="241927" y="733980"/>
                  </a:lnTo>
                  <a:lnTo>
                    <a:pt x="217324" y="811889"/>
                  </a:lnTo>
                  <a:lnTo>
                    <a:pt x="262429" y="906199"/>
                  </a:lnTo>
                  <a:lnTo>
                    <a:pt x="311634" y="885697"/>
                  </a:lnTo>
                  <a:lnTo>
                    <a:pt x="336237" y="914400"/>
                  </a:lnTo>
                  <a:lnTo>
                    <a:pt x="401844" y="861094"/>
                  </a:lnTo>
                  <a:lnTo>
                    <a:pt x="401844" y="791386"/>
                  </a:lnTo>
                  <a:lnTo>
                    <a:pt x="393643" y="742181"/>
                  </a:lnTo>
                  <a:lnTo>
                    <a:pt x="385442" y="635569"/>
                  </a:lnTo>
                  <a:lnTo>
                    <a:pt x="418246" y="627369"/>
                  </a:lnTo>
                  <a:lnTo>
                    <a:pt x="516657" y="516656"/>
                  </a:lnTo>
                  <a:lnTo>
                    <a:pt x="815989" y="451049"/>
                  </a:lnTo>
                  <a:lnTo>
                    <a:pt x="815989" y="405944"/>
                  </a:lnTo>
                  <a:lnTo>
                    <a:pt x="815989" y="405944"/>
                  </a:lnTo>
                  <a:lnTo>
                    <a:pt x="865195" y="295232"/>
                  </a:lnTo>
                  <a:lnTo>
                    <a:pt x="939003" y="233726"/>
                  </a:lnTo>
                  <a:lnTo>
                    <a:pt x="926701" y="180420"/>
                  </a:lnTo>
                  <a:lnTo>
                    <a:pt x="975907" y="102511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3739223" y="2579447"/>
              <a:ext cx="939811" cy="1230134"/>
            </a:xfrm>
            <a:custGeom>
              <a:avLst/>
              <a:gdLst>
                <a:gd name="connsiteX0" fmla="*/ 12301 w 939003"/>
                <a:gd name="connsiteY0" fmla="*/ 680675 h 1230135"/>
                <a:gd name="connsiteX1" fmla="*/ 110712 w 939003"/>
                <a:gd name="connsiteY1" fmla="*/ 697076 h 1230135"/>
                <a:gd name="connsiteX2" fmla="*/ 192721 w 939003"/>
                <a:gd name="connsiteY2" fmla="*/ 664273 h 1230135"/>
                <a:gd name="connsiteX3" fmla="*/ 225525 w 939003"/>
                <a:gd name="connsiteY3" fmla="*/ 705277 h 1230135"/>
                <a:gd name="connsiteX4" fmla="*/ 205022 w 939003"/>
                <a:gd name="connsiteY4" fmla="*/ 828291 h 1230135"/>
                <a:gd name="connsiteX5" fmla="*/ 246027 w 939003"/>
                <a:gd name="connsiteY5" fmla="*/ 820090 h 1230135"/>
                <a:gd name="connsiteX6" fmla="*/ 262429 w 939003"/>
                <a:gd name="connsiteY6" fmla="*/ 906199 h 1230135"/>
                <a:gd name="connsiteX7" fmla="*/ 295232 w 939003"/>
                <a:gd name="connsiteY7" fmla="*/ 984108 h 1230135"/>
                <a:gd name="connsiteX8" fmla="*/ 348538 w 939003"/>
                <a:gd name="connsiteY8" fmla="*/ 1033313 h 1230135"/>
                <a:gd name="connsiteX9" fmla="*/ 401844 w 939003"/>
                <a:gd name="connsiteY9" fmla="*/ 1086619 h 1230135"/>
                <a:gd name="connsiteX10" fmla="*/ 385442 w 939003"/>
                <a:gd name="connsiteY10" fmla="*/ 1127623 h 1230135"/>
                <a:gd name="connsiteX11" fmla="*/ 393643 w 939003"/>
                <a:gd name="connsiteY11" fmla="*/ 1209632 h 1230135"/>
                <a:gd name="connsiteX12" fmla="*/ 492054 w 939003"/>
                <a:gd name="connsiteY12" fmla="*/ 1230135 h 1230135"/>
                <a:gd name="connsiteX13" fmla="*/ 459250 w 939003"/>
                <a:gd name="connsiteY13" fmla="*/ 1201431 h 1230135"/>
                <a:gd name="connsiteX14" fmla="*/ 471552 w 939003"/>
                <a:gd name="connsiteY14" fmla="*/ 1156327 h 1230135"/>
                <a:gd name="connsiteX15" fmla="*/ 451049 w 939003"/>
                <a:gd name="connsiteY15" fmla="*/ 1131724 h 1230135"/>
                <a:gd name="connsiteX16" fmla="*/ 549460 w 939003"/>
                <a:gd name="connsiteY16" fmla="*/ 1045614 h 1230135"/>
                <a:gd name="connsiteX17" fmla="*/ 639670 w 939003"/>
                <a:gd name="connsiteY17" fmla="*/ 955405 h 1230135"/>
                <a:gd name="connsiteX18" fmla="*/ 672474 w 939003"/>
                <a:gd name="connsiteY18" fmla="*/ 947204 h 1230135"/>
                <a:gd name="connsiteX19" fmla="*/ 680674 w 939003"/>
                <a:gd name="connsiteY19" fmla="*/ 889797 h 1230135"/>
                <a:gd name="connsiteX20" fmla="*/ 680674 w 939003"/>
                <a:gd name="connsiteY20" fmla="*/ 889797 h 1230135"/>
                <a:gd name="connsiteX21" fmla="*/ 656072 w 939003"/>
                <a:gd name="connsiteY21" fmla="*/ 815989 h 1230135"/>
                <a:gd name="connsiteX22" fmla="*/ 750382 w 939003"/>
                <a:gd name="connsiteY22" fmla="*/ 623268 h 1230135"/>
                <a:gd name="connsiteX23" fmla="*/ 930802 w 939003"/>
                <a:gd name="connsiteY23" fmla="*/ 660172 h 1230135"/>
                <a:gd name="connsiteX24" fmla="*/ 939003 w 939003"/>
                <a:gd name="connsiteY24" fmla="*/ 615067 h 1230135"/>
                <a:gd name="connsiteX25" fmla="*/ 733980 w 939003"/>
                <a:gd name="connsiteY25" fmla="*/ 430547 h 1230135"/>
                <a:gd name="connsiteX26" fmla="*/ 766784 w 939003"/>
                <a:gd name="connsiteY26" fmla="*/ 377241 h 1230135"/>
                <a:gd name="connsiteX27" fmla="*/ 709378 w 939003"/>
                <a:gd name="connsiteY27" fmla="*/ 278831 h 1230135"/>
                <a:gd name="connsiteX28" fmla="*/ 697076 w 939003"/>
                <a:gd name="connsiteY28" fmla="*/ 237826 h 1230135"/>
                <a:gd name="connsiteX29" fmla="*/ 656072 w 939003"/>
                <a:gd name="connsiteY29" fmla="*/ 217324 h 1230135"/>
                <a:gd name="connsiteX30" fmla="*/ 656072 w 939003"/>
                <a:gd name="connsiteY30" fmla="*/ 217324 h 1230135"/>
                <a:gd name="connsiteX31" fmla="*/ 631469 w 939003"/>
                <a:gd name="connsiteY31" fmla="*/ 147616 h 1230135"/>
                <a:gd name="connsiteX32" fmla="*/ 684775 w 939003"/>
                <a:gd name="connsiteY32" fmla="*/ 135315 h 1230135"/>
                <a:gd name="connsiteX33" fmla="*/ 717578 w 939003"/>
                <a:gd name="connsiteY33" fmla="*/ 131214 h 1230135"/>
                <a:gd name="connsiteX34" fmla="*/ 701177 w 939003"/>
                <a:gd name="connsiteY34" fmla="*/ 61507 h 1230135"/>
                <a:gd name="connsiteX35" fmla="*/ 627369 w 939003"/>
                <a:gd name="connsiteY35" fmla="*/ 0 h 1230135"/>
                <a:gd name="connsiteX36" fmla="*/ 364940 w 939003"/>
                <a:gd name="connsiteY36" fmla="*/ 4101 h 1230135"/>
                <a:gd name="connsiteX37" fmla="*/ 311634 w 939003"/>
                <a:gd name="connsiteY37" fmla="*/ 69708 h 1230135"/>
                <a:gd name="connsiteX38" fmla="*/ 315734 w 939003"/>
                <a:gd name="connsiteY38" fmla="*/ 188621 h 1230135"/>
                <a:gd name="connsiteX39" fmla="*/ 299333 w 939003"/>
                <a:gd name="connsiteY39" fmla="*/ 237826 h 1230135"/>
                <a:gd name="connsiteX40" fmla="*/ 225525 w 939003"/>
                <a:gd name="connsiteY40" fmla="*/ 254228 h 1230135"/>
                <a:gd name="connsiteX41" fmla="*/ 229625 w 939003"/>
                <a:gd name="connsiteY41" fmla="*/ 311634 h 1230135"/>
                <a:gd name="connsiteX42" fmla="*/ 241926 w 939003"/>
                <a:gd name="connsiteY42" fmla="*/ 348538 h 1230135"/>
                <a:gd name="connsiteX43" fmla="*/ 196821 w 939003"/>
                <a:gd name="connsiteY43" fmla="*/ 385442 h 1230135"/>
                <a:gd name="connsiteX44" fmla="*/ 172219 w 939003"/>
                <a:gd name="connsiteY44" fmla="*/ 410045 h 1230135"/>
                <a:gd name="connsiteX45" fmla="*/ 131214 w 939003"/>
                <a:gd name="connsiteY45" fmla="*/ 516657 h 1230135"/>
                <a:gd name="connsiteX46" fmla="*/ 131214 w 939003"/>
                <a:gd name="connsiteY46" fmla="*/ 516657 h 1230135"/>
                <a:gd name="connsiteX47" fmla="*/ 41004 w 939003"/>
                <a:gd name="connsiteY47" fmla="*/ 545360 h 1230135"/>
                <a:gd name="connsiteX48" fmla="*/ 0 w 939003"/>
                <a:gd name="connsiteY48" fmla="*/ 623268 h 1230135"/>
                <a:gd name="connsiteX49" fmla="*/ 12301 w 939003"/>
                <a:gd name="connsiteY49" fmla="*/ 680675 h 123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939003" h="1230135">
                  <a:moveTo>
                    <a:pt x="12301" y="680675"/>
                  </a:moveTo>
                  <a:lnTo>
                    <a:pt x="110712" y="697076"/>
                  </a:lnTo>
                  <a:lnTo>
                    <a:pt x="192721" y="664273"/>
                  </a:lnTo>
                  <a:lnTo>
                    <a:pt x="225525" y="705277"/>
                  </a:lnTo>
                  <a:lnTo>
                    <a:pt x="205022" y="828291"/>
                  </a:lnTo>
                  <a:lnTo>
                    <a:pt x="246027" y="820090"/>
                  </a:lnTo>
                  <a:lnTo>
                    <a:pt x="262429" y="906199"/>
                  </a:lnTo>
                  <a:lnTo>
                    <a:pt x="295232" y="984108"/>
                  </a:lnTo>
                  <a:lnTo>
                    <a:pt x="348538" y="1033313"/>
                  </a:lnTo>
                  <a:lnTo>
                    <a:pt x="401844" y="1086619"/>
                  </a:lnTo>
                  <a:lnTo>
                    <a:pt x="385442" y="1127623"/>
                  </a:lnTo>
                  <a:lnTo>
                    <a:pt x="393643" y="1209632"/>
                  </a:lnTo>
                  <a:lnTo>
                    <a:pt x="492054" y="1230135"/>
                  </a:lnTo>
                  <a:lnTo>
                    <a:pt x="459250" y="1201431"/>
                  </a:lnTo>
                  <a:lnTo>
                    <a:pt x="471552" y="1156327"/>
                  </a:lnTo>
                  <a:lnTo>
                    <a:pt x="451049" y="1131724"/>
                  </a:lnTo>
                  <a:lnTo>
                    <a:pt x="549460" y="1045614"/>
                  </a:lnTo>
                  <a:lnTo>
                    <a:pt x="639670" y="955405"/>
                  </a:lnTo>
                  <a:lnTo>
                    <a:pt x="672474" y="947204"/>
                  </a:lnTo>
                  <a:lnTo>
                    <a:pt x="680674" y="889797"/>
                  </a:lnTo>
                  <a:lnTo>
                    <a:pt x="680674" y="889797"/>
                  </a:lnTo>
                  <a:lnTo>
                    <a:pt x="656072" y="815989"/>
                  </a:lnTo>
                  <a:lnTo>
                    <a:pt x="750382" y="623268"/>
                  </a:lnTo>
                  <a:lnTo>
                    <a:pt x="930802" y="660172"/>
                  </a:lnTo>
                  <a:lnTo>
                    <a:pt x="939003" y="615067"/>
                  </a:lnTo>
                  <a:lnTo>
                    <a:pt x="733980" y="430547"/>
                  </a:lnTo>
                  <a:lnTo>
                    <a:pt x="766784" y="377241"/>
                  </a:lnTo>
                  <a:lnTo>
                    <a:pt x="709378" y="278831"/>
                  </a:lnTo>
                  <a:lnTo>
                    <a:pt x="697076" y="237826"/>
                  </a:lnTo>
                  <a:lnTo>
                    <a:pt x="656072" y="217324"/>
                  </a:lnTo>
                  <a:lnTo>
                    <a:pt x="656072" y="217324"/>
                  </a:lnTo>
                  <a:lnTo>
                    <a:pt x="631469" y="147616"/>
                  </a:lnTo>
                  <a:lnTo>
                    <a:pt x="684775" y="135315"/>
                  </a:lnTo>
                  <a:lnTo>
                    <a:pt x="717578" y="131214"/>
                  </a:lnTo>
                  <a:lnTo>
                    <a:pt x="701177" y="61507"/>
                  </a:lnTo>
                  <a:lnTo>
                    <a:pt x="627369" y="0"/>
                  </a:lnTo>
                  <a:lnTo>
                    <a:pt x="364940" y="4101"/>
                  </a:lnTo>
                  <a:lnTo>
                    <a:pt x="311634" y="69708"/>
                  </a:lnTo>
                  <a:lnTo>
                    <a:pt x="315734" y="188621"/>
                  </a:lnTo>
                  <a:lnTo>
                    <a:pt x="299333" y="237826"/>
                  </a:lnTo>
                  <a:lnTo>
                    <a:pt x="225525" y="254228"/>
                  </a:lnTo>
                  <a:lnTo>
                    <a:pt x="229625" y="311634"/>
                  </a:lnTo>
                  <a:lnTo>
                    <a:pt x="241926" y="348538"/>
                  </a:lnTo>
                  <a:lnTo>
                    <a:pt x="196821" y="385442"/>
                  </a:lnTo>
                  <a:lnTo>
                    <a:pt x="172219" y="410045"/>
                  </a:lnTo>
                  <a:lnTo>
                    <a:pt x="131214" y="516657"/>
                  </a:lnTo>
                  <a:lnTo>
                    <a:pt x="131214" y="516657"/>
                  </a:lnTo>
                  <a:lnTo>
                    <a:pt x="41004" y="545360"/>
                  </a:lnTo>
                  <a:lnTo>
                    <a:pt x="0" y="623268"/>
                  </a:lnTo>
                  <a:lnTo>
                    <a:pt x="12301" y="680675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3177241" y="3252449"/>
              <a:ext cx="914411" cy="790461"/>
            </a:xfrm>
            <a:custGeom>
              <a:avLst/>
              <a:gdLst>
                <a:gd name="connsiteX0" fmla="*/ 0 w 914400"/>
                <a:gd name="connsiteY0" fmla="*/ 680674 h 791386"/>
                <a:gd name="connsiteX1" fmla="*/ 4100 w 914400"/>
                <a:gd name="connsiteY1" fmla="*/ 713478 h 791386"/>
                <a:gd name="connsiteX2" fmla="*/ 102511 w 914400"/>
                <a:gd name="connsiteY2" fmla="*/ 680674 h 791386"/>
                <a:gd name="connsiteX3" fmla="*/ 102511 w 914400"/>
                <a:gd name="connsiteY3" fmla="*/ 680674 h 791386"/>
                <a:gd name="connsiteX4" fmla="*/ 164017 w 914400"/>
                <a:gd name="connsiteY4" fmla="*/ 664272 h 791386"/>
                <a:gd name="connsiteX5" fmla="*/ 188620 w 914400"/>
                <a:gd name="connsiteY5" fmla="*/ 791386 h 791386"/>
                <a:gd name="connsiteX6" fmla="*/ 262428 w 914400"/>
                <a:gd name="connsiteY6" fmla="*/ 754482 h 791386"/>
                <a:gd name="connsiteX7" fmla="*/ 315734 w 914400"/>
                <a:gd name="connsiteY7" fmla="*/ 770884 h 791386"/>
                <a:gd name="connsiteX8" fmla="*/ 401843 w 914400"/>
                <a:gd name="connsiteY8" fmla="*/ 729879 h 791386"/>
                <a:gd name="connsiteX9" fmla="*/ 401843 w 914400"/>
                <a:gd name="connsiteY9" fmla="*/ 729879 h 791386"/>
                <a:gd name="connsiteX10" fmla="*/ 446948 w 914400"/>
                <a:gd name="connsiteY10" fmla="*/ 733980 h 791386"/>
                <a:gd name="connsiteX11" fmla="*/ 504355 w 914400"/>
                <a:gd name="connsiteY11" fmla="*/ 725779 h 791386"/>
                <a:gd name="connsiteX12" fmla="*/ 512556 w 914400"/>
                <a:gd name="connsiteY12" fmla="*/ 770884 h 791386"/>
                <a:gd name="connsiteX13" fmla="*/ 623268 w 914400"/>
                <a:gd name="connsiteY13" fmla="*/ 746281 h 791386"/>
                <a:gd name="connsiteX14" fmla="*/ 664272 w 914400"/>
                <a:gd name="connsiteY14" fmla="*/ 668373 h 791386"/>
                <a:gd name="connsiteX15" fmla="*/ 746281 w 914400"/>
                <a:gd name="connsiteY15" fmla="*/ 610966 h 791386"/>
                <a:gd name="connsiteX16" fmla="*/ 742181 w 914400"/>
                <a:gd name="connsiteY16" fmla="*/ 549460 h 791386"/>
                <a:gd name="connsiteX17" fmla="*/ 811888 w 914400"/>
                <a:gd name="connsiteY17" fmla="*/ 541259 h 791386"/>
                <a:gd name="connsiteX18" fmla="*/ 865194 w 914400"/>
                <a:gd name="connsiteY18" fmla="*/ 418245 h 791386"/>
                <a:gd name="connsiteX19" fmla="*/ 914400 w 914400"/>
                <a:gd name="connsiteY19" fmla="*/ 377241 h 791386"/>
                <a:gd name="connsiteX20" fmla="*/ 856993 w 914400"/>
                <a:gd name="connsiteY20" fmla="*/ 319835 h 791386"/>
                <a:gd name="connsiteX21" fmla="*/ 799587 w 914400"/>
                <a:gd name="connsiteY21" fmla="*/ 135314 h 791386"/>
                <a:gd name="connsiteX22" fmla="*/ 762683 w 914400"/>
                <a:gd name="connsiteY22" fmla="*/ 135314 h 791386"/>
                <a:gd name="connsiteX23" fmla="*/ 779085 w 914400"/>
                <a:gd name="connsiteY23" fmla="*/ 41004 h 791386"/>
                <a:gd name="connsiteX24" fmla="*/ 758582 w 914400"/>
                <a:gd name="connsiteY24" fmla="*/ 0 h 791386"/>
                <a:gd name="connsiteX25" fmla="*/ 680674 w 914400"/>
                <a:gd name="connsiteY25" fmla="*/ 16401 h 791386"/>
                <a:gd name="connsiteX26" fmla="*/ 569962 w 914400"/>
                <a:gd name="connsiteY26" fmla="*/ 4100 h 791386"/>
                <a:gd name="connsiteX27" fmla="*/ 492053 w 914400"/>
                <a:gd name="connsiteY27" fmla="*/ 82009 h 791386"/>
                <a:gd name="connsiteX28" fmla="*/ 455149 w 914400"/>
                <a:gd name="connsiteY28" fmla="*/ 184520 h 791386"/>
                <a:gd name="connsiteX29" fmla="*/ 459250 w 914400"/>
                <a:gd name="connsiteY29" fmla="*/ 233725 h 791386"/>
                <a:gd name="connsiteX30" fmla="*/ 155817 w 914400"/>
                <a:gd name="connsiteY30" fmla="*/ 295232 h 791386"/>
                <a:gd name="connsiteX31" fmla="*/ 57406 w 914400"/>
                <a:gd name="connsiteY31" fmla="*/ 410044 h 791386"/>
                <a:gd name="connsiteX32" fmla="*/ 28703 w 914400"/>
                <a:gd name="connsiteY32" fmla="*/ 418245 h 791386"/>
                <a:gd name="connsiteX33" fmla="*/ 41004 w 914400"/>
                <a:gd name="connsiteY33" fmla="*/ 619167 h 791386"/>
                <a:gd name="connsiteX34" fmla="*/ 0 w 914400"/>
                <a:gd name="connsiteY34" fmla="*/ 680674 h 791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914400" h="791386">
                  <a:moveTo>
                    <a:pt x="0" y="680674"/>
                  </a:moveTo>
                  <a:lnTo>
                    <a:pt x="4100" y="713478"/>
                  </a:lnTo>
                  <a:lnTo>
                    <a:pt x="102511" y="680674"/>
                  </a:lnTo>
                  <a:lnTo>
                    <a:pt x="102511" y="680674"/>
                  </a:lnTo>
                  <a:lnTo>
                    <a:pt x="164017" y="664272"/>
                  </a:lnTo>
                  <a:lnTo>
                    <a:pt x="188620" y="791386"/>
                  </a:lnTo>
                  <a:lnTo>
                    <a:pt x="262428" y="754482"/>
                  </a:lnTo>
                  <a:lnTo>
                    <a:pt x="315734" y="770884"/>
                  </a:lnTo>
                  <a:lnTo>
                    <a:pt x="401843" y="729879"/>
                  </a:lnTo>
                  <a:lnTo>
                    <a:pt x="401843" y="729879"/>
                  </a:lnTo>
                  <a:lnTo>
                    <a:pt x="446948" y="733980"/>
                  </a:lnTo>
                  <a:lnTo>
                    <a:pt x="504355" y="725779"/>
                  </a:lnTo>
                  <a:lnTo>
                    <a:pt x="512556" y="770884"/>
                  </a:lnTo>
                  <a:lnTo>
                    <a:pt x="623268" y="746281"/>
                  </a:lnTo>
                  <a:lnTo>
                    <a:pt x="664272" y="668373"/>
                  </a:lnTo>
                  <a:lnTo>
                    <a:pt x="746281" y="610966"/>
                  </a:lnTo>
                  <a:lnTo>
                    <a:pt x="742181" y="549460"/>
                  </a:lnTo>
                  <a:lnTo>
                    <a:pt x="811888" y="541259"/>
                  </a:lnTo>
                  <a:lnTo>
                    <a:pt x="865194" y="418245"/>
                  </a:lnTo>
                  <a:lnTo>
                    <a:pt x="914400" y="377241"/>
                  </a:lnTo>
                  <a:lnTo>
                    <a:pt x="856993" y="319835"/>
                  </a:lnTo>
                  <a:lnTo>
                    <a:pt x="799587" y="135314"/>
                  </a:lnTo>
                  <a:lnTo>
                    <a:pt x="762683" y="135314"/>
                  </a:lnTo>
                  <a:lnTo>
                    <a:pt x="779085" y="41004"/>
                  </a:lnTo>
                  <a:lnTo>
                    <a:pt x="758582" y="0"/>
                  </a:lnTo>
                  <a:lnTo>
                    <a:pt x="680674" y="16401"/>
                  </a:lnTo>
                  <a:lnTo>
                    <a:pt x="569962" y="4100"/>
                  </a:lnTo>
                  <a:lnTo>
                    <a:pt x="492053" y="82009"/>
                  </a:lnTo>
                  <a:lnTo>
                    <a:pt x="455149" y="184520"/>
                  </a:lnTo>
                  <a:lnTo>
                    <a:pt x="459250" y="233725"/>
                  </a:lnTo>
                  <a:lnTo>
                    <a:pt x="155817" y="295232"/>
                  </a:lnTo>
                  <a:lnTo>
                    <a:pt x="57406" y="410044"/>
                  </a:lnTo>
                  <a:lnTo>
                    <a:pt x="28703" y="418245"/>
                  </a:lnTo>
                  <a:lnTo>
                    <a:pt x="41004" y="619167"/>
                  </a:lnTo>
                  <a:lnTo>
                    <a:pt x="0" y="680674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153" name="Freeform 5152"/>
            <p:cNvSpPr/>
            <p:nvPr/>
          </p:nvSpPr>
          <p:spPr>
            <a:xfrm>
              <a:off x="3813836" y="3633394"/>
              <a:ext cx="417518" cy="487291"/>
            </a:xfrm>
            <a:custGeom>
              <a:avLst/>
              <a:gdLst>
                <a:gd name="connsiteX0" fmla="*/ 0 w 418246"/>
                <a:gd name="connsiteY0" fmla="*/ 332137 h 487954"/>
                <a:gd name="connsiteX1" fmla="*/ 73808 w 418246"/>
                <a:gd name="connsiteY1" fmla="*/ 487954 h 487954"/>
                <a:gd name="connsiteX2" fmla="*/ 307534 w 418246"/>
                <a:gd name="connsiteY2" fmla="*/ 418246 h 487954"/>
                <a:gd name="connsiteX3" fmla="*/ 348538 w 418246"/>
                <a:gd name="connsiteY3" fmla="*/ 282931 h 487954"/>
                <a:gd name="connsiteX4" fmla="*/ 369040 w 418246"/>
                <a:gd name="connsiteY4" fmla="*/ 291132 h 487954"/>
                <a:gd name="connsiteX5" fmla="*/ 385442 w 418246"/>
                <a:gd name="connsiteY5" fmla="*/ 233726 h 487954"/>
                <a:gd name="connsiteX6" fmla="*/ 410045 w 418246"/>
                <a:gd name="connsiteY6" fmla="*/ 213224 h 487954"/>
                <a:gd name="connsiteX7" fmla="*/ 418246 w 418246"/>
                <a:gd name="connsiteY7" fmla="*/ 168119 h 487954"/>
                <a:gd name="connsiteX8" fmla="*/ 332136 w 418246"/>
                <a:gd name="connsiteY8" fmla="*/ 143516 h 487954"/>
                <a:gd name="connsiteX9" fmla="*/ 307534 w 418246"/>
                <a:gd name="connsiteY9" fmla="*/ 82009 h 487954"/>
                <a:gd name="connsiteX10" fmla="*/ 323935 w 418246"/>
                <a:gd name="connsiteY10" fmla="*/ 36904 h 487954"/>
                <a:gd name="connsiteX11" fmla="*/ 270630 w 418246"/>
                <a:gd name="connsiteY11" fmla="*/ 0 h 487954"/>
                <a:gd name="connsiteX12" fmla="*/ 221424 w 418246"/>
                <a:gd name="connsiteY12" fmla="*/ 41005 h 487954"/>
                <a:gd name="connsiteX13" fmla="*/ 184520 w 418246"/>
                <a:gd name="connsiteY13" fmla="*/ 168119 h 487954"/>
                <a:gd name="connsiteX14" fmla="*/ 123013 w 418246"/>
                <a:gd name="connsiteY14" fmla="*/ 172219 h 487954"/>
                <a:gd name="connsiteX15" fmla="*/ 110712 w 418246"/>
                <a:gd name="connsiteY15" fmla="*/ 213224 h 487954"/>
                <a:gd name="connsiteX16" fmla="*/ 0 w 418246"/>
                <a:gd name="connsiteY16" fmla="*/ 332137 h 48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18246" h="487954">
                  <a:moveTo>
                    <a:pt x="0" y="332137"/>
                  </a:moveTo>
                  <a:lnTo>
                    <a:pt x="73808" y="487954"/>
                  </a:lnTo>
                  <a:lnTo>
                    <a:pt x="307534" y="418246"/>
                  </a:lnTo>
                  <a:lnTo>
                    <a:pt x="348538" y="282931"/>
                  </a:lnTo>
                  <a:lnTo>
                    <a:pt x="369040" y="291132"/>
                  </a:lnTo>
                  <a:lnTo>
                    <a:pt x="385442" y="233726"/>
                  </a:lnTo>
                  <a:lnTo>
                    <a:pt x="410045" y="213224"/>
                  </a:lnTo>
                  <a:lnTo>
                    <a:pt x="418246" y="168119"/>
                  </a:lnTo>
                  <a:lnTo>
                    <a:pt x="332136" y="143516"/>
                  </a:lnTo>
                  <a:lnTo>
                    <a:pt x="307534" y="82009"/>
                  </a:lnTo>
                  <a:lnTo>
                    <a:pt x="323935" y="36904"/>
                  </a:lnTo>
                  <a:lnTo>
                    <a:pt x="270630" y="0"/>
                  </a:lnTo>
                  <a:lnTo>
                    <a:pt x="221424" y="41005"/>
                  </a:lnTo>
                  <a:lnTo>
                    <a:pt x="184520" y="168119"/>
                  </a:lnTo>
                  <a:lnTo>
                    <a:pt x="123013" y="172219"/>
                  </a:lnTo>
                  <a:lnTo>
                    <a:pt x="110712" y="213224"/>
                  </a:lnTo>
                  <a:lnTo>
                    <a:pt x="0" y="332137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68" name="Freeform 7167"/>
            <p:cNvSpPr/>
            <p:nvPr/>
          </p:nvSpPr>
          <p:spPr>
            <a:xfrm>
              <a:off x="4640933" y="3550856"/>
              <a:ext cx="230190" cy="479356"/>
            </a:xfrm>
            <a:custGeom>
              <a:avLst/>
              <a:gdLst>
                <a:gd name="connsiteX0" fmla="*/ 139415 w 229625"/>
                <a:gd name="connsiteY0" fmla="*/ 0 h 479753"/>
                <a:gd name="connsiteX1" fmla="*/ 229625 w 229625"/>
                <a:gd name="connsiteY1" fmla="*/ 315735 h 479753"/>
                <a:gd name="connsiteX2" fmla="*/ 205022 w 229625"/>
                <a:gd name="connsiteY2" fmla="*/ 356739 h 479753"/>
                <a:gd name="connsiteX3" fmla="*/ 151716 w 229625"/>
                <a:gd name="connsiteY3" fmla="*/ 356739 h 479753"/>
                <a:gd name="connsiteX4" fmla="*/ 135314 w 229625"/>
                <a:gd name="connsiteY4" fmla="*/ 434648 h 479753"/>
                <a:gd name="connsiteX5" fmla="*/ 110712 w 229625"/>
                <a:gd name="connsiteY5" fmla="*/ 463351 h 479753"/>
                <a:gd name="connsiteX6" fmla="*/ 16401 w 229625"/>
                <a:gd name="connsiteY6" fmla="*/ 479753 h 479753"/>
                <a:gd name="connsiteX7" fmla="*/ 12301 w 229625"/>
                <a:gd name="connsiteY7" fmla="*/ 414146 h 479753"/>
                <a:gd name="connsiteX8" fmla="*/ 20502 w 229625"/>
                <a:gd name="connsiteY8" fmla="*/ 364940 h 479753"/>
                <a:gd name="connsiteX9" fmla="*/ 0 w 229625"/>
                <a:gd name="connsiteY9" fmla="*/ 336237 h 479753"/>
                <a:gd name="connsiteX10" fmla="*/ 77908 w 229625"/>
                <a:gd name="connsiteY10" fmla="*/ 274730 h 479753"/>
                <a:gd name="connsiteX11" fmla="*/ 86109 w 229625"/>
                <a:gd name="connsiteY11" fmla="*/ 180420 h 479753"/>
                <a:gd name="connsiteX12" fmla="*/ 86109 w 229625"/>
                <a:gd name="connsiteY12" fmla="*/ 180420 h 479753"/>
                <a:gd name="connsiteX13" fmla="*/ 106611 w 229625"/>
                <a:gd name="connsiteY13" fmla="*/ 45105 h 479753"/>
                <a:gd name="connsiteX14" fmla="*/ 139415 w 229625"/>
                <a:gd name="connsiteY14" fmla="*/ 0 h 479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25" h="479753">
                  <a:moveTo>
                    <a:pt x="139415" y="0"/>
                  </a:moveTo>
                  <a:lnTo>
                    <a:pt x="229625" y="315735"/>
                  </a:lnTo>
                  <a:lnTo>
                    <a:pt x="205022" y="356739"/>
                  </a:lnTo>
                  <a:lnTo>
                    <a:pt x="151716" y="356739"/>
                  </a:lnTo>
                  <a:lnTo>
                    <a:pt x="135314" y="434648"/>
                  </a:lnTo>
                  <a:lnTo>
                    <a:pt x="110712" y="463351"/>
                  </a:lnTo>
                  <a:lnTo>
                    <a:pt x="16401" y="479753"/>
                  </a:lnTo>
                  <a:lnTo>
                    <a:pt x="12301" y="414146"/>
                  </a:lnTo>
                  <a:lnTo>
                    <a:pt x="20502" y="364940"/>
                  </a:lnTo>
                  <a:lnTo>
                    <a:pt x="0" y="336237"/>
                  </a:lnTo>
                  <a:lnTo>
                    <a:pt x="77908" y="274730"/>
                  </a:lnTo>
                  <a:lnTo>
                    <a:pt x="86109" y="180420"/>
                  </a:lnTo>
                  <a:lnTo>
                    <a:pt x="86109" y="180420"/>
                  </a:lnTo>
                  <a:lnTo>
                    <a:pt x="106611" y="45105"/>
                  </a:lnTo>
                  <a:lnTo>
                    <a:pt x="139415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69" name="Freeform 7168"/>
            <p:cNvSpPr/>
            <p:nvPr/>
          </p:nvSpPr>
          <p:spPr>
            <a:xfrm>
              <a:off x="4752060" y="3727042"/>
              <a:ext cx="439742" cy="717446"/>
            </a:xfrm>
            <a:custGeom>
              <a:avLst/>
              <a:gdLst>
                <a:gd name="connsiteX0" fmla="*/ 8201 w 438748"/>
                <a:gd name="connsiteY0" fmla="*/ 287031 h 717578"/>
                <a:gd name="connsiteX1" fmla="*/ 41004 w 438748"/>
                <a:gd name="connsiteY1" fmla="*/ 381341 h 717578"/>
                <a:gd name="connsiteX2" fmla="*/ 45105 w 438748"/>
                <a:gd name="connsiteY2" fmla="*/ 500254 h 717578"/>
                <a:gd name="connsiteX3" fmla="*/ 16402 w 438748"/>
                <a:gd name="connsiteY3" fmla="*/ 537158 h 717578"/>
                <a:gd name="connsiteX4" fmla="*/ 0 w 438748"/>
                <a:gd name="connsiteY4" fmla="*/ 656071 h 717578"/>
                <a:gd name="connsiteX5" fmla="*/ 73808 w 438748"/>
                <a:gd name="connsiteY5" fmla="*/ 717578 h 717578"/>
                <a:gd name="connsiteX6" fmla="*/ 123013 w 438748"/>
                <a:gd name="connsiteY6" fmla="*/ 672473 h 717578"/>
                <a:gd name="connsiteX7" fmla="*/ 159917 w 438748"/>
                <a:gd name="connsiteY7" fmla="*/ 680674 h 717578"/>
                <a:gd name="connsiteX8" fmla="*/ 213223 w 438748"/>
                <a:gd name="connsiteY8" fmla="*/ 684775 h 717578"/>
                <a:gd name="connsiteX9" fmla="*/ 172219 w 438748"/>
                <a:gd name="connsiteY9" fmla="*/ 606866 h 717578"/>
                <a:gd name="connsiteX10" fmla="*/ 209123 w 438748"/>
                <a:gd name="connsiteY10" fmla="*/ 516656 h 717578"/>
                <a:gd name="connsiteX11" fmla="*/ 180419 w 438748"/>
                <a:gd name="connsiteY11" fmla="*/ 414145 h 717578"/>
                <a:gd name="connsiteX12" fmla="*/ 196821 w 438748"/>
                <a:gd name="connsiteY12" fmla="*/ 344437 h 717578"/>
                <a:gd name="connsiteX13" fmla="*/ 184520 w 438748"/>
                <a:gd name="connsiteY13" fmla="*/ 250127 h 717578"/>
                <a:gd name="connsiteX14" fmla="*/ 172219 w 438748"/>
                <a:gd name="connsiteY14" fmla="*/ 205022 h 717578"/>
                <a:gd name="connsiteX15" fmla="*/ 266529 w 438748"/>
                <a:gd name="connsiteY15" fmla="*/ 139415 h 717578"/>
                <a:gd name="connsiteX16" fmla="*/ 311634 w 438748"/>
                <a:gd name="connsiteY16" fmla="*/ 188620 h 717578"/>
                <a:gd name="connsiteX17" fmla="*/ 405944 w 438748"/>
                <a:gd name="connsiteY17" fmla="*/ 200922 h 717578"/>
                <a:gd name="connsiteX18" fmla="*/ 438748 w 438748"/>
                <a:gd name="connsiteY18" fmla="*/ 168118 h 717578"/>
                <a:gd name="connsiteX19" fmla="*/ 377241 w 438748"/>
                <a:gd name="connsiteY19" fmla="*/ 118913 h 717578"/>
                <a:gd name="connsiteX20" fmla="*/ 262428 w 438748"/>
                <a:gd name="connsiteY20" fmla="*/ 82009 h 717578"/>
                <a:gd name="connsiteX21" fmla="*/ 172219 w 438748"/>
                <a:gd name="connsiteY21" fmla="*/ 0 h 717578"/>
                <a:gd name="connsiteX22" fmla="*/ 82009 w 438748"/>
                <a:gd name="connsiteY22" fmla="*/ 12301 h 717578"/>
                <a:gd name="connsiteX23" fmla="*/ 118913 w 438748"/>
                <a:gd name="connsiteY23" fmla="*/ 135314 h 717578"/>
                <a:gd name="connsiteX24" fmla="*/ 102511 w 438748"/>
                <a:gd name="connsiteY24" fmla="*/ 176319 h 717578"/>
                <a:gd name="connsiteX25" fmla="*/ 41004 w 438748"/>
                <a:gd name="connsiteY25" fmla="*/ 180419 h 717578"/>
                <a:gd name="connsiteX26" fmla="*/ 8201 w 438748"/>
                <a:gd name="connsiteY26" fmla="*/ 287031 h 717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38748" h="717578">
                  <a:moveTo>
                    <a:pt x="8201" y="287031"/>
                  </a:moveTo>
                  <a:lnTo>
                    <a:pt x="41004" y="381341"/>
                  </a:lnTo>
                  <a:lnTo>
                    <a:pt x="45105" y="500254"/>
                  </a:lnTo>
                  <a:lnTo>
                    <a:pt x="16402" y="537158"/>
                  </a:lnTo>
                  <a:lnTo>
                    <a:pt x="0" y="656071"/>
                  </a:lnTo>
                  <a:lnTo>
                    <a:pt x="73808" y="717578"/>
                  </a:lnTo>
                  <a:lnTo>
                    <a:pt x="123013" y="672473"/>
                  </a:lnTo>
                  <a:lnTo>
                    <a:pt x="159917" y="680674"/>
                  </a:lnTo>
                  <a:lnTo>
                    <a:pt x="213223" y="684775"/>
                  </a:lnTo>
                  <a:lnTo>
                    <a:pt x="172219" y="606866"/>
                  </a:lnTo>
                  <a:lnTo>
                    <a:pt x="209123" y="516656"/>
                  </a:lnTo>
                  <a:lnTo>
                    <a:pt x="180419" y="414145"/>
                  </a:lnTo>
                  <a:lnTo>
                    <a:pt x="196821" y="344437"/>
                  </a:lnTo>
                  <a:lnTo>
                    <a:pt x="184520" y="250127"/>
                  </a:lnTo>
                  <a:lnTo>
                    <a:pt x="172219" y="205022"/>
                  </a:lnTo>
                  <a:lnTo>
                    <a:pt x="266529" y="139415"/>
                  </a:lnTo>
                  <a:lnTo>
                    <a:pt x="311634" y="188620"/>
                  </a:lnTo>
                  <a:lnTo>
                    <a:pt x="405944" y="200922"/>
                  </a:lnTo>
                  <a:lnTo>
                    <a:pt x="438748" y="168118"/>
                  </a:lnTo>
                  <a:lnTo>
                    <a:pt x="377241" y="118913"/>
                  </a:lnTo>
                  <a:lnTo>
                    <a:pt x="262428" y="82009"/>
                  </a:lnTo>
                  <a:lnTo>
                    <a:pt x="172219" y="0"/>
                  </a:lnTo>
                  <a:lnTo>
                    <a:pt x="82009" y="12301"/>
                  </a:lnTo>
                  <a:lnTo>
                    <a:pt x="118913" y="135314"/>
                  </a:lnTo>
                  <a:lnTo>
                    <a:pt x="102511" y="176319"/>
                  </a:lnTo>
                  <a:lnTo>
                    <a:pt x="41004" y="180419"/>
                  </a:lnTo>
                  <a:lnTo>
                    <a:pt x="8201" y="287031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70" name="Freeform 7169"/>
            <p:cNvSpPr/>
            <p:nvPr/>
          </p:nvSpPr>
          <p:spPr>
            <a:xfrm>
              <a:off x="5010825" y="3907991"/>
              <a:ext cx="406405" cy="380945"/>
            </a:xfrm>
            <a:custGeom>
              <a:avLst/>
              <a:gdLst>
                <a:gd name="connsiteX0" fmla="*/ 49205 w 405944"/>
                <a:gd name="connsiteY0" fmla="*/ 0 h 381342"/>
                <a:gd name="connsiteX1" fmla="*/ 53306 w 405944"/>
                <a:gd name="connsiteY1" fmla="*/ 69708 h 381342"/>
                <a:gd name="connsiteX2" fmla="*/ 0 w 405944"/>
                <a:gd name="connsiteY2" fmla="*/ 123014 h 381342"/>
                <a:gd name="connsiteX3" fmla="*/ 147616 w 405944"/>
                <a:gd name="connsiteY3" fmla="*/ 237826 h 381342"/>
                <a:gd name="connsiteX4" fmla="*/ 143516 w 405944"/>
                <a:gd name="connsiteY4" fmla="*/ 340338 h 381342"/>
                <a:gd name="connsiteX5" fmla="*/ 168118 w 405944"/>
                <a:gd name="connsiteY5" fmla="*/ 381342 h 381342"/>
                <a:gd name="connsiteX6" fmla="*/ 233726 w 405944"/>
                <a:gd name="connsiteY6" fmla="*/ 381342 h 381342"/>
                <a:gd name="connsiteX7" fmla="*/ 250127 w 405944"/>
                <a:gd name="connsiteY7" fmla="*/ 307534 h 381342"/>
                <a:gd name="connsiteX8" fmla="*/ 405944 w 405944"/>
                <a:gd name="connsiteY8" fmla="*/ 282931 h 381342"/>
                <a:gd name="connsiteX9" fmla="*/ 401844 w 405944"/>
                <a:gd name="connsiteY9" fmla="*/ 246027 h 381342"/>
                <a:gd name="connsiteX10" fmla="*/ 250127 w 405944"/>
                <a:gd name="connsiteY10" fmla="*/ 143516 h 381342"/>
                <a:gd name="connsiteX11" fmla="*/ 274730 w 405944"/>
                <a:gd name="connsiteY11" fmla="*/ 94311 h 381342"/>
                <a:gd name="connsiteX12" fmla="*/ 164018 w 405944"/>
                <a:gd name="connsiteY12" fmla="*/ 12302 h 381342"/>
                <a:gd name="connsiteX13" fmla="*/ 49205 w 405944"/>
                <a:gd name="connsiteY13" fmla="*/ 0 h 381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5944" h="381342">
                  <a:moveTo>
                    <a:pt x="49205" y="0"/>
                  </a:moveTo>
                  <a:lnTo>
                    <a:pt x="53306" y="69708"/>
                  </a:lnTo>
                  <a:lnTo>
                    <a:pt x="0" y="123014"/>
                  </a:lnTo>
                  <a:lnTo>
                    <a:pt x="147616" y="237826"/>
                  </a:lnTo>
                  <a:lnTo>
                    <a:pt x="143516" y="340338"/>
                  </a:lnTo>
                  <a:lnTo>
                    <a:pt x="168118" y="381342"/>
                  </a:lnTo>
                  <a:lnTo>
                    <a:pt x="233726" y="381342"/>
                  </a:lnTo>
                  <a:lnTo>
                    <a:pt x="250127" y="307534"/>
                  </a:lnTo>
                  <a:lnTo>
                    <a:pt x="405944" y="282931"/>
                  </a:lnTo>
                  <a:lnTo>
                    <a:pt x="401844" y="246027"/>
                  </a:lnTo>
                  <a:lnTo>
                    <a:pt x="250127" y="143516"/>
                  </a:lnTo>
                  <a:lnTo>
                    <a:pt x="274730" y="94311"/>
                  </a:lnTo>
                  <a:lnTo>
                    <a:pt x="164018" y="12302"/>
                  </a:lnTo>
                  <a:lnTo>
                    <a:pt x="49205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71" name="Freeform 7170"/>
            <p:cNvSpPr/>
            <p:nvPr/>
          </p:nvSpPr>
          <p:spPr>
            <a:xfrm>
              <a:off x="4777460" y="3120705"/>
              <a:ext cx="725496" cy="852365"/>
            </a:xfrm>
            <a:custGeom>
              <a:avLst/>
              <a:gdLst>
                <a:gd name="connsiteX0" fmla="*/ 512556 w 725780"/>
                <a:gd name="connsiteY0" fmla="*/ 852894 h 852894"/>
                <a:gd name="connsiteX1" fmla="*/ 512556 w 725780"/>
                <a:gd name="connsiteY1" fmla="*/ 852894 h 852894"/>
                <a:gd name="connsiteX2" fmla="*/ 508456 w 725780"/>
                <a:gd name="connsiteY2" fmla="*/ 799588 h 852894"/>
                <a:gd name="connsiteX3" fmla="*/ 475652 w 725780"/>
                <a:gd name="connsiteY3" fmla="*/ 754483 h 852894"/>
                <a:gd name="connsiteX4" fmla="*/ 410045 w 725780"/>
                <a:gd name="connsiteY4" fmla="*/ 664273 h 852894"/>
                <a:gd name="connsiteX5" fmla="*/ 328036 w 725780"/>
                <a:gd name="connsiteY5" fmla="*/ 615068 h 852894"/>
                <a:gd name="connsiteX6" fmla="*/ 344438 w 725780"/>
                <a:gd name="connsiteY6" fmla="*/ 602766 h 852894"/>
                <a:gd name="connsiteX7" fmla="*/ 405945 w 725780"/>
                <a:gd name="connsiteY7" fmla="*/ 623268 h 852894"/>
                <a:gd name="connsiteX8" fmla="*/ 442849 w 725780"/>
                <a:gd name="connsiteY8" fmla="*/ 574063 h 852894"/>
                <a:gd name="connsiteX9" fmla="*/ 512556 w 725780"/>
                <a:gd name="connsiteY9" fmla="*/ 541259 h 852894"/>
                <a:gd name="connsiteX10" fmla="*/ 619168 w 725780"/>
                <a:gd name="connsiteY10" fmla="*/ 442849 h 852894"/>
                <a:gd name="connsiteX11" fmla="*/ 660173 w 725780"/>
                <a:gd name="connsiteY11" fmla="*/ 426447 h 852894"/>
                <a:gd name="connsiteX12" fmla="*/ 705278 w 725780"/>
                <a:gd name="connsiteY12" fmla="*/ 467451 h 852894"/>
                <a:gd name="connsiteX13" fmla="*/ 725780 w 725780"/>
                <a:gd name="connsiteY13" fmla="*/ 393643 h 852894"/>
                <a:gd name="connsiteX14" fmla="*/ 676574 w 725780"/>
                <a:gd name="connsiteY14" fmla="*/ 369041 h 852894"/>
                <a:gd name="connsiteX15" fmla="*/ 602766 w 725780"/>
                <a:gd name="connsiteY15" fmla="*/ 381342 h 852894"/>
                <a:gd name="connsiteX16" fmla="*/ 623269 w 725780"/>
                <a:gd name="connsiteY16" fmla="*/ 405945 h 852894"/>
                <a:gd name="connsiteX17" fmla="*/ 537159 w 725780"/>
                <a:gd name="connsiteY17" fmla="*/ 397744 h 852894"/>
                <a:gd name="connsiteX18" fmla="*/ 459251 w 725780"/>
                <a:gd name="connsiteY18" fmla="*/ 438748 h 852894"/>
                <a:gd name="connsiteX19" fmla="*/ 393643 w 725780"/>
                <a:gd name="connsiteY19" fmla="*/ 422346 h 852894"/>
                <a:gd name="connsiteX20" fmla="*/ 295233 w 725780"/>
                <a:gd name="connsiteY20" fmla="*/ 492054 h 852894"/>
                <a:gd name="connsiteX21" fmla="*/ 262429 w 725780"/>
                <a:gd name="connsiteY21" fmla="*/ 516657 h 852894"/>
                <a:gd name="connsiteX22" fmla="*/ 176320 w 725780"/>
                <a:gd name="connsiteY22" fmla="*/ 446949 h 852894"/>
                <a:gd name="connsiteX23" fmla="*/ 123014 w 725780"/>
                <a:gd name="connsiteY23" fmla="*/ 397744 h 852894"/>
                <a:gd name="connsiteX24" fmla="*/ 102512 w 725780"/>
                <a:gd name="connsiteY24" fmla="*/ 282931 h 852894"/>
                <a:gd name="connsiteX25" fmla="*/ 217324 w 725780"/>
                <a:gd name="connsiteY25" fmla="*/ 159918 h 852894"/>
                <a:gd name="connsiteX26" fmla="*/ 303434 w 725780"/>
                <a:gd name="connsiteY26" fmla="*/ 176320 h 852894"/>
                <a:gd name="connsiteX27" fmla="*/ 299333 w 725780"/>
                <a:gd name="connsiteY27" fmla="*/ 131215 h 852894"/>
                <a:gd name="connsiteX28" fmla="*/ 299333 w 725780"/>
                <a:gd name="connsiteY28" fmla="*/ 94311 h 852894"/>
                <a:gd name="connsiteX29" fmla="*/ 479753 w 725780"/>
                <a:gd name="connsiteY29" fmla="*/ 98411 h 852894"/>
                <a:gd name="connsiteX30" fmla="*/ 487954 w 725780"/>
                <a:gd name="connsiteY30" fmla="*/ 73808 h 852894"/>
                <a:gd name="connsiteX31" fmla="*/ 369041 w 725780"/>
                <a:gd name="connsiteY31" fmla="*/ 53306 h 852894"/>
                <a:gd name="connsiteX32" fmla="*/ 356739 w 725780"/>
                <a:gd name="connsiteY32" fmla="*/ 24603 h 852894"/>
                <a:gd name="connsiteX33" fmla="*/ 250128 w 725780"/>
                <a:gd name="connsiteY33" fmla="*/ 0 h 852894"/>
                <a:gd name="connsiteX34" fmla="*/ 196822 w 725780"/>
                <a:gd name="connsiteY34" fmla="*/ 114813 h 852894"/>
                <a:gd name="connsiteX35" fmla="*/ 159918 w 725780"/>
                <a:gd name="connsiteY35" fmla="*/ 86110 h 852894"/>
                <a:gd name="connsiteX36" fmla="*/ 90210 w 725780"/>
                <a:gd name="connsiteY36" fmla="*/ 176320 h 852894"/>
                <a:gd name="connsiteX37" fmla="*/ 61507 w 725780"/>
                <a:gd name="connsiteY37" fmla="*/ 233726 h 852894"/>
                <a:gd name="connsiteX38" fmla="*/ 49206 w 725780"/>
                <a:gd name="connsiteY38" fmla="*/ 364940 h 852894"/>
                <a:gd name="connsiteX39" fmla="*/ 65608 w 725780"/>
                <a:gd name="connsiteY39" fmla="*/ 430547 h 852894"/>
                <a:gd name="connsiteX40" fmla="*/ 41005 w 725780"/>
                <a:gd name="connsiteY40" fmla="*/ 397744 h 852894"/>
                <a:gd name="connsiteX41" fmla="*/ 0 w 725780"/>
                <a:gd name="connsiteY41" fmla="*/ 434648 h 852894"/>
                <a:gd name="connsiteX42" fmla="*/ 53306 w 725780"/>
                <a:gd name="connsiteY42" fmla="*/ 619168 h 852894"/>
                <a:gd name="connsiteX43" fmla="*/ 159918 w 725780"/>
                <a:gd name="connsiteY43" fmla="*/ 615068 h 852894"/>
                <a:gd name="connsiteX44" fmla="*/ 225525 w 725780"/>
                <a:gd name="connsiteY44" fmla="*/ 680675 h 852894"/>
                <a:gd name="connsiteX45" fmla="*/ 323936 w 725780"/>
                <a:gd name="connsiteY45" fmla="*/ 721679 h 852894"/>
                <a:gd name="connsiteX46" fmla="*/ 405945 w 725780"/>
                <a:gd name="connsiteY46" fmla="*/ 770885 h 852894"/>
                <a:gd name="connsiteX47" fmla="*/ 405945 w 725780"/>
                <a:gd name="connsiteY47" fmla="*/ 820090 h 852894"/>
                <a:gd name="connsiteX48" fmla="*/ 512556 w 725780"/>
                <a:gd name="connsiteY48" fmla="*/ 852894 h 852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725780" h="852894">
                  <a:moveTo>
                    <a:pt x="512556" y="852894"/>
                  </a:moveTo>
                  <a:lnTo>
                    <a:pt x="512556" y="852894"/>
                  </a:lnTo>
                  <a:lnTo>
                    <a:pt x="508456" y="799588"/>
                  </a:lnTo>
                  <a:lnTo>
                    <a:pt x="475652" y="754483"/>
                  </a:lnTo>
                  <a:lnTo>
                    <a:pt x="410045" y="664273"/>
                  </a:lnTo>
                  <a:lnTo>
                    <a:pt x="328036" y="615068"/>
                  </a:lnTo>
                  <a:lnTo>
                    <a:pt x="344438" y="602766"/>
                  </a:lnTo>
                  <a:lnTo>
                    <a:pt x="405945" y="623268"/>
                  </a:lnTo>
                  <a:lnTo>
                    <a:pt x="442849" y="574063"/>
                  </a:lnTo>
                  <a:lnTo>
                    <a:pt x="512556" y="541259"/>
                  </a:lnTo>
                  <a:lnTo>
                    <a:pt x="619168" y="442849"/>
                  </a:lnTo>
                  <a:lnTo>
                    <a:pt x="660173" y="426447"/>
                  </a:lnTo>
                  <a:lnTo>
                    <a:pt x="705278" y="467451"/>
                  </a:lnTo>
                  <a:lnTo>
                    <a:pt x="725780" y="393643"/>
                  </a:lnTo>
                  <a:lnTo>
                    <a:pt x="676574" y="369041"/>
                  </a:lnTo>
                  <a:lnTo>
                    <a:pt x="602766" y="381342"/>
                  </a:lnTo>
                  <a:lnTo>
                    <a:pt x="623269" y="405945"/>
                  </a:lnTo>
                  <a:lnTo>
                    <a:pt x="537159" y="397744"/>
                  </a:lnTo>
                  <a:lnTo>
                    <a:pt x="459251" y="438748"/>
                  </a:lnTo>
                  <a:lnTo>
                    <a:pt x="393643" y="422346"/>
                  </a:lnTo>
                  <a:lnTo>
                    <a:pt x="295233" y="492054"/>
                  </a:lnTo>
                  <a:lnTo>
                    <a:pt x="262429" y="516657"/>
                  </a:lnTo>
                  <a:lnTo>
                    <a:pt x="176320" y="446949"/>
                  </a:lnTo>
                  <a:lnTo>
                    <a:pt x="123014" y="397744"/>
                  </a:lnTo>
                  <a:lnTo>
                    <a:pt x="102512" y="282931"/>
                  </a:lnTo>
                  <a:lnTo>
                    <a:pt x="217324" y="159918"/>
                  </a:lnTo>
                  <a:lnTo>
                    <a:pt x="303434" y="176320"/>
                  </a:lnTo>
                  <a:lnTo>
                    <a:pt x="299333" y="131215"/>
                  </a:lnTo>
                  <a:lnTo>
                    <a:pt x="299333" y="94311"/>
                  </a:lnTo>
                  <a:lnTo>
                    <a:pt x="479753" y="98411"/>
                  </a:lnTo>
                  <a:lnTo>
                    <a:pt x="487954" y="73808"/>
                  </a:lnTo>
                  <a:lnTo>
                    <a:pt x="369041" y="53306"/>
                  </a:lnTo>
                  <a:lnTo>
                    <a:pt x="356739" y="24603"/>
                  </a:lnTo>
                  <a:lnTo>
                    <a:pt x="250128" y="0"/>
                  </a:lnTo>
                  <a:lnTo>
                    <a:pt x="196822" y="114813"/>
                  </a:lnTo>
                  <a:lnTo>
                    <a:pt x="159918" y="86110"/>
                  </a:lnTo>
                  <a:lnTo>
                    <a:pt x="90210" y="176320"/>
                  </a:lnTo>
                  <a:lnTo>
                    <a:pt x="61507" y="233726"/>
                  </a:lnTo>
                  <a:lnTo>
                    <a:pt x="49206" y="364940"/>
                  </a:lnTo>
                  <a:lnTo>
                    <a:pt x="65608" y="430547"/>
                  </a:lnTo>
                  <a:lnTo>
                    <a:pt x="41005" y="397744"/>
                  </a:lnTo>
                  <a:lnTo>
                    <a:pt x="0" y="434648"/>
                  </a:lnTo>
                  <a:lnTo>
                    <a:pt x="53306" y="619168"/>
                  </a:lnTo>
                  <a:lnTo>
                    <a:pt x="159918" y="615068"/>
                  </a:lnTo>
                  <a:lnTo>
                    <a:pt x="225525" y="680675"/>
                  </a:lnTo>
                  <a:lnTo>
                    <a:pt x="323936" y="721679"/>
                  </a:lnTo>
                  <a:lnTo>
                    <a:pt x="405945" y="770885"/>
                  </a:lnTo>
                  <a:lnTo>
                    <a:pt x="405945" y="820090"/>
                  </a:lnTo>
                  <a:lnTo>
                    <a:pt x="512556" y="852894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72" name="Freeform 7171"/>
            <p:cNvSpPr/>
            <p:nvPr/>
          </p:nvSpPr>
          <p:spPr>
            <a:xfrm>
              <a:off x="5075914" y="3190545"/>
              <a:ext cx="427042" cy="147617"/>
            </a:xfrm>
            <a:custGeom>
              <a:avLst/>
              <a:gdLst>
                <a:gd name="connsiteX0" fmla="*/ 205023 w 426447"/>
                <a:gd name="connsiteY0" fmla="*/ 0 h 147616"/>
                <a:gd name="connsiteX1" fmla="*/ 332136 w 426447"/>
                <a:gd name="connsiteY1" fmla="*/ 41004 h 147616"/>
                <a:gd name="connsiteX2" fmla="*/ 352639 w 426447"/>
                <a:gd name="connsiteY2" fmla="*/ 16402 h 147616"/>
                <a:gd name="connsiteX3" fmla="*/ 373141 w 426447"/>
                <a:gd name="connsiteY3" fmla="*/ 69708 h 147616"/>
                <a:gd name="connsiteX4" fmla="*/ 418246 w 426447"/>
                <a:gd name="connsiteY4" fmla="*/ 90210 h 147616"/>
                <a:gd name="connsiteX5" fmla="*/ 426447 w 426447"/>
                <a:gd name="connsiteY5" fmla="*/ 147616 h 147616"/>
                <a:gd name="connsiteX6" fmla="*/ 373141 w 426447"/>
                <a:gd name="connsiteY6" fmla="*/ 110712 h 147616"/>
                <a:gd name="connsiteX7" fmla="*/ 127114 w 426447"/>
                <a:gd name="connsiteY7" fmla="*/ 110712 h 147616"/>
                <a:gd name="connsiteX8" fmla="*/ 94310 w 426447"/>
                <a:gd name="connsiteY8" fmla="*/ 98411 h 147616"/>
                <a:gd name="connsiteX9" fmla="*/ 53306 w 426447"/>
                <a:gd name="connsiteY9" fmla="*/ 114812 h 147616"/>
                <a:gd name="connsiteX10" fmla="*/ 4101 w 426447"/>
                <a:gd name="connsiteY10" fmla="*/ 94310 h 147616"/>
                <a:gd name="connsiteX11" fmla="*/ 0 w 426447"/>
                <a:gd name="connsiteY11" fmla="*/ 20502 h 147616"/>
                <a:gd name="connsiteX12" fmla="*/ 205023 w 426447"/>
                <a:gd name="connsiteY12" fmla="*/ 0 h 147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26447" h="147616">
                  <a:moveTo>
                    <a:pt x="205023" y="0"/>
                  </a:moveTo>
                  <a:lnTo>
                    <a:pt x="332136" y="41004"/>
                  </a:lnTo>
                  <a:lnTo>
                    <a:pt x="352639" y="16402"/>
                  </a:lnTo>
                  <a:lnTo>
                    <a:pt x="373141" y="69708"/>
                  </a:lnTo>
                  <a:lnTo>
                    <a:pt x="418246" y="90210"/>
                  </a:lnTo>
                  <a:lnTo>
                    <a:pt x="426447" y="147616"/>
                  </a:lnTo>
                  <a:lnTo>
                    <a:pt x="373141" y="110712"/>
                  </a:lnTo>
                  <a:lnTo>
                    <a:pt x="127114" y="110712"/>
                  </a:lnTo>
                  <a:lnTo>
                    <a:pt x="94310" y="98411"/>
                  </a:lnTo>
                  <a:lnTo>
                    <a:pt x="53306" y="114812"/>
                  </a:lnTo>
                  <a:lnTo>
                    <a:pt x="4101" y="94310"/>
                  </a:lnTo>
                  <a:lnTo>
                    <a:pt x="0" y="20502"/>
                  </a:lnTo>
                  <a:lnTo>
                    <a:pt x="205023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73" name="Freeform 7172"/>
            <p:cNvSpPr/>
            <p:nvPr/>
          </p:nvSpPr>
          <p:spPr>
            <a:xfrm>
              <a:off x="5445805" y="3066738"/>
              <a:ext cx="404818" cy="266661"/>
            </a:xfrm>
            <a:custGeom>
              <a:avLst/>
              <a:gdLst>
                <a:gd name="connsiteX0" fmla="*/ 0 w 405944"/>
                <a:gd name="connsiteY0" fmla="*/ 147617 h 266530"/>
                <a:gd name="connsiteX1" fmla="*/ 57406 w 405944"/>
                <a:gd name="connsiteY1" fmla="*/ 135315 h 266530"/>
                <a:gd name="connsiteX2" fmla="*/ 159917 w 405944"/>
                <a:gd name="connsiteY2" fmla="*/ 159918 h 266530"/>
                <a:gd name="connsiteX3" fmla="*/ 270629 w 405944"/>
                <a:gd name="connsiteY3" fmla="*/ 73808 h 266530"/>
                <a:gd name="connsiteX4" fmla="*/ 369040 w 405944"/>
                <a:gd name="connsiteY4" fmla="*/ 0 h 266530"/>
                <a:gd name="connsiteX5" fmla="*/ 405944 w 405944"/>
                <a:gd name="connsiteY5" fmla="*/ 41005 h 266530"/>
                <a:gd name="connsiteX6" fmla="*/ 369040 w 405944"/>
                <a:gd name="connsiteY6" fmla="*/ 77909 h 266530"/>
                <a:gd name="connsiteX7" fmla="*/ 299332 w 405944"/>
                <a:gd name="connsiteY7" fmla="*/ 176320 h 266530"/>
                <a:gd name="connsiteX8" fmla="*/ 254227 w 405944"/>
                <a:gd name="connsiteY8" fmla="*/ 229626 h 266530"/>
                <a:gd name="connsiteX9" fmla="*/ 61506 w 405944"/>
                <a:gd name="connsiteY9" fmla="*/ 266530 h 266530"/>
                <a:gd name="connsiteX10" fmla="*/ 57406 w 405944"/>
                <a:gd name="connsiteY10" fmla="*/ 217324 h 266530"/>
                <a:gd name="connsiteX11" fmla="*/ 0 w 405944"/>
                <a:gd name="connsiteY11" fmla="*/ 147617 h 26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05944" h="266530">
                  <a:moveTo>
                    <a:pt x="0" y="147617"/>
                  </a:moveTo>
                  <a:lnTo>
                    <a:pt x="57406" y="135315"/>
                  </a:lnTo>
                  <a:lnTo>
                    <a:pt x="159917" y="159918"/>
                  </a:lnTo>
                  <a:lnTo>
                    <a:pt x="270629" y="73808"/>
                  </a:lnTo>
                  <a:lnTo>
                    <a:pt x="369040" y="0"/>
                  </a:lnTo>
                  <a:lnTo>
                    <a:pt x="405944" y="41005"/>
                  </a:lnTo>
                  <a:lnTo>
                    <a:pt x="369040" y="77909"/>
                  </a:lnTo>
                  <a:lnTo>
                    <a:pt x="299332" y="176320"/>
                  </a:lnTo>
                  <a:lnTo>
                    <a:pt x="254227" y="229626"/>
                  </a:lnTo>
                  <a:lnTo>
                    <a:pt x="61506" y="266530"/>
                  </a:lnTo>
                  <a:lnTo>
                    <a:pt x="57406" y="217324"/>
                  </a:lnTo>
                  <a:lnTo>
                    <a:pt x="0" y="147617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74" name="Freeform 7173"/>
            <p:cNvSpPr/>
            <p:nvPr/>
          </p:nvSpPr>
          <p:spPr>
            <a:xfrm>
              <a:off x="7585780" y="3657202"/>
              <a:ext cx="1160477" cy="1439655"/>
            </a:xfrm>
            <a:custGeom>
              <a:avLst/>
              <a:gdLst>
                <a:gd name="connsiteX0" fmla="*/ 1156326 w 1160427"/>
                <a:gd name="connsiteY0" fmla="*/ 209123 h 1439257"/>
                <a:gd name="connsiteX1" fmla="*/ 1103020 w 1160427"/>
                <a:gd name="connsiteY1" fmla="*/ 192721 h 1439257"/>
                <a:gd name="connsiteX2" fmla="*/ 1103020 w 1160427"/>
                <a:gd name="connsiteY2" fmla="*/ 192721 h 1439257"/>
                <a:gd name="connsiteX3" fmla="*/ 926701 w 1160427"/>
                <a:gd name="connsiteY3" fmla="*/ 159917 h 1439257"/>
                <a:gd name="connsiteX4" fmla="*/ 582263 w 1160427"/>
                <a:gd name="connsiteY4" fmla="*/ 0 h 1439257"/>
                <a:gd name="connsiteX5" fmla="*/ 455149 w 1160427"/>
                <a:gd name="connsiteY5" fmla="*/ 49205 h 1439257"/>
                <a:gd name="connsiteX6" fmla="*/ 459250 w 1160427"/>
                <a:gd name="connsiteY6" fmla="*/ 102511 h 1439257"/>
                <a:gd name="connsiteX7" fmla="*/ 377241 w 1160427"/>
                <a:gd name="connsiteY7" fmla="*/ 135315 h 1439257"/>
                <a:gd name="connsiteX8" fmla="*/ 307533 w 1160427"/>
                <a:gd name="connsiteY8" fmla="*/ 127114 h 1439257"/>
                <a:gd name="connsiteX9" fmla="*/ 266529 w 1160427"/>
                <a:gd name="connsiteY9" fmla="*/ 200922 h 1439257"/>
                <a:gd name="connsiteX10" fmla="*/ 213223 w 1160427"/>
                <a:gd name="connsiteY10" fmla="*/ 241926 h 1439257"/>
                <a:gd name="connsiteX11" fmla="*/ 217323 w 1160427"/>
                <a:gd name="connsiteY11" fmla="*/ 278830 h 1439257"/>
                <a:gd name="connsiteX12" fmla="*/ 135314 w 1160427"/>
                <a:gd name="connsiteY12" fmla="*/ 340337 h 1439257"/>
                <a:gd name="connsiteX13" fmla="*/ 73808 w 1160427"/>
                <a:gd name="connsiteY13" fmla="*/ 344438 h 1439257"/>
                <a:gd name="connsiteX14" fmla="*/ 24602 w 1160427"/>
                <a:gd name="connsiteY14" fmla="*/ 307534 h 1439257"/>
                <a:gd name="connsiteX15" fmla="*/ 16401 w 1160427"/>
                <a:gd name="connsiteY15" fmla="*/ 254228 h 1439257"/>
                <a:gd name="connsiteX16" fmla="*/ 0 w 1160427"/>
                <a:gd name="connsiteY16" fmla="*/ 282931 h 1439257"/>
                <a:gd name="connsiteX17" fmla="*/ 20502 w 1160427"/>
                <a:gd name="connsiteY17" fmla="*/ 446949 h 1439257"/>
                <a:gd name="connsiteX18" fmla="*/ 4100 w 1160427"/>
                <a:gd name="connsiteY18" fmla="*/ 487953 h 1439257"/>
                <a:gd name="connsiteX19" fmla="*/ 90209 w 1160427"/>
                <a:gd name="connsiteY19" fmla="*/ 557661 h 1439257"/>
                <a:gd name="connsiteX20" fmla="*/ 188620 w 1160427"/>
                <a:gd name="connsiteY20" fmla="*/ 557661 h 1439257"/>
                <a:gd name="connsiteX21" fmla="*/ 344437 w 1160427"/>
                <a:gd name="connsiteY21" fmla="*/ 602766 h 1439257"/>
                <a:gd name="connsiteX22" fmla="*/ 574062 w 1160427"/>
                <a:gd name="connsiteY22" fmla="*/ 688875 h 1439257"/>
                <a:gd name="connsiteX23" fmla="*/ 639670 w 1160427"/>
                <a:gd name="connsiteY23" fmla="*/ 783186 h 1439257"/>
                <a:gd name="connsiteX24" fmla="*/ 697076 w 1160427"/>
                <a:gd name="connsiteY24" fmla="*/ 893898 h 1439257"/>
                <a:gd name="connsiteX25" fmla="*/ 746281 w 1160427"/>
                <a:gd name="connsiteY25" fmla="*/ 984108 h 1439257"/>
                <a:gd name="connsiteX26" fmla="*/ 729879 w 1160427"/>
                <a:gd name="connsiteY26" fmla="*/ 1012811 h 1439257"/>
                <a:gd name="connsiteX27" fmla="*/ 754482 w 1160427"/>
                <a:gd name="connsiteY27" fmla="*/ 1066117 h 1439257"/>
                <a:gd name="connsiteX28" fmla="*/ 799587 w 1160427"/>
                <a:gd name="connsiteY28" fmla="*/ 1127623 h 1439257"/>
                <a:gd name="connsiteX29" fmla="*/ 774984 w 1160427"/>
                <a:gd name="connsiteY29" fmla="*/ 1262938 h 1439257"/>
                <a:gd name="connsiteX30" fmla="*/ 836491 w 1160427"/>
                <a:gd name="connsiteY30" fmla="*/ 1221934 h 1439257"/>
                <a:gd name="connsiteX31" fmla="*/ 861094 w 1160427"/>
                <a:gd name="connsiteY31" fmla="*/ 1246536 h 1439257"/>
                <a:gd name="connsiteX32" fmla="*/ 996409 w 1160427"/>
                <a:gd name="connsiteY32" fmla="*/ 1209632 h 1439257"/>
                <a:gd name="connsiteX33" fmla="*/ 992308 w 1160427"/>
                <a:gd name="connsiteY33" fmla="*/ 1262938 h 1439257"/>
                <a:gd name="connsiteX34" fmla="*/ 1033313 w 1160427"/>
                <a:gd name="connsiteY34" fmla="*/ 1283440 h 1439257"/>
                <a:gd name="connsiteX35" fmla="*/ 1049714 w 1160427"/>
                <a:gd name="connsiteY35" fmla="*/ 1287541 h 1439257"/>
                <a:gd name="connsiteX36" fmla="*/ 1062016 w 1160427"/>
                <a:gd name="connsiteY36" fmla="*/ 1295742 h 1439257"/>
                <a:gd name="connsiteX37" fmla="*/ 1074317 w 1160427"/>
                <a:gd name="connsiteY37" fmla="*/ 1299842 h 1439257"/>
                <a:gd name="connsiteX38" fmla="*/ 1094819 w 1160427"/>
                <a:gd name="connsiteY38" fmla="*/ 1303943 h 1439257"/>
                <a:gd name="connsiteX39" fmla="*/ 1156326 w 1160427"/>
                <a:gd name="connsiteY39" fmla="*/ 1439257 h 1439257"/>
                <a:gd name="connsiteX40" fmla="*/ 1160427 w 1160427"/>
                <a:gd name="connsiteY40" fmla="*/ 1021012 h 1439257"/>
                <a:gd name="connsiteX41" fmla="*/ 1131723 w 1160427"/>
                <a:gd name="connsiteY41" fmla="*/ 963605 h 1439257"/>
                <a:gd name="connsiteX42" fmla="*/ 1156326 w 1160427"/>
                <a:gd name="connsiteY42" fmla="*/ 869295 h 1439257"/>
                <a:gd name="connsiteX43" fmla="*/ 1156326 w 1160427"/>
                <a:gd name="connsiteY43" fmla="*/ 209123 h 1439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160427" h="1439257">
                  <a:moveTo>
                    <a:pt x="1156326" y="209123"/>
                  </a:moveTo>
                  <a:lnTo>
                    <a:pt x="1103020" y="192721"/>
                  </a:lnTo>
                  <a:lnTo>
                    <a:pt x="1103020" y="192721"/>
                  </a:lnTo>
                  <a:lnTo>
                    <a:pt x="926701" y="159917"/>
                  </a:lnTo>
                  <a:lnTo>
                    <a:pt x="582263" y="0"/>
                  </a:lnTo>
                  <a:lnTo>
                    <a:pt x="455149" y="49205"/>
                  </a:lnTo>
                  <a:lnTo>
                    <a:pt x="459250" y="102511"/>
                  </a:lnTo>
                  <a:lnTo>
                    <a:pt x="377241" y="135315"/>
                  </a:lnTo>
                  <a:lnTo>
                    <a:pt x="307533" y="127114"/>
                  </a:lnTo>
                  <a:lnTo>
                    <a:pt x="266529" y="200922"/>
                  </a:lnTo>
                  <a:lnTo>
                    <a:pt x="213223" y="241926"/>
                  </a:lnTo>
                  <a:lnTo>
                    <a:pt x="217323" y="278830"/>
                  </a:lnTo>
                  <a:lnTo>
                    <a:pt x="135314" y="340337"/>
                  </a:lnTo>
                  <a:lnTo>
                    <a:pt x="73808" y="344438"/>
                  </a:lnTo>
                  <a:lnTo>
                    <a:pt x="24602" y="307534"/>
                  </a:lnTo>
                  <a:lnTo>
                    <a:pt x="16401" y="254228"/>
                  </a:lnTo>
                  <a:lnTo>
                    <a:pt x="0" y="282931"/>
                  </a:lnTo>
                  <a:lnTo>
                    <a:pt x="20502" y="446949"/>
                  </a:lnTo>
                  <a:lnTo>
                    <a:pt x="4100" y="487953"/>
                  </a:lnTo>
                  <a:lnTo>
                    <a:pt x="90209" y="557661"/>
                  </a:lnTo>
                  <a:lnTo>
                    <a:pt x="188620" y="557661"/>
                  </a:lnTo>
                  <a:lnTo>
                    <a:pt x="344437" y="602766"/>
                  </a:lnTo>
                  <a:lnTo>
                    <a:pt x="574062" y="688875"/>
                  </a:lnTo>
                  <a:lnTo>
                    <a:pt x="639670" y="783186"/>
                  </a:lnTo>
                  <a:lnTo>
                    <a:pt x="697076" y="893898"/>
                  </a:lnTo>
                  <a:lnTo>
                    <a:pt x="746281" y="984108"/>
                  </a:lnTo>
                  <a:lnTo>
                    <a:pt x="729879" y="1012811"/>
                  </a:lnTo>
                  <a:lnTo>
                    <a:pt x="754482" y="1066117"/>
                  </a:lnTo>
                  <a:lnTo>
                    <a:pt x="799587" y="1127623"/>
                  </a:lnTo>
                  <a:lnTo>
                    <a:pt x="774984" y="1262938"/>
                  </a:lnTo>
                  <a:lnTo>
                    <a:pt x="836491" y="1221934"/>
                  </a:lnTo>
                  <a:lnTo>
                    <a:pt x="861094" y="1246536"/>
                  </a:lnTo>
                  <a:lnTo>
                    <a:pt x="996409" y="1209632"/>
                  </a:lnTo>
                  <a:lnTo>
                    <a:pt x="992308" y="1262938"/>
                  </a:lnTo>
                  <a:cubicBezTo>
                    <a:pt x="1005976" y="1269772"/>
                    <a:pt x="1019267" y="1277420"/>
                    <a:pt x="1033313" y="1283440"/>
                  </a:cubicBezTo>
                  <a:cubicBezTo>
                    <a:pt x="1038493" y="1285660"/>
                    <a:pt x="1044534" y="1285321"/>
                    <a:pt x="1049714" y="1287541"/>
                  </a:cubicBezTo>
                  <a:cubicBezTo>
                    <a:pt x="1054244" y="1289482"/>
                    <a:pt x="1057608" y="1293538"/>
                    <a:pt x="1062016" y="1295742"/>
                  </a:cubicBezTo>
                  <a:cubicBezTo>
                    <a:pt x="1065882" y="1297675"/>
                    <a:pt x="1070124" y="1298794"/>
                    <a:pt x="1074317" y="1299842"/>
                  </a:cubicBezTo>
                  <a:cubicBezTo>
                    <a:pt x="1081078" y="1301532"/>
                    <a:pt x="1094819" y="1303943"/>
                    <a:pt x="1094819" y="1303943"/>
                  </a:cubicBezTo>
                  <a:lnTo>
                    <a:pt x="1156326" y="1439257"/>
                  </a:lnTo>
                  <a:lnTo>
                    <a:pt x="1160427" y="1021012"/>
                  </a:lnTo>
                  <a:lnTo>
                    <a:pt x="1131723" y="963605"/>
                  </a:lnTo>
                  <a:lnTo>
                    <a:pt x="1156326" y="869295"/>
                  </a:lnTo>
                  <a:lnTo>
                    <a:pt x="1156326" y="209123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7177" name="Freeform 7176"/>
            <p:cNvSpPr/>
            <p:nvPr/>
          </p:nvSpPr>
          <p:spPr>
            <a:xfrm>
              <a:off x="6896797" y="3449271"/>
              <a:ext cx="701683" cy="692050"/>
            </a:xfrm>
            <a:custGeom>
              <a:avLst/>
              <a:gdLst>
                <a:gd name="connsiteX0" fmla="*/ 701177 w 701177"/>
                <a:gd name="connsiteY0" fmla="*/ 446949 h 692976"/>
                <a:gd name="connsiteX1" fmla="*/ 656072 w 701177"/>
                <a:gd name="connsiteY1" fmla="*/ 356739 h 692976"/>
                <a:gd name="connsiteX2" fmla="*/ 631469 w 701177"/>
                <a:gd name="connsiteY2" fmla="*/ 434648 h 692976"/>
                <a:gd name="connsiteX3" fmla="*/ 586364 w 701177"/>
                <a:gd name="connsiteY3" fmla="*/ 340337 h 692976"/>
                <a:gd name="connsiteX4" fmla="*/ 598666 w 701177"/>
                <a:gd name="connsiteY4" fmla="*/ 221424 h 692976"/>
                <a:gd name="connsiteX5" fmla="*/ 602766 w 701177"/>
                <a:gd name="connsiteY5" fmla="*/ 168119 h 692976"/>
                <a:gd name="connsiteX6" fmla="*/ 569963 w 701177"/>
                <a:gd name="connsiteY6" fmla="*/ 123014 h 692976"/>
                <a:gd name="connsiteX7" fmla="*/ 582264 w 701177"/>
                <a:gd name="connsiteY7" fmla="*/ 94310 h 692976"/>
                <a:gd name="connsiteX8" fmla="*/ 545360 w 701177"/>
                <a:gd name="connsiteY8" fmla="*/ 65607 h 692976"/>
                <a:gd name="connsiteX9" fmla="*/ 455150 w 701177"/>
                <a:gd name="connsiteY9" fmla="*/ 73808 h 692976"/>
                <a:gd name="connsiteX10" fmla="*/ 315735 w 701177"/>
                <a:gd name="connsiteY10" fmla="*/ 0 h 692976"/>
                <a:gd name="connsiteX11" fmla="*/ 229625 w 701177"/>
                <a:gd name="connsiteY11" fmla="*/ 20502 h 692976"/>
                <a:gd name="connsiteX12" fmla="*/ 147616 w 701177"/>
                <a:gd name="connsiteY12" fmla="*/ 82009 h 692976"/>
                <a:gd name="connsiteX13" fmla="*/ 77909 w 701177"/>
                <a:gd name="connsiteY13" fmla="*/ 86110 h 692976"/>
                <a:gd name="connsiteX14" fmla="*/ 36904 w 701177"/>
                <a:gd name="connsiteY14" fmla="*/ 90210 h 692976"/>
                <a:gd name="connsiteX15" fmla="*/ 0 w 701177"/>
                <a:gd name="connsiteY15" fmla="*/ 188621 h 692976"/>
                <a:gd name="connsiteX16" fmla="*/ 110712 w 701177"/>
                <a:gd name="connsiteY16" fmla="*/ 209123 h 692976"/>
                <a:gd name="connsiteX17" fmla="*/ 205023 w 701177"/>
                <a:gd name="connsiteY17" fmla="*/ 241927 h 692976"/>
                <a:gd name="connsiteX18" fmla="*/ 217324 w 701177"/>
                <a:gd name="connsiteY18" fmla="*/ 332136 h 692976"/>
                <a:gd name="connsiteX19" fmla="*/ 356739 w 701177"/>
                <a:gd name="connsiteY19" fmla="*/ 360840 h 692976"/>
                <a:gd name="connsiteX20" fmla="*/ 545360 w 701177"/>
                <a:gd name="connsiteY20" fmla="*/ 332136 h 692976"/>
                <a:gd name="connsiteX21" fmla="*/ 533059 w 701177"/>
                <a:gd name="connsiteY21" fmla="*/ 356739 h 692976"/>
                <a:gd name="connsiteX22" fmla="*/ 512556 w 701177"/>
                <a:gd name="connsiteY22" fmla="*/ 418246 h 692976"/>
                <a:gd name="connsiteX23" fmla="*/ 459250 w 701177"/>
                <a:gd name="connsiteY23" fmla="*/ 418246 h 692976"/>
                <a:gd name="connsiteX24" fmla="*/ 426447 w 701177"/>
                <a:gd name="connsiteY24" fmla="*/ 377241 h 692976"/>
                <a:gd name="connsiteX25" fmla="*/ 373141 w 701177"/>
                <a:gd name="connsiteY25" fmla="*/ 410045 h 692976"/>
                <a:gd name="connsiteX26" fmla="*/ 303433 w 701177"/>
                <a:gd name="connsiteY26" fmla="*/ 451049 h 692976"/>
                <a:gd name="connsiteX27" fmla="*/ 225525 w 701177"/>
                <a:gd name="connsiteY27" fmla="*/ 438748 h 692976"/>
                <a:gd name="connsiteX28" fmla="*/ 188621 w 701177"/>
                <a:gd name="connsiteY28" fmla="*/ 463351 h 692976"/>
                <a:gd name="connsiteX29" fmla="*/ 262429 w 701177"/>
                <a:gd name="connsiteY29" fmla="*/ 492054 h 692976"/>
                <a:gd name="connsiteX30" fmla="*/ 352639 w 701177"/>
                <a:gd name="connsiteY30" fmla="*/ 553561 h 692976"/>
                <a:gd name="connsiteX31" fmla="*/ 364940 w 701177"/>
                <a:gd name="connsiteY31" fmla="*/ 598666 h 692976"/>
                <a:gd name="connsiteX32" fmla="*/ 332137 w 701177"/>
                <a:gd name="connsiteY32" fmla="*/ 619168 h 692976"/>
                <a:gd name="connsiteX33" fmla="*/ 360840 w 701177"/>
                <a:gd name="connsiteY33" fmla="*/ 692976 h 692976"/>
                <a:gd name="connsiteX34" fmla="*/ 434648 w 701177"/>
                <a:gd name="connsiteY34" fmla="*/ 668373 h 692976"/>
                <a:gd name="connsiteX35" fmla="*/ 471552 w 701177"/>
                <a:gd name="connsiteY35" fmla="*/ 594565 h 692976"/>
                <a:gd name="connsiteX36" fmla="*/ 528958 w 701177"/>
                <a:gd name="connsiteY36" fmla="*/ 483853 h 692976"/>
                <a:gd name="connsiteX37" fmla="*/ 512556 w 701177"/>
                <a:gd name="connsiteY37" fmla="*/ 602766 h 692976"/>
                <a:gd name="connsiteX38" fmla="*/ 610967 w 701177"/>
                <a:gd name="connsiteY38" fmla="*/ 643771 h 692976"/>
                <a:gd name="connsiteX39" fmla="*/ 651972 w 701177"/>
                <a:gd name="connsiteY39" fmla="*/ 672474 h 692976"/>
                <a:gd name="connsiteX40" fmla="*/ 697076 w 701177"/>
                <a:gd name="connsiteY40" fmla="*/ 664273 h 692976"/>
                <a:gd name="connsiteX41" fmla="*/ 701177 w 701177"/>
                <a:gd name="connsiteY41" fmla="*/ 446949 h 692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701177" h="692976">
                  <a:moveTo>
                    <a:pt x="701177" y="446949"/>
                  </a:moveTo>
                  <a:lnTo>
                    <a:pt x="656072" y="356739"/>
                  </a:lnTo>
                  <a:lnTo>
                    <a:pt x="631469" y="434648"/>
                  </a:lnTo>
                  <a:lnTo>
                    <a:pt x="586364" y="340337"/>
                  </a:lnTo>
                  <a:lnTo>
                    <a:pt x="598666" y="221424"/>
                  </a:lnTo>
                  <a:lnTo>
                    <a:pt x="602766" y="168119"/>
                  </a:lnTo>
                  <a:lnTo>
                    <a:pt x="569963" y="123014"/>
                  </a:lnTo>
                  <a:lnTo>
                    <a:pt x="582264" y="94310"/>
                  </a:lnTo>
                  <a:lnTo>
                    <a:pt x="545360" y="65607"/>
                  </a:lnTo>
                  <a:lnTo>
                    <a:pt x="455150" y="73808"/>
                  </a:lnTo>
                  <a:lnTo>
                    <a:pt x="315735" y="0"/>
                  </a:lnTo>
                  <a:lnTo>
                    <a:pt x="229625" y="20502"/>
                  </a:lnTo>
                  <a:lnTo>
                    <a:pt x="147616" y="82009"/>
                  </a:lnTo>
                  <a:lnTo>
                    <a:pt x="77909" y="86110"/>
                  </a:lnTo>
                  <a:lnTo>
                    <a:pt x="36904" y="90210"/>
                  </a:lnTo>
                  <a:lnTo>
                    <a:pt x="0" y="188621"/>
                  </a:lnTo>
                  <a:lnTo>
                    <a:pt x="110712" y="209123"/>
                  </a:lnTo>
                  <a:lnTo>
                    <a:pt x="205023" y="241927"/>
                  </a:lnTo>
                  <a:lnTo>
                    <a:pt x="217324" y="332136"/>
                  </a:lnTo>
                  <a:lnTo>
                    <a:pt x="356739" y="360840"/>
                  </a:lnTo>
                  <a:lnTo>
                    <a:pt x="545360" y="332136"/>
                  </a:lnTo>
                  <a:lnTo>
                    <a:pt x="533059" y="356739"/>
                  </a:lnTo>
                  <a:lnTo>
                    <a:pt x="512556" y="418246"/>
                  </a:lnTo>
                  <a:lnTo>
                    <a:pt x="459250" y="418246"/>
                  </a:lnTo>
                  <a:lnTo>
                    <a:pt x="426447" y="377241"/>
                  </a:lnTo>
                  <a:lnTo>
                    <a:pt x="373141" y="410045"/>
                  </a:lnTo>
                  <a:lnTo>
                    <a:pt x="303433" y="451049"/>
                  </a:lnTo>
                  <a:lnTo>
                    <a:pt x="225525" y="438748"/>
                  </a:lnTo>
                  <a:lnTo>
                    <a:pt x="188621" y="463351"/>
                  </a:lnTo>
                  <a:lnTo>
                    <a:pt x="262429" y="492054"/>
                  </a:lnTo>
                  <a:lnTo>
                    <a:pt x="352639" y="553561"/>
                  </a:lnTo>
                  <a:lnTo>
                    <a:pt x="364940" y="598666"/>
                  </a:lnTo>
                  <a:lnTo>
                    <a:pt x="332137" y="619168"/>
                  </a:lnTo>
                  <a:lnTo>
                    <a:pt x="360840" y="692976"/>
                  </a:lnTo>
                  <a:lnTo>
                    <a:pt x="434648" y="668373"/>
                  </a:lnTo>
                  <a:lnTo>
                    <a:pt x="471552" y="594565"/>
                  </a:lnTo>
                  <a:lnTo>
                    <a:pt x="528958" y="483853"/>
                  </a:lnTo>
                  <a:lnTo>
                    <a:pt x="512556" y="602766"/>
                  </a:lnTo>
                  <a:lnTo>
                    <a:pt x="610967" y="643771"/>
                  </a:lnTo>
                  <a:lnTo>
                    <a:pt x="651972" y="672474"/>
                  </a:lnTo>
                  <a:lnTo>
                    <a:pt x="697076" y="664273"/>
                  </a:lnTo>
                  <a:lnTo>
                    <a:pt x="701177" y="446949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sp>
        <p:nvSpPr>
          <p:cNvPr id="3" name="Freeform 2"/>
          <p:cNvSpPr/>
          <p:nvPr/>
        </p:nvSpPr>
        <p:spPr>
          <a:xfrm>
            <a:off x="644525" y="3086100"/>
            <a:ext cx="141288" cy="177800"/>
          </a:xfrm>
          <a:custGeom>
            <a:avLst/>
            <a:gdLst>
              <a:gd name="connsiteX0" fmla="*/ 0 w 141732"/>
              <a:gd name="connsiteY0" fmla="*/ 9144 h 178308"/>
              <a:gd name="connsiteX1" fmla="*/ 0 w 141732"/>
              <a:gd name="connsiteY1" fmla="*/ 9144 h 178308"/>
              <a:gd name="connsiteX2" fmla="*/ 114300 w 141732"/>
              <a:gd name="connsiteY2" fmla="*/ 178308 h 178308"/>
              <a:gd name="connsiteX3" fmla="*/ 141732 w 141732"/>
              <a:gd name="connsiteY3" fmla="*/ 91440 h 178308"/>
              <a:gd name="connsiteX4" fmla="*/ 50292 w 141732"/>
              <a:gd name="connsiteY4" fmla="*/ 0 h 178308"/>
              <a:gd name="connsiteX5" fmla="*/ 0 w 141732"/>
              <a:gd name="connsiteY5" fmla="*/ 9144 h 178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1732" h="178308">
                <a:moveTo>
                  <a:pt x="0" y="9144"/>
                </a:moveTo>
                <a:lnTo>
                  <a:pt x="0" y="9144"/>
                </a:lnTo>
                <a:lnTo>
                  <a:pt x="114300" y="178308"/>
                </a:lnTo>
                <a:lnTo>
                  <a:pt x="141732" y="91440"/>
                </a:lnTo>
                <a:lnTo>
                  <a:pt x="50292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69888" y="2811463"/>
            <a:ext cx="133350" cy="104775"/>
          </a:xfrm>
          <a:custGeom>
            <a:avLst/>
            <a:gdLst>
              <a:gd name="connsiteX0" fmla="*/ 32004 w 132588"/>
              <a:gd name="connsiteY0" fmla="*/ 0 h 105156"/>
              <a:gd name="connsiteX1" fmla="*/ 0 w 132588"/>
              <a:gd name="connsiteY1" fmla="*/ 64008 h 105156"/>
              <a:gd name="connsiteX2" fmla="*/ 132588 w 132588"/>
              <a:gd name="connsiteY2" fmla="*/ 105156 h 105156"/>
              <a:gd name="connsiteX3" fmla="*/ 32004 w 132588"/>
              <a:gd name="connsiteY3" fmla="*/ 0 h 105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588" h="105156">
                <a:moveTo>
                  <a:pt x="32004" y="0"/>
                </a:moveTo>
                <a:lnTo>
                  <a:pt x="0" y="64008"/>
                </a:lnTo>
                <a:lnTo>
                  <a:pt x="132588" y="105156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651125" y="2587625"/>
            <a:ext cx="77788" cy="92075"/>
          </a:xfrm>
          <a:custGeom>
            <a:avLst/>
            <a:gdLst>
              <a:gd name="connsiteX0" fmla="*/ 45720 w 77724"/>
              <a:gd name="connsiteY0" fmla="*/ 0 h 91440"/>
              <a:gd name="connsiteX1" fmla="*/ 0 w 77724"/>
              <a:gd name="connsiteY1" fmla="*/ 59436 h 91440"/>
              <a:gd name="connsiteX2" fmla="*/ 41148 w 77724"/>
              <a:gd name="connsiteY2" fmla="*/ 91440 h 91440"/>
              <a:gd name="connsiteX3" fmla="*/ 77724 w 77724"/>
              <a:gd name="connsiteY3" fmla="*/ 64008 h 91440"/>
              <a:gd name="connsiteX4" fmla="*/ 45720 w 77724"/>
              <a:gd name="connsiteY4" fmla="*/ 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724" h="91440">
                <a:moveTo>
                  <a:pt x="45720" y="0"/>
                </a:moveTo>
                <a:lnTo>
                  <a:pt x="0" y="59436"/>
                </a:lnTo>
                <a:lnTo>
                  <a:pt x="41148" y="91440"/>
                </a:lnTo>
                <a:lnTo>
                  <a:pt x="77724" y="64008"/>
                </a:lnTo>
                <a:lnTo>
                  <a:pt x="4572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125663" y="3638550"/>
            <a:ext cx="311150" cy="293688"/>
          </a:xfrm>
          <a:custGeom>
            <a:avLst/>
            <a:gdLst>
              <a:gd name="connsiteX0" fmla="*/ 219456 w 310896"/>
              <a:gd name="connsiteY0" fmla="*/ 169164 h 292608"/>
              <a:gd name="connsiteX1" fmla="*/ 164592 w 310896"/>
              <a:gd name="connsiteY1" fmla="*/ 4572 h 292608"/>
              <a:gd name="connsiteX2" fmla="*/ 100584 w 310896"/>
              <a:gd name="connsiteY2" fmla="*/ 0 h 292608"/>
              <a:gd name="connsiteX3" fmla="*/ 105156 w 310896"/>
              <a:gd name="connsiteY3" fmla="*/ 54864 h 292608"/>
              <a:gd name="connsiteX4" fmla="*/ 77724 w 310896"/>
              <a:gd name="connsiteY4" fmla="*/ 13716 h 292608"/>
              <a:gd name="connsiteX5" fmla="*/ 41148 w 310896"/>
              <a:gd name="connsiteY5" fmla="*/ 41148 h 292608"/>
              <a:gd name="connsiteX6" fmla="*/ 41148 w 310896"/>
              <a:gd name="connsiteY6" fmla="*/ 77724 h 292608"/>
              <a:gd name="connsiteX7" fmla="*/ 0 w 310896"/>
              <a:gd name="connsiteY7" fmla="*/ 96012 h 292608"/>
              <a:gd name="connsiteX8" fmla="*/ 123444 w 310896"/>
              <a:gd name="connsiteY8" fmla="*/ 118872 h 292608"/>
              <a:gd name="connsiteX9" fmla="*/ 141732 w 310896"/>
              <a:gd name="connsiteY9" fmla="*/ 182880 h 292608"/>
              <a:gd name="connsiteX10" fmla="*/ 141732 w 310896"/>
              <a:gd name="connsiteY10" fmla="*/ 233172 h 292608"/>
              <a:gd name="connsiteX11" fmla="*/ 283464 w 310896"/>
              <a:gd name="connsiteY11" fmla="*/ 292608 h 292608"/>
              <a:gd name="connsiteX12" fmla="*/ 274320 w 310896"/>
              <a:gd name="connsiteY12" fmla="*/ 224028 h 292608"/>
              <a:gd name="connsiteX13" fmla="*/ 310896 w 310896"/>
              <a:gd name="connsiteY13" fmla="*/ 192024 h 292608"/>
              <a:gd name="connsiteX14" fmla="*/ 219456 w 310896"/>
              <a:gd name="connsiteY14" fmla="*/ 169164 h 29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10896" h="292608">
                <a:moveTo>
                  <a:pt x="219456" y="169164"/>
                </a:moveTo>
                <a:lnTo>
                  <a:pt x="164592" y="4572"/>
                </a:lnTo>
                <a:lnTo>
                  <a:pt x="100584" y="0"/>
                </a:lnTo>
                <a:lnTo>
                  <a:pt x="105156" y="54864"/>
                </a:lnTo>
                <a:lnTo>
                  <a:pt x="77724" y="13716"/>
                </a:lnTo>
                <a:lnTo>
                  <a:pt x="41148" y="41148"/>
                </a:lnTo>
                <a:lnTo>
                  <a:pt x="41148" y="77724"/>
                </a:lnTo>
                <a:lnTo>
                  <a:pt x="0" y="96012"/>
                </a:lnTo>
                <a:lnTo>
                  <a:pt x="123444" y="118872"/>
                </a:lnTo>
                <a:lnTo>
                  <a:pt x="141732" y="182880"/>
                </a:lnTo>
                <a:lnTo>
                  <a:pt x="141732" y="233172"/>
                </a:lnTo>
                <a:lnTo>
                  <a:pt x="283464" y="292608"/>
                </a:lnTo>
                <a:lnTo>
                  <a:pt x="274320" y="224028"/>
                </a:lnTo>
                <a:lnTo>
                  <a:pt x="310896" y="192024"/>
                </a:lnTo>
                <a:lnTo>
                  <a:pt x="219456" y="1691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573338" y="3827463"/>
            <a:ext cx="123825" cy="136525"/>
          </a:xfrm>
          <a:custGeom>
            <a:avLst/>
            <a:gdLst>
              <a:gd name="connsiteX0" fmla="*/ 0 w 123444"/>
              <a:gd name="connsiteY0" fmla="*/ 0 h 137160"/>
              <a:gd name="connsiteX1" fmla="*/ 0 w 123444"/>
              <a:gd name="connsiteY1" fmla="*/ 137160 h 137160"/>
              <a:gd name="connsiteX2" fmla="*/ 68580 w 123444"/>
              <a:gd name="connsiteY2" fmla="*/ 114300 h 137160"/>
              <a:gd name="connsiteX3" fmla="*/ 68580 w 123444"/>
              <a:gd name="connsiteY3" fmla="*/ 114300 h 137160"/>
              <a:gd name="connsiteX4" fmla="*/ 123444 w 123444"/>
              <a:gd name="connsiteY4" fmla="*/ 54864 h 137160"/>
              <a:gd name="connsiteX5" fmla="*/ 0 w 123444"/>
              <a:gd name="connsiteY5" fmla="*/ 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444" h="137160">
                <a:moveTo>
                  <a:pt x="0" y="0"/>
                </a:moveTo>
                <a:lnTo>
                  <a:pt x="0" y="137160"/>
                </a:lnTo>
                <a:lnTo>
                  <a:pt x="68580" y="114300"/>
                </a:lnTo>
                <a:lnTo>
                  <a:pt x="68580" y="114300"/>
                </a:lnTo>
                <a:lnTo>
                  <a:pt x="123444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850900" y="3382963"/>
            <a:ext cx="31750" cy="96837"/>
          </a:xfrm>
          <a:custGeom>
            <a:avLst/>
            <a:gdLst>
              <a:gd name="connsiteX0" fmla="*/ 32004 w 32004"/>
              <a:gd name="connsiteY0" fmla="*/ 0 h 96012"/>
              <a:gd name="connsiteX1" fmla="*/ 0 w 32004"/>
              <a:gd name="connsiteY1" fmla="*/ 64008 h 96012"/>
              <a:gd name="connsiteX2" fmla="*/ 32004 w 32004"/>
              <a:gd name="connsiteY2" fmla="*/ 96012 h 96012"/>
              <a:gd name="connsiteX3" fmla="*/ 32004 w 32004"/>
              <a:gd name="connsiteY3" fmla="*/ 0 h 96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" h="96012">
                <a:moveTo>
                  <a:pt x="32004" y="0"/>
                </a:moveTo>
                <a:lnTo>
                  <a:pt x="0" y="64008"/>
                </a:lnTo>
                <a:lnTo>
                  <a:pt x="32004" y="96012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23925" y="3524250"/>
            <a:ext cx="100013" cy="184150"/>
          </a:xfrm>
          <a:custGeom>
            <a:avLst/>
            <a:gdLst>
              <a:gd name="connsiteX0" fmla="*/ 18288 w 100584"/>
              <a:gd name="connsiteY0" fmla="*/ 0 h 182880"/>
              <a:gd name="connsiteX1" fmla="*/ 0 w 100584"/>
              <a:gd name="connsiteY1" fmla="*/ 59436 h 182880"/>
              <a:gd name="connsiteX2" fmla="*/ 82296 w 100584"/>
              <a:gd name="connsiteY2" fmla="*/ 182880 h 182880"/>
              <a:gd name="connsiteX3" fmla="*/ 100584 w 100584"/>
              <a:gd name="connsiteY3" fmla="*/ 123444 h 182880"/>
              <a:gd name="connsiteX4" fmla="*/ 18288 w 100584"/>
              <a:gd name="connsiteY4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" h="182880">
                <a:moveTo>
                  <a:pt x="18288" y="0"/>
                </a:moveTo>
                <a:lnTo>
                  <a:pt x="0" y="59436"/>
                </a:lnTo>
                <a:lnTo>
                  <a:pt x="82296" y="182880"/>
                </a:lnTo>
                <a:lnTo>
                  <a:pt x="100584" y="123444"/>
                </a:lnTo>
                <a:lnTo>
                  <a:pt x="1828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568450" y="3100388"/>
            <a:ext cx="50800" cy="80962"/>
          </a:xfrm>
          <a:custGeom>
            <a:avLst/>
            <a:gdLst>
              <a:gd name="connsiteX0" fmla="*/ 0 w 50292"/>
              <a:gd name="connsiteY0" fmla="*/ 0 h 82296"/>
              <a:gd name="connsiteX1" fmla="*/ 41148 w 50292"/>
              <a:gd name="connsiteY1" fmla="*/ 82296 h 82296"/>
              <a:gd name="connsiteX2" fmla="*/ 50292 w 50292"/>
              <a:gd name="connsiteY2" fmla="*/ 27432 h 82296"/>
              <a:gd name="connsiteX3" fmla="*/ 0 w 50292"/>
              <a:gd name="connsiteY3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92" h="82296">
                <a:moveTo>
                  <a:pt x="0" y="0"/>
                </a:moveTo>
                <a:lnTo>
                  <a:pt x="41148" y="82296"/>
                </a:lnTo>
                <a:lnTo>
                  <a:pt x="5029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619250" y="3159125"/>
            <a:ext cx="114300" cy="50800"/>
          </a:xfrm>
          <a:custGeom>
            <a:avLst/>
            <a:gdLst>
              <a:gd name="connsiteX0" fmla="*/ 114300 w 114300"/>
              <a:gd name="connsiteY0" fmla="*/ 50292 h 50292"/>
              <a:gd name="connsiteX1" fmla="*/ 18288 w 114300"/>
              <a:gd name="connsiteY1" fmla="*/ 0 h 50292"/>
              <a:gd name="connsiteX2" fmla="*/ 0 w 114300"/>
              <a:gd name="connsiteY2" fmla="*/ 50292 h 50292"/>
              <a:gd name="connsiteX3" fmla="*/ 64008 w 114300"/>
              <a:gd name="connsiteY3" fmla="*/ 50292 h 50292"/>
              <a:gd name="connsiteX4" fmla="*/ 114300 w 114300"/>
              <a:gd name="connsiteY4" fmla="*/ 50292 h 5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" h="50292">
                <a:moveTo>
                  <a:pt x="114300" y="50292"/>
                </a:moveTo>
                <a:lnTo>
                  <a:pt x="18288" y="0"/>
                </a:lnTo>
                <a:lnTo>
                  <a:pt x="0" y="50292"/>
                </a:lnTo>
                <a:lnTo>
                  <a:pt x="64008" y="50292"/>
                </a:lnTo>
                <a:lnTo>
                  <a:pt x="114300" y="502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549400" y="3040063"/>
            <a:ext cx="73025" cy="82550"/>
          </a:xfrm>
          <a:custGeom>
            <a:avLst/>
            <a:gdLst>
              <a:gd name="connsiteX0" fmla="*/ 0 w 73152"/>
              <a:gd name="connsiteY0" fmla="*/ 0 h 82296"/>
              <a:gd name="connsiteX1" fmla="*/ 4572 w 73152"/>
              <a:gd name="connsiteY1" fmla="*/ 45720 h 82296"/>
              <a:gd name="connsiteX2" fmla="*/ 73152 w 73152"/>
              <a:gd name="connsiteY2" fmla="*/ 82296 h 82296"/>
              <a:gd name="connsiteX3" fmla="*/ 73152 w 73152"/>
              <a:gd name="connsiteY3" fmla="*/ 82296 h 82296"/>
              <a:gd name="connsiteX4" fmla="*/ 68580 w 73152"/>
              <a:gd name="connsiteY4" fmla="*/ 36576 h 82296"/>
              <a:gd name="connsiteX5" fmla="*/ 0 w 73152"/>
              <a:gd name="connsiteY5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2" h="82296">
                <a:moveTo>
                  <a:pt x="0" y="0"/>
                </a:moveTo>
                <a:lnTo>
                  <a:pt x="4572" y="45720"/>
                </a:lnTo>
                <a:lnTo>
                  <a:pt x="73152" y="82296"/>
                </a:lnTo>
                <a:lnTo>
                  <a:pt x="73152" y="82296"/>
                </a:lnTo>
                <a:lnTo>
                  <a:pt x="68580" y="3657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692275" y="3141663"/>
            <a:ext cx="58738" cy="80962"/>
          </a:xfrm>
          <a:custGeom>
            <a:avLst/>
            <a:gdLst>
              <a:gd name="connsiteX0" fmla="*/ 0 w 59436"/>
              <a:gd name="connsiteY0" fmla="*/ 0 h 82296"/>
              <a:gd name="connsiteX1" fmla="*/ 50292 w 59436"/>
              <a:gd name="connsiteY1" fmla="*/ 82296 h 82296"/>
              <a:gd name="connsiteX2" fmla="*/ 59436 w 59436"/>
              <a:gd name="connsiteY2" fmla="*/ 54864 h 82296"/>
              <a:gd name="connsiteX3" fmla="*/ 0 w 59436"/>
              <a:gd name="connsiteY3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" h="82296">
                <a:moveTo>
                  <a:pt x="0" y="0"/>
                </a:moveTo>
                <a:lnTo>
                  <a:pt x="50292" y="82296"/>
                </a:lnTo>
                <a:lnTo>
                  <a:pt x="5943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998663" y="3136900"/>
            <a:ext cx="39687" cy="77788"/>
          </a:xfrm>
          <a:custGeom>
            <a:avLst/>
            <a:gdLst>
              <a:gd name="connsiteX0" fmla="*/ 0 w 41148"/>
              <a:gd name="connsiteY0" fmla="*/ 0 h 77724"/>
              <a:gd name="connsiteX1" fmla="*/ 9144 w 41148"/>
              <a:gd name="connsiteY1" fmla="*/ 77724 h 77724"/>
              <a:gd name="connsiteX2" fmla="*/ 41148 w 41148"/>
              <a:gd name="connsiteY2" fmla="*/ 45720 h 77724"/>
              <a:gd name="connsiteX3" fmla="*/ 0 w 41148"/>
              <a:gd name="connsiteY3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" h="77724">
                <a:moveTo>
                  <a:pt x="0" y="0"/>
                </a:moveTo>
                <a:lnTo>
                  <a:pt x="9144" y="77724"/>
                </a:lnTo>
                <a:lnTo>
                  <a:pt x="41148" y="45720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1084263" y="3744913"/>
            <a:ext cx="49212" cy="58737"/>
          </a:xfrm>
          <a:custGeom>
            <a:avLst/>
            <a:gdLst>
              <a:gd name="connsiteX0" fmla="*/ 0 w 50292"/>
              <a:gd name="connsiteY0" fmla="*/ 0 h 59436"/>
              <a:gd name="connsiteX1" fmla="*/ 50292 w 50292"/>
              <a:gd name="connsiteY1" fmla="*/ 59436 h 59436"/>
              <a:gd name="connsiteX2" fmla="*/ 0 w 50292"/>
              <a:gd name="connsiteY2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292" h="59436">
                <a:moveTo>
                  <a:pt x="0" y="0"/>
                </a:moveTo>
                <a:lnTo>
                  <a:pt x="5029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165225" y="3822700"/>
            <a:ext cx="33338" cy="53975"/>
          </a:xfrm>
          <a:custGeom>
            <a:avLst/>
            <a:gdLst>
              <a:gd name="connsiteX0" fmla="*/ 4572 w 32004"/>
              <a:gd name="connsiteY0" fmla="*/ 0 h 54864"/>
              <a:gd name="connsiteX1" fmla="*/ 0 w 32004"/>
              <a:gd name="connsiteY1" fmla="*/ 54864 h 54864"/>
              <a:gd name="connsiteX2" fmla="*/ 32004 w 32004"/>
              <a:gd name="connsiteY2" fmla="*/ 45720 h 54864"/>
              <a:gd name="connsiteX3" fmla="*/ 4572 w 32004"/>
              <a:gd name="connsiteY3" fmla="*/ 0 h 54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" h="54864">
                <a:moveTo>
                  <a:pt x="4572" y="0"/>
                </a:moveTo>
                <a:lnTo>
                  <a:pt x="0" y="54864"/>
                </a:lnTo>
                <a:lnTo>
                  <a:pt x="32004" y="45720"/>
                </a:lnTo>
                <a:lnTo>
                  <a:pt x="45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225550" y="3876675"/>
            <a:ext cx="26988" cy="96838"/>
          </a:xfrm>
          <a:custGeom>
            <a:avLst/>
            <a:gdLst>
              <a:gd name="connsiteX0" fmla="*/ 0 w 27432"/>
              <a:gd name="connsiteY0" fmla="*/ 0 h 96012"/>
              <a:gd name="connsiteX1" fmla="*/ 18288 w 27432"/>
              <a:gd name="connsiteY1" fmla="*/ 96012 h 96012"/>
              <a:gd name="connsiteX2" fmla="*/ 27432 w 27432"/>
              <a:gd name="connsiteY2" fmla="*/ 59436 h 96012"/>
              <a:gd name="connsiteX3" fmla="*/ 0 w 27432"/>
              <a:gd name="connsiteY3" fmla="*/ 0 h 96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" h="96012">
                <a:moveTo>
                  <a:pt x="0" y="0"/>
                </a:moveTo>
                <a:lnTo>
                  <a:pt x="18288" y="96012"/>
                </a:ln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979613" y="3424238"/>
            <a:ext cx="9525" cy="68262"/>
          </a:xfrm>
          <a:custGeom>
            <a:avLst/>
            <a:gdLst>
              <a:gd name="connsiteX0" fmla="*/ 9144 w 9144"/>
              <a:gd name="connsiteY0" fmla="*/ 0 h 68580"/>
              <a:gd name="connsiteX1" fmla="*/ 0 w 9144"/>
              <a:gd name="connsiteY1" fmla="*/ 68580 h 68580"/>
              <a:gd name="connsiteX2" fmla="*/ 9144 w 9144"/>
              <a:gd name="connsiteY2" fmla="*/ 0 h 6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" h="68580">
                <a:moveTo>
                  <a:pt x="9144" y="0"/>
                </a:moveTo>
                <a:lnTo>
                  <a:pt x="0" y="68580"/>
                </a:lnTo>
                <a:lnTo>
                  <a:pt x="91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63" name="Freeform 20"/>
          <p:cNvSpPr>
            <a:spLocks/>
          </p:cNvSpPr>
          <p:nvPr/>
        </p:nvSpPr>
        <p:spPr bwMode="auto">
          <a:xfrm>
            <a:off x="2016125" y="337026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524250" y="4630738"/>
            <a:ext cx="247650" cy="74612"/>
          </a:xfrm>
          <a:custGeom>
            <a:avLst/>
            <a:gdLst>
              <a:gd name="connsiteX0" fmla="*/ 246888 w 246888"/>
              <a:gd name="connsiteY0" fmla="*/ 0 h 73152"/>
              <a:gd name="connsiteX1" fmla="*/ 32004 w 246888"/>
              <a:gd name="connsiteY1" fmla="*/ 0 h 73152"/>
              <a:gd name="connsiteX2" fmla="*/ 0 w 246888"/>
              <a:gd name="connsiteY2" fmla="*/ 36576 h 73152"/>
              <a:gd name="connsiteX3" fmla="*/ 77724 w 246888"/>
              <a:gd name="connsiteY3" fmla="*/ 45720 h 73152"/>
              <a:gd name="connsiteX4" fmla="*/ 128016 w 246888"/>
              <a:gd name="connsiteY4" fmla="*/ 73152 h 73152"/>
              <a:gd name="connsiteX5" fmla="*/ 246888 w 246888"/>
              <a:gd name="connsiteY5" fmla="*/ 0 h 7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888" h="73152">
                <a:moveTo>
                  <a:pt x="246888" y="0"/>
                </a:moveTo>
                <a:lnTo>
                  <a:pt x="32004" y="0"/>
                </a:lnTo>
                <a:lnTo>
                  <a:pt x="0" y="36576"/>
                </a:lnTo>
                <a:lnTo>
                  <a:pt x="77724" y="45720"/>
                </a:lnTo>
                <a:lnTo>
                  <a:pt x="128016" y="73152"/>
                </a:lnTo>
                <a:lnTo>
                  <a:pt x="24688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3854450" y="4856163"/>
            <a:ext cx="214313" cy="136525"/>
          </a:xfrm>
          <a:custGeom>
            <a:avLst/>
            <a:gdLst>
              <a:gd name="connsiteX0" fmla="*/ 214884 w 214884"/>
              <a:gd name="connsiteY0" fmla="*/ 50292 h 137160"/>
              <a:gd name="connsiteX1" fmla="*/ 132588 w 214884"/>
              <a:gd name="connsiteY1" fmla="*/ 0 h 137160"/>
              <a:gd name="connsiteX2" fmla="*/ 0 w 214884"/>
              <a:gd name="connsiteY2" fmla="*/ 22860 h 137160"/>
              <a:gd name="connsiteX3" fmla="*/ 73152 w 214884"/>
              <a:gd name="connsiteY3" fmla="*/ 86868 h 137160"/>
              <a:gd name="connsiteX4" fmla="*/ 128016 w 214884"/>
              <a:gd name="connsiteY4" fmla="*/ 137160 h 137160"/>
              <a:gd name="connsiteX5" fmla="*/ 214884 w 214884"/>
              <a:gd name="connsiteY5" fmla="*/ 50292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884" h="137160">
                <a:moveTo>
                  <a:pt x="214884" y="50292"/>
                </a:moveTo>
                <a:lnTo>
                  <a:pt x="132588" y="0"/>
                </a:lnTo>
                <a:lnTo>
                  <a:pt x="0" y="22860"/>
                </a:lnTo>
                <a:lnTo>
                  <a:pt x="73152" y="86868"/>
                </a:lnTo>
                <a:lnTo>
                  <a:pt x="128016" y="137160"/>
                </a:lnTo>
                <a:lnTo>
                  <a:pt x="214884" y="502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105275" y="4873625"/>
            <a:ext cx="142875" cy="146050"/>
          </a:xfrm>
          <a:custGeom>
            <a:avLst/>
            <a:gdLst>
              <a:gd name="connsiteX0" fmla="*/ 100584 w 141732"/>
              <a:gd name="connsiteY0" fmla="*/ 0 h 146304"/>
              <a:gd name="connsiteX1" fmla="*/ 32004 w 141732"/>
              <a:gd name="connsiteY1" fmla="*/ 54864 h 146304"/>
              <a:gd name="connsiteX2" fmla="*/ 32004 w 141732"/>
              <a:gd name="connsiteY2" fmla="*/ 91440 h 146304"/>
              <a:gd name="connsiteX3" fmla="*/ 0 w 141732"/>
              <a:gd name="connsiteY3" fmla="*/ 114300 h 146304"/>
              <a:gd name="connsiteX4" fmla="*/ 96012 w 141732"/>
              <a:gd name="connsiteY4" fmla="*/ 146304 h 146304"/>
              <a:gd name="connsiteX5" fmla="*/ 141732 w 141732"/>
              <a:gd name="connsiteY5" fmla="*/ 91440 h 146304"/>
              <a:gd name="connsiteX6" fmla="*/ 100584 w 141732"/>
              <a:gd name="connsiteY6" fmla="*/ 0 h 14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1732" h="146304">
                <a:moveTo>
                  <a:pt x="100584" y="0"/>
                </a:moveTo>
                <a:lnTo>
                  <a:pt x="32004" y="54864"/>
                </a:lnTo>
                <a:lnTo>
                  <a:pt x="32004" y="91440"/>
                </a:lnTo>
                <a:lnTo>
                  <a:pt x="0" y="114300"/>
                </a:lnTo>
                <a:lnTo>
                  <a:pt x="96012" y="146304"/>
                </a:lnTo>
                <a:lnTo>
                  <a:pt x="141732" y="91440"/>
                </a:lnTo>
                <a:lnTo>
                  <a:pt x="1005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4260850" y="4910138"/>
            <a:ext cx="296863" cy="141287"/>
          </a:xfrm>
          <a:custGeom>
            <a:avLst/>
            <a:gdLst>
              <a:gd name="connsiteX0" fmla="*/ 173736 w 297180"/>
              <a:gd name="connsiteY0" fmla="*/ 9144 h 141732"/>
              <a:gd name="connsiteX1" fmla="*/ 100584 w 297180"/>
              <a:gd name="connsiteY1" fmla="*/ 0 h 141732"/>
              <a:gd name="connsiteX2" fmla="*/ 18288 w 297180"/>
              <a:gd name="connsiteY2" fmla="*/ 45720 h 141732"/>
              <a:gd name="connsiteX3" fmla="*/ 0 w 297180"/>
              <a:gd name="connsiteY3" fmla="*/ 123444 h 141732"/>
              <a:gd name="connsiteX4" fmla="*/ 73152 w 297180"/>
              <a:gd name="connsiteY4" fmla="*/ 141732 h 141732"/>
              <a:gd name="connsiteX5" fmla="*/ 146304 w 297180"/>
              <a:gd name="connsiteY5" fmla="*/ 123444 h 141732"/>
              <a:gd name="connsiteX6" fmla="*/ 297180 w 297180"/>
              <a:gd name="connsiteY6" fmla="*/ 68580 h 141732"/>
              <a:gd name="connsiteX7" fmla="*/ 201168 w 297180"/>
              <a:gd name="connsiteY7" fmla="*/ 64008 h 141732"/>
              <a:gd name="connsiteX8" fmla="*/ 173736 w 297180"/>
              <a:gd name="connsiteY8" fmla="*/ 9144 h 14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180" h="141732">
                <a:moveTo>
                  <a:pt x="173736" y="9144"/>
                </a:moveTo>
                <a:lnTo>
                  <a:pt x="100584" y="0"/>
                </a:lnTo>
                <a:lnTo>
                  <a:pt x="18288" y="45720"/>
                </a:lnTo>
                <a:lnTo>
                  <a:pt x="0" y="123444"/>
                </a:lnTo>
                <a:lnTo>
                  <a:pt x="73152" y="141732"/>
                </a:lnTo>
                <a:lnTo>
                  <a:pt x="146304" y="123444"/>
                </a:lnTo>
                <a:lnTo>
                  <a:pt x="297180" y="68580"/>
                </a:lnTo>
                <a:lnTo>
                  <a:pt x="201168" y="64008"/>
                </a:lnTo>
                <a:lnTo>
                  <a:pt x="173736" y="91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452938" y="4856163"/>
            <a:ext cx="260350" cy="127000"/>
          </a:xfrm>
          <a:custGeom>
            <a:avLst/>
            <a:gdLst>
              <a:gd name="connsiteX0" fmla="*/ 260604 w 260604"/>
              <a:gd name="connsiteY0" fmla="*/ 114300 h 128016"/>
              <a:gd name="connsiteX1" fmla="*/ 214884 w 260604"/>
              <a:gd name="connsiteY1" fmla="*/ 32004 h 128016"/>
              <a:gd name="connsiteX2" fmla="*/ 182880 w 260604"/>
              <a:gd name="connsiteY2" fmla="*/ 82296 h 128016"/>
              <a:gd name="connsiteX3" fmla="*/ 141732 w 260604"/>
              <a:gd name="connsiteY3" fmla="*/ 41148 h 128016"/>
              <a:gd name="connsiteX4" fmla="*/ 100584 w 260604"/>
              <a:gd name="connsiteY4" fmla="*/ 45720 h 128016"/>
              <a:gd name="connsiteX5" fmla="*/ 36576 w 260604"/>
              <a:gd name="connsiteY5" fmla="*/ 0 h 128016"/>
              <a:gd name="connsiteX6" fmla="*/ 0 w 260604"/>
              <a:gd name="connsiteY6" fmla="*/ 22860 h 128016"/>
              <a:gd name="connsiteX7" fmla="*/ 45720 w 260604"/>
              <a:gd name="connsiteY7" fmla="*/ 77724 h 128016"/>
              <a:gd name="connsiteX8" fmla="*/ 123444 w 260604"/>
              <a:gd name="connsiteY8" fmla="*/ 128016 h 128016"/>
              <a:gd name="connsiteX9" fmla="*/ 123444 w 260604"/>
              <a:gd name="connsiteY9" fmla="*/ 128016 h 128016"/>
              <a:gd name="connsiteX10" fmla="*/ 260604 w 260604"/>
              <a:gd name="connsiteY10" fmla="*/ 114300 h 128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" h="128016">
                <a:moveTo>
                  <a:pt x="260604" y="114300"/>
                </a:moveTo>
                <a:lnTo>
                  <a:pt x="214884" y="32004"/>
                </a:lnTo>
                <a:lnTo>
                  <a:pt x="182880" y="82296"/>
                </a:lnTo>
                <a:lnTo>
                  <a:pt x="141732" y="41148"/>
                </a:lnTo>
                <a:lnTo>
                  <a:pt x="100584" y="45720"/>
                </a:lnTo>
                <a:lnTo>
                  <a:pt x="36576" y="0"/>
                </a:lnTo>
                <a:lnTo>
                  <a:pt x="0" y="22860"/>
                </a:lnTo>
                <a:lnTo>
                  <a:pt x="45720" y="77724"/>
                </a:lnTo>
                <a:lnTo>
                  <a:pt x="123444" y="128016"/>
                </a:lnTo>
                <a:lnTo>
                  <a:pt x="123444" y="128016"/>
                </a:lnTo>
                <a:lnTo>
                  <a:pt x="260604" y="1143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672013" y="5084763"/>
            <a:ext cx="342900" cy="187325"/>
          </a:xfrm>
          <a:custGeom>
            <a:avLst/>
            <a:gdLst>
              <a:gd name="connsiteX0" fmla="*/ 251460 w 342900"/>
              <a:gd name="connsiteY0" fmla="*/ 68580 h 187452"/>
              <a:gd name="connsiteX1" fmla="*/ 173736 w 342900"/>
              <a:gd name="connsiteY1" fmla="*/ 0 h 187452"/>
              <a:gd name="connsiteX2" fmla="*/ 132588 w 342900"/>
              <a:gd name="connsiteY2" fmla="*/ 22860 h 187452"/>
              <a:gd name="connsiteX3" fmla="*/ 0 w 342900"/>
              <a:gd name="connsiteY3" fmla="*/ 36576 h 187452"/>
              <a:gd name="connsiteX4" fmla="*/ 41148 w 342900"/>
              <a:gd name="connsiteY4" fmla="*/ 86868 h 187452"/>
              <a:gd name="connsiteX5" fmla="*/ 146304 w 342900"/>
              <a:gd name="connsiteY5" fmla="*/ 105156 h 187452"/>
              <a:gd name="connsiteX6" fmla="*/ 224028 w 342900"/>
              <a:gd name="connsiteY6" fmla="*/ 169164 h 187452"/>
              <a:gd name="connsiteX7" fmla="*/ 292608 w 342900"/>
              <a:gd name="connsiteY7" fmla="*/ 187452 h 187452"/>
              <a:gd name="connsiteX8" fmla="*/ 342900 w 342900"/>
              <a:gd name="connsiteY8" fmla="*/ 155448 h 187452"/>
              <a:gd name="connsiteX9" fmla="*/ 251460 w 342900"/>
              <a:gd name="connsiteY9" fmla="*/ 68580 h 18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2900" h="187452">
                <a:moveTo>
                  <a:pt x="251460" y="68580"/>
                </a:moveTo>
                <a:lnTo>
                  <a:pt x="173736" y="0"/>
                </a:lnTo>
                <a:lnTo>
                  <a:pt x="132588" y="22860"/>
                </a:lnTo>
                <a:lnTo>
                  <a:pt x="0" y="36576"/>
                </a:lnTo>
                <a:lnTo>
                  <a:pt x="41148" y="86868"/>
                </a:lnTo>
                <a:lnTo>
                  <a:pt x="146304" y="105156"/>
                </a:lnTo>
                <a:lnTo>
                  <a:pt x="224028" y="169164"/>
                </a:lnTo>
                <a:lnTo>
                  <a:pt x="292608" y="187452"/>
                </a:lnTo>
                <a:lnTo>
                  <a:pt x="342900" y="155448"/>
                </a:lnTo>
                <a:lnTo>
                  <a:pt x="251460" y="685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841875" y="4883150"/>
            <a:ext cx="630238" cy="123825"/>
          </a:xfrm>
          <a:custGeom>
            <a:avLst/>
            <a:gdLst>
              <a:gd name="connsiteX0" fmla="*/ 105156 w 630936"/>
              <a:gd name="connsiteY0" fmla="*/ 0 h 123444"/>
              <a:gd name="connsiteX1" fmla="*/ 0 w 630936"/>
              <a:gd name="connsiteY1" fmla="*/ 68580 h 123444"/>
              <a:gd name="connsiteX2" fmla="*/ 0 w 630936"/>
              <a:gd name="connsiteY2" fmla="*/ 109728 h 123444"/>
              <a:gd name="connsiteX3" fmla="*/ 105156 w 630936"/>
              <a:gd name="connsiteY3" fmla="*/ 109728 h 123444"/>
              <a:gd name="connsiteX4" fmla="*/ 365760 w 630936"/>
              <a:gd name="connsiteY4" fmla="*/ 123444 h 123444"/>
              <a:gd name="connsiteX5" fmla="*/ 630936 w 630936"/>
              <a:gd name="connsiteY5" fmla="*/ 4572 h 123444"/>
              <a:gd name="connsiteX6" fmla="*/ 443484 w 630936"/>
              <a:gd name="connsiteY6" fmla="*/ 68580 h 123444"/>
              <a:gd name="connsiteX7" fmla="*/ 397764 w 630936"/>
              <a:gd name="connsiteY7" fmla="*/ 36576 h 123444"/>
              <a:gd name="connsiteX8" fmla="*/ 283464 w 630936"/>
              <a:gd name="connsiteY8" fmla="*/ 73152 h 123444"/>
              <a:gd name="connsiteX9" fmla="*/ 205740 w 630936"/>
              <a:gd name="connsiteY9" fmla="*/ 32004 h 123444"/>
              <a:gd name="connsiteX10" fmla="*/ 105156 w 630936"/>
              <a:gd name="connsiteY10" fmla="*/ 0 h 123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0936" h="123444">
                <a:moveTo>
                  <a:pt x="105156" y="0"/>
                </a:moveTo>
                <a:lnTo>
                  <a:pt x="0" y="68580"/>
                </a:lnTo>
                <a:lnTo>
                  <a:pt x="0" y="109728"/>
                </a:lnTo>
                <a:lnTo>
                  <a:pt x="105156" y="109728"/>
                </a:lnTo>
                <a:lnTo>
                  <a:pt x="365760" y="123444"/>
                </a:lnTo>
                <a:lnTo>
                  <a:pt x="630936" y="4572"/>
                </a:lnTo>
                <a:lnTo>
                  <a:pt x="443484" y="68580"/>
                </a:lnTo>
                <a:lnTo>
                  <a:pt x="397764" y="36576"/>
                </a:lnTo>
                <a:lnTo>
                  <a:pt x="283464" y="73152"/>
                </a:lnTo>
                <a:lnTo>
                  <a:pt x="205740" y="32004"/>
                </a:lnTo>
                <a:lnTo>
                  <a:pt x="10515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1" name="Freeform 5120"/>
          <p:cNvSpPr/>
          <p:nvPr/>
        </p:nvSpPr>
        <p:spPr>
          <a:xfrm>
            <a:off x="5513388" y="5014913"/>
            <a:ext cx="315912" cy="274637"/>
          </a:xfrm>
          <a:custGeom>
            <a:avLst/>
            <a:gdLst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0 w 333756"/>
              <a:gd name="connsiteY15" fmla="*/ 233172 h 274320"/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13716 w 333756"/>
              <a:gd name="connsiteY15" fmla="*/ 178308 h 274320"/>
              <a:gd name="connsiteX16" fmla="*/ 0 w 333756"/>
              <a:gd name="connsiteY16" fmla="*/ 233172 h 274320"/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96012 w 333756"/>
              <a:gd name="connsiteY15" fmla="*/ 178308 h 274320"/>
              <a:gd name="connsiteX16" fmla="*/ 0 w 333756"/>
              <a:gd name="connsiteY16" fmla="*/ 233172 h 274320"/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96012 w 333756"/>
              <a:gd name="connsiteY15" fmla="*/ 178308 h 274320"/>
              <a:gd name="connsiteX16" fmla="*/ 22860 w 333756"/>
              <a:gd name="connsiteY16" fmla="*/ 205740 h 274320"/>
              <a:gd name="connsiteX17" fmla="*/ 0 w 333756"/>
              <a:gd name="connsiteY17" fmla="*/ 233172 h 274320"/>
              <a:gd name="connsiteX0" fmla="*/ 0 w 315468"/>
              <a:gd name="connsiteY0" fmla="*/ 233172 h 274320"/>
              <a:gd name="connsiteX1" fmla="*/ 64008 w 315468"/>
              <a:gd name="connsiteY1" fmla="*/ 274320 h 274320"/>
              <a:gd name="connsiteX2" fmla="*/ 123444 w 315468"/>
              <a:gd name="connsiteY2" fmla="*/ 237744 h 274320"/>
              <a:gd name="connsiteX3" fmla="*/ 173736 w 315468"/>
              <a:gd name="connsiteY3" fmla="*/ 237744 h 274320"/>
              <a:gd name="connsiteX4" fmla="*/ 292608 w 315468"/>
              <a:gd name="connsiteY4" fmla="*/ 114300 h 274320"/>
              <a:gd name="connsiteX5" fmla="*/ 292608 w 315468"/>
              <a:gd name="connsiteY5" fmla="*/ 54864 h 274320"/>
              <a:gd name="connsiteX6" fmla="*/ 315468 w 315468"/>
              <a:gd name="connsiteY6" fmla="*/ 18288 h 274320"/>
              <a:gd name="connsiteX7" fmla="*/ 265176 w 315468"/>
              <a:gd name="connsiteY7" fmla="*/ 0 h 274320"/>
              <a:gd name="connsiteX8" fmla="*/ 192024 w 315468"/>
              <a:gd name="connsiteY8" fmla="*/ 41148 h 274320"/>
              <a:gd name="connsiteX9" fmla="*/ 196596 w 315468"/>
              <a:gd name="connsiteY9" fmla="*/ 86868 h 274320"/>
              <a:gd name="connsiteX10" fmla="*/ 173736 w 315468"/>
              <a:gd name="connsiteY10" fmla="*/ 105156 h 274320"/>
              <a:gd name="connsiteX11" fmla="*/ 146304 w 315468"/>
              <a:gd name="connsiteY11" fmla="*/ 82296 h 274320"/>
              <a:gd name="connsiteX12" fmla="*/ 132588 w 315468"/>
              <a:gd name="connsiteY12" fmla="*/ 100584 h 274320"/>
              <a:gd name="connsiteX13" fmla="*/ 82296 w 315468"/>
              <a:gd name="connsiteY13" fmla="*/ 73152 h 274320"/>
              <a:gd name="connsiteX14" fmla="*/ 18288 w 315468"/>
              <a:gd name="connsiteY14" fmla="*/ 150876 h 274320"/>
              <a:gd name="connsiteX15" fmla="*/ 77724 w 315468"/>
              <a:gd name="connsiteY15" fmla="*/ 178308 h 274320"/>
              <a:gd name="connsiteX16" fmla="*/ 4572 w 315468"/>
              <a:gd name="connsiteY16" fmla="*/ 205740 h 274320"/>
              <a:gd name="connsiteX17" fmla="*/ 0 w 315468"/>
              <a:gd name="connsiteY17" fmla="*/ 233172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5468" h="274320">
                <a:moveTo>
                  <a:pt x="0" y="233172"/>
                </a:moveTo>
                <a:lnTo>
                  <a:pt x="64008" y="274320"/>
                </a:lnTo>
                <a:lnTo>
                  <a:pt x="123444" y="237744"/>
                </a:lnTo>
                <a:lnTo>
                  <a:pt x="173736" y="237744"/>
                </a:lnTo>
                <a:lnTo>
                  <a:pt x="292608" y="114300"/>
                </a:lnTo>
                <a:lnTo>
                  <a:pt x="292608" y="54864"/>
                </a:lnTo>
                <a:lnTo>
                  <a:pt x="315468" y="18288"/>
                </a:lnTo>
                <a:lnTo>
                  <a:pt x="265176" y="0"/>
                </a:lnTo>
                <a:lnTo>
                  <a:pt x="192024" y="41148"/>
                </a:lnTo>
                <a:lnTo>
                  <a:pt x="196596" y="86868"/>
                </a:lnTo>
                <a:lnTo>
                  <a:pt x="173736" y="105156"/>
                </a:lnTo>
                <a:lnTo>
                  <a:pt x="146304" y="82296"/>
                </a:lnTo>
                <a:lnTo>
                  <a:pt x="132588" y="100584"/>
                </a:lnTo>
                <a:lnTo>
                  <a:pt x="82296" y="73152"/>
                </a:lnTo>
                <a:lnTo>
                  <a:pt x="18288" y="150876"/>
                </a:lnTo>
                <a:lnTo>
                  <a:pt x="77724" y="178308"/>
                </a:lnTo>
                <a:cubicBezTo>
                  <a:pt x="50292" y="192024"/>
                  <a:pt x="32004" y="192024"/>
                  <a:pt x="4572" y="205740"/>
                </a:cubicBezTo>
                <a:lnTo>
                  <a:pt x="0" y="2331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3" name="Freeform 5122"/>
          <p:cNvSpPr/>
          <p:nvPr/>
        </p:nvSpPr>
        <p:spPr>
          <a:xfrm>
            <a:off x="5376863" y="5303838"/>
            <a:ext cx="90487" cy="87312"/>
          </a:xfrm>
          <a:custGeom>
            <a:avLst/>
            <a:gdLst>
              <a:gd name="connsiteX0" fmla="*/ 91440 w 91440"/>
              <a:gd name="connsiteY0" fmla="*/ 0 h 86868"/>
              <a:gd name="connsiteX1" fmla="*/ 0 w 91440"/>
              <a:gd name="connsiteY1" fmla="*/ 45720 h 86868"/>
              <a:gd name="connsiteX2" fmla="*/ 13716 w 91440"/>
              <a:gd name="connsiteY2" fmla="*/ 86868 h 86868"/>
              <a:gd name="connsiteX3" fmla="*/ 86868 w 91440"/>
              <a:gd name="connsiteY3" fmla="*/ 68580 h 86868"/>
              <a:gd name="connsiteX4" fmla="*/ 91440 w 91440"/>
              <a:gd name="connsiteY4" fmla="*/ 0 h 8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" h="86868">
                <a:moveTo>
                  <a:pt x="91440" y="0"/>
                </a:moveTo>
                <a:lnTo>
                  <a:pt x="0" y="45720"/>
                </a:lnTo>
                <a:lnTo>
                  <a:pt x="13716" y="86868"/>
                </a:lnTo>
                <a:lnTo>
                  <a:pt x="86868" y="68580"/>
                </a:lnTo>
                <a:lnTo>
                  <a:pt x="9144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4" name="Freeform 5123"/>
          <p:cNvSpPr/>
          <p:nvPr/>
        </p:nvSpPr>
        <p:spPr>
          <a:xfrm>
            <a:off x="5180013" y="5289550"/>
            <a:ext cx="41275" cy="23813"/>
          </a:xfrm>
          <a:custGeom>
            <a:avLst/>
            <a:gdLst>
              <a:gd name="connsiteX0" fmla="*/ 41148 w 41148"/>
              <a:gd name="connsiteY0" fmla="*/ 0 h 22860"/>
              <a:gd name="connsiteX1" fmla="*/ 0 w 41148"/>
              <a:gd name="connsiteY1" fmla="*/ 22860 h 22860"/>
              <a:gd name="connsiteX2" fmla="*/ 41148 w 41148"/>
              <a:gd name="connsiteY2" fmla="*/ 0 h 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" h="22860">
                <a:moveTo>
                  <a:pt x="41148" y="0"/>
                </a:moveTo>
                <a:lnTo>
                  <a:pt x="0" y="22860"/>
                </a:lnTo>
                <a:lnTo>
                  <a:pt x="411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5" name="Freeform 5124"/>
          <p:cNvSpPr/>
          <p:nvPr/>
        </p:nvSpPr>
        <p:spPr>
          <a:xfrm>
            <a:off x="5472113" y="4883150"/>
            <a:ext cx="101600" cy="73025"/>
          </a:xfrm>
          <a:custGeom>
            <a:avLst/>
            <a:gdLst>
              <a:gd name="connsiteX0" fmla="*/ 100584 w 100584"/>
              <a:gd name="connsiteY0" fmla="*/ 0 h 73152"/>
              <a:gd name="connsiteX1" fmla="*/ 0 w 100584"/>
              <a:gd name="connsiteY1" fmla="*/ 50292 h 73152"/>
              <a:gd name="connsiteX2" fmla="*/ 22860 w 100584"/>
              <a:gd name="connsiteY2" fmla="*/ 73152 h 73152"/>
              <a:gd name="connsiteX3" fmla="*/ 100584 w 100584"/>
              <a:gd name="connsiteY3" fmla="*/ 0 h 7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584" h="73152">
                <a:moveTo>
                  <a:pt x="100584" y="0"/>
                </a:moveTo>
                <a:lnTo>
                  <a:pt x="0" y="50292"/>
                </a:lnTo>
                <a:lnTo>
                  <a:pt x="22860" y="73152"/>
                </a:lnTo>
                <a:lnTo>
                  <a:pt x="1005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6" name="Freeform 5125"/>
          <p:cNvSpPr/>
          <p:nvPr/>
        </p:nvSpPr>
        <p:spPr>
          <a:xfrm>
            <a:off x="5610225" y="4878388"/>
            <a:ext cx="49213" cy="68262"/>
          </a:xfrm>
          <a:custGeom>
            <a:avLst/>
            <a:gdLst>
              <a:gd name="connsiteX0" fmla="*/ 50292 w 50292"/>
              <a:gd name="connsiteY0" fmla="*/ 0 h 68580"/>
              <a:gd name="connsiteX1" fmla="*/ 0 w 50292"/>
              <a:gd name="connsiteY1" fmla="*/ 22860 h 68580"/>
              <a:gd name="connsiteX2" fmla="*/ 0 w 50292"/>
              <a:gd name="connsiteY2" fmla="*/ 68580 h 68580"/>
              <a:gd name="connsiteX3" fmla="*/ 50292 w 50292"/>
              <a:gd name="connsiteY3" fmla="*/ 0 h 6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92" h="68580">
                <a:moveTo>
                  <a:pt x="50292" y="0"/>
                </a:moveTo>
                <a:lnTo>
                  <a:pt x="0" y="22860"/>
                </a:lnTo>
                <a:lnTo>
                  <a:pt x="0" y="68580"/>
                </a:lnTo>
                <a:lnTo>
                  <a:pt x="5029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7" name="Freeform 5126"/>
          <p:cNvSpPr/>
          <p:nvPr/>
        </p:nvSpPr>
        <p:spPr>
          <a:xfrm>
            <a:off x="5683250" y="4868863"/>
            <a:ext cx="119063" cy="60325"/>
          </a:xfrm>
          <a:custGeom>
            <a:avLst/>
            <a:gdLst>
              <a:gd name="connsiteX0" fmla="*/ 118872 w 118872"/>
              <a:gd name="connsiteY0" fmla="*/ 0 h 59436"/>
              <a:gd name="connsiteX1" fmla="*/ 18288 w 118872"/>
              <a:gd name="connsiteY1" fmla="*/ 9144 h 59436"/>
              <a:gd name="connsiteX2" fmla="*/ 0 w 118872"/>
              <a:gd name="connsiteY2" fmla="*/ 59436 h 59436"/>
              <a:gd name="connsiteX3" fmla="*/ 118872 w 118872"/>
              <a:gd name="connsiteY3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872" h="59436">
                <a:moveTo>
                  <a:pt x="118872" y="0"/>
                </a:moveTo>
                <a:lnTo>
                  <a:pt x="18288" y="9144"/>
                </a:lnTo>
                <a:lnTo>
                  <a:pt x="0" y="59436"/>
                </a:lnTo>
                <a:lnTo>
                  <a:pt x="1188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8" name="Freeform 5127"/>
          <p:cNvSpPr/>
          <p:nvPr/>
        </p:nvSpPr>
        <p:spPr>
          <a:xfrm>
            <a:off x="5929313" y="4778375"/>
            <a:ext cx="192087" cy="53975"/>
          </a:xfrm>
          <a:custGeom>
            <a:avLst/>
            <a:gdLst>
              <a:gd name="connsiteX0" fmla="*/ 192024 w 192024"/>
              <a:gd name="connsiteY0" fmla="*/ 9144 h 54864"/>
              <a:gd name="connsiteX1" fmla="*/ 100584 w 192024"/>
              <a:gd name="connsiteY1" fmla="*/ 18288 h 54864"/>
              <a:gd name="connsiteX2" fmla="*/ 50292 w 192024"/>
              <a:gd name="connsiteY2" fmla="*/ 0 h 54864"/>
              <a:gd name="connsiteX3" fmla="*/ 0 w 192024"/>
              <a:gd name="connsiteY3" fmla="*/ 50292 h 54864"/>
              <a:gd name="connsiteX4" fmla="*/ 73152 w 192024"/>
              <a:gd name="connsiteY4" fmla="*/ 50292 h 54864"/>
              <a:gd name="connsiteX5" fmla="*/ 137160 w 192024"/>
              <a:gd name="connsiteY5" fmla="*/ 54864 h 54864"/>
              <a:gd name="connsiteX6" fmla="*/ 192024 w 192024"/>
              <a:gd name="connsiteY6" fmla="*/ 9144 h 54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024" h="54864">
                <a:moveTo>
                  <a:pt x="192024" y="9144"/>
                </a:moveTo>
                <a:lnTo>
                  <a:pt x="100584" y="18288"/>
                </a:lnTo>
                <a:lnTo>
                  <a:pt x="50292" y="0"/>
                </a:lnTo>
                <a:lnTo>
                  <a:pt x="0" y="50292"/>
                </a:lnTo>
                <a:lnTo>
                  <a:pt x="73152" y="50292"/>
                </a:lnTo>
                <a:lnTo>
                  <a:pt x="137160" y="54864"/>
                </a:lnTo>
                <a:lnTo>
                  <a:pt x="192024" y="91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0" name="Freeform 5129"/>
          <p:cNvSpPr/>
          <p:nvPr/>
        </p:nvSpPr>
        <p:spPr>
          <a:xfrm>
            <a:off x="4137025" y="3968750"/>
            <a:ext cx="41275" cy="141288"/>
          </a:xfrm>
          <a:custGeom>
            <a:avLst/>
            <a:gdLst>
              <a:gd name="connsiteX0" fmla="*/ 27432 w 41148"/>
              <a:gd name="connsiteY0" fmla="*/ 0 h 141732"/>
              <a:gd name="connsiteX1" fmla="*/ 0 w 41148"/>
              <a:gd name="connsiteY1" fmla="*/ 64008 h 141732"/>
              <a:gd name="connsiteX2" fmla="*/ 13716 w 41148"/>
              <a:gd name="connsiteY2" fmla="*/ 141732 h 141732"/>
              <a:gd name="connsiteX3" fmla="*/ 41148 w 41148"/>
              <a:gd name="connsiteY3" fmla="*/ 77724 h 141732"/>
              <a:gd name="connsiteX4" fmla="*/ 27432 w 41148"/>
              <a:gd name="connsiteY4" fmla="*/ 0 h 14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" h="141732">
                <a:moveTo>
                  <a:pt x="27432" y="0"/>
                </a:moveTo>
                <a:lnTo>
                  <a:pt x="0" y="64008"/>
                </a:lnTo>
                <a:lnTo>
                  <a:pt x="13716" y="141732"/>
                </a:lnTo>
                <a:lnTo>
                  <a:pt x="41148" y="77724"/>
                </a:lnTo>
                <a:lnTo>
                  <a:pt x="274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1" name="Freeform 5130"/>
          <p:cNvSpPr/>
          <p:nvPr/>
        </p:nvSpPr>
        <p:spPr>
          <a:xfrm>
            <a:off x="2930525" y="3543300"/>
            <a:ext cx="9525" cy="63500"/>
          </a:xfrm>
          <a:custGeom>
            <a:avLst/>
            <a:gdLst>
              <a:gd name="connsiteX0" fmla="*/ 0 w 9144"/>
              <a:gd name="connsiteY0" fmla="*/ 0 h 64008"/>
              <a:gd name="connsiteX1" fmla="*/ 9144 w 9144"/>
              <a:gd name="connsiteY1" fmla="*/ 64008 h 64008"/>
              <a:gd name="connsiteX2" fmla="*/ 0 w 9144"/>
              <a:gd name="connsiteY2" fmla="*/ 0 h 64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" h="64008">
                <a:moveTo>
                  <a:pt x="0" y="0"/>
                </a:moveTo>
                <a:lnTo>
                  <a:pt x="9144" y="64008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2" name="Freeform 5131"/>
          <p:cNvSpPr/>
          <p:nvPr/>
        </p:nvSpPr>
        <p:spPr>
          <a:xfrm>
            <a:off x="5280025" y="4229100"/>
            <a:ext cx="111125" cy="150813"/>
          </a:xfrm>
          <a:custGeom>
            <a:avLst/>
            <a:gdLst>
              <a:gd name="connsiteX0" fmla="*/ 27432 w 109728"/>
              <a:gd name="connsiteY0" fmla="*/ 0 h 150876"/>
              <a:gd name="connsiteX1" fmla="*/ 0 w 109728"/>
              <a:gd name="connsiteY1" fmla="*/ 123444 h 150876"/>
              <a:gd name="connsiteX2" fmla="*/ 50292 w 109728"/>
              <a:gd name="connsiteY2" fmla="*/ 150876 h 150876"/>
              <a:gd name="connsiteX3" fmla="*/ 91440 w 109728"/>
              <a:gd name="connsiteY3" fmla="*/ 59436 h 150876"/>
              <a:gd name="connsiteX4" fmla="*/ 109728 w 109728"/>
              <a:gd name="connsiteY4" fmla="*/ 0 h 150876"/>
              <a:gd name="connsiteX5" fmla="*/ 27432 w 109728"/>
              <a:gd name="connsiteY5" fmla="*/ 0 h 150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28" h="150876">
                <a:moveTo>
                  <a:pt x="27432" y="0"/>
                </a:moveTo>
                <a:lnTo>
                  <a:pt x="0" y="123444"/>
                </a:lnTo>
                <a:lnTo>
                  <a:pt x="50292" y="150876"/>
                </a:lnTo>
                <a:lnTo>
                  <a:pt x="91440" y="59436"/>
                </a:lnTo>
                <a:lnTo>
                  <a:pt x="109728" y="0"/>
                </a:lnTo>
                <a:lnTo>
                  <a:pt x="274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3" name="Freeform 5132"/>
          <p:cNvSpPr/>
          <p:nvPr/>
        </p:nvSpPr>
        <p:spPr>
          <a:xfrm>
            <a:off x="5216525" y="4292600"/>
            <a:ext cx="14288" cy="77788"/>
          </a:xfrm>
          <a:custGeom>
            <a:avLst/>
            <a:gdLst>
              <a:gd name="connsiteX0" fmla="*/ 0 w 13716"/>
              <a:gd name="connsiteY0" fmla="*/ 0 h 77724"/>
              <a:gd name="connsiteX1" fmla="*/ 13716 w 13716"/>
              <a:gd name="connsiteY1" fmla="*/ 77724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716" h="77724">
                <a:moveTo>
                  <a:pt x="0" y="0"/>
                </a:moveTo>
                <a:lnTo>
                  <a:pt x="13716" y="77724"/>
                </a:lnTo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4" name="Freeform 5133"/>
          <p:cNvSpPr/>
          <p:nvPr/>
        </p:nvSpPr>
        <p:spPr>
          <a:xfrm>
            <a:off x="5349875" y="4178300"/>
            <a:ext cx="95250" cy="247650"/>
          </a:xfrm>
          <a:custGeom>
            <a:avLst/>
            <a:gdLst>
              <a:gd name="connsiteX0" fmla="*/ 68580 w 96012"/>
              <a:gd name="connsiteY0" fmla="*/ 0 h 246888"/>
              <a:gd name="connsiteX1" fmla="*/ 22860 w 96012"/>
              <a:gd name="connsiteY1" fmla="*/ 128016 h 246888"/>
              <a:gd name="connsiteX2" fmla="*/ 0 w 96012"/>
              <a:gd name="connsiteY2" fmla="*/ 224028 h 246888"/>
              <a:gd name="connsiteX3" fmla="*/ 41148 w 96012"/>
              <a:gd name="connsiteY3" fmla="*/ 246888 h 246888"/>
              <a:gd name="connsiteX4" fmla="*/ 41148 w 96012"/>
              <a:gd name="connsiteY4" fmla="*/ 192024 h 246888"/>
              <a:gd name="connsiteX5" fmla="*/ 96012 w 96012"/>
              <a:gd name="connsiteY5" fmla="*/ 169164 h 246888"/>
              <a:gd name="connsiteX6" fmla="*/ 73152 w 96012"/>
              <a:gd name="connsiteY6" fmla="*/ 114300 h 246888"/>
              <a:gd name="connsiteX7" fmla="*/ 68580 w 96012"/>
              <a:gd name="connsiteY7" fmla="*/ 0 h 246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012" h="246888">
                <a:moveTo>
                  <a:pt x="68580" y="0"/>
                </a:moveTo>
                <a:lnTo>
                  <a:pt x="22860" y="128016"/>
                </a:lnTo>
                <a:lnTo>
                  <a:pt x="0" y="224028"/>
                </a:lnTo>
                <a:lnTo>
                  <a:pt x="41148" y="246888"/>
                </a:lnTo>
                <a:lnTo>
                  <a:pt x="41148" y="192024"/>
                </a:lnTo>
                <a:lnTo>
                  <a:pt x="96012" y="169164"/>
                </a:lnTo>
                <a:lnTo>
                  <a:pt x="73152" y="114300"/>
                </a:lnTo>
                <a:lnTo>
                  <a:pt x="6858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5" name="Freeform 5134"/>
          <p:cNvSpPr/>
          <p:nvPr/>
        </p:nvSpPr>
        <p:spPr>
          <a:xfrm>
            <a:off x="5391150" y="3570288"/>
            <a:ext cx="136525" cy="92075"/>
          </a:xfrm>
          <a:custGeom>
            <a:avLst/>
            <a:gdLst>
              <a:gd name="connsiteX0" fmla="*/ 22860 w 137160"/>
              <a:gd name="connsiteY0" fmla="*/ 0 h 91440"/>
              <a:gd name="connsiteX1" fmla="*/ 0 w 137160"/>
              <a:gd name="connsiteY1" fmla="*/ 32004 h 91440"/>
              <a:gd name="connsiteX2" fmla="*/ 0 w 137160"/>
              <a:gd name="connsiteY2" fmla="*/ 91440 h 91440"/>
              <a:gd name="connsiteX3" fmla="*/ 50292 w 137160"/>
              <a:gd name="connsiteY3" fmla="*/ 54864 h 91440"/>
              <a:gd name="connsiteX4" fmla="*/ 91440 w 137160"/>
              <a:gd name="connsiteY4" fmla="*/ 73152 h 91440"/>
              <a:gd name="connsiteX5" fmla="*/ 137160 w 137160"/>
              <a:gd name="connsiteY5" fmla="*/ 64008 h 91440"/>
              <a:gd name="connsiteX6" fmla="*/ 132588 w 137160"/>
              <a:gd name="connsiteY6" fmla="*/ 22860 h 91440"/>
              <a:gd name="connsiteX7" fmla="*/ 82296 w 137160"/>
              <a:gd name="connsiteY7" fmla="*/ 18288 h 91440"/>
              <a:gd name="connsiteX8" fmla="*/ 22860 w 137160"/>
              <a:gd name="connsiteY8" fmla="*/ 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60" h="91440">
                <a:moveTo>
                  <a:pt x="22860" y="0"/>
                </a:moveTo>
                <a:lnTo>
                  <a:pt x="0" y="32004"/>
                </a:lnTo>
                <a:lnTo>
                  <a:pt x="0" y="91440"/>
                </a:lnTo>
                <a:lnTo>
                  <a:pt x="50292" y="54864"/>
                </a:lnTo>
                <a:lnTo>
                  <a:pt x="91440" y="73152"/>
                </a:lnTo>
                <a:lnTo>
                  <a:pt x="137160" y="64008"/>
                </a:lnTo>
                <a:lnTo>
                  <a:pt x="132588" y="22860"/>
                </a:lnTo>
                <a:lnTo>
                  <a:pt x="82296" y="18288"/>
                </a:lnTo>
                <a:lnTo>
                  <a:pt x="2286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6" name="Freeform 5135"/>
          <p:cNvSpPr/>
          <p:nvPr/>
        </p:nvSpPr>
        <p:spPr>
          <a:xfrm>
            <a:off x="5646738" y="3657600"/>
            <a:ext cx="182562" cy="77788"/>
          </a:xfrm>
          <a:custGeom>
            <a:avLst/>
            <a:gdLst>
              <a:gd name="connsiteX0" fmla="*/ 54864 w 182880"/>
              <a:gd name="connsiteY0" fmla="*/ 0 h 77724"/>
              <a:gd name="connsiteX1" fmla="*/ 0 w 182880"/>
              <a:gd name="connsiteY1" fmla="*/ 50292 h 77724"/>
              <a:gd name="connsiteX2" fmla="*/ 22860 w 182880"/>
              <a:gd name="connsiteY2" fmla="*/ 77724 h 77724"/>
              <a:gd name="connsiteX3" fmla="*/ 91440 w 182880"/>
              <a:gd name="connsiteY3" fmla="*/ 59436 h 77724"/>
              <a:gd name="connsiteX4" fmla="*/ 118872 w 182880"/>
              <a:gd name="connsiteY4" fmla="*/ 64008 h 77724"/>
              <a:gd name="connsiteX5" fmla="*/ 182880 w 182880"/>
              <a:gd name="connsiteY5" fmla="*/ 54864 h 77724"/>
              <a:gd name="connsiteX6" fmla="*/ 178308 w 182880"/>
              <a:gd name="connsiteY6" fmla="*/ 13716 h 77724"/>
              <a:gd name="connsiteX7" fmla="*/ 128016 w 182880"/>
              <a:gd name="connsiteY7" fmla="*/ 18288 h 77724"/>
              <a:gd name="connsiteX8" fmla="*/ 54864 w 182880"/>
              <a:gd name="connsiteY8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" h="77724">
                <a:moveTo>
                  <a:pt x="54864" y="0"/>
                </a:moveTo>
                <a:lnTo>
                  <a:pt x="0" y="50292"/>
                </a:lnTo>
                <a:lnTo>
                  <a:pt x="22860" y="77724"/>
                </a:lnTo>
                <a:lnTo>
                  <a:pt x="91440" y="59436"/>
                </a:lnTo>
                <a:lnTo>
                  <a:pt x="118872" y="64008"/>
                </a:lnTo>
                <a:lnTo>
                  <a:pt x="182880" y="54864"/>
                </a:lnTo>
                <a:lnTo>
                  <a:pt x="178308" y="13716"/>
                </a:lnTo>
                <a:lnTo>
                  <a:pt x="128016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7" name="Freeform 5136"/>
          <p:cNvSpPr/>
          <p:nvPr/>
        </p:nvSpPr>
        <p:spPr>
          <a:xfrm>
            <a:off x="6227763" y="2944813"/>
            <a:ext cx="265112" cy="584200"/>
          </a:xfrm>
          <a:custGeom>
            <a:avLst/>
            <a:gdLst>
              <a:gd name="connsiteX0" fmla="*/ 86868 w 265176"/>
              <a:gd name="connsiteY0" fmla="*/ 0 h 585216"/>
              <a:gd name="connsiteX1" fmla="*/ 27432 w 265176"/>
              <a:gd name="connsiteY1" fmla="*/ 82296 h 585216"/>
              <a:gd name="connsiteX2" fmla="*/ 22860 w 265176"/>
              <a:gd name="connsiteY2" fmla="*/ 150876 h 585216"/>
              <a:gd name="connsiteX3" fmla="*/ 0 w 265176"/>
              <a:gd name="connsiteY3" fmla="*/ 205740 h 585216"/>
              <a:gd name="connsiteX4" fmla="*/ 41148 w 265176"/>
              <a:gd name="connsiteY4" fmla="*/ 274320 h 585216"/>
              <a:gd name="connsiteX5" fmla="*/ 18288 w 265176"/>
              <a:gd name="connsiteY5" fmla="*/ 306324 h 585216"/>
              <a:gd name="connsiteX6" fmla="*/ 64008 w 265176"/>
              <a:gd name="connsiteY6" fmla="*/ 379476 h 585216"/>
              <a:gd name="connsiteX7" fmla="*/ 41148 w 265176"/>
              <a:gd name="connsiteY7" fmla="*/ 466344 h 585216"/>
              <a:gd name="connsiteX8" fmla="*/ 150876 w 265176"/>
              <a:gd name="connsiteY8" fmla="*/ 585216 h 585216"/>
              <a:gd name="connsiteX9" fmla="*/ 105156 w 265176"/>
              <a:gd name="connsiteY9" fmla="*/ 425196 h 585216"/>
              <a:gd name="connsiteX10" fmla="*/ 105156 w 265176"/>
              <a:gd name="connsiteY10" fmla="*/ 320040 h 585216"/>
              <a:gd name="connsiteX11" fmla="*/ 242316 w 265176"/>
              <a:gd name="connsiteY11" fmla="*/ 361188 h 585216"/>
              <a:gd name="connsiteX12" fmla="*/ 224028 w 265176"/>
              <a:gd name="connsiteY12" fmla="*/ 310896 h 585216"/>
              <a:gd name="connsiteX13" fmla="*/ 164592 w 265176"/>
              <a:gd name="connsiteY13" fmla="*/ 278892 h 585216"/>
              <a:gd name="connsiteX14" fmla="*/ 196596 w 265176"/>
              <a:gd name="connsiteY14" fmla="*/ 233172 h 585216"/>
              <a:gd name="connsiteX15" fmla="*/ 265176 w 265176"/>
              <a:gd name="connsiteY15" fmla="*/ 205740 h 585216"/>
              <a:gd name="connsiteX16" fmla="*/ 246888 w 265176"/>
              <a:gd name="connsiteY16" fmla="*/ 132588 h 585216"/>
              <a:gd name="connsiteX17" fmla="*/ 160020 w 265176"/>
              <a:gd name="connsiteY17" fmla="*/ 146304 h 585216"/>
              <a:gd name="connsiteX18" fmla="*/ 146304 w 265176"/>
              <a:gd name="connsiteY18" fmla="*/ 182880 h 585216"/>
              <a:gd name="connsiteX19" fmla="*/ 114300 w 265176"/>
              <a:gd name="connsiteY19" fmla="*/ 224028 h 585216"/>
              <a:gd name="connsiteX20" fmla="*/ 82296 w 265176"/>
              <a:gd name="connsiteY20" fmla="*/ 256032 h 585216"/>
              <a:gd name="connsiteX21" fmla="*/ 54864 w 265176"/>
              <a:gd name="connsiteY21" fmla="*/ 228600 h 585216"/>
              <a:gd name="connsiteX22" fmla="*/ 86868 w 265176"/>
              <a:gd name="connsiteY22" fmla="*/ 187452 h 585216"/>
              <a:gd name="connsiteX23" fmla="*/ 123444 w 265176"/>
              <a:gd name="connsiteY23" fmla="*/ 118872 h 585216"/>
              <a:gd name="connsiteX24" fmla="*/ 86868 w 265176"/>
              <a:gd name="connsiteY24" fmla="*/ 91440 h 585216"/>
              <a:gd name="connsiteX25" fmla="*/ 86868 w 265176"/>
              <a:gd name="connsiteY25" fmla="*/ 0 h 585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176" h="585216">
                <a:moveTo>
                  <a:pt x="86868" y="0"/>
                </a:moveTo>
                <a:lnTo>
                  <a:pt x="27432" y="82296"/>
                </a:lnTo>
                <a:lnTo>
                  <a:pt x="22860" y="150876"/>
                </a:lnTo>
                <a:lnTo>
                  <a:pt x="0" y="205740"/>
                </a:lnTo>
                <a:lnTo>
                  <a:pt x="41148" y="274320"/>
                </a:lnTo>
                <a:lnTo>
                  <a:pt x="18288" y="306324"/>
                </a:lnTo>
                <a:lnTo>
                  <a:pt x="64008" y="379476"/>
                </a:lnTo>
                <a:lnTo>
                  <a:pt x="41148" y="466344"/>
                </a:lnTo>
                <a:lnTo>
                  <a:pt x="150876" y="585216"/>
                </a:lnTo>
                <a:lnTo>
                  <a:pt x="105156" y="425196"/>
                </a:lnTo>
                <a:lnTo>
                  <a:pt x="105156" y="320040"/>
                </a:lnTo>
                <a:lnTo>
                  <a:pt x="242316" y="361188"/>
                </a:lnTo>
                <a:lnTo>
                  <a:pt x="224028" y="310896"/>
                </a:lnTo>
                <a:lnTo>
                  <a:pt x="164592" y="278892"/>
                </a:lnTo>
                <a:lnTo>
                  <a:pt x="196596" y="233172"/>
                </a:lnTo>
                <a:lnTo>
                  <a:pt x="265176" y="205740"/>
                </a:lnTo>
                <a:lnTo>
                  <a:pt x="246888" y="132588"/>
                </a:lnTo>
                <a:lnTo>
                  <a:pt x="160020" y="146304"/>
                </a:lnTo>
                <a:lnTo>
                  <a:pt x="146304" y="182880"/>
                </a:lnTo>
                <a:lnTo>
                  <a:pt x="114300" y="224028"/>
                </a:lnTo>
                <a:lnTo>
                  <a:pt x="82296" y="256032"/>
                </a:lnTo>
                <a:lnTo>
                  <a:pt x="54864" y="228600"/>
                </a:lnTo>
                <a:lnTo>
                  <a:pt x="86868" y="187452"/>
                </a:lnTo>
                <a:lnTo>
                  <a:pt x="123444" y="118872"/>
                </a:lnTo>
                <a:lnTo>
                  <a:pt x="86868" y="91440"/>
                </a:lnTo>
                <a:lnTo>
                  <a:pt x="868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8" name="Freeform 5137"/>
          <p:cNvSpPr/>
          <p:nvPr/>
        </p:nvSpPr>
        <p:spPr>
          <a:xfrm>
            <a:off x="6381750" y="2871788"/>
            <a:ext cx="69850" cy="109537"/>
          </a:xfrm>
          <a:custGeom>
            <a:avLst/>
            <a:gdLst>
              <a:gd name="connsiteX0" fmla="*/ 68580 w 68580"/>
              <a:gd name="connsiteY0" fmla="*/ 0 h 109728"/>
              <a:gd name="connsiteX1" fmla="*/ 0 w 68580"/>
              <a:gd name="connsiteY1" fmla="*/ 45720 h 109728"/>
              <a:gd name="connsiteX2" fmla="*/ 9144 w 68580"/>
              <a:gd name="connsiteY2" fmla="*/ 109728 h 109728"/>
              <a:gd name="connsiteX3" fmla="*/ 68580 w 68580"/>
              <a:gd name="connsiteY3" fmla="*/ 109728 h 109728"/>
              <a:gd name="connsiteX4" fmla="*/ 68580 w 68580"/>
              <a:gd name="connsiteY4" fmla="*/ 0 h 10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" h="109728">
                <a:moveTo>
                  <a:pt x="68580" y="0"/>
                </a:moveTo>
                <a:lnTo>
                  <a:pt x="0" y="45720"/>
                </a:lnTo>
                <a:lnTo>
                  <a:pt x="9144" y="109728"/>
                </a:lnTo>
                <a:lnTo>
                  <a:pt x="68580" y="109728"/>
                </a:lnTo>
                <a:lnTo>
                  <a:pt x="6858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" name="Freeform 5138"/>
          <p:cNvSpPr/>
          <p:nvPr/>
        </p:nvSpPr>
        <p:spPr>
          <a:xfrm>
            <a:off x="5980113" y="3937000"/>
            <a:ext cx="219075" cy="131763"/>
          </a:xfrm>
          <a:custGeom>
            <a:avLst/>
            <a:gdLst>
              <a:gd name="connsiteX0" fmla="*/ 32004 w 219456"/>
              <a:gd name="connsiteY0" fmla="*/ 0 h 132588"/>
              <a:gd name="connsiteX1" fmla="*/ 160020 w 219456"/>
              <a:gd name="connsiteY1" fmla="*/ 0 h 132588"/>
              <a:gd name="connsiteX2" fmla="*/ 201168 w 219456"/>
              <a:gd name="connsiteY2" fmla="*/ 36576 h 132588"/>
              <a:gd name="connsiteX3" fmla="*/ 219456 w 219456"/>
              <a:gd name="connsiteY3" fmla="*/ 77724 h 132588"/>
              <a:gd name="connsiteX4" fmla="*/ 150876 w 219456"/>
              <a:gd name="connsiteY4" fmla="*/ 132588 h 132588"/>
              <a:gd name="connsiteX5" fmla="*/ 77724 w 219456"/>
              <a:gd name="connsiteY5" fmla="*/ 114300 h 132588"/>
              <a:gd name="connsiteX6" fmla="*/ 0 w 219456"/>
              <a:gd name="connsiteY6" fmla="*/ 59436 h 132588"/>
              <a:gd name="connsiteX7" fmla="*/ 32004 w 219456"/>
              <a:gd name="connsiteY7" fmla="*/ 0 h 13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9456" h="132588">
                <a:moveTo>
                  <a:pt x="32004" y="0"/>
                </a:moveTo>
                <a:lnTo>
                  <a:pt x="160020" y="0"/>
                </a:lnTo>
                <a:lnTo>
                  <a:pt x="201168" y="36576"/>
                </a:lnTo>
                <a:lnTo>
                  <a:pt x="219456" y="77724"/>
                </a:lnTo>
                <a:lnTo>
                  <a:pt x="150876" y="132588"/>
                </a:lnTo>
                <a:lnTo>
                  <a:pt x="77724" y="114300"/>
                </a:lnTo>
                <a:lnTo>
                  <a:pt x="0" y="59436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0" name="Freeform 5139"/>
          <p:cNvSpPr/>
          <p:nvPr/>
        </p:nvSpPr>
        <p:spPr>
          <a:xfrm>
            <a:off x="6208713" y="3414713"/>
            <a:ext cx="100012" cy="114300"/>
          </a:xfrm>
          <a:custGeom>
            <a:avLst/>
            <a:gdLst>
              <a:gd name="connsiteX0" fmla="*/ 32004 w 100584"/>
              <a:gd name="connsiteY0" fmla="*/ 0 h 114300"/>
              <a:gd name="connsiteX1" fmla="*/ 0 w 100584"/>
              <a:gd name="connsiteY1" fmla="*/ 18288 h 114300"/>
              <a:gd name="connsiteX2" fmla="*/ 32004 w 100584"/>
              <a:gd name="connsiteY2" fmla="*/ 68580 h 114300"/>
              <a:gd name="connsiteX3" fmla="*/ 32004 w 100584"/>
              <a:gd name="connsiteY3" fmla="*/ 114300 h 114300"/>
              <a:gd name="connsiteX4" fmla="*/ 100584 w 100584"/>
              <a:gd name="connsiteY4" fmla="*/ 114300 h 114300"/>
              <a:gd name="connsiteX5" fmla="*/ 64008 w 100584"/>
              <a:gd name="connsiteY5" fmla="*/ 73152 h 114300"/>
              <a:gd name="connsiteX6" fmla="*/ 32004 w 100584"/>
              <a:gd name="connsiteY6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584" h="114300">
                <a:moveTo>
                  <a:pt x="32004" y="0"/>
                </a:moveTo>
                <a:lnTo>
                  <a:pt x="0" y="18288"/>
                </a:lnTo>
                <a:lnTo>
                  <a:pt x="32004" y="68580"/>
                </a:lnTo>
                <a:lnTo>
                  <a:pt x="32004" y="114300"/>
                </a:lnTo>
                <a:lnTo>
                  <a:pt x="100584" y="114300"/>
                </a:lnTo>
                <a:lnTo>
                  <a:pt x="64008" y="73152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1" name="Freeform 5140"/>
          <p:cNvSpPr/>
          <p:nvPr/>
        </p:nvSpPr>
        <p:spPr>
          <a:xfrm>
            <a:off x="6240463" y="3598863"/>
            <a:ext cx="128587" cy="77787"/>
          </a:xfrm>
          <a:custGeom>
            <a:avLst/>
            <a:gdLst>
              <a:gd name="connsiteX0" fmla="*/ 54864 w 128016"/>
              <a:gd name="connsiteY0" fmla="*/ 0 h 77724"/>
              <a:gd name="connsiteX1" fmla="*/ 0 w 128016"/>
              <a:gd name="connsiteY1" fmla="*/ 22860 h 77724"/>
              <a:gd name="connsiteX2" fmla="*/ 4572 w 128016"/>
              <a:gd name="connsiteY2" fmla="*/ 77724 h 77724"/>
              <a:gd name="connsiteX3" fmla="*/ 128016 w 128016"/>
              <a:gd name="connsiteY3" fmla="*/ 73152 h 77724"/>
              <a:gd name="connsiteX4" fmla="*/ 54864 w 128016"/>
              <a:gd name="connsiteY4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016" h="77724">
                <a:moveTo>
                  <a:pt x="54864" y="0"/>
                </a:moveTo>
                <a:lnTo>
                  <a:pt x="0" y="22860"/>
                </a:lnTo>
                <a:lnTo>
                  <a:pt x="4572" y="77724"/>
                </a:lnTo>
                <a:lnTo>
                  <a:pt x="128016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90" name="Freeform 5141"/>
          <p:cNvSpPr>
            <a:spLocks/>
          </p:cNvSpPr>
          <p:nvPr/>
        </p:nvSpPr>
        <p:spPr bwMode="auto">
          <a:xfrm>
            <a:off x="6364288" y="392271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3" name="Freeform 5142"/>
          <p:cNvSpPr/>
          <p:nvPr/>
        </p:nvSpPr>
        <p:spPr>
          <a:xfrm>
            <a:off x="6350000" y="3876675"/>
            <a:ext cx="512763" cy="192088"/>
          </a:xfrm>
          <a:custGeom>
            <a:avLst/>
            <a:gdLst>
              <a:gd name="connsiteX0" fmla="*/ 0 w 512064"/>
              <a:gd name="connsiteY0" fmla="*/ 32004 h 192024"/>
              <a:gd name="connsiteX1" fmla="*/ 68580 w 512064"/>
              <a:gd name="connsiteY1" fmla="*/ 137160 h 192024"/>
              <a:gd name="connsiteX2" fmla="*/ 164592 w 512064"/>
              <a:gd name="connsiteY2" fmla="*/ 86868 h 192024"/>
              <a:gd name="connsiteX3" fmla="*/ 233172 w 512064"/>
              <a:gd name="connsiteY3" fmla="*/ 114300 h 192024"/>
              <a:gd name="connsiteX4" fmla="*/ 292608 w 512064"/>
              <a:gd name="connsiteY4" fmla="*/ 114300 h 192024"/>
              <a:gd name="connsiteX5" fmla="*/ 393192 w 512064"/>
              <a:gd name="connsiteY5" fmla="*/ 109728 h 192024"/>
              <a:gd name="connsiteX6" fmla="*/ 512064 w 512064"/>
              <a:gd name="connsiteY6" fmla="*/ 192024 h 192024"/>
              <a:gd name="connsiteX7" fmla="*/ 512064 w 512064"/>
              <a:gd name="connsiteY7" fmla="*/ 123444 h 192024"/>
              <a:gd name="connsiteX8" fmla="*/ 475488 w 512064"/>
              <a:gd name="connsiteY8" fmla="*/ 100584 h 192024"/>
              <a:gd name="connsiteX9" fmla="*/ 475488 w 512064"/>
              <a:gd name="connsiteY9" fmla="*/ 54864 h 192024"/>
              <a:gd name="connsiteX10" fmla="*/ 416052 w 512064"/>
              <a:gd name="connsiteY10" fmla="*/ 22860 h 192024"/>
              <a:gd name="connsiteX11" fmla="*/ 347472 w 512064"/>
              <a:gd name="connsiteY11" fmla="*/ 36576 h 192024"/>
              <a:gd name="connsiteX12" fmla="*/ 288036 w 512064"/>
              <a:gd name="connsiteY12" fmla="*/ 0 h 192024"/>
              <a:gd name="connsiteX13" fmla="*/ 210312 w 512064"/>
              <a:gd name="connsiteY13" fmla="*/ 18288 h 192024"/>
              <a:gd name="connsiteX14" fmla="*/ 164592 w 512064"/>
              <a:gd name="connsiteY14" fmla="*/ 0 h 192024"/>
              <a:gd name="connsiteX15" fmla="*/ 0 w 512064"/>
              <a:gd name="connsiteY15" fmla="*/ 32004 h 192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2064" h="192024">
                <a:moveTo>
                  <a:pt x="0" y="32004"/>
                </a:moveTo>
                <a:lnTo>
                  <a:pt x="68580" y="137160"/>
                </a:lnTo>
                <a:lnTo>
                  <a:pt x="164592" y="86868"/>
                </a:lnTo>
                <a:lnTo>
                  <a:pt x="233172" y="114300"/>
                </a:lnTo>
                <a:lnTo>
                  <a:pt x="292608" y="114300"/>
                </a:lnTo>
                <a:lnTo>
                  <a:pt x="393192" y="109728"/>
                </a:lnTo>
                <a:lnTo>
                  <a:pt x="512064" y="192024"/>
                </a:lnTo>
                <a:lnTo>
                  <a:pt x="512064" y="123444"/>
                </a:lnTo>
                <a:lnTo>
                  <a:pt x="475488" y="100584"/>
                </a:lnTo>
                <a:lnTo>
                  <a:pt x="475488" y="54864"/>
                </a:lnTo>
                <a:lnTo>
                  <a:pt x="416052" y="22860"/>
                </a:lnTo>
                <a:lnTo>
                  <a:pt x="347472" y="36576"/>
                </a:lnTo>
                <a:lnTo>
                  <a:pt x="288036" y="0"/>
                </a:lnTo>
                <a:lnTo>
                  <a:pt x="210312" y="18288"/>
                </a:lnTo>
                <a:lnTo>
                  <a:pt x="164592" y="0"/>
                </a:lnTo>
                <a:lnTo>
                  <a:pt x="0" y="3200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4" name="Freeform 5143"/>
          <p:cNvSpPr/>
          <p:nvPr/>
        </p:nvSpPr>
        <p:spPr>
          <a:xfrm>
            <a:off x="6661150" y="3657600"/>
            <a:ext cx="119063" cy="87313"/>
          </a:xfrm>
          <a:custGeom>
            <a:avLst/>
            <a:gdLst>
              <a:gd name="connsiteX0" fmla="*/ 118872 w 118872"/>
              <a:gd name="connsiteY0" fmla="*/ 0 h 86868"/>
              <a:gd name="connsiteX1" fmla="*/ 0 w 118872"/>
              <a:gd name="connsiteY1" fmla="*/ 41148 h 86868"/>
              <a:gd name="connsiteX2" fmla="*/ 82296 w 118872"/>
              <a:gd name="connsiteY2" fmla="*/ 86868 h 86868"/>
              <a:gd name="connsiteX3" fmla="*/ 105156 w 118872"/>
              <a:gd name="connsiteY3" fmla="*/ 68580 h 86868"/>
              <a:gd name="connsiteX4" fmla="*/ 118872 w 118872"/>
              <a:gd name="connsiteY4" fmla="*/ 0 h 8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872" h="86868">
                <a:moveTo>
                  <a:pt x="118872" y="0"/>
                </a:moveTo>
                <a:lnTo>
                  <a:pt x="0" y="41148"/>
                </a:lnTo>
                <a:lnTo>
                  <a:pt x="82296" y="86868"/>
                </a:lnTo>
                <a:lnTo>
                  <a:pt x="105156" y="68580"/>
                </a:lnTo>
                <a:lnTo>
                  <a:pt x="1188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5" name="Freeform 5144"/>
          <p:cNvSpPr/>
          <p:nvPr/>
        </p:nvSpPr>
        <p:spPr>
          <a:xfrm>
            <a:off x="5856288" y="3684588"/>
            <a:ext cx="174625" cy="65087"/>
          </a:xfrm>
          <a:custGeom>
            <a:avLst/>
            <a:gdLst>
              <a:gd name="connsiteX0" fmla="*/ 173736 w 173736"/>
              <a:gd name="connsiteY0" fmla="*/ 18288 h 64008"/>
              <a:gd name="connsiteX1" fmla="*/ 0 w 173736"/>
              <a:gd name="connsiteY1" fmla="*/ 0 h 64008"/>
              <a:gd name="connsiteX2" fmla="*/ 68580 w 173736"/>
              <a:gd name="connsiteY2" fmla="*/ 27432 h 64008"/>
              <a:gd name="connsiteX3" fmla="*/ 100584 w 173736"/>
              <a:gd name="connsiteY3" fmla="*/ 64008 h 64008"/>
              <a:gd name="connsiteX4" fmla="*/ 173736 w 173736"/>
              <a:gd name="connsiteY4" fmla="*/ 18288 h 64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36" h="64008">
                <a:moveTo>
                  <a:pt x="173736" y="18288"/>
                </a:moveTo>
                <a:lnTo>
                  <a:pt x="0" y="0"/>
                </a:lnTo>
                <a:lnTo>
                  <a:pt x="68580" y="27432"/>
                </a:lnTo>
                <a:lnTo>
                  <a:pt x="100584" y="64008"/>
                </a:lnTo>
                <a:lnTo>
                  <a:pt x="173736" y="182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7" name="Freeform 5146"/>
          <p:cNvSpPr/>
          <p:nvPr/>
        </p:nvSpPr>
        <p:spPr>
          <a:xfrm>
            <a:off x="8115300" y="4732338"/>
            <a:ext cx="265113" cy="187325"/>
          </a:xfrm>
          <a:custGeom>
            <a:avLst/>
            <a:gdLst>
              <a:gd name="connsiteX0" fmla="*/ 219456 w 265176"/>
              <a:gd name="connsiteY0" fmla="*/ 0 h 187452"/>
              <a:gd name="connsiteX1" fmla="*/ 100584 w 265176"/>
              <a:gd name="connsiteY1" fmla="*/ 18288 h 187452"/>
              <a:gd name="connsiteX2" fmla="*/ 0 w 265176"/>
              <a:gd name="connsiteY2" fmla="*/ 182880 h 187452"/>
              <a:gd name="connsiteX3" fmla="*/ 150876 w 265176"/>
              <a:gd name="connsiteY3" fmla="*/ 187452 h 187452"/>
              <a:gd name="connsiteX4" fmla="*/ 228600 w 265176"/>
              <a:gd name="connsiteY4" fmla="*/ 132588 h 187452"/>
              <a:gd name="connsiteX5" fmla="*/ 265176 w 265176"/>
              <a:gd name="connsiteY5" fmla="*/ 41148 h 187452"/>
              <a:gd name="connsiteX6" fmla="*/ 219456 w 265176"/>
              <a:gd name="connsiteY6" fmla="*/ 0 h 18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176" h="187452">
                <a:moveTo>
                  <a:pt x="219456" y="0"/>
                </a:moveTo>
                <a:lnTo>
                  <a:pt x="100584" y="18288"/>
                </a:lnTo>
                <a:lnTo>
                  <a:pt x="0" y="182880"/>
                </a:lnTo>
                <a:lnTo>
                  <a:pt x="150876" y="187452"/>
                </a:lnTo>
                <a:lnTo>
                  <a:pt x="228600" y="132588"/>
                </a:lnTo>
                <a:lnTo>
                  <a:pt x="265176" y="41148"/>
                </a:lnTo>
                <a:lnTo>
                  <a:pt x="21945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8" name="Freeform 5147"/>
          <p:cNvSpPr/>
          <p:nvPr/>
        </p:nvSpPr>
        <p:spPr>
          <a:xfrm>
            <a:off x="7781925" y="3652838"/>
            <a:ext cx="192088" cy="50800"/>
          </a:xfrm>
          <a:custGeom>
            <a:avLst/>
            <a:gdLst>
              <a:gd name="connsiteX0" fmla="*/ 192024 w 192024"/>
              <a:gd name="connsiteY0" fmla="*/ 27432 h 50292"/>
              <a:gd name="connsiteX1" fmla="*/ 192024 w 192024"/>
              <a:gd name="connsiteY1" fmla="*/ 27432 h 50292"/>
              <a:gd name="connsiteX2" fmla="*/ 146304 w 192024"/>
              <a:gd name="connsiteY2" fmla="*/ 18288 h 50292"/>
              <a:gd name="connsiteX3" fmla="*/ 132588 w 192024"/>
              <a:gd name="connsiteY3" fmla="*/ 13716 h 50292"/>
              <a:gd name="connsiteX4" fmla="*/ 18288 w 192024"/>
              <a:gd name="connsiteY4" fmla="*/ 0 h 50292"/>
              <a:gd name="connsiteX5" fmla="*/ 0 w 192024"/>
              <a:gd name="connsiteY5" fmla="*/ 18288 h 50292"/>
              <a:gd name="connsiteX6" fmla="*/ 77724 w 192024"/>
              <a:gd name="connsiteY6" fmla="*/ 50292 h 50292"/>
              <a:gd name="connsiteX7" fmla="*/ 192024 w 192024"/>
              <a:gd name="connsiteY7" fmla="*/ 27432 h 5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2024" h="50292">
                <a:moveTo>
                  <a:pt x="192024" y="27432"/>
                </a:moveTo>
                <a:lnTo>
                  <a:pt x="192024" y="27432"/>
                </a:lnTo>
                <a:cubicBezTo>
                  <a:pt x="176784" y="24384"/>
                  <a:pt x="161448" y="21783"/>
                  <a:pt x="146304" y="18288"/>
                </a:cubicBezTo>
                <a:cubicBezTo>
                  <a:pt x="141608" y="17204"/>
                  <a:pt x="132588" y="13716"/>
                  <a:pt x="132588" y="13716"/>
                </a:cubicBezTo>
                <a:lnTo>
                  <a:pt x="18288" y="0"/>
                </a:lnTo>
                <a:lnTo>
                  <a:pt x="0" y="18288"/>
                </a:lnTo>
                <a:lnTo>
                  <a:pt x="77724" y="50292"/>
                </a:lnTo>
                <a:lnTo>
                  <a:pt x="192024" y="274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9" name="Freeform 5148"/>
          <p:cNvSpPr/>
          <p:nvPr/>
        </p:nvSpPr>
        <p:spPr>
          <a:xfrm>
            <a:off x="7507288" y="4365625"/>
            <a:ext cx="87312" cy="184150"/>
          </a:xfrm>
          <a:custGeom>
            <a:avLst/>
            <a:gdLst>
              <a:gd name="connsiteX0" fmla="*/ 54864 w 86868"/>
              <a:gd name="connsiteY0" fmla="*/ 0 h 182880"/>
              <a:gd name="connsiteX1" fmla="*/ 0 w 86868"/>
              <a:gd name="connsiteY1" fmla="*/ 36576 h 182880"/>
              <a:gd name="connsiteX2" fmla="*/ 4572 w 86868"/>
              <a:gd name="connsiteY2" fmla="*/ 146304 h 182880"/>
              <a:gd name="connsiteX3" fmla="*/ 68580 w 86868"/>
              <a:gd name="connsiteY3" fmla="*/ 182880 h 182880"/>
              <a:gd name="connsiteX4" fmla="*/ 73152 w 86868"/>
              <a:gd name="connsiteY4" fmla="*/ 114300 h 182880"/>
              <a:gd name="connsiteX5" fmla="*/ 73152 w 86868"/>
              <a:gd name="connsiteY5" fmla="*/ 114300 h 182880"/>
              <a:gd name="connsiteX6" fmla="*/ 86868 w 86868"/>
              <a:gd name="connsiteY6" fmla="*/ 73152 h 182880"/>
              <a:gd name="connsiteX7" fmla="*/ 54864 w 86868"/>
              <a:gd name="connsiteY7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868" h="182880">
                <a:moveTo>
                  <a:pt x="54864" y="0"/>
                </a:moveTo>
                <a:lnTo>
                  <a:pt x="0" y="36576"/>
                </a:lnTo>
                <a:lnTo>
                  <a:pt x="4572" y="146304"/>
                </a:lnTo>
                <a:lnTo>
                  <a:pt x="68580" y="182880"/>
                </a:lnTo>
                <a:lnTo>
                  <a:pt x="73152" y="114300"/>
                </a:lnTo>
                <a:lnTo>
                  <a:pt x="73152" y="114300"/>
                </a:lnTo>
                <a:lnTo>
                  <a:pt x="86868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0" name="Freeform 5149"/>
          <p:cNvSpPr/>
          <p:nvPr/>
        </p:nvSpPr>
        <p:spPr>
          <a:xfrm>
            <a:off x="6921500" y="4667250"/>
            <a:ext cx="87313" cy="165100"/>
          </a:xfrm>
          <a:custGeom>
            <a:avLst/>
            <a:gdLst>
              <a:gd name="connsiteX0" fmla="*/ 86868 w 86868"/>
              <a:gd name="connsiteY0" fmla="*/ 0 h 164592"/>
              <a:gd name="connsiteX1" fmla="*/ 4572 w 86868"/>
              <a:gd name="connsiteY1" fmla="*/ 109728 h 164592"/>
              <a:gd name="connsiteX2" fmla="*/ 0 w 86868"/>
              <a:gd name="connsiteY2" fmla="*/ 164592 h 164592"/>
              <a:gd name="connsiteX3" fmla="*/ 82296 w 86868"/>
              <a:gd name="connsiteY3" fmla="*/ 118872 h 164592"/>
              <a:gd name="connsiteX4" fmla="*/ 86868 w 86868"/>
              <a:gd name="connsiteY4" fmla="*/ 0 h 164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" h="164592">
                <a:moveTo>
                  <a:pt x="86868" y="0"/>
                </a:moveTo>
                <a:lnTo>
                  <a:pt x="4572" y="109728"/>
                </a:lnTo>
                <a:lnTo>
                  <a:pt x="0" y="164592"/>
                </a:lnTo>
                <a:lnTo>
                  <a:pt x="82296" y="118872"/>
                </a:lnTo>
                <a:lnTo>
                  <a:pt x="868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1" name="Freeform 5150"/>
          <p:cNvSpPr/>
          <p:nvPr/>
        </p:nvSpPr>
        <p:spPr>
          <a:xfrm>
            <a:off x="7466013" y="4521200"/>
            <a:ext cx="63500" cy="96838"/>
          </a:xfrm>
          <a:custGeom>
            <a:avLst/>
            <a:gdLst>
              <a:gd name="connsiteX0" fmla="*/ 4572 w 64008"/>
              <a:gd name="connsiteY0" fmla="*/ 0 h 96012"/>
              <a:gd name="connsiteX1" fmla="*/ 0 w 64008"/>
              <a:gd name="connsiteY1" fmla="*/ 96012 h 96012"/>
              <a:gd name="connsiteX2" fmla="*/ 0 w 64008"/>
              <a:gd name="connsiteY2" fmla="*/ 96012 h 96012"/>
              <a:gd name="connsiteX3" fmla="*/ 64008 w 64008"/>
              <a:gd name="connsiteY3" fmla="*/ 50292 h 96012"/>
              <a:gd name="connsiteX4" fmla="*/ 4572 w 64008"/>
              <a:gd name="connsiteY4" fmla="*/ 0 h 96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" h="96012">
                <a:moveTo>
                  <a:pt x="4572" y="0"/>
                </a:moveTo>
                <a:lnTo>
                  <a:pt x="0" y="96012"/>
                </a:lnTo>
                <a:lnTo>
                  <a:pt x="0" y="96012"/>
                </a:lnTo>
                <a:lnTo>
                  <a:pt x="64008" y="50292"/>
                </a:lnTo>
                <a:lnTo>
                  <a:pt x="45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2" name="Freeform 5151"/>
          <p:cNvSpPr/>
          <p:nvPr/>
        </p:nvSpPr>
        <p:spPr>
          <a:xfrm>
            <a:off x="7794625" y="3487738"/>
            <a:ext cx="69850" cy="92075"/>
          </a:xfrm>
          <a:custGeom>
            <a:avLst/>
            <a:gdLst>
              <a:gd name="connsiteX0" fmla="*/ 0 w 68580"/>
              <a:gd name="connsiteY0" fmla="*/ 86868 h 91440"/>
              <a:gd name="connsiteX1" fmla="*/ 68580 w 68580"/>
              <a:gd name="connsiteY1" fmla="*/ 91440 h 91440"/>
              <a:gd name="connsiteX2" fmla="*/ 4572 w 68580"/>
              <a:gd name="connsiteY2" fmla="*/ 0 h 91440"/>
              <a:gd name="connsiteX3" fmla="*/ 4572 w 68580"/>
              <a:gd name="connsiteY3" fmla="*/ 0 h 91440"/>
              <a:gd name="connsiteX4" fmla="*/ 0 w 68580"/>
              <a:gd name="connsiteY4" fmla="*/ 86868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" h="91440">
                <a:moveTo>
                  <a:pt x="0" y="86868"/>
                </a:moveTo>
                <a:lnTo>
                  <a:pt x="68580" y="91440"/>
                </a:lnTo>
                <a:lnTo>
                  <a:pt x="4572" y="0"/>
                </a:lnTo>
                <a:lnTo>
                  <a:pt x="4572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00" name="Freeform 5152"/>
          <p:cNvSpPr>
            <a:spLocks/>
          </p:cNvSpPr>
          <p:nvPr/>
        </p:nvSpPr>
        <p:spPr bwMode="auto">
          <a:xfrm>
            <a:off x="7753350" y="3475038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4" name="Freeform 5153"/>
          <p:cNvSpPr/>
          <p:nvPr/>
        </p:nvSpPr>
        <p:spPr>
          <a:xfrm>
            <a:off x="6867525" y="3365500"/>
            <a:ext cx="82550" cy="44450"/>
          </a:xfrm>
          <a:custGeom>
            <a:avLst/>
            <a:gdLst>
              <a:gd name="connsiteX0" fmla="*/ 82296 w 82296"/>
              <a:gd name="connsiteY0" fmla="*/ 41148 h 45720"/>
              <a:gd name="connsiteX1" fmla="*/ 0 w 82296"/>
              <a:gd name="connsiteY1" fmla="*/ 0 h 45720"/>
              <a:gd name="connsiteX2" fmla="*/ 13716 w 82296"/>
              <a:gd name="connsiteY2" fmla="*/ 45720 h 45720"/>
              <a:gd name="connsiteX3" fmla="*/ 82296 w 82296"/>
              <a:gd name="connsiteY3" fmla="*/ 41148 h 45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96" h="45720">
                <a:moveTo>
                  <a:pt x="82296" y="41148"/>
                </a:moveTo>
                <a:lnTo>
                  <a:pt x="0" y="0"/>
                </a:lnTo>
                <a:lnTo>
                  <a:pt x="13716" y="45720"/>
                </a:lnTo>
                <a:lnTo>
                  <a:pt x="82296" y="4114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5" name="Freeform 5154"/>
          <p:cNvSpPr/>
          <p:nvPr/>
        </p:nvSpPr>
        <p:spPr>
          <a:xfrm>
            <a:off x="6775450" y="3370263"/>
            <a:ext cx="77788" cy="73025"/>
          </a:xfrm>
          <a:custGeom>
            <a:avLst/>
            <a:gdLst>
              <a:gd name="connsiteX0" fmla="*/ 50292 w 77724"/>
              <a:gd name="connsiteY0" fmla="*/ 0 h 73152"/>
              <a:gd name="connsiteX1" fmla="*/ 0 w 77724"/>
              <a:gd name="connsiteY1" fmla="*/ 4572 h 73152"/>
              <a:gd name="connsiteX2" fmla="*/ 77724 w 77724"/>
              <a:gd name="connsiteY2" fmla="*/ 73152 h 73152"/>
              <a:gd name="connsiteX3" fmla="*/ 50292 w 77724"/>
              <a:gd name="connsiteY3" fmla="*/ 0 h 7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" h="73152">
                <a:moveTo>
                  <a:pt x="50292" y="0"/>
                </a:moveTo>
                <a:lnTo>
                  <a:pt x="0" y="4572"/>
                </a:lnTo>
                <a:lnTo>
                  <a:pt x="77724" y="73152"/>
                </a:lnTo>
                <a:lnTo>
                  <a:pt x="5029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6" name="Freeform 5155"/>
          <p:cNvSpPr/>
          <p:nvPr/>
        </p:nvSpPr>
        <p:spPr>
          <a:xfrm>
            <a:off x="6821488" y="3516313"/>
            <a:ext cx="92075" cy="100012"/>
          </a:xfrm>
          <a:custGeom>
            <a:avLst/>
            <a:gdLst>
              <a:gd name="connsiteX0" fmla="*/ 50292 w 91440"/>
              <a:gd name="connsiteY0" fmla="*/ 0 h 100584"/>
              <a:gd name="connsiteX1" fmla="*/ 0 w 91440"/>
              <a:gd name="connsiteY1" fmla="*/ 22860 h 100584"/>
              <a:gd name="connsiteX2" fmla="*/ 45720 w 91440"/>
              <a:gd name="connsiteY2" fmla="*/ 100584 h 100584"/>
              <a:gd name="connsiteX3" fmla="*/ 91440 w 91440"/>
              <a:gd name="connsiteY3" fmla="*/ 32004 h 100584"/>
              <a:gd name="connsiteX4" fmla="*/ 50292 w 91440"/>
              <a:gd name="connsiteY4" fmla="*/ 0 h 10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" h="100584">
                <a:moveTo>
                  <a:pt x="50292" y="0"/>
                </a:moveTo>
                <a:lnTo>
                  <a:pt x="0" y="22860"/>
                </a:lnTo>
                <a:lnTo>
                  <a:pt x="45720" y="100584"/>
                </a:lnTo>
                <a:lnTo>
                  <a:pt x="91440" y="32004"/>
                </a:lnTo>
                <a:lnTo>
                  <a:pt x="5029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7" name="Freeform 5156"/>
          <p:cNvSpPr/>
          <p:nvPr/>
        </p:nvSpPr>
        <p:spPr>
          <a:xfrm>
            <a:off x="6308725" y="3922713"/>
            <a:ext cx="14288" cy="77787"/>
          </a:xfrm>
          <a:custGeom>
            <a:avLst/>
            <a:gdLst>
              <a:gd name="connsiteX0" fmla="*/ 9144 w 13716"/>
              <a:gd name="connsiteY0" fmla="*/ 0 h 77724"/>
              <a:gd name="connsiteX1" fmla="*/ 0 w 13716"/>
              <a:gd name="connsiteY1" fmla="*/ 45720 h 77724"/>
              <a:gd name="connsiteX2" fmla="*/ 13716 w 13716"/>
              <a:gd name="connsiteY2" fmla="*/ 77724 h 77724"/>
              <a:gd name="connsiteX3" fmla="*/ 9144 w 13716"/>
              <a:gd name="connsiteY3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" h="77724">
                <a:moveTo>
                  <a:pt x="9144" y="0"/>
                </a:moveTo>
                <a:lnTo>
                  <a:pt x="0" y="45720"/>
                </a:lnTo>
                <a:lnTo>
                  <a:pt x="13716" y="77724"/>
                </a:lnTo>
                <a:lnTo>
                  <a:pt x="91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8" name="Freeform 5157"/>
          <p:cNvSpPr/>
          <p:nvPr/>
        </p:nvSpPr>
        <p:spPr>
          <a:xfrm>
            <a:off x="6615113" y="4786313"/>
            <a:ext cx="77787" cy="82550"/>
          </a:xfrm>
          <a:custGeom>
            <a:avLst/>
            <a:gdLst>
              <a:gd name="connsiteX0" fmla="*/ 32004 w 77724"/>
              <a:gd name="connsiteY0" fmla="*/ 0 h 82296"/>
              <a:gd name="connsiteX1" fmla="*/ 0 w 77724"/>
              <a:gd name="connsiteY1" fmla="*/ 36576 h 82296"/>
              <a:gd name="connsiteX2" fmla="*/ 64008 w 77724"/>
              <a:gd name="connsiteY2" fmla="*/ 82296 h 82296"/>
              <a:gd name="connsiteX3" fmla="*/ 77724 w 77724"/>
              <a:gd name="connsiteY3" fmla="*/ 50292 h 82296"/>
              <a:gd name="connsiteX4" fmla="*/ 32004 w 77724"/>
              <a:gd name="connsiteY4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724" h="82296">
                <a:moveTo>
                  <a:pt x="32004" y="0"/>
                </a:moveTo>
                <a:lnTo>
                  <a:pt x="0" y="36576"/>
                </a:lnTo>
                <a:lnTo>
                  <a:pt x="64008" y="82296"/>
                </a:lnTo>
                <a:lnTo>
                  <a:pt x="77724" y="50292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9" name="Freeform 5158"/>
          <p:cNvSpPr/>
          <p:nvPr/>
        </p:nvSpPr>
        <p:spPr>
          <a:xfrm>
            <a:off x="8718550" y="3830638"/>
            <a:ext cx="347663" cy="1266825"/>
          </a:xfrm>
          <a:custGeom>
            <a:avLst/>
            <a:gdLst>
              <a:gd name="connsiteX0" fmla="*/ 342900 w 347472"/>
              <a:gd name="connsiteY0" fmla="*/ 155448 h 1266444"/>
              <a:gd name="connsiteX1" fmla="*/ 342900 w 347472"/>
              <a:gd name="connsiteY1" fmla="*/ 155448 h 1266444"/>
              <a:gd name="connsiteX2" fmla="*/ 283464 w 347472"/>
              <a:gd name="connsiteY2" fmla="*/ 141732 h 1266444"/>
              <a:gd name="connsiteX3" fmla="*/ 27432 w 347472"/>
              <a:gd name="connsiteY3" fmla="*/ 0 h 1266444"/>
              <a:gd name="connsiteX4" fmla="*/ 13716 w 347472"/>
              <a:gd name="connsiteY4" fmla="*/ 717804 h 1266444"/>
              <a:gd name="connsiteX5" fmla="*/ 0 w 347472"/>
              <a:gd name="connsiteY5" fmla="*/ 758952 h 1266444"/>
              <a:gd name="connsiteX6" fmla="*/ 22860 w 347472"/>
              <a:gd name="connsiteY6" fmla="*/ 809244 h 1266444"/>
              <a:gd name="connsiteX7" fmla="*/ 22860 w 347472"/>
              <a:gd name="connsiteY7" fmla="*/ 1234440 h 1266444"/>
              <a:gd name="connsiteX8" fmla="*/ 347472 w 347472"/>
              <a:gd name="connsiteY8" fmla="*/ 1266444 h 1266444"/>
              <a:gd name="connsiteX9" fmla="*/ 342900 w 347472"/>
              <a:gd name="connsiteY9" fmla="*/ 155448 h 126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7472" h="1266444">
                <a:moveTo>
                  <a:pt x="342900" y="155448"/>
                </a:moveTo>
                <a:lnTo>
                  <a:pt x="342900" y="155448"/>
                </a:lnTo>
                <a:lnTo>
                  <a:pt x="283464" y="141732"/>
                </a:lnTo>
                <a:lnTo>
                  <a:pt x="27432" y="0"/>
                </a:lnTo>
                <a:lnTo>
                  <a:pt x="13716" y="717804"/>
                </a:lnTo>
                <a:lnTo>
                  <a:pt x="0" y="758952"/>
                </a:lnTo>
                <a:lnTo>
                  <a:pt x="22860" y="809244"/>
                </a:lnTo>
                <a:lnTo>
                  <a:pt x="22860" y="1234440"/>
                </a:lnTo>
                <a:lnTo>
                  <a:pt x="347472" y="1266444"/>
                </a:lnTo>
                <a:lnTo>
                  <a:pt x="342900" y="155448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0" name="Freeform 5159"/>
          <p:cNvSpPr/>
          <p:nvPr/>
        </p:nvSpPr>
        <p:spPr>
          <a:xfrm>
            <a:off x="7699375" y="3470275"/>
            <a:ext cx="68263" cy="17463"/>
          </a:xfrm>
          <a:custGeom>
            <a:avLst/>
            <a:gdLst>
              <a:gd name="connsiteX0" fmla="*/ 68580 w 68580"/>
              <a:gd name="connsiteY0" fmla="*/ 18288 h 18288"/>
              <a:gd name="connsiteX1" fmla="*/ 9144 w 68580"/>
              <a:gd name="connsiteY1" fmla="*/ 0 h 18288"/>
              <a:gd name="connsiteX2" fmla="*/ 0 w 68580"/>
              <a:gd name="connsiteY2" fmla="*/ 18288 h 18288"/>
              <a:gd name="connsiteX3" fmla="*/ 68580 w 68580"/>
              <a:gd name="connsiteY3" fmla="*/ 18288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" h="18288">
                <a:moveTo>
                  <a:pt x="68580" y="18288"/>
                </a:moveTo>
                <a:lnTo>
                  <a:pt x="9144" y="0"/>
                </a:lnTo>
                <a:lnTo>
                  <a:pt x="0" y="18288"/>
                </a:lnTo>
                <a:lnTo>
                  <a:pt x="68580" y="182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1" name="Freeform 5160"/>
          <p:cNvSpPr/>
          <p:nvPr/>
        </p:nvSpPr>
        <p:spPr>
          <a:xfrm>
            <a:off x="6113463" y="2524125"/>
            <a:ext cx="17462" cy="68263"/>
          </a:xfrm>
          <a:custGeom>
            <a:avLst/>
            <a:gdLst>
              <a:gd name="connsiteX0" fmla="*/ 18288 w 18288"/>
              <a:gd name="connsiteY0" fmla="*/ 0 h 68580"/>
              <a:gd name="connsiteX1" fmla="*/ 0 w 18288"/>
              <a:gd name="connsiteY1" fmla="*/ 68580 h 68580"/>
              <a:gd name="connsiteX2" fmla="*/ 18288 w 18288"/>
              <a:gd name="connsiteY2" fmla="*/ 0 h 6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" h="68580">
                <a:moveTo>
                  <a:pt x="18288" y="0"/>
                </a:moveTo>
                <a:lnTo>
                  <a:pt x="0" y="68580"/>
                </a:lnTo>
                <a:lnTo>
                  <a:pt x="1828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2" name="Freeform 5161"/>
          <p:cNvSpPr/>
          <p:nvPr/>
        </p:nvSpPr>
        <p:spPr>
          <a:xfrm>
            <a:off x="5856288" y="2670175"/>
            <a:ext cx="36512" cy="77788"/>
          </a:xfrm>
          <a:custGeom>
            <a:avLst/>
            <a:gdLst>
              <a:gd name="connsiteX0" fmla="*/ 0 w 36576"/>
              <a:gd name="connsiteY0" fmla="*/ 0 h 77724"/>
              <a:gd name="connsiteX1" fmla="*/ 36576 w 36576"/>
              <a:gd name="connsiteY1" fmla="*/ 77724 h 77724"/>
              <a:gd name="connsiteX2" fmla="*/ 36576 w 36576"/>
              <a:gd name="connsiteY2" fmla="*/ 77724 h 77724"/>
              <a:gd name="connsiteX3" fmla="*/ 0 w 36576"/>
              <a:gd name="connsiteY3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" h="77724">
                <a:moveTo>
                  <a:pt x="0" y="0"/>
                </a:moveTo>
                <a:lnTo>
                  <a:pt x="36576" y="77724"/>
                </a:lnTo>
                <a:lnTo>
                  <a:pt x="36576" y="7772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3" name="Freeform 5162"/>
          <p:cNvSpPr/>
          <p:nvPr/>
        </p:nvSpPr>
        <p:spPr>
          <a:xfrm>
            <a:off x="6089650" y="2609850"/>
            <a:ext cx="26988" cy="60325"/>
          </a:xfrm>
          <a:custGeom>
            <a:avLst/>
            <a:gdLst>
              <a:gd name="connsiteX0" fmla="*/ 0 w 27432"/>
              <a:gd name="connsiteY0" fmla="*/ 0 h 59436"/>
              <a:gd name="connsiteX1" fmla="*/ 27432 w 27432"/>
              <a:gd name="connsiteY1" fmla="*/ 59436 h 59436"/>
              <a:gd name="connsiteX2" fmla="*/ 0 w 27432"/>
              <a:gd name="connsiteY2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" h="59436">
                <a:moveTo>
                  <a:pt x="0" y="0"/>
                </a:move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4" name="Freeform 5163"/>
          <p:cNvSpPr/>
          <p:nvPr/>
        </p:nvSpPr>
        <p:spPr>
          <a:xfrm>
            <a:off x="6323013" y="4019550"/>
            <a:ext cx="55562" cy="17463"/>
          </a:xfrm>
          <a:custGeom>
            <a:avLst/>
            <a:gdLst>
              <a:gd name="connsiteX0" fmla="*/ 54864 w 54864"/>
              <a:gd name="connsiteY0" fmla="*/ 0 h 18288"/>
              <a:gd name="connsiteX1" fmla="*/ 0 w 54864"/>
              <a:gd name="connsiteY1" fmla="*/ 18288 h 18288"/>
              <a:gd name="connsiteX2" fmla="*/ 54864 w 54864"/>
              <a:gd name="connsiteY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" h="18288">
                <a:moveTo>
                  <a:pt x="54864" y="0"/>
                </a:moveTo>
                <a:lnTo>
                  <a:pt x="0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5" name="Freeform 5164"/>
          <p:cNvSpPr/>
          <p:nvPr/>
        </p:nvSpPr>
        <p:spPr>
          <a:xfrm>
            <a:off x="5792788" y="4905375"/>
            <a:ext cx="434975" cy="215900"/>
          </a:xfrm>
          <a:custGeom>
            <a:avLst/>
            <a:gdLst>
              <a:gd name="connsiteX0" fmla="*/ 9144 w 434340"/>
              <a:gd name="connsiteY0" fmla="*/ 214884 h 214884"/>
              <a:gd name="connsiteX1" fmla="*/ 9144 w 434340"/>
              <a:gd name="connsiteY1" fmla="*/ 214884 h 214884"/>
              <a:gd name="connsiteX2" fmla="*/ 251460 w 434340"/>
              <a:gd name="connsiteY2" fmla="*/ 123444 h 214884"/>
              <a:gd name="connsiteX3" fmla="*/ 297180 w 434340"/>
              <a:gd name="connsiteY3" fmla="*/ 73152 h 214884"/>
              <a:gd name="connsiteX4" fmla="*/ 356616 w 434340"/>
              <a:gd name="connsiteY4" fmla="*/ 86868 h 214884"/>
              <a:gd name="connsiteX5" fmla="*/ 434340 w 434340"/>
              <a:gd name="connsiteY5" fmla="*/ 0 h 214884"/>
              <a:gd name="connsiteX6" fmla="*/ 187452 w 434340"/>
              <a:gd name="connsiteY6" fmla="*/ 27432 h 214884"/>
              <a:gd name="connsiteX7" fmla="*/ 0 w 434340"/>
              <a:gd name="connsiteY7" fmla="*/ 54864 h 214884"/>
              <a:gd name="connsiteX8" fmla="*/ 0 w 434340"/>
              <a:gd name="connsiteY8" fmla="*/ 100584 h 214884"/>
              <a:gd name="connsiteX9" fmla="*/ 32004 w 434340"/>
              <a:gd name="connsiteY9" fmla="*/ 137160 h 214884"/>
              <a:gd name="connsiteX10" fmla="*/ 9144 w 434340"/>
              <a:gd name="connsiteY10" fmla="*/ 214884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4340" h="214884">
                <a:moveTo>
                  <a:pt x="9144" y="214884"/>
                </a:moveTo>
                <a:lnTo>
                  <a:pt x="9144" y="214884"/>
                </a:lnTo>
                <a:lnTo>
                  <a:pt x="251460" y="123444"/>
                </a:lnTo>
                <a:lnTo>
                  <a:pt x="297180" y="73152"/>
                </a:lnTo>
                <a:lnTo>
                  <a:pt x="356616" y="86868"/>
                </a:lnTo>
                <a:lnTo>
                  <a:pt x="434340" y="0"/>
                </a:lnTo>
                <a:lnTo>
                  <a:pt x="187452" y="27432"/>
                </a:lnTo>
                <a:lnTo>
                  <a:pt x="0" y="54864"/>
                </a:lnTo>
                <a:lnTo>
                  <a:pt x="0" y="100584"/>
                </a:lnTo>
                <a:lnTo>
                  <a:pt x="32004" y="137160"/>
                </a:lnTo>
                <a:lnTo>
                  <a:pt x="9144" y="21488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5165"/>
          <p:cNvSpPr/>
          <p:nvPr/>
        </p:nvSpPr>
        <p:spPr>
          <a:xfrm>
            <a:off x="5600700" y="5056188"/>
            <a:ext cx="109538" cy="60325"/>
          </a:xfrm>
          <a:custGeom>
            <a:avLst/>
            <a:gdLst>
              <a:gd name="connsiteX0" fmla="*/ 109728 w 109728"/>
              <a:gd name="connsiteY0" fmla="*/ 0 h 59436"/>
              <a:gd name="connsiteX1" fmla="*/ 0 w 109728"/>
              <a:gd name="connsiteY1" fmla="*/ 27432 h 59436"/>
              <a:gd name="connsiteX2" fmla="*/ 36576 w 109728"/>
              <a:gd name="connsiteY2" fmla="*/ 59436 h 59436"/>
              <a:gd name="connsiteX3" fmla="*/ 73152 w 109728"/>
              <a:gd name="connsiteY3" fmla="*/ 45720 h 59436"/>
              <a:gd name="connsiteX4" fmla="*/ 73152 w 109728"/>
              <a:gd name="connsiteY4" fmla="*/ 45720 h 59436"/>
              <a:gd name="connsiteX5" fmla="*/ 109728 w 109728"/>
              <a:gd name="connsiteY5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28" h="59436">
                <a:moveTo>
                  <a:pt x="109728" y="0"/>
                </a:moveTo>
                <a:lnTo>
                  <a:pt x="0" y="27432"/>
                </a:lnTo>
                <a:lnTo>
                  <a:pt x="36576" y="59436"/>
                </a:lnTo>
                <a:lnTo>
                  <a:pt x="73152" y="45720"/>
                </a:lnTo>
                <a:lnTo>
                  <a:pt x="73152" y="45720"/>
                </a:lnTo>
                <a:lnTo>
                  <a:pt x="109728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7" name="Freeform 5166"/>
          <p:cNvSpPr/>
          <p:nvPr/>
        </p:nvSpPr>
        <p:spPr>
          <a:xfrm>
            <a:off x="1573213" y="4343400"/>
            <a:ext cx="36512" cy="55563"/>
          </a:xfrm>
          <a:custGeom>
            <a:avLst/>
            <a:gdLst>
              <a:gd name="connsiteX0" fmla="*/ 0 w 36576"/>
              <a:gd name="connsiteY0" fmla="*/ 0 h 54864"/>
              <a:gd name="connsiteX1" fmla="*/ 0 w 36576"/>
              <a:gd name="connsiteY1" fmla="*/ 0 h 54864"/>
              <a:gd name="connsiteX2" fmla="*/ 36576 w 36576"/>
              <a:gd name="connsiteY2" fmla="*/ 54864 h 54864"/>
              <a:gd name="connsiteX3" fmla="*/ 0 w 36576"/>
              <a:gd name="connsiteY3" fmla="*/ 0 h 54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" h="54864">
                <a:moveTo>
                  <a:pt x="0" y="0"/>
                </a:moveTo>
                <a:lnTo>
                  <a:pt x="0" y="0"/>
                </a:lnTo>
                <a:lnTo>
                  <a:pt x="3657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8" name="Freeform 5167"/>
          <p:cNvSpPr/>
          <p:nvPr/>
        </p:nvSpPr>
        <p:spPr>
          <a:xfrm>
            <a:off x="1989138" y="3314700"/>
            <a:ext cx="49212" cy="100013"/>
          </a:xfrm>
          <a:custGeom>
            <a:avLst/>
            <a:gdLst>
              <a:gd name="connsiteX0" fmla="*/ 4572 w 50292"/>
              <a:gd name="connsiteY0" fmla="*/ 0 h 100584"/>
              <a:gd name="connsiteX1" fmla="*/ 0 w 50292"/>
              <a:gd name="connsiteY1" fmla="*/ 100584 h 100584"/>
              <a:gd name="connsiteX2" fmla="*/ 50292 w 50292"/>
              <a:gd name="connsiteY2" fmla="*/ 100584 h 100584"/>
              <a:gd name="connsiteX3" fmla="*/ 4572 w 50292"/>
              <a:gd name="connsiteY3" fmla="*/ 0 h 10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92" h="100584">
                <a:moveTo>
                  <a:pt x="4572" y="0"/>
                </a:moveTo>
                <a:lnTo>
                  <a:pt x="0" y="100584"/>
                </a:lnTo>
                <a:lnTo>
                  <a:pt x="50292" y="100584"/>
                </a:lnTo>
                <a:lnTo>
                  <a:pt x="45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16" name="Rectangle 3"/>
          <p:cNvSpPr>
            <a:spLocks noChangeArrowheads="1"/>
          </p:cNvSpPr>
          <p:nvPr/>
        </p:nvSpPr>
        <p:spPr bwMode="auto">
          <a:xfrm>
            <a:off x="242888" y="2778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INDONESIA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247" name="Freeform 246"/>
          <p:cNvSpPr/>
          <p:nvPr/>
        </p:nvSpPr>
        <p:spPr>
          <a:xfrm>
            <a:off x="2012950" y="4343400"/>
            <a:ext cx="314325" cy="271463"/>
          </a:xfrm>
          <a:custGeom>
            <a:avLst/>
            <a:gdLst>
              <a:gd name="connsiteX0" fmla="*/ 0 w 314088"/>
              <a:gd name="connsiteY0" fmla="*/ 271027 h 271027"/>
              <a:gd name="connsiteX1" fmla="*/ 0 w 314088"/>
              <a:gd name="connsiteY1" fmla="*/ 271027 h 271027"/>
              <a:gd name="connsiteX2" fmla="*/ 139313 w 314088"/>
              <a:gd name="connsiteY2" fmla="*/ 210236 h 271027"/>
              <a:gd name="connsiteX3" fmla="*/ 243165 w 314088"/>
              <a:gd name="connsiteY3" fmla="*/ 146912 h 271027"/>
              <a:gd name="connsiteX4" fmla="*/ 271028 w 314088"/>
              <a:gd name="connsiteY4" fmla="*/ 88654 h 271027"/>
              <a:gd name="connsiteX5" fmla="*/ 314088 w 314088"/>
              <a:gd name="connsiteY5" fmla="*/ 0 h 271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4088" h="271027">
                <a:moveTo>
                  <a:pt x="0" y="271027"/>
                </a:moveTo>
                <a:lnTo>
                  <a:pt x="0" y="271027"/>
                </a:lnTo>
                <a:lnTo>
                  <a:pt x="139313" y="210236"/>
                </a:lnTo>
                <a:lnTo>
                  <a:pt x="243165" y="146912"/>
                </a:lnTo>
                <a:lnTo>
                  <a:pt x="271028" y="88654"/>
                </a:lnTo>
                <a:lnTo>
                  <a:pt x="314088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8" name="Freeform 247"/>
          <p:cNvSpPr/>
          <p:nvPr/>
        </p:nvSpPr>
        <p:spPr>
          <a:xfrm>
            <a:off x="2355850" y="4506913"/>
            <a:ext cx="115888" cy="153987"/>
          </a:xfrm>
          <a:custGeom>
            <a:avLst/>
            <a:gdLst>
              <a:gd name="connsiteX0" fmla="*/ 0 w 116516"/>
              <a:gd name="connsiteY0" fmla="*/ 154511 h 154511"/>
              <a:gd name="connsiteX1" fmla="*/ 10131 w 116516"/>
              <a:gd name="connsiteY1" fmla="*/ 86121 h 154511"/>
              <a:gd name="connsiteX2" fmla="*/ 0 w 116516"/>
              <a:gd name="connsiteY2" fmla="*/ 53192 h 154511"/>
              <a:gd name="connsiteX3" fmla="*/ 91186 w 116516"/>
              <a:gd name="connsiteY3" fmla="*/ 60791 h 154511"/>
              <a:gd name="connsiteX4" fmla="*/ 116516 w 116516"/>
              <a:gd name="connsiteY4" fmla="*/ 0 h 154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516" h="154511">
                <a:moveTo>
                  <a:pt x="0" y="154511"/>
                </a:moveTo>
                <a:lnTo>
                  <a:pt x="10131" y="86121"/>
                </a:lnTo>
                <a:lnTo>
                  <a:pt x="0" y="53192"/>
                </a:lnTo>
                <a:lnTo>
                  <a:pt x="91186" y="60791"/>
                </a:lnTo>
                <a:lnTo>
                  <a:pt x="116516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9" name="Freeform 248"/>
          <p:cNvSpPr/>
          <p:nvPr/>
        </p:nvSpPr>
        <p:spPr>
          <a:xfrm>
            <a:off x="2403475" y="4500563"/>
            <a:ext cx="3175" cy="50800"/>
          </a:xfrm>
          <a:custGeom>
            <a:avLst/>
            <a:gdLst>
              <a:gd name="connsiteX0" fmla="*/ 2533 w 2533"/>
              <a:gd name="connsiteY0" fmla="*/ 0 h 50659"/>
              <a:gd name="connsiteX1" fmla="*/ 0 w 2533"/>
              <a:gd name="connsiteY1" fmla="*/ 50659 h 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3" h="50659">
                <a:moveTo>
                  <a:pt x="2533" y="0"/>
                </a:moveTo>
                <a:lnTo>
                  <a:pt x="0" y="50659"/>
                </a:lnTo>
              </a:path>
            </a:pathLst>
          </a:custGeom>
          <a:noFill/>
          <a:ln>
            <a:solidFill>
              <a:srgbClr val="FF66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0" name="Freeform 249"/>
          <p:cNvSpPr/>
          <p:nvPr/>
        </p:nvSpPr>
        <p:spPr>
          <a:xfrm>
            <a:off x="2084388" y="3517900"/>
            <a:ext cx="781050" cy="531813"/>
          </a:xfrm>
          <a:custGeom>
            <a:avLst/>
            <a:gdLst>
              <a:gd name="connsiteX0" fmla="*/ 0 w 780153"/>
              <a:gd name="connsiteY0" fmla="*/ 131714 h 531922"/>
              <a:gd name="connsiteX1" fmla="*/ 20264 w 780153"/>
              <a:gd name="connsiteY1" fmla="*/ 240632 h 531922"/>
              <a:gd name="connsiteX2" fmla="*/ 126649 w 780153"/>
              <a:gd name="connsiteY2" fmla="*/ 293824 h 531922"/>
              <a:gd name="connsiteX3" fmla="*/ 179841 w 780153"/>
              <a:gd name="connsiteY3" fmla="*/ 369813 h 531922"/>
              <a:gd name="connsiteX4" fmla="*/ 372346 w 780153"/>
              <a:gd name="connsiteY4" fmla="*/ 496461 h 531922"/>
              <a:gd name="connsiteX5" fmla="*/ 496461 w 780153"/>
              <a:gd name="connsiteY5" fmla="*/ 531922 h 531922"/>
              <a:gd name="connsiteX6" fmla="*/ 663637 w 780153"/>
              <a:gd name="connsiteY6" fmla="*/ 504060 h 531922"/>
              <a:gd name="connsiteX7" fmla="*/ 732027 w 780153"/>
              <a:gd name="connsiteY7" fmla="*/ 443269 h 531922"/>
              <a:gd name="connsiteX8" fmla="*/ 780153 w 780153"/>
              <a:gd name="connsiteY8" fmla="*/ 222901 h 531922"/>
              <a:gd name="connsiteX9" fmla="*/ 772554 w 780153"/>
              <a:gd name="connsiteY9" fmla="*/ 106384 h 531922"/>
              <a:gd name="connsiteX10" fmla="*/ 714296 w 780153"/>
              <a:gd name="connsiteY10" fmla="*/ 37994 h 531922"/>
              <a:gd name="connsiteX11" fmla="*/ 554719 w 780153"/>
              <a:gd name="connsiteY11" fmla="*/ 0 h 531922"/>
              <a:gd name="connsiteX12" fmla="*/ 336885 w 780153"/>
              <a:gd name="connsiteY12" fmla="*/ 7599 h 531922"/>
              <a:gd name="connsiteX13" fmla="*/ 111451 w 780153"/>
              <a:gd name="connsiteY13" fmla="*/ 75989 h 531922"/>
              <a:gd name="connsiteX14" fmla="*/ 0 w 780153"/>
              <a:gd name="connsiteY14" fmla="*/ 131714 h 53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80153" h="531922">
                <a:moveTo>
                  <a:pt x="0" y="131714"/>
                </a:moveTo>
                <a:lnTo>
                  <a:pt x="20264" y="240632"/>
                </a:lnTo>
                <a:lnTo>
                  <a:pt x="126649" y="293824"/>
                </a:lnTo>
                <a:lnTo>
                  <a:pt x="179841" y="369813"/>
                </a:lnTo>
                <a:lnTo>
                  <a:pt x="372346" y="496461"/>
                </a:lnTo>
                <a:lnTo>
                  <a:pt x="496461" y="531922"/>
                </a:lnTo>
                <a:lnTo>
                  <a:pt x="663637" y="504060"/>
                </a:lnTo>
                <a:lnTo>
                  <a:pt x="732027" y="443269"/>
                </a:lnTo>
                <a:lnTo>
                  <a:pt x="780153" y="222901"/>
                </a:lnTo>
                <a:lnTo>
                  <a:pt x="772554" y="106384"/>
                </a:lnTo>
                <a:lnTo>
                  <a:pt x="714296" y="37994"/>
                </a:lnTo>
                <a:lnTo>
                  <a:pt x="554719" y="0"/>
                </a:lnTo>
                <a:lnTo>
                  <a:pt x="336885" y="7599"/>
                </a:lnTo>
                <a:lnTo>
                  <a:pt x="111451" y="75989"/>
                </a:lnTo>
                <a:lnTo>
                  <a:pt x="0" y="131714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1" name="Freeform 250"/>
          <p:cNvSpPr/>
          <p:nvPr/>
        </p:nvSpPr>
        <p:spPr>
          <a:xfrm>
            <a:off x="1841500" y="2452688"/>
            <a:ext cx="1084263" cy="1063625"/>
          </a:xfrm>
          <a:custGeom>
            <a:avLst/>
            <a:gdLst>
              <a:gd name="connsiteX0" fmla="*/ 676301 w 1084108"/>
              <a:gd name="connsiteY0" fmla="*/ 30396 h 1063845"/>
              <a:gd name="connsiteX1" fmla="*/ 531922 w 1084108"/>
              <a:gd name="connsiteY1" fmla="*/ 136780 h 1063845"/>
              <a:gd name="connsiteX2" fmla="*/ 265961 w 1084108"/>
              <a:gd name="connsiteY2" fmla="*/ 547120 h 1063845"/>
              <a:gd name="connsiteX3" fmla="*/ 179840 w 1084108"/>
              <a:gd name="connsiteY3" fmla="*/ 678834 h 1063845"/>
              <a:gd name="connsiteX4" fmla="*/ 60791 w 1084108"/>
              <a:gd name="connsiteY4" fmla="*/ 701631 h 1063845"/>
              <a:gd name="connsiteX5" fmla="*/ 0 w 1084108"/>
              <a:gd name="connsiteY5" fmla="*/ 757356 h 1063845"/>
              <a:gd name="connsiteX6" fmla="*/ 126648 w 1084108"/>
              <a:gd name="connsiteY6" fmla="*/ 1063845 h 1063845"/>
              <a:gd name="connsiteX7" fmla="*/ 265961 w 1084108"/>
              <a:gd name="connsiteY7" fmla="*/ 1061312 h 1063845"/>
              <a:gd name="connsiteX8" fmla="*/ 397675 w 1084108"/>
              <a:gd name="connsiteY8" fmla="*/ 1020785 h 1063845"/>
              <a:gd name="connsiteX9" fmla="*/ 997988 w 1084108"/>
              <a:gd name="connsiteY9" fmla="*/ 557252 h 1063845"/>
              <a:gd name="connsiteX10" fmla="*/ 1084108 w 1084108"/>
              <a:gd name="connsiteY10" fmla="*/ 367280 h 1063845"/>
              <a:gd name="connsiteX11" fmla="*/ 1058779 w 1084108"/>
              <a:gd name="connsiteY11" fmla="*/ 124115 h 1063845"/>
              <a:gd name="connsiteX12" fmla="*/ 957460 w 1084108"/>
              <a:gd name="connsiteY12" fmla="*/ 53192 h 1063845"/>
              <a:gd name="connsiteX13" fmla="*/ 754823 w 1084108"/>
              <a:gd name="connsiteY13" fmla="*/ 0 h 1063845"/>
              <a:gd name="connsiteX14" fmla="*/ 676301 w 1084108"/>
              <a:gd name="connsiteY14" fmla="*/ 30396 h 1063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4108" h="1063845">
                <a:moveTo>
                  <a:pt x="676301" y="30396"/>
                </a:moveTo>
                <a:lnTo>
                  <a:pt x="531922" y="136780"/>
                </a:lnTo>
                <a:lnTo>
                  <a:pt x="265961" y="547120"/>
                </a:lnTo>
                <a:lnTo>
                  <a:pt x="179840" y="678834"/>
                </a:lnTo>
                <a:lnTo>
                  <a:pt x="60791" y="701631"/>
                </a:lnTo>
                <a:lnTo>
                  <a:pt x="0" y="757356"/>
                </a:lnTo>
                <a:lnTo>
                  <a:pt x="126648" y="1063845"/>
                </a:lnTo>
                <a:lnTo>
                  <a:pt x="265961" y="1061312"/>
                </a:lnTo>
                <a:lnTo>
                  <a:pt x="397675" y="1020785"/>
                </a:lnTo>
                <a:lnTo>
                  <a:pt x="997988" y="557252"/>
                </a:lnTo>
                <a:lnTo>
                  <a:pt x="1084108" y="367280"/>
                </a:lnTo>
                <a:lnTo>
                  <a:pt x="1058779" y="124115"/>
                </a:lnTo>
                <a:lnTo>
                  <a:pt x="957460" y="53192"/>
                </a:lnTo>
                <a:lnTo>
                  <a:pt x="754823" y="0"/>
                </a:lnTo>
                <a:lnTo>
                  <a:pt x="676301" y="30396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2" name="Freeform 251"/>
          <p:cNvSpPr/>
          <p:nvPr/>
        </p:nvSpPr>
        <p:spPr>
          <a:xfrm>
            <a:off x="3189288" y="390842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3" name="Freeform 5172"/>
          <p:cNvSpPr/>
          <p:nvPr/>
        </p:nvSpPr>
        <p:spPr>
          <a:xfrm>
            <a:off x="5451475" y="2470150"/>
            <a:ext cx="800100" cy="915988"/>
          </a:xfrm>
          <a:custGeom>
            <a:avLst/>
            <a:gdLst>
              <a:gd name="connsiteX0" fmla="*/ 656037 w 800416"/>
              <a:gd name="connsiteY0" fmla="*/ 0 h 916933"/>
              <a:gd name="connsiteX1" fmla="*/ 496460 w 800416"/>
              <a:gd name="connsiteY1" fmla="*/ 45593 h 916933"/>
              <a:gd name="connsiteX2" fmla="*/ 0 w 800416"/>
              <a:gd name="connsiteY2" fmla="*/ 744691 h 916933"/>
              <a:gd name="connsiteX3" fmla="*/ 0 w 800416"/>
              <a:gd name="connsiteY3" fmla="*/ 772554 h 916933"/>
              <a:gd name="connsiteX4" fmla="*/ 65857 w 800416"/>
              <a:gd name="connsiteY4" fmla="*/ 805482 h 916933"/>
              <a:gd name="connsiteX5" fmla="*/ 68390 w 800416"/>
              <a:gd name="connsiteY5" fmla="*/ 858675 h 916933"/>
              <a:gd name="connsiteX6" fmla="*/ 126648 w 800416"/>
              <a:gd name="connsiteY6" fmla="*/ 899202 h 916933"/>
              <a:gd name="connsiteX7" fmla="*/ 316620 w 800416"/>
              <a:gd name="connsiteY7" fmla="*/ 916933 h 916933"/>
              <a:gd name="connsiteX8" fmla="*/ 405274 w 800416"/>
              <a:gd name="connsiteY8" fmla="*/ 726961 h 916933"/>
              <a:gd name="connsiteX9" fmla="*/ 506592 w 800416"/>
              <a:gd name="connsiteY9" fmla="*/ 635774 h 916933"/>
              <a:gd name="connsiteX10" fmla="*/ 724427 w 800416"/>
              <a:gd name="connsiteY10" fmla="*/ 405274 h 916933"/>
              <a:gd name="connsiteX11" fmla="*/ 732026 w 800416"/>
              <a:gd name="connsiteY11" fmla="*/ 367280 h 916933"/>
              <a:gd name="connsiteX12" fmla="*/ 800416 w 800416"/>
              <a:gd name="connsiteY12" fmla="*/ 230500 h 916933"/>
              <a:gd name="connsiteX13" fmla="*/ 800416 w 800416"/>
              <a:gd name="connsiteY13" fmla="*/ 53192 h 916933"/>
              <a:gd name="connsiteX14" fmla="*/ 770021 w 800416"/>
              <a:gd name="connsiteY14" fmla="*/ 10132 h 916933"/>
              <a:gd name="connsiteX15" fmla="*/ 656037 w 800416"/>
              <a:gd name="connsiteY15" fmla="*/ 0 h 91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00416" h="916933">
                <a:moveTo>
                  <a:pt x="656037" y="0"/>
                </a:moveTo>
                <a:lnTo>
                  <a:pt x="496460" y="45593"/>
                </a:lnTo>
                <a:lnTo>
                  <a:pt x="0" y="744691"/>
                </a:lnTo>
                <a:lnTo>
                  <a:pt x="0" y="772554"/>
                </a:lnTo>
                <a:lnTo>
                  <a:pt x="65857" y="805482"/>
                </a:lnTo>
                <a:lnTo>
                  <a:pt x="68390" y="858675"/>
                </a:lnTo>
                <a:lnTo>
                  <a:pt x="126648" y="899202"/>
                </a:lnTo>
                <a:lnTo>
                  <a:pt x="316620" y="916933"/>
                </a:lnTo>
                <a:lnTo>
                  <a:pt x="405274" y="726961"/>
                </a:lnTo>
                <a:lnTo>
                  <a:pt x="506592" y="635774"/>
                </a:lnTo>
                <a:lnTo>
                  <a:pt x="724427" y="405274"/>
                </a:lnTo>
                <a:lnTo>
                  <a:pt x="732026" y="367280"/>
                </a:lnTo>
                <a:lnTo>
                  <a:pt x="800416" y="230500"/>
                </a:lnTo>
                <a:lnTo>
                  <a:pt x="800416" y="53192"/>
                </a:lnTo>
                <a:lnTo>
                  <a:pt x="770021" y="10132"/>
                </a:lnTo>
                <a:lnTo>
                  <a:pt x="656037" y="0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4" name="Freeform 5173"/>
          <p:cNvSpPr/>
          <p:nvPr/>
        </p:nvSpPr>
        <p:spPr>
          <a:xfrm>
            <a:off x="5630863" y="2816225"/>
            <a:ext cx="1050925" cy="1054100"/>
          </a:xfrm>
          <a:custGeom>
            <a:avLst/>
            <a:gdLst>
              <a:gd name="connsiteX0" fmla="*/ 549653 w 1051180"/>
              <a:gd name="connsiteY0" fmla="*/ 58258 h 1053713"/>
              <a:gd name="connsiteX1" fmla="*/ 671235 w 1051180"/>
              <a:gd name="connsiteY1" fmla="*/ 50659 h 1053713"/>
              <a:gd name="connsiteX2" fmla="*/ 838411 w 1051180"/>
              <a:gd name="connsiteY2" fmla="*/ 0 h 1053713"/>
              <a:gd name="connsiteX3" fmla="*/ 952394 w 1051180"/>
              <a:gd name="connsiteY3" fmla="*/ 37994 h 1053713"/>
              <a:gd name="connsiteX4" fmla="*/ 1043581 w 1051180"/>
              <a:gd name="connsiteY4" fmla="*/ 349549 h 1053713"/>
              <a:gd name="connsiteX5" fmla="*/ 1051180 w 1051180"/>
              <a:gd name="connsiteY5" fmla="*/ 612977 h 1053713"/>
              <a:gd name="connsiteX6" fmla="*/ 906801 w 1051180"/>
              <a:gd name="connsiteY6" fmla="*/ 848543 h 1053713"/>
              <a:gd name="connsiteX7" fmla="*/ 823213 w 1051180"/>
              <a:gd name="connsiteY7" fmla="*/ 927065 h 1053713"/>
              <a:gd name="connsiteX8" fmla="*/ 742158 w 1051180"/>
              <a:gd name="connsiteY8" fmla="*/ 980257 h 1053713"/>
              <a:gd name="connsiteX9" fmla="*/ 405274 w 1051180"/>
              <a:gd name="connsiteY9" fmla="*/ 1053713 h 1053713"/>
              <a:gd name="connsiteX10" fmla="*/ 245697 w 1051180"/>
              <a:gd name="connsiteY10" fmla="*/ 1030916 h 1053713"/>
              <a:gd name="connsiteX11" fmla="*/ 17731 w 1051180"/>
              <a:gd name="connsiteY11" fmla="*/ 970125 h 1053713"/>
              <a:gd name="connsiteX12" fmla="*/ 0 w 1051180"/>
              <a:gd name="connsiteY12" fmla="*/ 901735 h 1053713"/>
              <a:gd name="connsiteX13" fmla="*/ 15198 w 1051180"/>
              <a:gd name="connsiteY13" fmla="*/ 813081 h 1053713"/>
              <a:gd name="connsiteX14" fmla="*/ 149445 w 1051180"/>
              <a:gd name="connsiteY14" fmla="*/ 557252 h 1053713"/>
              <a:gd name="connsiteX15" fmla="*/ 225434 w 1051180"/>
              <a:gd name="connsiteY15" fmla="*/ 382478 h 1053713"/>
              <a:gd name="connsiteX16" fmla="*/ 549653 w 1051180"/>
              <a:gd name="connsiteY16" fmla="*/ 58258 h 105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1180" h="1053713">
                <a:moveTo>
                  <a:pt x="549653" y="58258"/>
                </a:moveTo>
                <a:lnTo>
                  <a:pt x="671235" y="50659"/>
                </a:lnTo>
                <a:lnTo>
                  <a:pt x="838411" y="0"/>
                </a:lnTo>
                <a:lnTo>
                  <a:pt x="952394" y="37994"/>
                </a:lnTo>
                <a:lnTo>
                  <a:pt x="1043581" y="349549"/>
                </a:lnTo>
                <a:lnTo>
                  <a:pt x="1051180" y="612977"/>
                </a:lnTo>
                <a:lnTo>
                  <a:pt x="906801" y="848543"/>
                </a:lnTo>
                <a:lnTo>
                  <a:pt x="823213" y="927065"/>
                </a:lnTo>
                <a:lnTo>
                  <a:pt x="742158" y="980257"/>
                </a:lnTo>
                <a:lnTo>
                  <a:pt x="405274" y="1053713"/>
                </a:lnTo>
                <a:lnTo>
                  <a:pt x="245697" y="1030916"/>
                </a:lnTo>
                <a:lnTo>
                  <a:pt x="17731" y="970125"/>
                </a:lnTo>
                <a:lnTo>
                  <a:pt x="0" y="901735"/>
                </a:lnTo>
                <a:lnTo>
                  <a:pt x="15198" y="813081"/>
                </a:lnTo>
                <a:lnTo>
                  <a:pt x="149445" y="557252"/>
                </a:lnTo>
                <a:lnTo>
                  <a:pt x="225434" y="382478"/>
                </a:lnTo>
                <a:lnTo>
                  <a:pt x="549653" y="58258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5" name="Freeform 5174"/>
          <p:cNvSpPr/>
          <p:nvPr/>
        </p:nvSpPr>
        <p:spPr>
          <a:xfrm>
            <a:off x="6461125" y="3741738"/>
            <a:ext cx="1270000" cy="782637"/>
          </a:xfrm>
          <a:custGeom>
            <a:avLst/>
            <a:gdLst>
              <a:gd name="connsiteX0" fmla="*/ 0 w 1269015"/>
              <a:gd name="connsiteY0" fmla="*/ 0 h 782686"/>
              <a:gd name="connsiteX1" fmla="*/ 177308 w 1269015"/>
              <a:gd name="connsiteY1" fmla="*/ 55725 h 782686"/>
              <a:gd name="connsiteX2" fmla="*/ 402741 w 1269015"/>
              <a:gd name="connsiteY2" fmla="*/ 141846 h 782686"/>
              <a:gd name="connsiteX3" fmla="*/ 552186 w 1269015"/>
              <a:gd name="connsiteY3" fmla="*/ 309021 h 782686"/>
              <a:gd name="connsiteX4" fmla="*/ 668703 w 1269015"/>
              <a:gd name="connsiteY4" fmla="*/ 423005 h 782686"/>
              <a:gd name="connsiteX5" fmla="*/ 830812 w 1269015"/>
              <a:gd name="connsiteY5" fmla="*/ 473664 h 782686"/>
              <a:gd name="connsiteX6" fmla="*/ 1086642 w 1269015"/>
              <a:gd name="connsiteY6" fmla="*/ 524323 h 782686"/>
              <a:gd name="connsiteX7" fmla="*/ 1269015 w 1269015"/>
              <a:gd name="connsiteY7" fmla="*/ 782686 h 782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9015" h="782686">
                <a:moveTo>
                  <a:pt x="0" y="0"/>
                </a:moveTo>
                <a:lnTo>
                  <a:pt x="177308" y="55725"/>
                </a:lnTo>
                <a:lnTo>
                  <a:pt x="402741" y="141846"/>
                </a:lnTo>
                <a:lnTo>
                  <a:pt x="552186" y="309021"/>
                </a:lnTo>
                <a:lnTo>
                  <a:pt x="668703" y="423005"/>
                </a:lnTo>
                <a:lnTo>
                  <a:pt x="830812" y="473664"/>
                </a:lnTo>
                <a:lnTo>
                  <a:pt x="1086642" y="524323"/>
                </a:lnTo>
                <a:lnTo>
                  <a:pt x="1269015" y="782686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Freeform 5175"/>
          <p:cNvSpPr/>
          <p:nvPr/>
        </p:nvSpPr>
        <p:spPr>
          <a:xfrm>
            <a:off x="5762625" y="3865563"/>
            <a:ext cx="246063" cy="1154112"/>
          </a:xfrm>
          <a:custGeom>
            <a:avLst/>
            <a:gdLst>
              <a:gd name="connsiteX0" fmla="*/ 134247 w 245698"/>
              <a:gd name="connsiteY0" fmla="*/ 0 h 1155032"/>
              <a:gd name="connsiteX1" fmla="*/ 167176 w 245698"/>
              <a:gd name="connsiteY1" fmla="*/ 187439 h 1155032"/>
              <a:gd name="connsiteX2" fmla="*/ 245698 w 245698"/>
              <a:gd name="connsiteY2" fmla="*/ 352082 h 1155032"/>
              <a:gd name="connsiteX3" fmla="*/ 179841 w 245698"/>
              <a:gd name="connsiteY3" fmla="*/ 747224 h 1155032"/>
              <a:gd name="connsiteX4" fmla="*/ 83588 w 245698"/>
              <a:gd name="connsiteY4" fmla="*/ 1079043 h 1155032"/>
              <a:gd name="connsiteX5" fmla="*/ 0 w 245698"/>
              <a:gd name="connsiteY5" fmla="*/ 1129702 h 1155032"/>
              <a:gd name="connsiteX6" fmla="*/ 12665 w 245698"/>
              <a:gd name="connsiteY6" fmla="*/ 1152499 h 1155032"/>
              <a:gd name="connsiteX7" fmla="*/ 15198 w 245698"/>
              <a:gd name="connsiteY7" fmla="*/ 1155032 h 115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98" h="1155032">
                <a:moveTo>
                  <a:pt x="134247" y="0"/>
                </a:moveTo>
                <a:lnTo>
                  <a:pt x="167176" y="187439"/>
                </a:lnTo>
                <a:lnTo>
                  <a:pt x="245698" y="352082"/>
                </a:lnTo>
                <a:lnTo>
                  <a:pt x="179841" y="747224"/>
                </a:lnTo>
                <a:lnTo>
                  <a:pt x="83588" y="1079043"/>
                </a:lnTo>
                <a:lnTo>
                  <a:pt x="0" y="1129702"/>
                </a:lnTo>
                <a:lnTo>
                  <a:pt x="12665" y="1152499"/>
                </a:lnTo>
                <a:lnTo>
                  <a:pt x="15198" y="1155032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7" name="Freeform 5176"/>
          <p:cNvSpPr/>
          <p:nvPr/>
        </p:nvSpPr>
        <p:spPr>
          <a:xfrm>
            <a:off x="4579938" y="4562475"/>
            <a:ext cx="1354137" cy="234950"/>
          </a:xfrm>
          <a:custGeom>
            <a:avLst/>
            <a:gdLst>
              <a:gd name="connsiteX0" fmla="*/ 1355136 w 1355136"/>
              <a:gd name="connsiteY0" fmla="*/ 27863 h 235566"/>
              <a:gd name="connsiteX1" fmla="*/ 1076510 w 1355136"/>
              <a:gd name="connsiteY1" fmla="*/ 0 h 235566"/>
              <a:gd name="connsiteX2" fmla="*/ 823213 w 1355136"/>
              <a:gd name="connsiteY2" fmla="*/ 17731 h 235566"/>
              <a:gd name="connsiteX3" fmla="*/ 628175 w 1355136"/>
              <a:gd name="connsiteY3" fmla="*/ 70923 h 235566"/>
              <a:gd name="connsiteX4" fmla="*/ 460999 w 1355136"/>
              <a:gd name="connsiteY4" fmla="*/ 230500 h 235566"/>
              <a:gd name="connsiteX5" fmla="*/ 367280 w 1355136"/>
              <a:gd name="connsiteY5" fmla="*/ 235566 h 235566"/>
              <a:gd name="connsiteX6" fmla="*/ 200104 w 1355136"/>
              <a:gd name="connsiteY6" fmla="*/ 212769 h 235566"/>
              <a:gd name="connsiteX7" fmla="*/ 0 w 1355136"/>
              <a:gd name="connsiteY7" fmla="*/ 121582 h 23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136" h="235566">
                <a:moveTo>
                  <a:pt x="1355136" y="27863"/>
                </a:moveTo>
                <a:lnTo>
                  <a:pt x="1076510" y="0"/>
                </a:lnTo>
                <a:lnTo>
                  <a:pt x="823213" y="17731"/>
                </a:lnTo>
                <a:lnTo>
                  <a:pt x="628175" y="70923"/>
                </a:lnTo>
                <a:lnTo>
                  <a:pt x="460999" y="230500"/>
                </a:lnTo>
                <a:lnTo>
                  <a:pt x="367280" y="235566"/>
                </a:lnTo>
                <a:lnTo>
                  <a:pt x="200104" y="212769"/>
                </a:lnTo>
                <a:lnTo>
                  <a:pt x="0" y="121582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8" name="Freeform 5177"/>
          <p:cNvSpPr/>
          <p:nvPr/>
        </p:nvSpPr>
        <p:spPr>
          <a:xfrm>
            <a:off x="3857625" y="4637088"/>
            <a:ext cx="234950" cy="492125"/>
          </a:xfrm>
          <a:custGeom>
            <a:avLst/>
            <a:gdLst>
              <a:gd name="connsiteX0" fmla="*/ 235566 w 235566"/>
              <a:gd name="connsiteY0" fmla="*/ 0 h 491395"/>
              <a:gd name="connsiteX1" fmla="*/ 202637 w 235566"/>
              <a:gd name="connsiteY1" fmla="*/ 88654 h 491395"/>
              <a:gd name="connsiteX2" fmla="*/ 139313 w 235566"/>
              <a:gd name="connsiteY2" fmla="*/ 113983 h 491395"/>
              <a:gd name="connsiteX3" fmla="*/ 43061 w 235566"/>
              <a:gd name="connsiteY3" fmla="*/ 146912 h 491395"/>
              <a:gd name="connsiteX4" fmla="*/ 0 w 235566"/>
              <a:gd name="connsiteY4" fmla="*/ 225434 h 491395"/>
              <a:gd name="connsiteX5" fmla="*/ 12665 w 235566"/>
              <a:gd name="connsiteY5" fmla="*/ 341950 h 491395"/>
              <a:gd name="connsiteX6" fmla="*/ 48126 w 235566"/>
              <a:gd name="connsiteY6" fmla="*/ 379945 h 491395"/>
              <a:gd name="connsiteX7" fmla="*/ 22797 w 235566"/>
              <a:gd name="connsiteY7" fmla="*/ 491395 h 49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5566" h="491395">
                <a:moveTo>
                  <a:pt x="235566" y="0"/>
                </a:moveTo>
                <a:lnTo>
                  <a:pt x="202637" y="88654"/>
                </a:lnTo>
                <a:lnTo>
                  <a:pt x="139313" y="113983"/>
                </a:lnTo>
                <a:lnTo>
                  <a:pt x="43061" y="146912"/>
                </a:lnTo>
                <a:lnTo>
                  <a:pt x="0" y="225434"/>
                </a:lnTo>
                <a:lnTo>
                  <a:pt x="12665" y="341950"/>
                </a:lnTo>
                <a:lnTo>
                  <a:pt x="48126" y="379945"/>
                </a:lnTo>
                <a:lnTo>
                  <a:pt x="22797" y="491395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9" name="Freeform 5178"/>
          <p:cNvSpPr/>
          <p:nvPr/>
        </p:nvSpPr>
        <p:spPr>
          <a:xfrm>
            <a:off x="4005263" y="4754563"/>
            <a:ext cx="158750" cy="417512"/>
          </a:xfrm>
          <a:custGeom>
            <a:avLst/>
            <a:gdLst>
              <a:gd name="connsiteX0" fmla="*/ 159577 w 159577"/>
              <a:gd name="connsiteY0" fmla="*/ 0 h 417939"/>
              <a:gd name="connsiteX1" fmla="*/ 88654 w 159577"/>
              <a:gd name="connsiteY1" fmla="*/ 253297 h 417939"/>
              <a:gd name="connsiteX2" fmla="*/ 0 w 159577"/>
              <a:gd name="connsiteY2" fmla="*/ 417939 h 41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577" h="417939">
                <a:moveTo>
                  <a:pt x="159577" y="0"/>
                </a:moveTo>
                <a:lnTo>
                  <a:pt x="88654" y="253297"/>
                </a:lnTo>
                <a:lnTo>
                  <a:pt x="0" y="417939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0" name="Freeform 5179"/>
          <p:cNvSpPr/>
          <p:nvPr/>
        </p:nvSpPr>
        <p:spPr>
          <a:xfrm>
            <a:off x="4602163" y="4843463"/>
            <a:ext cx="179387" cy="531812"/>
          </a:xfrm>
          <a:custGeom>
            <a:avLst/>
            <a:gdLst>
              <a:gd name="connsiteX0" fmla="*/ 179840 w 179840"/>
              <a:gd name="connsiteY0" fmla="*/ 0 h 531923"/>
              <a:gd name="connsiteX1" fmla="*/ 141846 w 179840"/>
              <a:gd name="connsiteY1" fmla="*/ 141846 h 531923"/>
              <a:gd name="connsiteX2" fmla="*/ 73456 w 179840"/>
              <a:gd name="connsiteY2" fmla="*/ 258362 h 531923"/>
              <a:gd name="connsiteX3" fmla="*/ 10131 w 179840"/>
              <a:gd name="connsiteY3" fmla="*/ 347016 h 531923"/>
              <a:gd name="connsiteX4" fmla="*/ 0 w 179840"/>
              <a:gd name="connsiteY4" fmla="*/ 440736 h 531923"/>
              <a:gd name="connsiteX5" fmla="*/ 32928 w 179840"/>
              <a:gd name="connsiteY5" fmla="*/ 531923 h 531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840" h="531923">
                <a:moveTo>
                  <a:pt x="179840" y="0"/>
                </a:moveTo>
                <a:lnTo>
                  <a:pt x="141846" y="141846"/>
                </a:lnTo>
                <a:lnTo>
                  <a:pt x="73456" y="258362"/>
                </a:lnTo>
                <a:lnTo>
                  <a:pt x="10131" y="347016"/>
                </a:lnTo>
                <a:lnTo>
                  <a:pt x="0" y="440736"/>
                </a:lnTo>
                <a:lnTo>
                  <a:pt x="32928" y="531923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1" name="Freeform 5180"/>
          <p:cNvSpPr/>
          <p:nvPr/>
        </p:nvSpPr>
        <p:spPr>
          <a:xfrm>
            <a:off x="7591425" y="3254375"/>
            <a:ext cx="92075" cy="852488"/>
          </a:xfrm>
          <a:custGeom>
            <a:avLst/>
            <a:gdLst>
              <a:gd name="connsiteX0" fmla="*/ 92015 w 92015"/>
              <a:gd name="connsiteY0" fmla="*/ 0 h 851140"/>
              <a:gd name="connsiteX1" fmla="*/ 63261 w 92015"/>
              <a:gd name="connsiteY1" fmla="*/ 408317 h 851140"/>
              <a:gd name="connsiteX2" fmla="*/ 23004 w 92015"/>
              <a:gd name="connsiteY2" fmla="*/ 598098 h 851140"/>
              <a:gd name="connsiteX3" fmla="*/ 0 w 92015"/>
              <a:gd name="connsiteY3" fmla="*/ 701615 h 851140"/>
              <a:gd name="connsiteX4" fmla="*/ 28755 w 92015"/>
              <a:gd name="connsiteY4" fmla="*/ 851140 h 851140"/>
              <a:gd name="connsiteX5" fmla="*/ 28755 w 92015"/>
              <a:gd name="connsiteY5" fmla="*/ 851140 h 851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015" h="851140">
                <a:moveTo>
                  <a:pt x="92015" y="0"/>
                </a:moveTo>
                <a:lnTo>
                  <a:pt x="63261" y="408317"/>
                </a:lnTo>
                <a:lnTo>
                  <a:pt x="23004" y="598098"/>
                </a:lnTo>
                <a:lnTo>
                  <a:pt x="0" y="701615"/>
                </a:lnTo>
                <a:lnTo>
                  <a:pt x="28755" y="851140"/>
                </a:lnTo>
                <a:lnTo>
                  <a:pt x="28755" y="85114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2" name="Freeform 5181"/>
          <p:cNvSpPr/>
          <p:nvPr/>
        </p:nvSpPr>
        <p:spPr>
          <a:xfrm>
            <a:off x="2455863" y="4486275"/>
            <a:ext cx="12700" cy="76200"/>
          </a:xfrm>
          <a:custGeom>
            <a:avLst/>
            <a:gdLst>
              <a:gd name="connsiteX0" fmla="*/ 12789 w 12789"/>
              <a:gd name="connsiteY0" fmla="*/ 0 h 76732"/>
              <a:gd name="connsiteX1" fmla="*/ 0 w 12789"/>
              <a:gd name="connsiteY1" fmla="*/ 76732 h 7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89" h="76732">
                <a:moveTo>
                  <a:pt x="12789" y="0"/>
                </a:moveTo>
                <a:lnTo>
                  <a:pt x="0" y="76732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3" name="Freeform 5182"/>
          <p:cNvSpPr/>
          <p:nvPr/>
        </p:nvSpPr>
        <p:spPr>
          <a:xfrm>
            <a:off x="2749550" y="4641850"/>
            <a:ext cx="53975" cy="150813"/>
          </a:xfrm>
          <a:custGeom>
            <a:avLst/>
            <a:gdLst>
              <a:gd name="connsiteX0" fmla="*/ 54353 w 54353"/>
              <a:gd name="connsiteY0" fmla="*/ 0 h 150269"/>
              <a:gd name="connsiteX1" fmla="*/ 54353 w 54353"/>
              <a:gd name="connsiteY1" fmla="*/ 0 h 150269"/>
              <a:gd name="connsiteX2" fmla="*/ 47958 w 54353"/>
              <a:gd name="connsiteY2" fmla="*/ 54353 h 150269"/>
              <a:gd name="connsiteX3" fmla="*/ 0 w 54353"/>
              <a:gd name="connsiteY3" fmla="*/ 89522 h 150269"/>
              <a:gd name="connsiteX4" fmla="*/ 28775 w 54353"/>
              <a:gd name="connsiteY4" fmla="*/ 118297 h 150269"/>
              <a:gd name="connsiteX5" fmla="*/ 41564 w 54353"/>
              <a:gd name="connsiteY5" fmla="*/ 150269 h 150269"/>
              <a:gd name="connsiteX6" fmla="*/ 41564 w 54353"/>
              <a:gd name="connsiteY6" fmla="*/ 150269 h 150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53" h="150269">
                <a:moveTo>
                  <a:pt x="54353" y="0"/>
                </a:moveTo>
                <a:lnTo>
                  <a:pt x="54353" y="0"/>
                </a:lnTo>
                <a:lnTo>
                  <a:pt x="47958" y="54353"/>
                </a:lnTo>
                <a:lnTo>
                  <a:pt x="0" y="89522"/>
                </a:lnTo>
                <a:lnTo>
                  <a:pt x="28775" y="118297"/>
                </a:lnTo>
                <a:lnTo>
                  <a:pt x="41564" y="150269"/>
                </a:lnTo>
                <a:lnTo>
                  <a:pt x="41564" y="150269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8" name="Freeform 127"/>
          <p:cNvSpPr/>
          <p:nvPr/>
        </p:nvSpPr>
        <p:spPr>
          <a:xfrm>
            <a:off x="3040063" y="4776788"/>
            <a:ext cx="131762" cy="107950"/>
          </a:xfrm>
          <a:custGeom>
            <a:avLst/>
            <a:gdLst>
              <a:gd name="connsiteX0" fmla="*/ 0 w 131085"/>
              <a:gd name="connsiteY0" fmla="*/ 57550 h 108705"/>
              <a:gd name="connsiteX1" fmla="*/ 44761 w 131085"/>
              <a:gd name="connsiteY1" fmla="*/ 0 h 108705"/>
              <a:gd name="connsiteX2" fmla="*/ 83127 w 131085"/>
              <a:gd name="connsiteY2" fmla="*/ 44761 h 108705"/>
              <a:gd name="connsiteX3" fmla="*/ 131085 w 131085"/>
              <a:gd name="connsiteY3" fmla="*/ 63944 h 108705"/>
              <a:gd name="connsiteX4" fmla="*/ 131085 w 131085"/>
              <a:gd name="connsiteY4" fmla="*/ 108705 h 10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85" h="108705">
                <a:moveTo>
                  <a:pt x="0" y="57550"/>
                </a:moveTo>
                <a:lnTo>
                  <a:pt x="44761" y="0"/>
                </a:lnTo>
                <a:lnTo>
                  <a:pt x="83127" y="44761"/>
                </a:lnTo>
                <a:lnTo>
                  <a:pt x="131085" y="63944"/>
                </a:lnTo>
                <a:lnTo>
                  <a:pt x="131085" y="108705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9" name="Freeform 128"/>
          <p:cNvSpPr/>
          <p:nvPr/>
        </p:nvSpPr>
        <p:spPr>
          <a:xfrm>
            <a:off x="3200400" y="4629150"/>
            <a:ext cx="144463" cy="261938"/>
          </a:xfrm>
          <a:custGeom>
            <a:avLst/>
            <a:gdLst>
              <a:gd name="connsiteX0" fmla="*/ 0 w 143874"/>
              <a:gd name="connsiteY0" fmla="*/ 262170 h 262170"/>
              <a:gd name="connsiteX1" fmla="*/ 60747 w 143874"/>
              <a:gd name="connsiteY1" fmla="*/ 211015 h 262170"/>
              <a:gd name="connsiteX2" fmla="*/ 44761 w 143874"/>
              <a:gd name="connsiteY2" fmla="*/ 175846 h 262170"/>
              <a:gd name="connsiteX3" fmla="*/ 41564 w 143874"/>
              <a:gd name="connsiteY3" fmla="*/ 115099 h 262170"/>
              <a:gd name="connsiteX4" fmla="*/ 63944 w 143874"/>
              <a:gd name="connsiteY4" fmla="*/ 99113 h 262170"/>
              <a:gd name="connsiteX5" fmla="*/ 95916 w 143874"/>
              <a:gd name="connsiteY5" fmla="*/ 108705 h 262170"/>
              <a:gd name="connsiteX6" fmla="*/ 143874 w 143874"/>
              <a:gd name="connsiteY6" fmla="*/ 0 h 262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3874" h="262170">
                <a:moveTo>
                  <a:pt x="0" y="262170"/>
                </a:moveTo>
                <a:lnTo>
                  <a:pt x="60747" y="211015"/>
                </a:lnTo>
                <a:lnTo>
                  <a:pt x="44761" y="175846"/>
                </a:lnTo>
                <a:lnTo>
                  <a:pt x="41564" y="115099"/>
                </a:lnTo>
                <a:lnTo>
                  <a:pt x="63944" y="99113"/>
                </a:lnTo>
                <a:lnTo>
                  <a:pt x="95916" y="108705"/>
                </a:lnTo>
                <a:lnTo>
                  <a:pt x="143874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2" name="Freeform 231"/>
          <p:cNvSpPr/>
          <p:nvPr/>
        </p:nvSpPr>
        <p:spPr>
          <a:xfrm>
            <a:off x="2406650" y="4498975"/>
            <a:ext cx="61913" cy="68263"/>
          </a:xfrm>
          <a:custGeom>
            <a:avLst/>
            <a:gdLst>
              <a:gd name="connsiteX0" fmla="*/ 61507 w 61507"/>
              <a:gd name="connsiteY0" fmla="*/ 12301 h 69708"/>
              <a:gd name="connsiteX1" fmla="*/ 0 w 61507"/>
              <a:gd name="connsiteY1" fmla="*/ 0 h 69708"/>
              <a:gd name="connsiteX2" fmla="*/ 24603 w 61507"/>
              <a:gd name="connsiteY2" fmla="*/ 69708 h 69708"/>
              <a:gd name="connsiteX3" fmla="*/ 61507 w 61507"/>
              <a:gd name="connsiteY3" fmla="*/ 12301 h 69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07" h="69708">
                <a:moveTo>
                  <a:pt x="61507" y="12301"/>
                </a:moveTo>
                <a:lnTo>
                  <a:pt x="0" y="0"/>
                </a:lnTo>
                <a:lnTo>
                  <a:pt x="24603" y="69708"/>
                </a:lnTo>
                <a:lnTo>
                  <a:pt x="61507" y="1230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7" name="Freeform 236"/>
          <p:cNvSpPr/>
          <p:nvPr/>
        </p:nvSpPr>
        <p:spPr>
          <a:xfrm>
            <a:off x="3030538" y="4792663"/>
            <a:ext cx="150812" cy="111125"/>
          </a:xfrm>
          <a:custGeom>
            <a:avLst/>
            <a:gdLst>
              <a:gd name="connsiteX0" fmla="*/ 0 w 151717"/>
              <a:gd name="connsiteY0" fmla="*/ 49206 h 110712"/>
              <a:gd name="connsiteX1" fmla="*/ 151717 w 151717"/>
              <a:gd name="connsiteY1" fmla="*/ 110712 h 110712"/>
              <a:gd name="connsiteX2" fmla="*/ 110712 w 151717"/>
              <a:gd name="connsiteY2" fmla="*/ 41005 h 110712"/>
              <a:gd name="connsiteX3" fmla="*/ 41005 w 151717"/>
              <a:gd name="connsiteY3" fmla="*/ 0 h 110712"/>
              <a:gd name="connsiteX4" fmla="*/ 0 w 151717"/>
              <a:gd name="connsiteY4" fmla="*/ 49206 h 110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717" h="110712">
                <a:moveTo>
                  <a:pt x="0" y="49206"/>
                </a:moveTo>
                <a:lnTo>
                  <a:pt x="151717" y="110712"/>
                </a:lnTo>
                <a:lnTo>
                  <a:pt x="110712" y="41005"/>
                </a:lnTo>
                <a:lnTo>
                  <a:pt x="41005" y="0"/>
                </a:lnTo>
                <a:lnTo>
                  <a:pt x="0" y="492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grpSp>
        <p:nvGrpSpPr>
          <p:cNvPr id="6238" name="Group 7184"/>
          <p:cNvGrpSpPr>
            <a:grpSpLocks/>
          </p:cNvGrpSpPr>
          <p:nvPr/>
        </p:nvGrpSpPr>
        <p:grpSpPr bwMode="auto">
          <a:xfrm>
            <a:off x="504825" y="2963863"/>
            <a:ext cx="1335088" cy="1560512"/>
            <a:chOff x="504825" y="2964656"/>
            <a:chExt cx="1335881" cy="1559719"/>
          </a:xfrm>
        </p:grpSpPr>
        <p:sp>
          <p:nvSpPr>
            <p:cNvPr id="7181" name="Freeform 7180"/>
            <p:cNvSpPr/>
            <p:nvPr/>
          </p:nvSpPr>
          <p:spPr>
            <a:xfrm>
              <a:off x="835221" y="3326422"/>
              <a:ext cx="189025" cy="279258"/>
            </a:xfrm>
            <a:custGeom>
              <a:avLst/>
              <a:gdLst>
                <a:gd name="connsiteX0" fmla="*/ 0 w 188119"/>
                <a:gd name="connsiteY0" fmla="*/ 278607 h 278607"/>
                <a:gd name="connsiteX1" fmla="*/ 188119 w 188119"/>
                <a:gd name="connsiteY1" fmla="*/ 0 h 278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8119" h="278607">
                  <a:moveTo>
                    <a:pt x="0" y="278607"/>
                  </a:moveTo>
                  <a:lnTo>
                    <a:pt x="188119" y="0"/>
                  </a:lnTo>
                </a:path>
              </a:pathLst>
            </a:custGeom>
            <a:noFill/>
            <a:ln>
              <a:solidFill>
                <a:srgbClr val="FF66CC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182" name="Freeform 7181"/>
            <p:cNvSpPr/>
            <p:nvPr/>
          </p:nvSpPr>
          <p:spPr>
            <a:xfrm>
              <a:off x="504825" y="2964656"/>
              <a:ext cx="290686" cy="185643"/>
            </a:xfrm>
            <a:custGeom>
              <a:avLst/>
              <a:gdLst>
                <a:gd name="connsiteX0" fmla="*/ 0 w 290513"/>
                <a:gd name="connsiteY0" fmla="*/ 185738 h 185738"/>
                <a:gd name="connsiteX1" fmla="*/ 290513 w 290513"/>
                <a:gd name="connsiteY1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0513" h="185738">
                  <a:moveTo>
                    <a:pt x="0" y="185738"/>
                  </a:moveTo>
                  <a:lnTo>
                    <a:pt x="290513" y="0"/>
                  </a:lnTo>
                </a:path>
              </a:pathLst>
            </a:custGeom>
            <a:noFill/>
            <a:ln>
              <a:solidFill>
                <a:srgbClr val="FF66CC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183" name="Freeform 7182"/>
            <p:cNvSpPr/>
            <p:nvPr/>
          </p:nvSpPr>
          <p:spPr>
            <a:xfrm>
              <a:off x="1130672" y="3838924"/>
              <a:ext cx="238266" cy="268152"/>
            </a:xfrm>
            <a:custGeom>
              <a:avLst/>
              <a:gdLst>
                <a:gd name="connsiteX0" fmla="*/ 0 w 238125"/>
                <a:gd name="connsiteY0" fmla="*/ 269081 h 269081"/>
                <a:gd name="connsiteX1" fmla="*/ 80962 w 238125"/>
                <a:gd name="connsiteY1" fmla="*/ 261938 h 269081"/>
                <a:gd name="connsiteX2" fmla="*/ 180975 w 238125"/>
                <a:gd name="connsiteY2" fmla="*/ 180975 h 269081"/>
                <a:gd name="connsiteX3" fmla="*/ 190500 w 238125"/>
                <a:gd name="connsiteY3" fmla="*/ 97631 h 269081"/>
                <a:gd name="connsiteX4" fmla="*/ 207169 w 238125"/>
                <a:gd name="connsiteY4" fmla="*/ 52388 h 269081"/>
                <a:gd name="connsiteX5" fmla="*/ 238125 w 238125"/>
                <a:gd name="connsiteY5" fmla="*/ 0 h 26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8125" h="269081">
                  <a:moveTo>
                    <a:pt x="0" y="269081"/>
                  </a:moveTo>
                  <a:lnTo>
                    <a:pt x="80962" y="261938"/>
                  </a:lnTo>
                  <a:lnTo>
                    <a:pt x="180975" y="180975"/>
                  </a:lnTo>
                  <a:lnTo>
                    <a:pt x="190500" y="97631"/>
                  </a:lnTo>
                  <a:lnTo>
                    <a:pt x="207169" y="52388"/>
                  </a:lnTo>
                  <a:lnTo>
                    <a:pt x="238125" y="0"/>
                  </a:lnTo>
                </a:path>
              </a:pathLst>
            </a:custGeom>
            <a:noFill/>
            <a:ln>
              <a:solidFill>
                <a:srgbClr val="FF66CC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184" name="Freeform 7183"/>
            <p:cNvSpPr/>
            <p:nvPr/>
          </p:nvSpPr>
          <p:spPr>
            <a:xfrm>
              <a:off x="1567494" y="4286371"/>
              <a:ext cx="273212" cy="238004"/>
            </a:xfrm>
            <a:custGeom>
              <a:avLst/>
              <a:gdLst>
                <a:gd name="connsiteX0" fmla="*/ 0 w 273843"/>
                <a:gd name="connsiteY0" fmla="*/ 238125 h 238125"/>
                <a:gd name="connsiteX1" fmla="*/ 145256 w 273843"/>
                <a:gd name="connsiteY1" fmla="*/ 123825 h 238125"/>
                <a:gd name="connsiteX2" fmla="*/ 273843 w 273843"/>
                <a:gd name="connsiteY2" fmla="*/ 0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3843" h="238125">
                  <a:moveTo>
                    <a:pt x="0" y="238125"/>
                  </a:moveTo>
                  <a:lnTo>
                    <a:pt x="145256" y="123825"/>
                  </a:lnTo>
                  <a:lnTo>
                    <a:pt x="273843" y="0"/>
                  </a:lnTo>
                </a:path>
              </a:pathLst>
            </a:custGeom>
            <a:noFill/>
            <a:ln>
              <a:solidFill>
                <a:srgbClr val="FF66CC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7186" name="Freeform 7185"/>
          <p:cNvSpPr/>
          <p:nvPr/>
        </p:nvSpPr>
        <p:spPr>
          <a:xfrm>
            <a:off x="1436688" y="2989263"/>
            <a:ext cx="50800" cy="69850"/>
          </a:xfrm>
          <a:custGeom>
            <a:avLst/>
            <a:gdLst>
              <a:gd name="connsiteX0" fmla="*/ 50659 w 50659"/>
              <a:gd name="connsiteY0" fmla="*/ 0 h 70922"/>
              <a:gd name="connsiteX1" fmla="*/ 0 w 50659"/>
              <a:gd name="connsiteY1" fmla="*/ 15197 h 70922"/>
              <a:gd name="connsiteX2" fmla="*/ 2533 w 50659"/>
              <a:gd name="connsiteY2" fmla="*/ 68390 h 70922"/>
              <a:gd name="connsiteX3" fmla="*/ 48126 w 50659"/>
              <a:gd name="connsiteY3" fmla="*/ 70922 h 70922"/>
              <a:gd name="connsiteX4" fmla="*/ 50659 w 50659"/>
              <a:gd name="connsiteY4" fmla="*/ 0 h 70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659" h="70922">
                <a:moveTo>
                  <a:pt x="50659" y="0"/>
                </a:moveTo>
                <a:lnTo>
                  <a:pt x="0" y="15197"/>
                </a:lnTo>
                <a:lnTo>
                  <a:pt x="2533" y="68390"/>
                </a:lnTo>
                <a:lnTo>
                  <a:pt x="48126" y="70922"/>
                </a:lnTo>
                <a:cubicBezTo>
                  <a:pt x="48970" y="47281"/>
                  <a:pt x="49815" y="23641"/>
                  <a:pt x="50659" y="0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2921000" y="3559175"/>
            <a:ext cx="52388" cy="65088"/>
          </a:xfrm>
          <a:custGeom>
            <a:avLst/>
            <a:gdLst>
              <a:gd name="connsiteX0" fmla="*/ 12665 w 53193"/>
              <a:gd name="connsiteY0" fmla="*/ 0 h 65857"/>
              <a:gd name="connsiteX1" fmla="*/ 0 w 53193"/>
              <a:gd name="connsiteY1" fmla="*/ 50660 h 65857"/>
              <a:gd name="connsiteX2" fmla="*/ 20264 w 53193"/>
              <a:gd name="connsiteY2" fmla="*/ 65857 h 65857"/>
              <a:gd name="connsiteX3" fmla="*/ 53193 w 53193"/>
              <a:gd name="connsiteY3" fmla="*/ 32929 h 65857"/>
              <a:gd name="connsiteX4" fmla="*/ 12665 w 53193"/>
              <a:gd name="connsiteY4" fmla="*/ 0 h 65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193" h="65857">
                <a:moveTo>
                  <a:pt x="12665" y="0"/>
                </a:moveTo>
                <a:lnTo>
                  <a:pt x="0" y="50660"/>
                </a:lnTo>
                <a:lnTo>
                  <a:pt x="20264" y="65857"/>
                </a:lnTo>
                <a:lnTo>
                  <a:pt x="53193" y="32929"/>
                </a:lnTo>
                <a:lnTo>
                  <a:pt x="1266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9" name="Freeform 7188"/>
          <p:cNvSpPr/>
          <p:nvPr/>
        </p:nvSpPr>
        <p:spPr>
          <a:xfrm>
            <a:off x="2935288" y="2084388"/>
            <a:ext cx="1797050" cy="1138237"/>
          </a:xfrm>
          <a:custGeom>
            <a:avLst/>
            <a:gdLst>
              <a:gd name="connsiteX0" fmla="*/ 0 w 1795872"/>
              <a:gd name="connsiteY0" fmla="*/ 937197 h 1137301"/>
              <a:gd name="connsiteX1" fmla="*/ 27863 w 1795872"/>
              <a:gd name="connsiteY1" fmla="*/ 1028384 h 1137301"/>
              <a:gd name="connsiteX2" fmla="*/ 187440 w 1795872"/>
              <a:gd name="connsiteY2" fmla="*/ 1137301 h 1137301"/>
              <a:gd name="connsiteX3" fmla="*/ 309022 w 1795872"/>
              <a:gd name="connsiteY3" fmla="*/ 1094241 h 1137301"/>
              <a:gd name="connsiteX4" fmla="*/ 402742 w 1795872"/>
              <a:gd name="connsiteY4" fmla="*/ 1119570 h 1137301"/>
              <a:gd name="connsiteX5" fmla="*/ 445802 w 1795872"/>
              <a:gd name="connsiteY5" fmla="*/ 1101840 h 1137301"/>
              <a:gd name="connsiteX6" fmla="*/ 504060 w 1795872"/>
              <a:gd name="connsiteY6" fmla="*/ 1015719 h 1137301"/>
              <a:gd name="connsiteX7" fmla="*/ 633241 w 1795872"/>
              <a:gd name="connsiteY7" fmla="*/ 1015719 h 1137301"/>
              <a:gd name="connsiteX8" fmla="*/ 678835 w 1795872"/>
              <a:gd name="connsiteY8" fmla="*/ 1051180 h 1137301"/>
              <a:gd name="connsiteX9" fmla="*/ 767488 w 1795872"/>
              <a:gd name="connsiteY9" fmla="*/ 1066378 h 1137301"/>
              <a:gd name="connsiteX10" fmla="*/ 823214 w 1795872"/>
              <a:gd name="connsiteY10" fmla="*/ 1023318 h 1137301"/>
              <a:gd name="connsiteX11" fmla="*/ 833345 w 1795872"/>
              <a:gd name="connsiteY11" fmla="*/ 1046114 h 1137301"/>
              <a:gd name="connsiteX12" fmla="*/ 929598 w 1795872"/>
              <a:gd name="connsiteY12" fmla="*/ 1010653 h 1137301"/>
              <a:gd name="connsiteX13" fmla="*/ 982790 w 1795872"/>
              <a:gd name="connsiteY13" fmla="*/ 894137 h 1137301"/>
              <a:gd name="connsiteX14" fmla="*/ 1038515 w 1795872"/>
              <a:gd name="connsiteY14" fmla="*/ 851076 h 1137301"/>
              <a:gd name="connsiteX15" fmla="*/ 1035983 w 1795872"/>
              <a:gd name="connsiteY15" fmla="*/ 808016 h 1137301"/>
              <a:gd name="connsiteX16" fmla="*/ 1033450 w 1795872"/>
              <a:gd name="connsiteY16" fmla="*/ 749758 h 1137301"/>
              <a:gd name="connsiteX17" fmla="*/ 1094241 w 1795872"/>
              <a:gd name="connsiteY17" fmla="*/ 732027 h 1137301"/>
              <a:gd name="connsiteX18" fmla="*/ 1122103 w 1795872"/>
              <a:gd name="connsiteY18" fmla="*/ 671236 h 1137301"/>
              <a:gd name="connsiteX19" fmla="*/ 1117037 w 1795872"/>
              <a:gd name="connsiteY19" fmla="*/ 572450 h 1137301"/>
              <a:gd name="connsiteX20" fmla="*/ 1175296 w 1795872"/>
              <a:gd name="connsiteY20" fmla="*/ 491395 h 1137301"/>
              <a:gd name="connsiteX21" fmla="*/ 1426059 w 1795872"/>
              <a:gd name="connsiteY21" fmla="*/ 493928 h 1137301"/>
              <a:gd name="connsiteX22" fmla="*/ 1491916 w 1795872"/>
              <a:gd name="connsiteY22" fmla="*/ 534456 h 1137301"/>
              <a:gd name="connsiteX23" fmla="*/ 1509647 w 1795872"/>
              <a:gd name="connsiteY23" fmla="*/ 493928 h 1137301"/>
              <a:gd name="connsiteX24" fmla="*/ 1562839 w 1795872"/>
              <a:gd name="connsiteY24" fmla="*/ 506593 h 1137301"/>
              <a:gd name="connsiteX25" fmla="*/ 1681888 w 1795872"/>
              <a:gd name="connsiteY25" fmla="*/ 476198 h 1137301"/>
              <a:gd name="connsiteX26" fmla="*/ 1600834 w 1795872"/>
              <a:gd name="connsiteY26" fmla="*/ 410341 h 1137301"/>
              <a:gd name="connsiteX27" fmla="*/ 1631229 w 1795872"/>
              <a:gd name="connsiteY27" fmla="*/ 367280 h 1137301"/>
              <a:gd name="connsiteX28" fmla="*/ 1684421 w 1795872"/>
              <a:gd name="connsiteY28" fmla="*/ 390077 h 1137301"/>
              <a:gd name="connsiteX29" fmla="*/ 1793339 w 1795872"/>
              <a:gd name="connsiteY29" fmla="*/ 341951 h 1137301"/>
              <a:gd name="connsiteX30" fmla="*/ 1795872 w 1795872"/>
              <a:gd name="connsiteY30" fmla="*/ 296357 h 1137301"/>
              <a:gd name="connsiteX31" fmla="*/ 1752811 w 1795872"/>
              <a:gd name="connsiteY31" fmla="*/ 303956 h 1137301"/>
              <a:gd name="connsiteX32" fmla="*/ 1636295 w 1795872"/>
              <a:gd name="connsiteY32" fmla="*/ 227967 h 1137301"/>
              <a:gd name="connsiteX33" fmla="*/ 1583103 w 1795872"/>
              <a:gd name="connsiteY33" fmla="*/ 248231 h 1137301"/>
              <a:gd name="connsiteX34" fmla="*/ 1542575 w 1795872"/>
              <a:gd name="connsiteY34" fmla="*/ 235566 h 1137301"/>
              <a:gd name="connsiteX35" fmla="*/ 1590702 w 1795872"/>
              <a:gd name="connsiteY35" fmla="*/ 207703 h 1137301"/>
              <a:gd name="connsiteX36" fmla="*/ 1567905 w 1795872"/>
              <a:gd name="connsiteY36" fmla="*/ 182374 h 1137301"/>
              <a:gd name="connsiteX37" fmla="*/ 1504581 w 1795872"/>
              <a:gd name="connsiteY37" fmla="*/ 210236 h 1137301"/>
              <a:gd name="connsiteX38" fmla="*/ 1491916 w 1795872"/>
              <a:gd name="connsiteY38" fmla="*/ 146912 h 1137301"/>
              <a:gd name="connsiteX39" fmla="*/ 1519779 w 1795872"/>
              <a:gd name="connsiteY39" fmla="*/ 129182 h 1137301"/>
              <a:gd name="connsiteX40" fmla="*/ 1512180 w 1795872"/>
              <a:gd name="connsiteY40" fmla="*/ 93720 h 1137301"/>
              <a:gd name="connsiteX41" fmla="*/ 1420993 w 1795872"/>
              <a:gd name="connsiteY41" fmla="*/ 75989 h 1137301"/>
              <a:gd name="connsiteX42" fmla="*/ 1415927 w 1795872"/>
              <a:gd name="connsiteY42" fmla="*/ 5066 h 1137301"/>
              <a:gd name="connsiteX43" fmla="*/ 1360202 w 1795872"/>
              <a:gd name="connsiteY43" fmla="*/ 81055 h 1137301"/>
              <a:gd name="connsiteX44" fmla="*/ 1357669 w 1795872"/>
              <a:gd name="connsiteY44" fmla="*/ 0 h 1137301"/>
              <a:gd name="connsiteX45" fmla="*/ 1256350 w 1795872"/>
              <a:gd name="connsiteY45" fmla="*/ 131714 h 1137301"/>
              <a:gd name="connsiteX46" fmla="*/ 1210757 w 1795872"/>
              <a:gd name="connsiteY46" fmla="*/ 187440 h 1137301"/>
              <a:gd name="connsiteX47" fmla="*/ 1160098 w 1795872"/>
              <a:gd name="connsiteY47" fmla="*/ 278626 h 1137301"/>
              <a:gd name="connsiteX48" fmla="*/ 1106906 w 1795872"/>
              <a:gd name="connsiteY48" fmla="*/ 273560 h 1137301"/>
              <a:gd name="connsiteX49" fmla="*/ 1081576 w 1795872"/>
              <a:gd name="connsiteY49" fmla="*/ 301423 h 1137301"/>
              <a:gd name="connsiteX50" fmla="*/ 1111971 w 1795872"/>
              <a:gd name="connsiteY50" fmla="*/ 347016 h 1137301"/>
              <a:gd name="connsiteX51" fmla="*/ 1096774 w 1795872"/>
              <a:gd name="connsiteY51" fmla="*/ 387544 h 1137301"/>
              <a:gd name="connsiteX52" fmla="*/ 1061312 w 1795872"/>
              <a:gd name="connsiteY52" fmla="*/ 392610 h 1137301"/>
              <a:gd name="connsiteX53" fmla="*/ 985323 w 1795872"/>
              <a:gd name="connsiteY53" fmla="*/ 407808 h 1137301"/>
              <a:gd name="connsiteX54" fmla="*/ 1005587 w 1795872"/>
              <a:gd name="connsiteY54" fmla="*/ 362214 h 1137301"/>
              <a:gd name="connsiteX55" fmla="*/ 916933 w 1795872"/>
              <a:gd name="connsiteY55" fmla="*/ 423005 h 1137301"/>
              <a:gd name="connsiteX56" fmla="*/ 830812 w 1795872"/>
              <a:gd name="connsiteY56" fmla="*/ 448335 h 1137301"/>
              <a:gd name="connsiteX57" fmla="*/ 825747 w 1795872"/>
              <a:gd name="connsiteY57" fmla="*/ 504060 h 1137301"/>
              <a:gd name="connsiteX58" fmla="*/ 638307 w 1795872"/>
              <a:gd name="connsiteY58" fmla="*/ 714296 h 1137301"/>
              <a:gd name="connsiteX59" fmla="*/ 362214 w 1795872"/>
              <a:gd name="connsiteY59" fmla="*/ 777620 h 1137301"/>
              <a:gd name="connsiteX60" fmla="*/ 344483 w 1795872"/>
              <a:gd name="connsiteY60" fmla="*/ 825747 h 1137301"/>
              <a:gd name="connsiteX61" fmla="*/ 364747 w 1795872"/>
              <a:gd name="connsiteY61" fmla="*/ 866274 h 1137301"/>
              <a:gd name="connsiteX62" fmla="*/ 319154 w 1795872"/>
              <a:gd name="connsiteY62" fmla="*/ 858675 h 1137301"/>
              <a:gd name="connsiteX63" fmla="*/ 309022 w 1795872"/>
              <a:gd name="connsiteY63" fmla="*/ 916933 h 1137301"/>
              <a:gd name="connsiteX64" fmla="*/ 291291 w 1795872"/>
              <a:gd name="connsiteY64" fmla="*/ 977724 h 1137301"/>
              <a:gd name="connsiteX65" fmla="*/ 273560 w 1795872"/>
              <a:gd name="connsiteY65" fmla="*/ 1005587 h 1137301"/>
              <a:gd name="connsiteX66" fmla="*/ 341950 w 1795872"/>
              <a:gd name="connsiteY66" fmla="*/ 1053713 h 1137301"/>
              <a:gd name="connsiteX67" fmla="*/ 278626 w 1795872"/>
              <a:gd name="connsiteY67" fmla="*/ 1058779 h 1137301"/>
              <a:gd name="connsiteX68" fmla="*/ 233033 w 1795872"/>
              <a:gd name="connsiteY68" fmla="*/ 1013186 h 1137301"/>
              <a:gd name="connsiteX69" fmla="*/ 212769 w 1795872"/>
              <a:gd name="connsiteY69" fmla="*/ 1025851 h 1137301"/>
              <a:gd name="connsiteX70" fmla="*/ 167176 w 1795872"/>
              <a:gd name="connsiteY70" fmla="*/ 982790 h 1137301"/>
              <a:gd name="connsiteX71" fmla="*/ 101319 w 1795872"/>
              <a:gd name="connsiteY71" fmla="*/ 987856 h 1137301"/>
              <a:gd name="connsiteX72" fmla="*/ 45594 w 1795872"/>
              <a:gd name="connsiteY72" fmla="*/ 970126 h 1137301"/>
              <a:gd name="connsiteX73" fmla="*/ 0 w 1795872"/>
              <a:gd name="connsiteY73" fmla="*/ 937197 h 113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795872" h="1137301">
                <a:moveTo>
                  <a:pt x="0" y="937197"/>
                </a:moveTo>
                <a:lnTo>
                  <a:pt x="27863" y="1028384"/>
                </a:lnTo>
                <a:lnTo>
                  <a:pt x="187440" y="1137301"/>
                </a:lnTo>
                <a:lnTo>
                  <a:pt x="309022" y="1094241"/>
                </a:lnTo>
                <a:lnTo>
                  <a:pt x="402742" y="1119570"/>
                </a:lnTo>
                <a:lnTo>
                  <a:pt x="445802" y="1101840"/>
                </a:lnTo>
                <a:lnTo>
                  <a:pt x="504060" y="1015719"/>
                </a:lnTo>
                <a:lnTo>
                  <a:pt x="633241" y="1015719"/>
                </a:lnTo>
                <a:lnTo>
                  <a:pt x="678835" y="1051180"/>
                </a:lnTo>
                <a:lnTo>
                  <a:pt x="767488" y="1066378"/>
                </a:lnTo>
                <a:lnTo>
                  <a:pt x="823214" y="1023318"/>
                </a:lnTo>
                <a:lnTo>
                  <a:pt x="833345" y="1046114"/>
                </a:lnTo>
                <a:lnTo>
                  <a:pt x="929598" y="1010653"/>
                </a:lnTo>
                <a:lnTo>
                  <a:pt x="982790" y="894137"/>
                </a:lnTo>
                <a:lnTo>
                  <a:pt x="1038515" y="851076"/>
                </a:lnTo>
                <a:lnTo>
                  <a:pt x="1035983" y="808016"/>
                </a:lnTo>
                <a:lnTo>
                  <a:pt x="1033450" y="749758"/>
                </a:lnTo>
                <a:lnTo>
                  <a:pt x="1094241" y="732027"/>
                </a:lnTo>
                <a:lnTo>
                  <a:pt x="1122103" y="671236"/>
                </a:lnTo>
                <a:lnTo>
                  <a:pt x="1117037" y="572450"/>
                </a:lnTo>
                <a:lnTo>
                  <a:pt x="1175296" y="491395"/>
                </a:lnTo>
                <a:lnTo>
                  <a:pt x="1426059" y="493928"/>
                </a:lnTo>
                <a:lnTo>
                  <a:pt x="1491916" y="534456"/>
                </a:lnTo>
                <a:lnTo>
                  <a:pt x="1509647" y="493928"/>
                </a:lnTo>
                <a:lnTo>
                  <a:pt x="1562839" y="506593"/>
                </a:lnTo>
                <a:lnTo>
                  <a:pt x="1681888" y="476198"/>
                </a:lnTo>
                <a:lnTo>
                  <a:pt x="1600834" y="410341"/>
                </a:lnTo>
                <a:lnTo>
                  <a:pt x="1631229" y="367280"/>
                </a:lnTo>
                <a:lnTo>
                  <a:pt x="1684421" y="390077"/>
                </a:lnTo>
                <a:lnTo>
                  <a:pt x="1793339" y="341951"/>
                </a:lnTo>
                <a:lnTo>
                  <a:pt x="1795872" y="296357"/>
                </a:lnTo>
                <a:lnTo>
                  <a:pt x="1752811" y="303956"/>
                </a:lnTo>
                <a:lnTo>
                  <a:pt x="1636295" y="227967"/>
                </a:lnTo>
                <a:lnTo>
                  <a:pt x="1583103" y="248231"/>
                </a:lnTo>
                <a:lnTo>
                  <a:pt x="1542575" y="235566"/>
                </a:lnTo>
                <a:lnTo>
                  <a:pt x="1590702" y="207703"/>
                </a:lnTo>
                <a:lnTo>
                  <a:pt x="1567905" y="182374"/>
                </a:lnTo>
                <a:lnTo>
                  <a:pt x="1504581" y="210236"/>
                </a:lnTo>
                <a:lnTo>
                  <a:pt x="1491916" y="146912"/>
                </a:lnTo>
                <a:lnTo>
                  <a:pt x="1519779" y="129182"/>
                </a:lnTo>
                <a:lnTo>
                  <a:pt x="1512180" y="93720"/>
                </a:lnTo>
                <a:lnTo>
                  <a:pt x="1420993" y="75989"/>
                </a:lnTo>
                <a:lnTo>
                  <a:pt x="1415927" y="5066"/>
                </a:lnTo>
                <a:lnTo>
                  <a:pt x="1360202" y="81055"/>
                </a:lnTo>
                <a:cubicBezTo>
                  <a:pt x="1359358" y="54037"/>
                  <a:pt x="1358513" y="27018"/>
                  <a:pt x="1357669" y="0"/>
                </a:cubicBezTo>
                <a:lnTo>
                  <a:pt x="1256350" y="131714"/>
                </a:lnTo>
                <a:lnTo>
                  <a:pt x="1210757" y="187440"/>
                </a:lnTo>
                <a:lnTo>
                  <a:pt x="1160098" y="278626"/>
                </a:lnTo>
                <a:lnTo>
                  <a:pt x="1106906" y="273560"/>
                </a:lnTo>
                <a:lnTo>
                  <a:pt x="1081576" y="301423"/>
                </a:lnTo>
                <a:lnTo>
                  <a:pt x="1111971" y="347016"/>
                </a:lnTo>
                <a:lnTo>
                  <a:pt x="1096774" y="387544"/>
                </a:lnTo>
                <a:lnTo>
                  <a:pt x="1061312" y="392610"/>
                </a:lnTo>
                <a:lnTo>
                  <a:pt x="985323" y="407808"/>
                </a:lnTo>
                <a:lnTo>
                  <a:pt x="1005587" y="362214"/>
                </a:lnTo>
                <a:lnTo>
                  <a:pt x="916933" y="423005"/>
                </a:lnTo>
                <a:lnTo>
                  <a:pt x="830812" y="448335"/>
                </a:lnTo>
                <a:lnTo>
                  <a:pt x="825747" y="504060"/>
                </a:lnTo>
                <a:lnTo>
                  <a:pt x="638307" y="714296"/>
                </a:lnTo>
                <a:lnTo>
                  <a:pt x="362214" y="777620"/>
                </a:lnTo>
                <a:lnTo>
                  <a:pt x="344483" y="825747"/>
                </a:lnTo>
                <a:lnTo>
                  <a:pt x="364747" y="866274"/>
                </a:lnTo>
                <a:lnTo>
                  <a:pt x="319154" y="858675"/>
                </a:lnTo>
                <a:lnTo>
                  <a:pt x="309022" y="916933"/>
                </a:lnTo>
                <a:lnTo>
                  <a:pt x="291291" y="977724"/>
                </a:lnTo>
                <a:lnTo>
                  <a:pt x="273560" y="1005587"/>
                </a:lnTo>
                <a:lnTo>
                  <a:pt x="341950" y="1053713"/>
                </a:lnTo>
                <a:lnTo>
                  <a:pt x="278626" y="1058779"/>
                </a:lnTo>
                <a:lnTo>
                  <a:pt x="233033" y="1013186"/>
                </a:lnTo>
                <a:lnTo>
                  <a:pt x="212769" y="1025851"/>
                </a:lnTo>
                <a:lnTo>
                  <a:pt x="167176" y="982790"/>
                </a:lnTo>
                <a:lnTo>
                  <a:pt x="101319" y="987856"/>
                </a:lnTo>
                <a:lnTo>
                  <a:pt x="45594" y="970126"/>
                </a:lnTo>
                <a:lnTo>
                  <a:pt x="0" y="937197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42" name="TextBox 58"/>
          <p:cNvSpPr txBox="1">
            <a:spLocks noChangeArrowheads="1"/>
          </p:cNvSpPr>
          <p:nvPr/>
        </p:nvSpPr>
        <p:spPr bwMode="auto">
          <a:xfrm>
            <a:off x="2160588" y="2824163"/>
            <a:ext cx="51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Riau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Islands</a:t>
            </a:r>
          </a:p>
        </p:txBody>
      </p:sp>
      <p:sp>
        <p:nvSpPr>
          <p:cNvPr id="6243" name="TextBox 58"/>
          <p:cNvSpPr txBox="1">
            <a:spLocks noChangeArrowheads="1"/>
          </p:cNvSpPr>
          <p:nvPr/>
        </p:nvSpPr>
        <p:spPr bwMode="auto">
          <a:xfrm>
            <a:off x="293688" y="2363788"/>
            <a:ext cx="422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Aceh</a:t>
            </a:r>
          </a:p>
        </p:txBody>
      </p:sp>
      <p:sp>
        <p:nvSpPr>
          <p:cNvPr id="6244" name="TextBox 58"/>
          <p:cNvSpPr txBox="1">
            <a:spLocks noChangeArrowheads="1"/>
          </p:cNvSpPr>
          <p:nvPr/>
        </p:nvSpPr>
        <p:spPr bwMode="auto">
          <a:xfrm>
            <a:off x="795338" y="2619375"/>
            <a:ext cx="593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North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Sumatra</a:t>
            </a:r>
          </a:p>
        </p:txBody>
      </p:sp>
      <p:sp>
        <p:nvSpPr>
          <p:cNvPr id="6245" name="TextBox 58"/>
          <p:cNvSpPr txBox="1">
            <a:spLocks noChangeArrowheads="1"/>
          </p:cNvSpPr>
          <p:nvPr/>
        </p:nvSpPr>
        <p:spPr bwMode="auto">
          <a:xfrm>
            <a:off x="1349375" y="3114675"/>
            <a:ext cx="4000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Riau</a:t>
            </a:r>
          </a:p>
        </p:txBody>
      </p:sp>
      <p:sp>
        <p:nvSpPr>
          <p:cNvPr id="6246" name="TextBox 58"/>
          <p:cNvSpPr txBox="1">
            <a:spLocks noChangeArrowheads="1"/>
          </p:cNvSpPr>
          <p:nvPr/>
        </p:nvSpPr>
        <p:spPr bwMode="auto">
          <a:xfrm>
            <a:off x="820738" y="3449638"/>
            <a:ext cx="593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Sumatra</a:t>
            </a:r>
          </a:p>
        </p:txBody>
      </p:sp>
      <p:sp>
        <p:nvSpPr>
          <p:cNvPr id="6247" name="TextBox 58"/>
          <p:cNvSpPr txBox="1">
            <a:spLocks noChangeArrowheads="1"/>
          </p:cNvSpPr>
          <p:nvPr/>
        </p:nvSpPr>
        <p:spPr bwMode="auto">
          <a:xfrm>
            <a:off x="1458913" y="3541713"/>
            <a:ext cx="4667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Jambi</a:t>
            </a:r>
          </a:p>
        </p:txBody>
      </p:sp>
      <p:sp>
        <p:nvSpPr>
          <p:cNvPr id="6248" name="TextBox 58"/>
          <p:cNvSpPr txBox="1">
            <a:spLocks noChangeArrowheads="1"/>
          </p:cNvSpPr>
          <p:nvPr/>
        </p:nvSpPr>
        <p:spPr bwMode="auto">
          <a:xfrm>
            <a:off x="1109663" y="4090988"/>
            <a:ext cx="63341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Bengkulu</a:t>
            </a:r>
          </a:p>
        </p:txBody>
      </p:sp>
      <p:sp>
        <p:nvSpPr>
          <p:cNvPr id="6249" name="TextBox 58"/>
          <p:cNvSpPr txBox="1">
            <a:spLocks noChangeArrowheads="1"/>
          </p:cNvSpPr>
          <p:nvPr/>
        </p:nvSpPr>
        <p:spPr bwMode="auto">
          <a:xfrm>
            <a:off x="1712913" y="3773488"/>
            <a:ext cx="593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Sumatra</a:t>
            </a:r>
          </a:p>
        </p:txBody>
      </p:sp>
      <p:sp>
        <p:nvSpPr>
          <p:cNvPr id="6250" name="TextBox 58"/>
          <p:cNvSpPr txBox="1">
            <a:spLocks noChangeArrowheads="1"/>
          </p:cNvSpPr>
          <p:nvPr/>
        </p:nvSpPr>
        <p:spPr bwMode="auto">
          <a:xfrm>
            <a:off x="2274888" y="3533775"/>
            <a:ext cx="596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Bangka-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Belitung</a:t>
            </a:r>
          </a:p>
        </p:txBody>
      </p:sp>
      <p:sp>
        <p:nvSpPr>
          <p:cNvPr id="6251" name="TextBox 58"/>
          <p:cNvSpPr txBox="1">
            <a:spLocks noChangeArrowheads="1"/>
          </p:cNvSpPr>
          <p:nvPr/>
        </p:nvSpPr>
        <p:spPr bwMode="auto">
          <a:xfrm>
            <a:off x="1700213" y="4200525"/>
            <a:ext cx="6286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Lampung</a:t>
            </a:r>
          </a:p>
        </p:txBody>
      </p:sp>
      <p:sp>
        <p:nvSpPr>
          <p:cNvPr id="6252" name="TextBox 58"/>
          <p:cNvSpPr txBox="1">
            <a:spLocks noChangeArrowheads="1"/>
          </p:cNvSpPr>
          <p:nvPr/>
        </p:nvSpPr>
        <p:spPr bwMode="auto">
          <a:xfrm>
            <a:off x="2851150" y="3171825"/>
            <a:ext cx="73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Kalimantan</a:t>
            </a:r>
          </a:p>
        </p:txBody>
      </p:sp>
      <p:sp>
        <p:nvSpPr>
          <p:cNvPr id="6253" name="TextBox 58"/>
          <p:cNvSpPr txBox="1">
            <a:spLocks noChangeArrowheads="1"/>
          </p:cNvSpPr>
          <p:nvPr/>
        </p:nvSpPr>
        <p:spPr bwMode="auto">
          <a:xfrm>
            <a:off x="1804988" y="4498975"/>
            <a:ext cx="5302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Banten</a:t>
            </a:r>
          </a:p>
        </p:txBody>
      </p:sp>
      <p:sp>
        <p:nvSpPr>
          <p:cNvPr id="6254" name="TextBox 58"/>
          <p:cNvSpPr txBox="1">
            <a:spLocks noChangeArrowheads="1"/>
          </p:cNvSpPr>
          <p:nvPr/>
        </p:nvSpPr>
        <p:spPr bwMode="auto">
          <a:xfrm>
            <a:off x="2295525" y="4310063"/>
            <a:ext cx="5334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Jakarta</a:t>
            </a:r>
          </a:p>
        </p:txBody>
      </p:sp>
      <p:sp>
        <p:nvSpPr>
          <p:cNvPr id="6255" name="TextBox 58"/>
          <p:cNvSpPr txBox="1">
            <a:spLocks noChangeArrowheads="1"/>
          </p:cNvSpPr>
          <p:nvPr/>
        </p:nvSpPr>
        <p:spPr bwMode="auto">
          <a:xfrm>
            <a:off x="2328863" y="4529138"/>
            <a:ext cx="433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Java</a:t>
            </a:r>
          </a:p>
        </p:txBody>
      </p:sp>
      <p:sp>
        <p:nvSpPr>
          <p:cNvPr id="6256" name="TextBox 58"/>
          <p:cNvSpPr txBox="1">
            <a:spLocks noChangeArrowheads="1"/>
          </p:cNvSpPr>
          <p:nvPr/>
        </p:nvSpPr>
        <p:spPr bwMode="auto">
          <a:xfrm>
            <a:off x="2557463" y="4829175"/>
            <a:ext cx="7270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Yogyakarta</a:t>
            </a:r>
          </a:p>
        </p:txBody>
      </p:sp>
      <p:sp>
        <p:nvSpPr>
          <p:cNvPr id="6257" name="TextBox 58"/>
          <p:cNvSpPr txBox="1">
            <a:spLocks noChangeArrowheads="1"/>
          </p:cNvSpPr>
          <p:nvPr/>
        </p:nvSpPr>
        <p:spPr bwMode="auto">
          <a:xfrm>
            <a:off x="2865438" y="44561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Central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Java</a:t>
            </a:r>
          </a:p>
        </p:txBody>
      </p:sp>
      <p:sp>
        <p:nvSpPr>
          <p:cNvPr id="6258" name="TextBox 58"/>
          <p:cNvSpPr txBox="1">
            <a:spLocks noChangeArrowheads="1"/>
          </p:cNvSpPr>
          <p:nvPr/>
        </p:nvSpPr>
        <p:spPr bwMode="auto">
          <a:xfrm>
            <a:off x="3303588" y="4619625"/>
            <a:ext cx="393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East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Java</a:t>
            </a:r>
          </a:p>
        </p:txBody>
      </p:sp>
      <p:sp>
        <p:nvSpPr>
          <p:cNvPr id="6259" name="TextBox 58"/>
          <p:cNvSpPr txBox="1">
            <a:spLocks noChangeArrowheads="1"/>
          </p:cNvSpPr>
          <p:nvPr/>
        </p:nvSpPr>
        <p:spPr bwMode="auto">
          <a:xfrm>
            <a:off x="3797300" y="4784725"/>
            <a:ext cx="3635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Bali</a:t>
            </a:r>
          </a:p>
        </p:txBody>
      </p:sp>
      <p:sp>
        <p:nvSpPr>
          <p:cNvPr id="6260" name="TextBox 58"/>
          <p:cNvSpPr txBox="1">
            <a:spLocks noChangeArrowheads="1"/>
          </p:cNvSpPr>
          <p:nvPr/>
        </p:nvSpPr>
        <p:spPr bwMode="auto">
          <a:xfrm>
            <a:off x="3241675" y="3495675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Central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Kalimantan</a:t>
            </a:r>
          </a:p>
        </p:txBody>
      </p:sp>
      <p:sp>
        <p:nvSpPr>
          <p:cNvPr id="6261" name="TextBox 58"/>
          <p:cNvSpPr txBox="1">
            <a:spLocks noChangeArrowheads="1"/>
          </p:cNvSpPr>
          <p:nvPr/>
        </p:nvSpPr>
        <p:spPr bwMode="auto">
          <a:xfrm>
            <a:off x="3879850" y="2957513"/>
            <a:ext cx="736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East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Kalimantan</a:t>
            </a:r>
          </a:p>
        </p:txBody>
      </p:sp>
      <p:sp>
        <p:nvSpPr>
          <p:cNvPr id="6262" name="TextBox 58"/>
          <p:cNvSpPr txBox="1">
            <a:spLocks noChangeArrowheads="1"/>
          </p:cNvSpPr>
          <p:nvPr/>
        </p:nvSpPr>
        <p:spPr bwMode="auto">
          <a:xfrm>
            <a:off x="3525838" y="3884613"/>
            <a:ext cx="738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Kalimantan</a:t>
            </a:r>
          </a:p>
        </p:txBody>
      </p:sp>
      <p:sp>
        <p:nvSpPr>
          <p:cNvPr id="6263" name="TextBox 58"/>
          <p:cNvSpPr txBox="1">
            <a:spLocks noChangeArrowheads="1"/>
          </p:cNvSpPr>
          <p:nvPr/>
        </p:nvSpPr>
        <p:spPr bwMode="auto">
          <a:xfrm>
            <a:off x="4014788" y="4956175"/>
            <a:ext cx="700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West Nusa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Tenggara</a:t>
            </a:r>
          </a:p>
        </p:txBody>
      </p:sp>
      <p:sp>
        <p:nvSpPr>
          <p:cNvPr id="6264" name="TextBox 58"/>
          <p:cNvSpPr txBox="1">
            <a:spLocks noChangeArrowheads="1"/>
          </p:cNvSpPr>
          <p:nvPr/>
        </p:nvSpPr>
        <p:spPr bwMode="auto">
          <a:xfrm>
            <a:off x="4841875" y="4806950"/>
            <a:ext cx="652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East Nusa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Tenggara</a:t>
            </a:r>
          </a:p>
        </p:txBody>
      </p:sp>
      <p:sp>
        <p:nvSpPr>
          <p:cNvPr id="6265" name="TextBox 58"/>
          <p:cNvSpPr txBox="1">
            <a:spLocks noChangeArrowheads="1"/>
          </p:cNvSpPr>
          <p:nvPr/>
        </p:nvSpPr>
        <p:spPr bwMode="auto">
          <a:xfrm>
            <a:off x="4313238" y="4121150"/>
            <a:ext cx="608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Sulawesi</a:t>
            </a:r>
          </a:p>
        </p:txBody>
      </p:sp>
      <p:sp>
        <p:nvSpPr>
          <p:cNvPr id="6266" name="TextBox 58"/>
          <p:cNvSpPr txBox="1">
            <a:spLocks noChangeArrowheads="1"/>
          </p:cNvSpPr>
          <p:nvPr/>
        </p:nvSpPr>
        <p:spPr bwMode="auto">
          <a:xfrm>
            <a:off x="4981575" y="4010025"/>
            <a:ext cx="668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Southeast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Sulawesi</a:t>
            </a:r>
          </a:p>
        </p:txBody>
      </p:sp>
      <p:sp>
        <p:nvSpPr>
          <p:cNvPr id="6267" name="TextBox 58"/>
          <p:cNvSpPr txBox="1">
            <a:spLocks noChangeArrowheads="1"/>
          </p:cNvSpPr>
          <p:nvPr/>
        </p:nvSpPr>
        <p:spPr bwMode="auto">
          <a:xfrm>
            <a:off x="4254500" y="3579813"/>
            <a:ext cx="606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Sulawesi</a:t>
            </a:r>
          </a:p>
        </p:txBody>
      </p:sp>
      <p:sp>
        <p:nvSpPr>
          <p:cNvPr id="6268" name="TextBox 58"/>
          <p:cNvSpPr txBox="1">
            <a:spLocks noChangeArrowheads="1"/>
          </p:cNvSpPr>
          <p:nvPr/>
        </p:nvSpPr>
        <p:spPr bwMode="auto">
          <a:xfrm>
            <a:off x="4818063" y="3409950"/>
            <a:ext cx="608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Central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Sulawesi</a:t>
            </a:r>
          </a:p>
        </p:txBody>
      </p:sp>
      <p:sp>
        <p:nvSpPr>
          <p:cNvPr id="6269" name="TextBox 58"/>
          <p:cNvSpPr txBox="1">
            <a:spLocks noChangeArrowheads="1"/>
          </p:cNvSpPr>
          <p:nvPr/>
        </p:nvSpPr>
        <p:spPr bwMode="auto">
          <a:xfrm>
            <a:off x="5511800" y="2811463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Sulawesi</a:t>
            </a:r>
          </a:p>
        </p:txBody>
      </p:sp>
      <p:sp>
        <p:nvSpPr>
          <p:cNvPr id="6270" name="TextBox 58"/>
          <p:cNvSpPr txBox="1">
            <a:spLocks noChangeArrowheads="1"/>
          </p:cNvSpPr>
          <p:nvPr/>
        </p:nvSpPr>
        <p:spPr bwMode="auto">
          <a:xfrm>
            <a:off x="4764088" y="2949575"/>
            <a:ext cx="6778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Gorontalo</a:t>
            </a:r>
          </a:p>
        </p:txBody>
      </p:sp>
      <p:sp>
        <p:nvSpPr>
          <p:cNvPr id="6271" name="TextBox 58"/>
          <p:cNvSpPr txBox="1">
            <a:spLocks noChangeArrowheads="1"/>
          </p:cNvSpPr>
          <p:nvPr/>
        </p:nvSpPr>
        <p:spPr bwMode="auto">
          <a:xfrm>
            <a:off x="6130925" y="4165600"/>
            <a:ext cx="5540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Maluku</a:t>
            </a:r>
          </a:p>
        </p:txBody>
      </p:sp>
      <p:sp>
        <p:nvSpPr>
          <p:cNvPr id="6272" name="TextBox 58"/>
          <p:cNvSpPr txBox="1">
            <a:spLocks noChangeArrowheads="1"/>
          </p:cNvSpPr>
          <p:nvPr/>
        </p:nvSpPr>
        <p:spPr bwMode="auto">
          <a:xfrm>
            <a:off x="5856288" y="3235325"/>
            <a:ext cx="554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Maluku</a:t>
            </a:r>
          </a:p>
        </p:txBody>
      </p:sp>
      <p:sp>
        <p:nvSpPr>
          <p:cNvPr id="6273" name="TextBox 58"/>
          <p:cNvSpPr txBox="1">
            <a:spLocks noChangeArrowheads="1"/>
          </p:cNvSpPr>
          <p:nvPr/>
        </p:nvSpPr>
        <p:spPr bwMode="auto">
          <a:xfrm>
            <a:off x="6973888" y="3557588"/>
            <a:ext cx="485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Papua</a:t>
            </a:r>
          </a:p>
        </p:txBody>
      </p:sp>
      <p:sp>
        <p:nvSpPr>
          <p:cNvPr id="6274" name="TextBox 58"/>
          <p:cNvSpPr txBox="1">
            <a:spLocks noChangeArrowheads="1"/>
          </p:cNvSpPr>
          <p:nvPr/>
        </p:nvSpPr>
        <p:spPr bwMode="auto">
          <a:xfrm>
            <a:off x="7986713" y="4019550"/>
            <a:ext cx="4857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Papua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INDONESIA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232</Words>
  <Application>Microsoft Office PowerPoint</Application>
  <PresentationFormat>On-screen Show (4:3)</PresentationFormat>
  <Paragraphs>75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41</cp:revision>
  <dcterms:created xsi:type="dcterms:W3CDTF">2011-07-11T11:56:50Z</dcterms:created>
  <dcterms:modified xsi:type="dcterms:W3CDTF">2015-02-22T11:14:48Z</dcterms:modified>
</cp:coreProperties>
</file>