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C8A2"/>
    <a:srgbClr val="608076"/>
    <a:srgbClr val="484D24"/>
    <a:srgbClr val="4D6B91"/>
    <a:srgbClr val="D3D1D7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E70187D-258B-4943-8A67-48FEEC4ED0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5483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8E4F17-6988-464F-A2FB-DB5D9B8D133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019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2703FC-9798-47DF-867F-E7EA2C02A1D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481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FEE8AB-FE6E-4E69-B14F-C33B4358F3C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129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E3A353-2ACA-473A-AFFF-201E4602EF2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14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1EFD57-0D5D-499D-8DFA-EA6B6A8CD02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21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75A432-0390-4C85-BEA5-EB32C84E42B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071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9BA38D-DCD6-479B-B820-5366C6090D7A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105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01BCB7-5177-4167-A6BF-856E9EEBD70B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11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60807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484D2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4D6B9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D3D1D7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E7C8A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19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C4DF6-DB06-4589-A256-E31F1AA21F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348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9E394-A6E5-4654-B6C7-7B679A36E5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4108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51ACA-11A0-46A7-814C-149B72386A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7099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82416-A386-4669-A37E-63B33CC1AE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98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FD354-21AB-48F6-9722-921E730107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03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6C566-1C19-4B5D-BDA7-09B8C29638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422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177B1-15E7-48DB-9700-3302FD14D8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5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85EC7-A6C0-480F-A762-E5995EFBC9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728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6BB63-A106-457E-89F4-35718486B5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008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04BEC-13AA-4862-B180-2C7CE8041E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757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A5FBC-5330-401B-9FC0-7F8461003E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298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A1CD8-4BA8-497A-B2E3-A3EE7A958A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777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60807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484D2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4D6B9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D3D1D7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E7C8A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68752BA-E78E-4EB0-AE78-4E27235F35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251075" y="293687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327400" y="293687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198563" y="455136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266950" y="455136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335338" y="455136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405313" y="455136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387850" y="293687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182688" y="293687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963613" y="229711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281238" y="217487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232150" y="229711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511675" y="217487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341438" y="391160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287588" y="391160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222625" y="37893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303713" y="37877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363538" y="2670175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2670175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148748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2988" y="1577975"/>
            <a:ext cx="7491412" cy="501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38</cp:revision>
  <dcterms:created xsi:type="dcterms:W3CDTF">2009-11-03T13:35:13Z</dcterms:created>
  <dcterms:modified xsi:type="dcterms:W3CDTF">2015-02-22T11:14:39Z</dcterms:modified>
</cp:coreProperties>
</file>