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ACA9"/>
    <a:srgbClr val="5D7724"/>
    <a:srgbClr val="A28C74"/>
    <a:srgbClr val="768460"/>
    <a:srgbClr val="5FB0FF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CA6CF1-45D3-489E-B647-1A62E525AD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625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2FC23C-5598-48C3-864F-C107A963EC9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1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36C76-D0D5-46CC-A533-28DAD9ECCBE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0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BEC5EF-9A61-4A60-8F0E-6FE53E2BDA1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34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F7E254-063E-426B-B40C-4FB93B71FA6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61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8E577F-6966-4494-BC69-CD8DC160939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88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811209-AC8A-4091-AD1D-758B513A995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16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7F2E55-D228-4D1B-B3D4-3CD509DD902E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67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07D485-06DE-4C8C-9B04-7372A400809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58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5D772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A28C7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76846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5FB0F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B1ACA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4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9C84A-926B-4DA7-85D9-5994875DB6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03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BD53E-E54C-426C-937D-0EE5D1C945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95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37F27-E4CA-43EA-B70C-F774BA01B9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9413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A876-C18B-4181-8310-BEC4C1A67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71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80956-00FC-4A8B-B46E-CC8E2B46D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649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02C7C-A003-4077-A1BE-B0DE275CF7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68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69C3B-7C61-4352-B2C1-20DAFCB828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82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89333-E9F2-45CF-A98C-695DF0E0B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643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496F9-B590-4E0A-829C-D3B01714CE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74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DF48-7493-4AA2-ACC6-43451DED84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758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A7FA-6813-40DC-8D50-975BB7BEB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48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1714F-C094-4AB0-9AA0-446138FD05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45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5D772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A28C7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76846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5FB0F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B1ACA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B28AFE4-805D-47C2-B6DA-23A394182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251075" y="28336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327400" y="283368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198563" y="444817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266950" y="444817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335338" y="44481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05313" y="44481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387850" y="283368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182688" y="283368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963613" y="21939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81238" y="20716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232150" y="219392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511675" y="20716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341438" y="38084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287588" y="38084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222625" y="36861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303713" y="36845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88950" y="166687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166687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874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77975"/>
            <a:ext cx="8208963" cy="501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24</cp:revision>
  <dcterms:created xsi:type="dcterms:W3CDTF">2009-11-03T13:35:13Z</dcterms:created>
  <dcterms:modified xsi:type="dcterms:W3CDTF">2015-02-22T11:14:39Z</dcterms:modified>
</cp:coreProperties>
</file>