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ACA9"/>
    <a:srgbClr val="5D7724"/>
    <a:srgbClr val="A28C74"/>
    <a:srgbClr val="768460"/>
    <a:srgbClr val="5FB0FF"/>
    <a:srgbClr val="784333"/>
    <a:srgbClr val="B18A8B"/>
    <a:srgbClr val="8382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-1560" y="-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BCA6CF1-45D3-489E-B647-1A62E525AD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26259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2FC23C-5598-48C3-864F-C107A963EC94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117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4136C76-D0D5-46CC-A533-28DAD9ECCBE5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609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BEC5EF-9A61-4A60-8F0E-6FE53E2BDA11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934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F7E254-063E-426B-B40C-4FB93B71FA64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613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8E577F-6966-4494-BC69-CD8DC1609391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088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811209-AC8A-4091-AD1D-758B513A995E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216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7F2E55-D228-4D1B-B3D4-3CD509DD902E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4673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F07D485-06DE-4C8C-9B04-7372A4008097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581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25413"/>
            <a:ext cx="5473700" cy="658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9"/>
          <p:cNvGrpSpPr>
            <a:grpSpLocks/>
          </p:cNvGrpSpPr>
          <p:nvPr userDrawn="1"/>
        </p:nvGrpSpPr>
        <p:grpSpPr bwMode="auto">
          <a:xfrm>
            <a:off x="5827713" y="125413"/>
            <a:ext cx="3173412" cy="6580187"/>
            <a:chOff x="5827713" y="125413"/>
            <a:chExt cx="3173412" cy="6580187"/>
          </a:xfrm>
        </p:grpSpPr>
        <p:sp>
          <p:nvSpPr>
            <p:cNvPr id="6" name="Rectangle 5"/>
            <p:cNvSpPr/>
            <p:nvPr userDrawn="1"/>
          </p:nvSpPr>
          <p:spPr bwMode="auto">
            <a:xfrm rot="16200000">
              <a:off x="6756400" y="3144838"/>
              <a:ext cx="1316038" cy="3173412"/>
            </a:xfrm>
            <a:prstGeom prst="rect">
              <a:avLst/>
            </a:prstGeom>
            <a:solidFill>
              <a:srgbClr val="5D7724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" name="Rectangle 6"/>
            <p:cNvSpPr/>
            <p:nvPr userDrawn="1"/>
          </p:nvSpPr>
          <p:spPr bwMode="auto">
            <a:xfrm rot="16200000">
              <a:off x="6756400" y="1828801"/>
              <a:ext cx="1316037" cy="3173412"/>
            </a:xfrm>
            <a:prstGeom prst="rect">
              <a:avLst/>
            </a:prstGeom>
            <a:solidFill>
              <a:srgbClr val="A28C74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" name="Rectangle 7"/>
            <p:cNvSpPr/>
            <p:nvPr userDrawn="1"/>
          </p:nvSpPr>
          <p:spPr bwMode="auto">
            <a:xfrm rot="16200000">
              <a:off x="6756400" y="512763"/>
              <a:ext cx="1316038" cy="3173412"/>
            </a:xfrm>
            <a:prstGeom prst="rect">
              <a:avLst/>
            </a:prstGeom>
            <a:solidFill>
              <a:srgbClr val="76846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" name="Rectangle 8"/>
            <p:cNvSpPr/>
            <p:nvPr userDrawn="1"/>
          </p:nvSpPr>
          <p:spPr bwMode="auto">
            <a:xfrm rot="16200000">
              <a:off x="6756400" y="-803274"/>
              <a:ext cx="1316037" cy="3173412"/>
            </a:xfrm>
            <a:prstGeom prst="rect">
              <a:avLst/>
            </a:prstGeom>
            <a:solidFill>
              <a:srgbClr val="5FB0FF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" name="Rectangle 9"/>
            <p:cNvSpPr/>
            <p:nvPr userDrawn="1"/>
          </p:nvSpPr>
          <p:spPr bwMode="auto">
            <a:xfrm rot="16200000">
              <a:off x="6756400" y="4460876"/>
              <a:ext cx="1316037" cy="3173412"/>
            </a:xfrm>
            <a:prstGeom prst="rect">
              <a:avLst/>
            </a:prstGeom>
            <a:solidFill>
              <a:srgbClr val="B1ACA9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124639" y="-1819840"/>
            <a:ext cx="1613643" cy="5504331"/>
          </a:xfrm>
        </p:spPr>
        <p:txBody>
          <a:bodyPr vert="ver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4282" y="5701554"/>
            <a:ext cx="2922494" cy="9323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442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9C84A-926B-4DA7-85D9-5994875DB6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8037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BD53E-E54C-426C-937D-0EE5D1C945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1957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37F27-E4CA-43EA-B70C-F774BA01B9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9413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9A876-C18B-4181-8310-BEC4C1A679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9717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632" y="274638"/>
            <a:ext cx="820216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80956-00FC-4A8B-B46E-CC8E2B46D5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649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02C7C-A003-4077-A1BE-B0DE275CF7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6844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69C3B-7C61-4352-B2C1-20DAFCB828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1826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89333-E9F2-45CF-A98C-695DF0E0B3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6433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496F9-B590-4E0A-829C-D3B01714CE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743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EDF48-7493-4AA2-ACC6-43451DED84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7581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8A7FA-6813-40DC-8D50-975BB7BEB2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8488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1714F-C094-4AB0-9AA0-446138FD05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45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2"/>
          <p:cNvGrpSpPr>
            <a:grpSpLocks/>
          </p:cNvGrpSpPr>
          <p:nvPr userDrawn="1"/>
        </p:nvGrpSpPr>
        <p:grpSpPr bwMode="auto">
          <a:xfrm>
            <a:off x="5827713" y="125413"/>
            <a:ext cx="3173412" cy="6580187"/>
            <a:chOff x="5827713" y="125413"/>
            <a:chExt cx="3173412" cy="6580187"/>
          </a:xfrm>
        </p:grpSpPr>
        <p:sp>
          <p:nvSpPr>
            <p:cNvPr id="14" name="Rectangle 13"/>
            <p:cNvSpPr/>
            <p:nvPr userDrawn="1"/>
          </p:nvSpPr>
          <p:spPr bwMode="auto">
            <a:xfrm rot="16200000">
              <a:off x="6756400" y="3144838"/>
              <a:ext cx="1316038" cy="3173412"/>
            </a:xfrm>
            <a:prstGeom prst="rect">
              <a:avLst/>
            </a:prstGeom>
            <a:solidFill>
              <a:srgbClr val="5D7724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5" name="Rectangle 14"/>
            <p:cNvSpPr/>
            <p:nvPr userDrawn="1"/>
          </p:nvSpPr>
          <p:spPr bwMode="auto">
            <a:xfrm rot="16200000">
              <a:off x="6756400" y="1828801"/>
              <a:ext cx="1316037" cy="3173412"/>
            </a:xfrm>
            <a:prstGeom prst="rect">
              <a:avLst/>
            </a:prstGeom>
            <a:solidFill>
              <a:srgbClr val="A28C74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6" name="Rectangle 15"/>
            <p:cNvSpPr/>
            <p:nvPr userDrawn="1"/>
          </p:nvSpPr>
          <p:spPr bwMode="auto">
            <a:xfrm rot="16200000">
              <a:off x="6756400" y="512763"/>
              <a:ext cx="1316038" cy="3173412"/>
            </a:xfrm>
            <a:prstGeom prst="rect">
              <a:avLst/>
            </a:prstGeom>
            <a:solidFill>
              <a:srgbClr val="76846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7" name="Rectangle 16"/>
            <p:cNvSpPr/>
            <p:nvPr userDrawn="1"/>
          </p:nvSpPr>
          <p:spPr bwMode="auto">
            <a:xfrm rot="16200000">
              <a:off x="6756400" y="-803274"/>
              <a:ext cx="1316037" cy="3173412"/>
            </a:xfrm>
            <a:prstGeom prst="rect">
              <a:avLst/>
            </a:prstGeom>
            <a:solidFill>
              <a:srgbClr val="5FB0FF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8" name="Rectangle 17"/>
            <p:cNvSpPr/>
            <p:nvPr userDrawn="1"/>
          </p:nvSpPr>
          <p:spPr bwMode="auto">
            <a:xfrm rot="16200000">
              <a:off x="6756400" y="4460876"/>
              <a:ext cx="1316037" cy="3173412"/>
            </a:xfrm>
            <a:prstGeom prst="rect">
              <a:avLst/>
            </a:prstGeom>
            <a:solidFill>
              <a:srgbClr val="B1ACA9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4625" y="212725"/>
            <a:ext cx="67373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8" y="1654175"/>
            <a:ext cx="67373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B28AFE4-805D-47C2-B6DA-23A3941821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124075" y="-1819274"/>
            <a:ext cx="1614487" cy="5503862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PowerPoint </a:t>
            </a:r>
            <a:br>
              <a:rPr lang="en-GB" dirty="0" smtClean="0"/>
            </a:br>
            <a:r>
              <a:rPr lang="en-GB" dirty="0" smtClean="0"/>
              <a:t>Template</a:t>
            </a:r>
            <a:endParaRPr lang="en-GB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6024563" y="5702300"/>
            <a:ext cx="2922587" cy="931863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251075" y="2833688"/>
            <a:ext cx="827088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327400" y="2833688"/>
            <a:ext cx="827088" cy="6111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198563" y="4448175"/>
            <a:ext cx="827087" cy="611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266950" y="4448175"/>
            <a:ext cx="827088" cy="611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335338" y="4448175"/>
            <a:ext cx="827087" cy="611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405313" y="4448175"/>
            <a:ext cx="827087" cy="6111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387850" y="2833688"/>
            <a:ext cx="827088" cy="6111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1182688" y="2833688"/>
            <a:ext cx="827087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963613" y="2193925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281238" y="2071688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232150" y="2193925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511675" y="2071688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341438" y="3808413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2287588" y="3808413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222625" y="368617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303713" y="368458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488950" y="1666875"/>
          <a:ext cx="6732588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8296224" imgH="4610130" progId="MSGraph.Chart.8">
                  <p:embed followColorScheme="full"/>
                </p:oleObj>
              </mc:Choice>
              <mc:Fallback>
                <p:oleObj name="Chart" r:id="rId4" imgW="8296224" imgH="461013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1666875"/>
                        <a:ext cx="6732588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813" y="148748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2630488" y="5545138"/>
            <a:ext cx="59086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2913" y="1820863"/>
            <a:ext cx="4689475" cy="4525962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32425" y="2001838"/>
          <a:ext cx="3171825" cy="1735137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750" y="1577975"/>
            <a:ext cx="8208963" cy="5019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294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PowerPoint 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24</cp:revision>
  <dcterms:created xsi:type="dcterms:W3CDTF">2009-11-03T13:35:13Z</dcterms:created>
  <dcterms:modified xsi:type="dcterms:W3CDTF">2015-02-22T11:14:39Z</dcterms:modified>
</cp:coreProperties>
</file>