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5C453F-9346-457C-B5D8-671E032257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7771C8-75F6-4E35-ACFF-3DED4FAF43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6430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72C71-4485-4617-94EC-CDA55C4BEB5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160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0CB80A-0D74-4673-81D8-5AB0D8C148E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58528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F88AE-DEFE-4846-99C9-20606B1C37F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1495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3D0E1A-E257-468C-BC28-D2889C1BDF2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832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22D6-9D64-4E26-AD35-18AE829E98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9CC14B-5C35-4F59-8F29-F6B7744CFB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599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D58CE-92BE-4256-9D18-240290B47A0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BE9E4-5252-4CBE-8CF4-3FDF2796E9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726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D08FA-FA5F-43AF-887A-A8BFC42CE90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67D60-2570-4489-B2B4-691B171DFB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987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48DB8-B11B-44D0-B07B-CF1841DE91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E9C3C-C2FA-45F5-ACD7-615F3C0329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593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9F2E3-60A1-4C0B-AC30-28D588EB3CC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D66D5-9924-4941-B665-2B61CB12B0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5446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C455-7662-447F-BFF0-01CF98D87DF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481B-B6FF-4E07-9224-1955CC8D8E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071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DF88B-603C-4843-AEA7-96E64936C7C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37F0-63DB-4CC1-991B-3E0404F138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9815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96E5B-E661-454C-A8A2-E79B4F2770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3F01-86B8-4562-AD69-A1567D887D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674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7AF03-E8FD-4070-BA0A-70E6149711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F180B-D6AB-46E4-9121-6C814FFBB9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882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D6B86-31F1-4A9E-AC92-9F1CC58DE5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31261-AC62-4D6B-B935-05EF85C27E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815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421BD-5E1D-4350-838F-BECCFC0507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24BE4-CDFD-47DC-BEA1-C3BDF01F3D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32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92A168-9E57-42A4-9C65-5D3B811FA8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D1608B5-73EB-4DE0-B3FB-2DA9CCA06F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F716E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14</cp:revision>
  <dcterms:created xsi:type="dcterms:W3CDTF">2011-07-11T11:56:50Z</dcterms:created>
  <dcterms:modified xsi:type="dcterms:W3CDTF">2015-02-22T11:21:26Z</dcterms:modified>
</cp:coreProperties>
</file>