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AB184"/>
    <a:srgbClr val="9966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24EFBF-949D-48BF-8C8E-EA4526497A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0B8EB8F-2AAC-484E-A75E-E03EDA0152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3808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B60502-37C2-4D0A-B8A7-2F4FF6184BC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8712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F9FDE5-209C-4B78-AC2A-BF99DE3BB00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4120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C709F8-C195-4583-93C5-95804EFE493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1150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478D08-4EB2-4CB3-9377-F59E784BD03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3267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5"/>
          <a:stretch>
            <a:fillRect/>
          </a:stretch>
        </p:blipFill>
        <p:spPr bwMode="auto">
          <a:xfrm>
            <a:off x="0" y="2133600"/>
            <a:ext cx="9144000" cy="473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2133600"/>
          </a:xfrm>
          <a:prstGeom prst="rect">
            <a:avLst/>
          </a:prstGeom>
          <a:solidFill>
            <a:srgbClr val="CAB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83D04-23F0-495A-A8A1-A8DEF7663A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5A4AD2-44EF-4B26-8DF2-C426219DA7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721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8249E-72B1-4C62-BC42-7A142810D5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F9ED9-BAEC-483A-BE62-A2D9F27782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920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202D5-5AF4-4811-8D47-300F8A1909C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60431-C273-4265-BBBB-9D80976FEE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182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CA5DE-F1B7-44AD-BA32-97C6AFE20A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3328-24FB-478F-89A4-842A750BF3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812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AF50F-DD03-4558-B803-63B5924222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8C5D-D5B1-4866-9911-72F7F5250C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901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9A69E-8A55-4161-A6FE-2386F38958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150FB-7214-4B1E-8B81-ABB60C1CE3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004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7CD06-10E6-455A-9BFE-C2552D8444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384D8-7EEE-4D33-8D9E-A34BD50FE9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728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24E42-1C0B-4C23-BE5A-1DF3BF7F80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5C0F1-4652-437E-967B-7B98F1E4EF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29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154EF-D55B-4BF5-B088-DF371AE026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AA643-7FFC-4E55-A87E-B94F2950C3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516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EAA5D-746A-4994-B4E2-F79915BF89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372B1-8B4F-448B-A508-0867917242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2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D562F-0810-4064-8796-D605FBEC32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46B9-D2E7-4B39-8935-0E1B08FD5F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296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25663"/>
            <a:ext cx="2479675" cy="473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2479675" cy="2133600"/>
          </a:xfrm>
          <a:prstGeom prst="rect">
            <a:avLst/>
          </a:prstGeom>
          <a:solidFill>
            <a:srgbClr val="CAB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208D4E-43AC-4AE3-985B-2B0FF3C525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1F44D91-7C3A-4622-9E52-30CEB7E420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0338" y="1663700"/>
            <a:ext cx="5935662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2555875" y="1628775"/>
          <a:ext cx="6403975" cy="345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1628775"/>
                        <a:ext cx="6403975" cy="345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18038" y="3006725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694363" y="3006725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565525" y="4621213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633913" y="4621213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702300" y="4621213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772275" y="4621213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754813" y="3006725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549650" y="300672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330575" y="23669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648200" y="22447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599113" y="2366963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878638" y="2244725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708400" y="39814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654550" y="3981450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589588" y="38592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670675" y="38576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16238" y="1628775"/>
            <a:ext cx="2000250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7323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088" y="1484313"/>
            <a:ext cx="7777162" cy="511333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16</cp:revision>
  <dcterms:created xsi:type="dcterms:W3CDTF">2011-07-11T11:56:50Z</dcterms:created>
  <dcterms:modified xsi:type="dcterms:W3CDTF">2015-02-22T11:22:22Z</dcterms:modified>
</cp:coreProperties>
</file>