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59" d="100"/>
          <a:sy n="59" d="100"/>
        </p:scale>
        <p:origin x="-16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BFD81C4-CDCE-4BC5-A8AB-02FFCF4F14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184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476710-5CED-4B53-9429-E43B3F5EFC9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93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05639C-E8DA-4464-AB6F-5A7C5AAB4F3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7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10B042-F0AE-4F80-AC41-88484AE8B47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1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0D755-A794-443D-AF1B-DE3BDAFA051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7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16"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D22B18-2F49-43E8-B7E2-B35D79C912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16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FBE4D-9F2D-4BC0-8C3A-69333DD86F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236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1EC51-7989-4DDD-9852-C450D5889E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35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F6B19-7297-455C-89E0-466400866F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6608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3FD80-0AC3-44FA-A80D-2E2FCB8548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383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99F5-0058-4C19-98EA-DD22C06FD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695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D060C-0F1D-4822-9D93-F95D908F1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48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1B758-F3C8-4AAA-ADF9-13C95FBABC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342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3F8C5-1F00-421E-8959-1D82AE769D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375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C4D9C-2777-4301-99C7-C25D8B437F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5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95029-01FF-43CC-AA6B-DB7A31278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652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FC1A-0D2C-456A-B909-87193FE380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861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44CE0-7201-49C7-AC2A-F3DEF1D4E7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264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9CB1338-BB92-448C-B6EA-98ACC990EE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PowerPoint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F9A6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37</cp:revision>
  <dcterms:created xsi:type="dcterms:W3CDTF">2009-11-03T13:35:13Z</dcterms:created>
  <dcterms:modified xsi:type="dcterms:W3CDTF">2015-02-22T11:15:43Z</dcterms:modified>
</cp:coreProperties>
</file>