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39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01C7A3-9BD4-4D23-BFFE-C1B6C70CB2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DABAB11-5819-4552-876B-D24D91E5AE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614919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E7C2CE2-DFB4-447B-824A-62BBFAB2E06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450201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F190157-CD19-4943-811C-53A26CF7739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24155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DF4527F-9E42-4AEE-BB38-8DB5D134401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32811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651A8AD-711D-4A51-B88C-464AA4CD671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81666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638" y="-171450"/>
            <a:ext cx="9164638" cy="7029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50838" y="260350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316430"/>
            <a:ext cx="7772400" cy="722511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038941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F7947-AF01-4E3F-B03F-E8B138D9FBB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572C6ED-0807-4A3A-8F7C-CC6D8C892C1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727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96ABE-A22B-4FE8-91D5-70D2670F613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08915-448A-48F3-9D80-481AA99E7E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485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B31D5A-27FC-4A4B-86A4-9499DC71154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E333D-966A-49EE-8800-F9CB122375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727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B17D5-0550-403C-9017-D341B292E4B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A67A8-FE63-4E21-9F47-C7887921E0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23961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1E04D8-9BF6-42B3-9612-6A7D1B643D2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F7B7-8A27-41B4-B767-F8BFDFF7CBA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554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07C5-A60D-40F9-B823-5A110B8DA7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04D87A-BDA6-49FE-821C-E1D2324547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320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6142F-07F9-41EC-8062-F1EC99EDF1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0DC4F4-3625-4BDF-AEE8-14736FAF4AD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825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854FE-4276-4372-B037-25E55DEF554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2CAF7-0AFC-4F75-B587-E03DFB18FD2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7455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49371-7199-40F6-9037-8095DEFDEA2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D0CA2-CB75-4AD3-BFBA-454AC5855B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160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CB7B77-3C9C-444B-B5AD-ED7FE2CE6DF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62D4C-7248-481B-B6A0-C75B5D2065E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35551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BC74A-C3FE-464C-8456-FE476F412E0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D35EE-086E-4AAC-84B2-2DE4531C2C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8405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A5CFC4-38FD-45CB-962B-6BA9C7A350C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973A61A-A509-4093-8979-1EC54DEB7A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738" y="0"/>
            <a:ext cx="2100262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084DA9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84DA9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84DA9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84DA9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84DA9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712788" y="315913"/>
            <a:ext cx="7772400" cy="722312"/>
          </a:xfrm>
        </p:spPr>
        <p:txBody>
          <a:bodyPr/>
          <a:lstStyle/>
          <a:p>
            <a:r>
              <a:rPr lang="en-GB" altLang="en-US" smtClean="0">
                <a:solidFill>
                  <a:srgbClr val="084DA9"/>
                </a:solidFill>
              </a:rPr>
              <a:t>PowerPoint Template</a:t>
            </a: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358900" y="1038225"/>
            <a:ext cx="6400800" cy="479425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GB" smtClean="0">
                <a:latin typeface="Arial" charset="0"/>
                <a:cs typeface="Arial" charset="0"/>
              </a:rPr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07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9EB6D2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197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17</cp:revision>
  <dcterms:created xsi:type="dcterms:W3CDTF">2011-07-11T11:56:50Z</dcterms:created>
  <dcterms:modified xsi:type="dcterms:W3CDTF">2015-02-22T11:22:24Z</dcterms:modified>
</cp:coreProperties>
</file>