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48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7E6D489-3D27-4C63-A41F-33AB4027D3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7B3269C-F921-4FB1-B416-13CFF27AB3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45614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DFF69E-7330-42ED-BF2B-4D6278FCD05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79769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E05476-F4DC-4AEB-B4D9-F213F26811A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3051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2E76D4-3B54-499F-82EA-64EE9F59223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60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B15FEE-E170-43D7-9F79-B9024C9DC03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9593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F7830-D74B-40B8-9502-7A7567D2ED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60DAEA-EB86-4FE1-9054-41FBF1ADB1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3445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D9E85-188F-4F0E-88F8-F33E65176A9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B9FE9-A9D7-4819-A36F-38595226DD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022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A5211-F648-487E-AD96-E190015FDD8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CDA94-929C-4A23-90C8-D802E11220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686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FEFF1-53C7-46E7-B032-B78BEE85F6F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D97DD-D7D0-46E6-9680-6DCCBF9DAA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501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5EC4F-0326-4B73-B5A9-D0CB4A6B22D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7058C-5099-4374-A03A-AD504D38D9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210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986EE-4AA5-4F8F-AFE0-EC7FAB527D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92F47-71AD-42F1-AE59-828E74EAF5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19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98372-D440-4F6B-8114-AD718D88B1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3315C-F9B2-4F18-8C2D-AD5CDCDDA7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348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E8547-0E9D-4815-B9C4-710F25F118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A53A0-79D3-447F-8493-AF8FB0CBD8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88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31E6E-0010-4808-A633-F3E587953E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8DFD-08D1-4E72-A06F-076B5BB719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49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2C6CE-CCDB-461A-A001-E255593D3F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9B5DA-7E56-47B6-A861-2C438B3BEC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1749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4A3D8-7AEE-439A-BC40-B9D8D5E369C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9CBC4-D393-41B3-845E-09E5634D9F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5779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7B9721-491C-4B93-89E5-65AC7893E38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6BFF7E0-A39E-4A7E-BF4B-075133426C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1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3587E3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14</cp:revision>
  <dcterms:created xsi:type="dcterms:W3CDTF">2011-07-11T11:56:50Z</dcterms:created>
  <dcterms:modified xsi:type="dcterms:W3CDTF">2015-02-22T11:21:20Z</dcterms:modified>
</cp:coreProperties>
</file>