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B184"/>
    <a:srgbClr val="99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ED5FAF-8831-494A-8968-E3AD823BA9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C20C2BC-A750-41D2-B058-44F2052BA2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976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0D4538-B5D1-4C92-8D9B-6A0A344950C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2015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07FBC4-ACB7-4FDE-9D92-A6EB84429C4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990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8EB8FB-862A-42C4-A9B7-4BB6AD91575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8594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571077-96E3-4F98-9DE0-F66EB8EEAC8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6904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48ADD-49D4-4257-B6D0-BF66F7DBE9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18CA8B-2E4B-4346-B3AF-CD29F2660C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40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2352A-DD66-4E50-B0FC-BE98BD5DC5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EC04D-B527-4D23-B3D6-52131DFBDB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538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3802D-36AA-4939-845A-FAF271B56C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A82C2-C14F-49A0-9712-3569280681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177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0931-05C3-460C-9C3F-52C5C18EC2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81025-004D-4A04-9111-33C0E39219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036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7BB60-AC08-4D9A-83D8-5409256203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7323D-6783-47B5-9C02-75A76BB834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104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C8A17-D037-4C02-9A95-B753A76ADC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942E2-BED9-4E03-82F1-28532E2B9F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383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9F85B-6107-4E44-B8EA-C88511FFEC7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1DA8-B606-4214-8E5E-184C8E8F29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0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AFC3-B595-4426-9B6C-4D419C93EE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4C01C-822C-4571-ADE3-6A38F3E2B4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739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A7823-6E28-49A9-9335-8B8590E4F9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8A4D5-CB5E-4EE7-8FD5-E9D9DDCA90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663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7352C-3C9F-4011-BD29-B57742685D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40DAB-DF99-402E-87B4-3FA23DE5D6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70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2E750-B012-4402-81C2-34899DD466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7379-0668-4C6A-B736-B24EAFA45D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101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479675" cy="4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2479675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17080-6371-4D9B-854F-6DD03668431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0C3108C-4188-45CA-BB7A-AC1C4E510B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63700"/>
            <a:ext cx="5935662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875" y="1628775"/>
          <a:ext cx="6403975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628775"/>
                        <a:ext cx="6403975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8038" y="3006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94363" y="3006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65525" y="4621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33913" y="4621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02300" y="4621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72275" y="4621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54813" y="3006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49650" y="3006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30575" y="2366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2244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99113" y="236696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78638" y="22447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3981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654550" y="39814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89588" y="3859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70675" y="3857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6238" y="1628775"/>
            <a:ext cx="2000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1484313"/>
            <a:ext cx="7777162" cy="51133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2015-02-22T11:15:41Z</dcterms:modified>
</cp:coreProperties>
</file>