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0024"/>
    <a:srgbClr val="009F06"/>
    <a:srgbClr val="000000"/>
    <a:srgbClr val="F4C300"/>
    <a:srgbClr val="0085C7"/>
    <a:srgbClr val="FF00FF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6088611-7909-4C7C-9AE2-17F78F06AA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147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2B026C-4E02-47E5-B936-70610131ABD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90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35563A-FB9A-464B-9150-2E6A7308AB4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022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219A50-A3DB-42A3-893C-9252A9B747C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566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47ACDB-6413-4DFA-A125-B545DA78C69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03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6ED54E-F3AF-4C57-99AF-A260986FAC8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78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D2F135-9549-437B-965C-0DC6752DC78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021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306A32-2CD3-49A6-9FD3-D88238F5822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662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ED36E5-393A-4C12-B968-12AF77052B2D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05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2" y="1"/>
            <a:chExt cx="9144003" cy="6858001"/>
          </a:xfrm>
        </p:grpSpPr>
        <p:sp>
          <p:nvSpPr>
            <p:cNvPr id="5" name="Rectangle 4"/>
            <p:cNvSpPr/>
            <p:nvPr userDrawn="1"/>
          </p:nvSpPr>
          <p:spPr bwMode="auto">
            <a:xfrm>
              <a:off x="1828799" y="1"/>
              <a:ext cx="1828801" cy="6858001"/>
            </a:xfrm>
            <a:prstGeom prst="rect">
              <a:avLst/>
            </a:prstGeom>
            <a:solidFill>
              <a:srgbClr val="F4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 bwMode="auto">
            <a:xfrm>
              <a:off x="3657599" y="1"/>
              <a:ext cx="1828801" cy="68580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>
              <a:off x="5486400" y="1"/>
              <a:ext cx="1828801" cy="6858001"/>
            </a:xfrm>
            <a:prstGeom prst="rect">
              <a:avLst/>
            </a:prstGeom>
            <a:solidFill>
              <a:srgbClr val="009F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>
              <a:off x="7315200" y="1"/>
              <a:ext cx="1828801" cy="6858001"/>
            </a:xfrm>
            <a:prstGeom prst="rect">
              <a:avLst/>
            </a:prstGeom>
            <a:solidFill>
              <a:srgbClr val="DF0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>
              <a:off x="-2" y="1"/>
              <a:ext cx="1828801" cy="6858001"/>
            </a:xfrm>
            <a:prstGeom prst="rect">
              <a:avLst/>
            </a:prstGeom>
            <a:solidFill>
              <a:srgbClr val="0085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590903" y="-2267527"/>
            <a:ext cx="1613643" cy="6293224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9302" y="6239434"/>
            <a:ext cx="5284698" cy="394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246F50-0685-423B-A591-5B7C860D11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244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0EA28-983E-46BA-8806-1BE7349F5E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876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79E3-2530-4205-A7BC-0ECE3AEABB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7658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34128-0581-43D2-AADB-5819E4450B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4589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A3246-4B8E-49B5-95ED-5C2D2A7BAF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044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2C058-F28F-4F19-A8CB-652FAF3A58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222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F753D-05CD-4F75-8D75-1F4655B763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351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BA255-0C3A-4507-A498-39EF420736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537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B7260-EC7F-44C0-892F-098F4532B4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058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E2D47-42D7-4388-9F82-D6D3C168CE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592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CCE70-6E10-42B8-9195-D8DCB7CA01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785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4FAEA-4FA4-4916-B9BA-C919D66595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151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C9BA-5ED7-4CDD-A981-0608AC0176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234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8"/>
          <p:cNvGrpSpPr>
            <a:grpSpLocks/>
          </p:cNvGrpSpPr>
          <p:nvPr userDrawn="1"/>
        </p:nvGrpSpPr>
        <p:grpSpPr bwMode="auto">
          <a:xfrm>
            <a:off x="0" y="1595438"/>
            <a:ext cx="1811338" cy="5262562"/>
            <a:chOff x="-2" y="1"/>
            <a:chExt cx="9144003" cy="6858001"/>
          </a:xfrm>
        </p:grpSpPr>
        <p:sp>
          <p:nvSpPr>
            <p:cNvPr id="20" name="Rectangle 19"/>
            <p:cNvSpPr/>
            <p:nvPr userDrawn="1"/>
          </p:nvSpPr>
          <p:spPr bwMode="auto">
            <a:xfrm>
              <a:off x="1827195" y="1"/>
              <a:ext cx="1827197" cy="6858001"/>
            </a:xfrm>
            <a:prstGeom prst="rect">
              <a:avLst/>
            </a:prstGeom>
            <a:solidFill>
              <a:srgbClr val="F4C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1" name="Rectangle 20"/>
            <p:cNvSpPr/>
            <p:nvPr userDrawn="1"/>
          </p:nvSpPr>
          <p:spPr bwMode="auto">
            <a:xfrm>
              <a:off x="3654393" y="1"/>
              <a:ext cx="1835214" cy="68580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2" name="Rectangle 21"/>
            <p:cNvSpPr/>
            <p:nvPr userDrawn="1"/>
          </p:nvSpPr>
          <p:spPr bwMode="auto">
            <a:xfrm>
              <a:off x="5489606" y="1"/>
              <a:ext cx="1827197" cy="6858001"/>
            </a:xfrm>
            <a:prstGeom prst="rect">
              <a:avLst/>
            </a:prstGeom>
            <a:solidFill>
              <a:srgbClr val="009F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>
              <a:off x="7316804" y="1"/>
              <a:ext cx="1827197" cy="6858001"/>
            </a:xfrm>
            <a:prstGeom prst="rect">
              <a:avLst/>
            </a:prstGeom>
            <a:solidFill>
              <a:srgbClr val="DF0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4" name="Rectangle 23"/>
            <p:cNvSpPr/>
            <p:nvPr userDrawn="1"/>
          </p:nvSpPr>
          <p:spPr bwMode="auto">
            <a:xfrm>
              <a:off x="-2" y="1"/>
              <a:ext cx="1827197" cy="6858001"/>
            </a:xfrm>
            <a:prstGeom prst="rect">
              <a:avLst/>
            </a:prstGeom>
            <a:solidFill>
              <a:srgbClr val="0085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49450" y="274638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9450" y="1600200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32E08C1-E4FB-49D0-AEB1-ACF8616729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590925" y="-2266950"/>
            <a:ext cx="1612900" cy="62928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859213" y="6238875"/>
            <a:ext cx="5284787" cy="39528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958975" y="1846263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1846263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0725" y="1649413"/>
            <a:ext cx="3516313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1649413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112838" y="353853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47950" y="353853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157663" y="353853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665788" y="353853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177088" y="353853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647950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1112838" y="206533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4157663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665788" y="206533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7177088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297238" y="25177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412875" y="251618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827588" y="251777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340475" y="251618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747000" y="251777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2089150" y="1647825"/>
          <a:ext cx="6450013" cy="3441700"/>
        </p:xfrm>
        <a:graphic>
          <a:graphicData uri="http://schemas.openxmlformats.org/drawingml/2006/table">
            <a:tbl>
              <a:tblPr/>
              <a:tblGrid>
                <a:gridCol w="3225698"/>
                <a:gridCol w="3224315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25925" y="1765300"/>
            <a:ext cx="4689475" cy="2359025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2151063" y="1858963"/>
          <a:ext cx="2000250" cy="1735137"/>
        </p:xfrm>
        <a:graphic>
          <a:graphicData uri="http://schemas.openxmlformats.org/drawingml/2006/table">
            <a:tbl>
              <a:tblPr/>
              <a:tblGrid>
                <a:gridCol w="1000124"/>
                <a:gridCol w="1000126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855913" y="49228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240463" y="49228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22463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22463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267325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814513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922463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01">
      <a:dk1>
        <a:srgbClr val="000000"/>
      </a:dk1>
      <a:lt1>
        <a:srgbClr val="FFFFFF"/>
      </a:lt1>
      <a:dk2>
        <a:srgbClr val="000000"/>
      </a:dk2>
      <a:lt2>
        <a:srgbClr val="00B0F0"/>
      </a:lt2>
      <a:accent1>
        <a:srgbClr val="FFC000"/>
      </a:accent1>
      <a:accent2>
        <a:srgbClr val="DF0024"/>
      </a:accent2>
      <a:accent3>
        <a:srgbClr val="FFFFFF"/>
      </a:accent3>
      <a:accent4>
        <a:srgbClr val="000000"/>
      </a:accent4>
      <a:accent5>
        <a:srgbClr val="92D050"/>
      </a:accent5>
      <a:accent6>
        <a:srgbClr val="00B0F0"/>
      </a:accent6>
      <a:hlink>
        <a:srgbClr val="0070C0"/>
      </a:hlink>
      <a:folHlink>
        <a:srgbClr val="DF002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16</cp:revision>
  <dcterms:created xsi:type="dcterms:W3CDTF">2009-11-03T13:35:13Z</dcterms:created>
  <dcterms:modified xsi:type="dcterms:W3CDTF">2015-02-22T11:14:51Z</dcterms:modified>
</cp:coreProperties>
</file>