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0" r:id="rId3"/>
    <p:sldId id="258" r:id="rId4"/>
    <p:sldId id="261" r:id="rId5"/>
    <p:sldId id="262" r:id="rId6"/>
    <p:sldId id="259"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96FC"/>
    <a:srgbClr val="F31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28B3369-A1D7-4058-8BC8-BD4A3795208C}" type="datetimeFigureOut">
              <a:rPr lang="en-GB"/>
              <a:pPr>
                <a:defRPr/>
              </a:pPr>
              <a:t>22/02/2015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0FBFB6E-6FF6-4DEF-B5E8-BCF146A5915F}" type="slidenum">
              <a:rPr lang="en-GB" altLang="en-US"/>
              <a:pPr>
                <a:defRPr/>
              </a:pPr>
              <a:t>‹#›</a:t>
            </a:fld>
            <a:endParaRPr lang="en-GB" altLang="en-US"/>
          </a:p>
        </p:txBody>
      </p:sp>
    </p:spTree>
    <p:extLst>
      <p:ext uri="{BB962C8B-B14F-4D97-AF65-F5344CB8AC3E}">
        <p14:creationId xmlns:p14="http://schemas.microsoft.com/office/powerpoint/2010/main" val="15488752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33CD4B5-EFD8-4379-83B7-0869B014B7E2}" type="slidenum">
              <a:rPr lang="en-GB" altLang="en-US">
                <a:latin typeface="Arial" panose="020B0604020202020204" pitchFamily="34" charset="0"/>
              </a:rPr>
              <a:pPr/>
              <a:t>6</a:t>
            </a:fld>
            <a:endParaRPr lang="en-GB" altLang="en-US">
              <a:latin typeface="Arial" panose="020B0604020202020204" pitchFamily="34" charset="0"/>
            </a:endParaRPr>
          </a:p>
        </p:txBody>
      </p:sp>
      <p:sp>
        <p:nvSpPr>
          <p:cNvPr id="9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397699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C102DA0-BBC9-42B6-9A97-6B68C5BBA08D}" type="datetimeFigureOut">
              <a:rPr lang="en-GB"/>
              <a:pPr>
                <a:defRPr/>
              </a:pPr>
              <a:t>22/02/2015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44A2DD-0C4A-4B4F-BBD2-0EA3EEA00A08}" type="slidenum">
              <a:rPr lang="en-GB" altLang="en-US"/>
              <a:pPr>
                <a:defRPr/>
              </a:pPr>
              <a:t>‹#›</a:t>
            </a:fld>
            <a:endParaRPr lang="en-GB" altLang="en-US"/>
          </a:p>
        </p:txBody>
      </p:sp>
    </p:spTree>
    <p:extLst>
      <p:ext uri="{BB962C8B-B14F-4D97-AF65-F5344CB8AC3E}">
        <p14:creationId xmlns:p14="http://schemas.microsoft.com/office/powerpoint/2010/main" val="310612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7420DFA-5211-4425-9355-8088A79EB30E}" type="datetimeFigureOut">
              <a:rPr lang="en-GB"/>
              <a:pPr>
                <a:defRPr/>
              </a:pPr>
              <a:t>22/02/2015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0EC90CA-2D31-484A-BE31-9034E5F32391}" type="slidenum">
              <a:rPr lang="en-GB" altLang="en-US"/>
              <a:pPr>
                <a:defRPr/>
              </a:pPr>
              <a:t>‹#›</a:t>
            </a:fld>
            <a:endParaRPr lang="en-GB" altLang="en-US"/>
          </a:p>
        </p:txBody>
      </p:sp>
    </p:spTree>
    <p:extLst>
      <p:ext uri="{BB962C8B-B14F-4D97-AF65-F5344CB8AC3E}">
        <p14:creationId xmlns:p14="http://schemas.microsoft.com/office/powerpoint/2010/main" val="3324074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BC94553-ED65-4140-A9BF-F234B419801C}" type="datetimeFigureOut">
              <a:rPr lang="en-GB"/>
              <a:pPr>
                <a:defRPr/>
              </a:pPr>
              <a:t>22/02/2015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6C927B-93BF-4ED9-8A76-916DCD1224E3}" type="slidenum">
              <a:rPr lang="en-GB" altLang="en-US"/>
              <a:pPr>
                <a:defRPr/>
              </a:pPr>
              <a:t>‹#›</a:t>
            </a:fld>
            <a:endParaRPr lang="en-GB" altLang="en-US"/>
          </a:p>
        </p:txBody>
      </p:sp>
    </p:spTree>
    <p:extLst>
      <p:ext uri="{BB962C8B-B14F-4D97-AF65-F5344CB8AC3E}">
        <p14:creationId xmlns:p14="http://schemas.microsoft.com/office/powerpoint/2010/main" val="291824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07AC3E4-A04B-4C41-9FB4-59ADC95F28F8}" type="datetimeFigureOut">
              <a:rPr lang="en-GB"/>
              <a:pPr>
                <a:defRPr/>
              </a:pPr>
              <a:t>22/02/2015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FD474C4-CFD8-482E-B117-12F25DD1FE4F}" type="slidenum">
              <a:rPr lang="en-GB" altLang="en-US"/>
              <a:pPr>
                <a:defRPr/>
              </a:pPr>
              <a:t>‹#›</a:t>
            </a:fld>
            <a:endParaRPr lang="en-GB" altLang="en-US"/>
          </a:p>
        </p:txBody>
      </p:sp>
    </p:spTree>
    <p:extLst>
      <p:ext uri="{BB962C8B-B14F-4D97-AF65-F5344CB8AC3E}">
        <p14:creationId xmlns:p14="http://schemas.microsoft.com/office/powerpoint/2010/main" val="266922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819358-D7AF-4D4C-BD91-4A25E80EC5AF}" type="datetimeFigureOut">
              <a:rPr lang="en-GB"/>
              <a:pPr>
                <a:defRPr/>
              </a:pPr>
              <a:t>22/02/2015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3D1C1D1-1F10-49B2-88C1-477D51299FF6}" type="slidenum">
              <a:rPr lang="en-GB" altLang="en-US"/>
              <a:pPr>
                <a:defRPr/>
              </a:pPr>
              <a:t>‹#›</a:t>
            </a:fld>
            <a:endParaRPr lang="en-GB" altLang="en-US"/>
          </a:p>
        </p:txBody>
      </p:sp>
    </p:spTree>
    <p:extLst>
      <p:ext uri="{BB962C8B-B14F-4D97-AF65-F5344CB8AC3E}">
        <p14:creationId xmlns:p14="http://schemas.microsoft.com/office/powerpoint/2010/main" val="2013210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BB81D3C-1862-499A-ABFB-5787BAAD9A3B}" type="datetimeFigureOut">
              <a:rPr lang="en-GB"/>
              <a:pPr>
                <a:defRPr/>
              </a:pPr>
              <a:t>22/02/2015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FDCCBB9-8F06-46DA-BBA1-62569013EE31}" type="slidenum">
              <a:rPr lang="en-GB" altLang="en-US"/>
              <a:pPr>
                <a:defRPr/>
              </a:pPr>
              <a:t>‹#›</a:t>
            </a:fld>
            <a:endParaRPr lang="en-GB" altLang="en-US"/>
          </a:p>
        </p:txBody>
      </p:sp>
    </p:spTree>
    <p:extLst>
      <p:ext uri="{BB962C8B-B14F-4D97-AF65-F5344CB8AC3E}">
        <p14:creationId xmlns:p14="http://schemas.microsoft.com/office/powerpoint/2010/main" val="4089192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9C971C2-48D1-428D-AD51-1901497C7C92}" type="datetimeFigureOut">
              <a:rPr lang="en-GB"/>
              <a:pPr>
                <a:defRPr/>
              </a:pPr>
              <a:t>22/02/2015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0355E5A-AFB4-402F-B823-8AF5BFA79A0C}" type="slidenum">
              <a:rPr lang="en-GB" altLang="en-US"/>
              <a:pPr>
                <a:defRPr/>
              </a:pPr>
              <a:t>‹#›</a:t>
            </a:fld>
            <a:endParaRPr lang="en-GB" altLang="en-US"/>
          </a:p>
        </p:txBody>
      </p:sp>
    </p:spTree>
    <p:extLst>
      <p:ext uri="{BB962C8B-B14F-4D97-AF65-F5344CB8AC3E}">
        <p14:creationId xmlns:p14="http://schemas.microsoft.com/office/powerpoint/2010/main" val="406410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900C5A3-658F-4326-87BB-1015DF13633A}" type="datetimeFigureOut">
              <a:rPr lang="en-GB"/>
              <a:pPr>
                <a:defRPr/>
              </a:pPr>
              <a:t>22/02/2015</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9E2F1B2-6A1D-4059-9F1B-430EA7B3C2BB}" type="slidenum">
              <a:rPr lang="en-GB" altLang="en-US"/>
              <a:pPr>
                <a:defRPr/>
              </a:pPr>
              <a:t>‹#›</a:t>
            </a:fld>
            <a:endParaRPr lang="en-GB" altLang="en-US"/>
          </a:p>
        </p:txBody>
      </p:sp>
    </p:spTree>
    <p:extLst>
      <p:ext uri="{BB962C8B-B14F-4D97-AF65-F5344CB8AC3E}">
        <p14:creationId xmlns:p14="http://schemas.microsoft.com/office/powerpoint/2010/main" val="163680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14A8DA4-D32A-4537-ACAF-AB68749255AD}" type="datetimeFigureOut">
              <a:rPr lang="en-GB"/>
              <a:pPr>
                <a:defRPr/>
              </a:pPr>
              <a:t>22/02/2015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CF1888A-35D0-49A5-9042-F839F6A7CFE0}" type="slidenum">
              <a:rPr lang="en-GB" altLang="en-US"/>
              <a:pPr>
                <a:defRPr/>
              </a:pPr>
              <a:t>‹#›</a:t>
            </a:fld>
            <a:endParaRPr lang="en-GB" altLang="en-US"/>
          </a:p>
        </p:txBody>
      </p:sp>
    </p:spTree>
    <p:extLst>
      <p:ext uri="{BB962C8B-B14F-4D97-AF65-F5344CB8AC3E}">
        <p14:creationId xmlns:p14="http://schemas.microsoft.com/office/powerpoint/2010/main" val="368656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432EFD-9CBB-4E47-91A9-ADBC475355D5}" type="datetimeFigureOut">
              <a:rPr lang="en-GB"/>
              <a:pPr>
                <a:defRPr/>
              </a:pPr>
              <a:t>22/02/2015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E657EDE-D627-467E-ADD8-2E9A7AFE880E}" type="slidenum">
              <a:rPr lang="en-GB" altLang="en-US"/>
              <a:pPr>
                <a:defRPr/>
              </a:pPr>
              <a:t>‹#›</a:t>
            </a:fld>
            <a:endParaRPr lang="en-GB" altLang="en-US"/>
          </a:p>
        </p:txBody>
      </p:sp>
    </p:spTree>
    <p:extLst>
      <p:ext uri="{BB962C8B-B14F-4D97-AF65-F5344CB8AC3E}">
        <p14:creationId xmlns:p14="http://schemas.microsoft.com/office/powerpoint/2010/main" val="36479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28DFF8-F496-40F8-AC75-1EDBDEF1BA2D}" type="datetimeFigureOut">
              <a:rPr lang="en-GB"/>
              <a:pPr>
                <a:defRPr/>
              </a:pPr>
              <a:t>22/02/2015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BD7E905-3EBA-456D-9CD5-F4110275170C}" type="slidenum">
              <a:rPr lang="en-GB" altLang="en-US"/>
              <a:pPr>
                <a:defRPr/>
              </a:pPr>
              <a:t>‹#›</a:t>
            </a:fld>
            <a:endParaRPr lang="en-GB" altLang="en-US"/>
          </a:p>
        </p:txBody>
      </p:sp>
    </p:spTree>
    <p:extLst>
      <p:ext uri="{BB962C8B-B14F-4D97-AF65-F5344CB8AC3E}">
        <p14:creationId xmlns:p14="http://schemas.microsoft.com/office/powerpoint/2010/main" val="2857943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960BBAB-A4CC-43A7-AEF9-C00F68CA38AE}" type="datetimeFigureOut">
              <a:rPr lang="en-GB"/>
              <a:pPr>
                <a:defRPr/>
              </a:pPr>
              <a:t>22/02/2015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CAD1E943-495F-4C4F-9ABC-B3C35743E8B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3476625" y="3663950"/>
            <a:ext cx="360363" cy="1474788"/>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2" name="Rounded Rectangle 11"/>
          <p:cNvSpPr/>
          <p:nvPr/>
        </p:nvSpPr>
        <p:spPr>
          <a:xfrm>
            <a:off x="1516063" y="3611563"/>
            <a:ext cx="360362"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3" name="Oval 12"/>
          <p:cNvSpPr/>
          <p:nvPr/>
        </p:nvSpPr>
        <p:spPr>
          <a:xfrm>
            <a:off x="908050" y="765175"/>
            <a:ext cx="1576388"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1" name="Rounded Rectangle 10"/>
          <p:cNvSpPr/>
          <p:nvPr/>
        </p:nvSpPr>
        <p:spPr>
          <a:xfrm>
            <a:off x="882650" y="749300"/>
            <a:ext cx="1604963" cy="3005138"/>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5" name="Rounded Rectangle 14"/>
          <p:cNvSpPr/>
          <p:nvPr/>
        </p:nvSpPr>
        <p:spPr>
          <a:xfrm>
            <a:off x="5243513" y="3611563"/>
            <a:ext cx="360362"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6" name="Rounded Rectangle 10"/>
          <p:cNvSpPr/>
          <p:nvPr/>
        </p:nvSpPr>
        <p:spPr>
          <a:xfrm>
            <a:off x="2854325" y="788988"/>
            <a:ext cx="1604963" cy="3005137"/>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7" name="Rounded Rectangle 10"/>
          <p:cNvSpPr/>
          <p:nvPr/>
        </p:nvSpPr>
        <p:spPr>
          <a:xfrm>
            <a:off x="4621213" y="788988"/>
            <a:ext cx="1604962" cy="1130300"/>
          </a:xfrm>
          <a:custGeom>
            <a:avLst/>
            <a:gdLst>
              <a:gd name="connsiteX0" fmla="*/ 1599291 w 1604143"/>
              <a:gd name="connsiteY0" fmla="*/ 2068335 h 3005147"/>
              <a:gd name="connsiteX1" fmla="*/ 1600780 w 1604143"/>
              <a:gd name="connsiteY1" fmla="*/ 2742619 h 3005147"/>
              <a:gd name="connsiteX2" fmla="*/ 1338252 w 1604143"/>
              <a:gd name="connsiteY2" fmla="*/ 3005147 h 3005147"/>
              <a:gd name="connsiteX3" fmla="*/ 288169 w 1604143"/>
              <a:gd name="connsiteY3" fmla="*/ 3005147 h 3005147"/>
              <a:gd name="connsiteX4" fmla="*/ 25641 w 1604143"/>
              <a:gd name="connsiteY4" fmla="*/ 2742619 h 3005147"/>
              <a:gd name="connsiteX5" fmla="*/ 16306 w 1604143"/>
              <a:gd name="connsiteY5" fmla="*/ 2063205 h 3005147"/>
              <a:gd name="connsiteX6" fmla="*/ 1599291 w 1604143"/>
              <a:gd name="connsiteY6" fmla="*/ 2068335 h 3005147"/>
              <a:gd name="connsiteX7" fmla="*/ 818461 w 1604143"/>
              <a:gd name="connsiteY7" fmla="*/ 246 h 3005147"/>
              <a:gd name="connsiteX8" fmla="*/ 1215471 w 1604143"/>
              <a:gd name="connsiteY8" fmla="*/ 106468 h 3005147"/>
              <a:gd name="connsiteX9" fmla="*/ 1604011 w 1604143"/>
              <a:gd name="connsiteY9" fmla="*/ 663026 h 3005147"/>
              <a:gd name="connsiteX10" fmla="*/ 1603285 w 1604143"/>
              <a:gd name="connsiteY10" fmla="*/ 1130410 h 3005147"/>
              <a:gd name="connsiteX11" fmla="*/ 1599290 w 1604143"/>
              <a:gd name="connsiteY11" fmla="*/ 1129986 h 3005147"/>
              <a:gd name="connsiteX12" fmla="*/ 2268 w 1604143"/>
              <a:gd name="connsiteY12" fmla="*/ 1129986 h 3005147"/>
              <a:gd name="connsiteX13" fmla="*/ 6254 w 1604143"/>
              <a:gd name="connsiteY13" fmla="*/ 608098 h 3005147"/>
              <a:gd name="connsiteX14" fmla="*/ 394795 w 1604143"/>
              <a:gd name="connsiteY14" fmla="*/ 100006 h 3005147"/>
              <a:gd name="connsiteX15" fmla="*/ 818461 w 1604143"/>
              <a:gd name="connsiteY15" fmla="*/ 246 h 3005147"/>
              <a:gd name="connsiteX0" fmla="*/ 1599291 w 1682477"/>
              <a:gd name="connsiteY0" fmla="*/ 2068335 h 3005147"/>
              <a:gd name="connsiteX1" fmla="*/ 1338252 w 1682477"/>
              <a:gd name="connsiteY1" fmla="*/ 3005147 h 3005147"/>
              <a:gd name="connsiteX2" fmla="*/ 288169 w 1682477"/>
              <a:gd name="connsiteY2" fmla="*/ 3005147 h 3005147"/>
              <a:gd name="connsiteX3" fmla="*/ 25641 w 1682477"/>
              <a:gd name="connsiteY3" fmla="*/ 2742619 h 3005147"/>
              <a:gd name="connsiteX4" fmla="*/ 16306 w 1682477"/>
              <a:gd name="connsiteY4" fmla="*/ 2063205 h 3005147"/>
              <a:gd name="connsiteX5" fmla="*/ 1599291 w 1682477"/>
              <a:gd name="connsiteY5" fmla="*/ 2068335 h 3005147"/>
              <a:gd name="connsiteX6" fmla="*/ 818461 w 1682477"/>
              <a:gd name="connsiteY6" fmla="*/ 246 h 3005147"/>
              <a:gd name="connsiteX7" fmla="*/ 1215471 w 1682477"/>
              <a:gd name="connsiteY7" fmla="*/ 106468 h 3005147"/>
              <a:gd name="connsiteX8" fmla="*/ 1604011 w 1682477"/>
              <a:gd name="connsiteY8" fmla="*/ 663026 h 3005147"/>
              <a:gd name="connsiteX9" fmla="*/ 1603285 w 1682477"/>
              <a:gd name="connsiteY9" fmla="*/ 1130410 h 3005147"/>
              <a:gd name="connsiteX10" fmla="*/ 1599290 w 1682477"/>
              <a:gd name="connsiteY10" fmla="*/ 1129986 h 3005147"/>
              <a:gd name="connsiteX11" fmla="*/ 2268 w 1682477"/>
              <a:gd name="connsiteY11" fmla="*/ 1129986 h 3005147"/>
              <a:gd name="connsiteX12" fmla="*/ 6254 w 1682477"/>
              <a:gd name="connsiteY12" fmla="*/ 608098 h 3005147"/>
              <a:gd name="connsiteX13" fmla="*/ 394795 w 1682477"/>
              <a:gd name="connsiteY13" fmla="*/ 100006 h 3005147"/>
              <a:gd name="connsiteX14" fmla="*/ 818461 w 1682477"/>
              <a:gd name="connsiteY14" fmla="*/ 246 h 3005147"/>
              <a:gd name="connsiteX0" fmla="*/ 16306 w 1604143"/>
              <a:gd name="connsiteY0" fmla="*/ 2063205 h 3005147"/>
              <a:gd name="connsiteX1" fmla="*/ 1338252 w 1604143"/>
              <a:gd name="connsiteY1" fmla="*/ 3005147 h 3005147"/>
              <a:gd name="connsiteX2" fmla="*/ 288169 w 1604143"/>
              <a:gd name="connsiteY2" fmla="*/ 3005147 h 3005147"/>
              <a:gd name="connsiteX3" fmla="*/ 25641 w 1604143"/>
              <a:gd name="connsiteY3" fmla="*/ 2742619 h 3005147"/>
              <a:gd name="connsiteX4" fmla="*/ 16306 w 1604143"/>
              <a:gd name="connsiteY4" fmla="*/ 2063205 h 3005147"/>
              <a:gd name="connsiteX5" fmla="*/ 818461 w 1604143"/>
              <a:gd name="connsiteY5" fmla="*/ 246 h 3005147"/>
              <a:gd name="connsiteX6" fmla="*/ 1215471 w 1604143"/>
              <a:gd name="connsiteY6" fmla="*/ 106468 h 3005147"/>
              <a:gd name="connsiteX7" fmla="*/ 1604011 w 1604143"/>
              <a:gd name="connsiteY7" fmla="*/ 663026 h 3005147"/>
              <a:gd name="connsiteX8" fmla="*/ 1603285 w 1604143"/>
              <a:gd name="connsiteY8" fmla="*/ 1130410 h 3005147"/>
              <a:gd name="connsiteX9" fmla="*/ 1599290 w 1604143"/>
              <a:gd name="connsiteY9" fmla="*/ 1129986 h 3005147"/>
              <a:gd name="connsiteX10" fmla="*/ 2268 w 1604143"/>
              <a:gd name="connsiteY10" fmla="*/ 1129986 h 3005147"/>
              <a:gd name="connsiteX11" fmla="*/ 6254 w 1604143"/>
              <a:gd name="connsiteY11" fmla="*/ 608098 h 3005147"/>
              <a:gd name="connsiteX12" fmla="*/ 394795 w 1604143"/>
              <a:gd name="connsiteY12" fmla="*/ 100006 h 3005147"/>
              <a:gd name="connsiteX13" fmla="*/ 818461 w 1604143"/>
              <a:gd name="connsiteY13" fmla="*/ 246 h 3005147"/>
              <a:gd name="connsiteX0" fmla="*/ 16306 w 1604143"/>
              <a:gd name="connsiteY0" fmla="*/ 2063205 h 3005147"/>
              <a:gd name="connsiteX1" fmla="*/ 288169 w 1604143"/>
              <a:gd name="connsiteY1" fmla="*/ 3005147 h 3005147"/>
              <a:gd name="connsiteX2" fmla="*/ 25641 w 1604143"/>
              <a:gd name="connsiteY2" fmla="*/ 2742619 h 3005147"/>
              <a:gd name="connsiteX3" fmla="*/ 16306 w 1604143"/>
              <a:gd name="connsiteY3" fmla="*/ 2063205 h 3005147"/>
              <a:gd name="connsiteX4" fmla="*/ 818461 w 1604143"/>
              <a:gd name="connsiteY4" fmla="*/ 246 h 3005147"/>
              <a:gd name="connsiteX5" fmla="*/ 1215471 w 1604143"/>
              <a:gd name="connsiteY5" fmla="*/ 106468 h 3005147"/>
              <a:gd name="connsiteX6" fmla="*/ 1604011 w 1604143"/>
              <a:gd name="connsiteY6" fmla="*/ 663026 h 3005147"/>
              <a:gd name="connsiteX7" fmla="*/ 1603285 w 1604143"/>
              <a:gd name="connsiteY7" fmla="*/ 1130410 h 3005147"/>
              <a:gd name="connsiteX8" fmla="*/ 1599290 w 1604143"/>
              <a:gd name="connsiteY8" fmla="*/ 1129986 h 3005147"/>
              <a:gd name="connsiteX9" fmla="*/ 2268 w 1604143"/>
              <a:gd name="connsiteY9" fmla="*/ 1129986 h 3005147"/>
              <a:gd name="connsiteX10" fmla="*/ 6254 w 1604143"/>
              <a:gd name="connsiteY10" fmla="*/ 608098 h 3005147"/>
              <a:gd name="connsiteX11" fmla="*/ 394795 w 1604143"/>
              <a:gd name="connsiteY11" fmla="*/ 100006 h 3005147"/>
              <a:gd name="connsiteX12" fmla="*/ 818461 w 1604143"/>
              <a:gd name="connsiteY12" fmla="*/ 246 h 3005147"/>
              <a:gd name="connsiteX0" fmla="*/ 16306 w 1604143"/>
              <a:gd name="connsiteY0" fmla="*/ 2063205 h 2742619"/>
              <a:gd name="connsiteX1" fmla="*/ 25641 w 1604143"/>
              <a:gd name="connsiteY1" fmla="*/ 2742619 h 2742619"/>
              <a:gd name="connsiteX2" fmla="*/ 16306 w 1604143"/>
              <a:gd name="connsiteY2" fmla="*/ 2063205 h 2742619"/>
              <a:gd name="connsiteX3" fmla="*/ 818461 w 1604143"/>
              <a:gd name="connsiteY3" fmla="*/ 246 h 2742619"/>
              <a:gd name="connsiteX4" fmla="*/ 1215471 w 1604143"/>
              <a:gd name="connsiteY4" fmla="*/ 106468 h 2742619"/>
              <a:gd name="connsiteX5" fmla="*/ 1604011 w 1604143"/>
              <a:gd name="connsiteY5" fmla="*/ 663026 h 2742619"/>
              <a:gd name="connsiteX6" fmla="*/ 1603285 w 1604143"/>
              <a:gd name="connsiteY6" fmla="*/ 1130410 h 2742619"/>
              <a:gd name="connsiteX7" fmla="*/ 1599290 w 1604143"/>
              <a:gd name="connsiteY7" fmla="*/ 1129986 h 2742619"/>
              <a:gd name="connsiteX8" fmla="*/ 2268 w 1604143"/>
              <a:gd name="connsiteY8" fmla="*/ 1129986 h 2742619"/>
              <a:gd name="connsiteX9" fmla="*/ 6254 w 1604143"/>
              <a:gd name="connsiteY9" fmla="*/ 608098 h 2742619"/>
              <a:gd name="connsiteX10" fmla="*/ 394795 w 1604143"/>
              <a:gd name="connsiteY10" fmla="*/ 100006 h 2742619"/>
              <a:gd name="connsiteX11" fmla="*/ 818461 w 1604143"/>
              <a:gd name="connsiteY11" fmla="*/ 246 h 2742619"/>
              <a:gd name="connsiteX0" fmla="*/ 818461 w 1604143"/>
              <a:gd name="connsiteY0" fmla="*/ 246 h 1130410"/>
              <a:gd name="connsiteX1" fmla="*/ 1215471 w 1604143"/>
              <a:gd name="connsiteY1" fmla="*/ 106468 h 1130410"/>
              <a:gd name="connsiteX2" fmla="*/ 1604011 w 1604143"/>
              <a:gd name="connsiteY2" fmla="*/ 663026 h 1130410"/>
              <a:gd name="connsiteX3" fmla="*/ 1603285 w 1604143"/>
              <a:gd name="connsiteY3" fmla="*/ 1130410 h 1130410"/>
              <a:gd name="connsiteX4" fmla="*/ 1599290 w 1604143"/>
              <a:gd name="connsiteY4" fmla="*/ 1129986 h 1130410"/>
              <a:gd name="connsiteX5" fmla="*/ 2268 w 1604143"/>
              <a:gd name="connsiteY5" fmla="*/ 1129986 h 1130410"/>
              <a:gd name="connsiteX6" fmla="*/ 6254 w 1604143"/>
              <a:gd name="connsiteY6" fmla="*/ 608098 h 1130410"/>
              <a:gd name="connsiteX7" fmla="*/ 394795 w 1604143"/>
              <a:gd name="connsiteY7" fmla="*/ 100006 h 1130410"/>
              <a:gd name="connsiteX8" fmla="*/ 818461 w 1604143"/>
              <a:gd name="connsiteY8" fmla="*/ 246 h 1130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3" h="1130410">
                <a:moveTo>
                  <a:pt x="818461" y="246"/>
                </a:moveTo>
                <a:cubicBezTo>
                  <a:pt x="947028" y="3612"/>
                  <a:pt x="1071153" y="41308"/>
                  <a:pt x="1215471" y="106468"/>
                </a:cubicBezTo>
                <a:cubicBezTo>
                  <a:pt x="1379847" y="206632"/>
                  <a:pt x="1610474" y="408179"/>
                  <a:pt x="1604011" y="663026"/>
                </a:cubicBezTo>
                <a:lnTo>
                  <a:pt x="1603285" y="1130410"/>
                </a:lnTo>
                <a:cubicBezTo>
                  <a:pt x="1602541" y="1128177"/>
                  <a:pt x="1601146" y="1127980"/>
                  <a:pt x="1599290" y="1129986"/>
                </a:cubicBezTo>
                <a:lnTo>
                  <a:pt x="2268" y="1129986"/>
                </a:lnTo>
                <a:cubicBezTo>
                  <a:pt x="-1175" y="832315"/>
                  <a:pt x="-1323" y="619798"/>
                  <a:pt x="6254" y="608098"/>
                </a:cubicBezTo>
                <a:cubicBezTo>
                  <a:pt x="65769" y="293392"/>
                  <a:pt x="233650" y="206632"/>
                  <a:pt x="394795" y="100006"/>
                </a:cubicBezTo>
                <a:cubicBezTo>
                  <a:pt x="556885" y="27845"/>
                  <a:pt x="689894" y="-3120"/>
                  <a:pt x="818461" y="246"/>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9" name="Rounded Rectangle 18"/>
          <p:cNvSpPr/>
          <p:nvPr/>
        </p:nvSpPr>
        <p:spPr>
          <a:xfrm>
            <a:off x="4621213" y="2844800"/>
            <a:ext cx="1606550" cy="949325"/>
          </a:xfrm>
          <a:custGeom>
            <a:avLst/>
            <a:gdLst>
              <a:gd name="connsiteX0" fmla="*/ 0 w 1604147"/>
              <a:gd name="connsiteY0" fmla="*/ 156824 h 940926"/>
              <a:gd name="connsiteX1" fmla="*/ 156824 w 1604147"/>
              <a:gd name="connsiteY1" fmla="*/ 0 h 940926"/>
              <a:gd name="connsiteX2" fmla="*/ 1447323 w 1604147"/>
              <a:gd name="connsiteY2" fmla="*/ 0 h 940926"/>
              <a:gd name="connsiteX3" fmla="*/ 1604147 w 1604147"/>
              <a:gd name="connsiteY3" fmla="*/ 156824 h 940926"/>
              <a:gd name="connsiteX4" fmla="*/ 1604147 w 1604147"/>
              <a:gd name="connsiteY4" fmla="*/ 784102 h 940926"/>
              <a:gd name="connsiteX5" fmla="*/ 1447323 w 1604147"/>
              <a:gd name="connsiteY5" fmla="*/ 940926 h 940926"/>
              <a:gd name="connsiteX6" fmla="*/ 156824 w 1604147"/>
              <a:gd name="connsiteY6" fmla="*/ 940926 h 940926"/>
              <a:gd name="connsiteX7" fmla="*/ 0 w 1604147"/>
              <a:gd name="connsiteY7" fmla="*/ 784102 h 940926"/>
              <a:gd name="connsiteX8" fmla="*/ 0 w 1604147"/>
              <a:gd name="connsiteY8" fmla="*/ 156824 h 940926"/>
              <a:gd name="connsiteX0" fmla="*/ 0 w 1642862"/>
              <a:gd name="connsiteY0" fmla="*/ 156824 h 940926"/>
              <a:gd name="connsiteX1" fmla="*/ 156824 w 1642862"/>
              <a:gd name="connsiteY1" fmla="*/ 0 h 940926"/>
              <a:gd name="connsiteX2" fmla="*/ 1604446 w 1642862"/>
              <a:gd name="connsiteY2" fmla="*/ 7727 h 940926"/>
              <a:gd name="connsiteX3" fmla="*/ 1604147 w 1642862"/>
              <a:gd name="connsiteY3" fmla="*/ 156824 h 940926"/>
              <a:gd name="connsiteX4" fmla="*/ 1604147 w 1642862"/>
              <a:gd name="connsiteY4" fmla="*/ 784102 h 940926"/>
              <a:gd name="connsiteX5" fmla="*/ 1447323 w 1642862"/>
              <a:gd name="connsiteY5" fmla="*/ 940926 h 940926"/>
              <a:gd name="connsiteX6" fmla="*/ 156824 w 1642862"/>
              <a:gd name="connsiteY6" fmla="*/ 940926 h 940926"/>
              <a:gd name="connsiteX7" fmla="*/ 0 w 1642862"/>
              <a:gd name="connsiteY7" fmla="*/ 784102 h 940926"/>
              <a:gd name="connsiteX8" fmla="*/ 0 w 1642862"/>
              <a:gd name="connsiteY8" fmla="*/ 156824 h 940926"/>
              <a:gd name="connsiteX0" fmla="*/ 0 w 1637237"/>
              <a:gd name="connsiteY0" fmla="*/ 159400 h 943502"/>
              <a:gd name="connsiteX1" fmla="*/ 156824 w 1637237"/>
              <a:gd name="connsiteY1" fmla="*/ 2576 h 943502"/>
              <a:gd name="connsiteX2" fmla="*/ 1596718 w 1637237"/>
              <a:gd name="connsiteY2" fmla="*/ 0 h 943502"/>
              <a:gd name="connsiteX3" fmla="*/ 1604147 w 1637237"/>
              <a:gd name="connsiteY3" fmla="*/ 159400 h 943502"/>
              <a:gd name="connsiteX4" fmla="*/ 1604147 w 1637237"/>
              <a:gd name="connsiteY4" fmla="*/ 786678 h 943502"/>
              <a:gd name="connsiteX5" fmla="*/ 1447323 w 1637237"/>
              <a:gd name="connsiteY5" fmla="*/ 943502 h 943502"/>
              <a:gd name="connsiteX6" fmla="*/ 156824 w 1637237"/>
              <a:gd name="connsiteY6" fmla="*/ 943502 h 943502"/>
              <a:gd name="connsiteX7" fmla="*/ 0 w 1637237"/>
              <a:gd name="connsiteY7" fmla="*/ 786678 h 943502"/>
              <a:gd name="connsiteX8" fmla="*/ 0 w 1637237"/>
              <a:gd name="connsiteY8" fmla="*/ 159400 h 943502"/>
              <a:gd name="connsiteX0" fmla="*/ 0 w 1606857"/>
              <a:gd name="connsiteY0" fmla="*/ 159400 h 943502"/>
              <a:gd name="connsiteX1" fmla="*/ 156824 w 1606857"/>
              <a:gd name="connsiteY1" fmla="*/ 2576 h 943502"/>
              <a:gd name="connsiteX2" fmla="*/ 1596718 w 1606857"/>
              <a:gd name="connsiteY2" fmla="*/ 0 h 943502"/>
              <a:gd name="connsiteX3" fmla="*/ 1604147 w 1606857"/>
              <a:gd name="connsiteY3" fmla="*/ 159400 h 943502"/>
              <a:gd name="connsiteX4" fmla="*/ 1604147 w 1606857"/>
              <a:gd name="connsiteY4" fmla="*/ 786678 h 943502"/>
              <a:gd name="connsiteX5" fmla="*/ 1447323 w 1606857"/>
              <a:gd name="connsiteY5" fmla="*/ 943502 h 943502"/>
              <a:gd name="connsiteX6" fmla="*/ 156824 w 1606857"/>
              <a:gd name="connsiteY6" fmla="*/ 943502 h 943502"/>
              <a:gd name="connsiteX7" fmla="*/ 0 w 1606857"/>
              <a:gd name="connsiteY7" fmla="*/ 786678 h 943502"/>
              <a:gd name="connsiteX8" fmla="*/ 0 w 1606857"/>
              <a:gd name="connsiteY8" fmla="*/ 159400 h 943502"/>
              <a:gd name="connsiteX0" fmla="*/ 33090 w 1639947"/>
              <a:gd name="connsiteY0" fmla="*/ 164551 h 948653"/>
              <a:gd name="connsiteX1" fmla="*/ 40519 w 1639947"/>
              <a:gd name="connsiteY1" fmla="*/ 0 h 948653"/>
              <a:gd name="connsiteX2" fmla="*/ 1629808 w 1639947"/>
              <a:gd name="connsiteY2" fmla="*/ 5151 h 948653"/>
              <a:gd name="connsiteX3" fmla="*/ 1637237 w 1639947"/>
              <a:gd name="connsiteY3" fmla="*/ 164551 h 948653"/>
              <a:gd name="connsiteX4" fmla="*/ 1637237 w 1639947"/>
              <a:gd name="connsiteY4" fmla="*/ 791829 h 948653"/>
              <a:gd name="connsiteX5" fmla="*/ 1480413 w 1639947"/>
              <a:gd name="connsiteY5" fmla="*/ 948653 h 948653"/>
              <a:gd name="connsiteX6" fmla="*/ 189914 w 1639947"/>
              <a:gd name="connsiteY6" fmla="*/ 948653 h 948653"/>
              <a:gd name="connsiteX7" fmla="*/ 33090 w 1639947"/>
              <a:gd name="connsiteY7" fmla="*/ 791829 h 948653"/>
              <a:gd name="connsiteX8" fmla="*/ 33090 w 1639947"/>
              <a:gd name="connsiteY8" fmla="*/ 164551 h 948653"/>
              <a:gd name="connsiteX0" fmla="*/ 161 w 1607018"/>
              <a:gd name="connsiteY0" fmla="*/ 164551 h 948653"/>
              <a:gd name="connsiteX1" fmla="*/ 7590 w 1607018"/>
              <a:gd name="connsiteY1" fmla="*/ 0 h 948653"/>
              <a:gd name="connsiteX2" fmla="*/ 1596879 w 1607018"/>
              <a:gd name="connsiteY2" fmla="*/ 5151 h 948653"/>
              <a:gd name="connsiteX3" fmla="*/ 1604308 w 1607018"/>
              <a:gd name="connsiteY3" fmla="*/ 164551 h 948653"/>
              <a:gd name="connsiteX4" fmla="*/ 1604308 w 1607018"/>
              <a:gd name="connsiteY4" fmla="*/ 791829 h 948653"/>
              <a:gd name="connsiteX5" fmla="*/ 1447484 w 1607018"/>
              <a:gd name="connsiteY5" fmla="*/ 948653 h 948653"/>
              <a:gd name="connsiteX6" fmla="*/ 156985 w 1607018"/>
              <a:gd name="connsiteY6" fmla="*/ 948653 h 948653"/>
              <a:gd name="connsiteX7" fmla="*/ 161 w 1607018"/>
              <a:gd name="connsiteY7" fmla="*/ 791829 h 948653"/>
              <a:gd name="connsiteX8" fmla="*/ 161 w 1607018"/>
              <a:gd name="connsiteY8" fmla="*/ 164551 h 9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7018" h="948653">
                <a:moveTo>
                  <a:pt x="161" y="164551"/>
                </a:moveTo>
                <a:cubicBezTo>
                  <a:pt x="161" y="77939"/>
                  <a:pt x="-1748" y="5152"/>
                  <a:pt x="7590" y="0"/>
                </a:cubicBezTo>
                <a:lnTo>
                  <a:pt x="1596879" y="5151"/>
                </a:lnTo>
                <a:cubicBezTo>
                  <a:pt x="1613945" y="5151"/>
                  <a:pt x="1604308" y="77939"/>
                  <a:pt x="1604308" y="164551"/>
                </a:cubicBezTo>
                <a:lnTo>
                  <a:pt x="1604308" y="791829"/>
                </a:lnTo>
                <a:cubicBezTo>
                  <a:pt x="1604308" y="878441"/>
                  <a:pt x="1534096" y="948653"/>
                  <a:pt x="1447484" y="948653"/>
                </a:cubicBezTo>
                <a:lnTo>
                  <a:pt x="156985" y="948653"/>
                </a:lnTo>
                <a:cubicBezTo>
                  <a:pt x="70373" y="948653"/>
                  <a:pt x="161" y="878441"/>
                  <a:pt x="161" y="791829"/>
                </a:cubicBezTo>
                <a:lnTo>
                  <a:pt x="161" y="164551"/>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1" name="Rounded Rectangle 20"/>
          <p:cNvSpPr/>
          <p:nvPr/>
        </p:nvSpPr>
        <p:spPr>
          <a:xfrm>
            <a:off x="7177088" y="3582988"/>
            <a:ext cx="360362" cy="1473200"/>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2" name="Rounded Rectangle 10"/>
          <p:cNvSpPr/>
          <p:nvPr/>
        </p:nvSpPr>
        <p:spPr>
          <a:xfrm>
            <a:off x="6556375" y="758825"/>
            <a:ext cx="1603375" cy="1130300"/>
          </a:xfrm>
          <a:custGeom>
            <a:avLst/>
            <a:gdLst>
              <a:gd name="connsiteX0" fmla="*/ 1599291 w 1604143"/>
              <a:gd name="connsiteY0" fmla="*/ 2068335 h 3005147"/>
              <a:gd name="connsiteX1" fmla="*/ 1600780 w 1604143"/>
              <a:gd name="connsiteY1" fmla="*/ 2742619 h 3005147"/>
              <a:gd name="connsiteX2" fmla="*/ 1338252 w 1604143"/>
              <a:gd name="connsiteY2" fmla="*/ 3005147 h 3005147"/>
              <a:gd name="connsiteX3" fmla="*/ 288169 w 1604143"/>
              <a:gd name="connsiteY3" fmla="*/ 3005147 h 3005147"/>
              <a:gd name="connsiteX4" fmla="*/ 25641 w 1604143"/>
              <a:gd name="connsiteY4" fmla="*/ 2742619 h 3005147"/>
              <a:gd name="connsiteX5" fmla="*/ 16306 w 1604143"/>
              <a:gd name="connsiteY5" fmla="*/ 2063205 h 3005147"/>
              <a:gd name="connsiteX6" fmla="*/ 1599291 w 1604143"/>
              <a:gd name="connsiteY6" fmla="*/ 2068335 h 3005147"/>
              <a:gd name="connsiteX7" fmla="*/ 818461 w 1604143"/>
              <a:gd name="connsiteY7" fmla="*/ 246 h 3005147"/>
              <a:gd name="connsiteX8" fmla="*/ 1215471 w 1604143"/>
              <a:gd name="connsiteY8" fmla="*/ 106468 h 3005147"/>
              <a:gd name="connsiteX9" fmla="*/ 1604011 w 1604143"/>
              <a:gd name="connsiteY9" fmla="*/ 663026 h 3005147"/>
              <a:gd name="connsiteX10" fmla="*/ 1603285 w 1604143"/>
              <a:gd name="connsiteY10" fmla="*/ 1130410 h 3005147"/>
              <a:gd name="connsiteX11" fmla="*/ 1599290 w 1604143"/>
              <a:gd name="connsiteY11" fmla="*/ 1129986 h 3005147"/>
              <a:gd name="connsiteX12" fmla="*/ 2268 w 1604143"/>
              <a:gd name="connsiteY12" fmla="*/ 1129986 h 3005147"/>
              <a:gd name="connsiteX13" fmla="*/ 6254 w 1604143"/>
              <a:gd name="connsiteY13" fmla="*/ 608098 h 3005147"/>
              <a:gd name="connsiteX14" fmla="*/ 394795 w 1604143"/>
              <a:gd name="connsiteY14" fmla="*/ 100006 h 3005147"/>
              <a:gd name="connsiteX15" fmla="*/ 818461 w 1604143"/>
              <a:gd name="connsiteY15" fmla="*/ 246 h 3005147"/>
              <a:gd name="connsiteX0" fmla="*/ 1599291 w 1682477"/>
              <a:gd name="connsiteY0" fmla="*/ 2068335 h 3005147"/>
              <a:gd name="connsiteX1" fmla="*/ 1338252 w 1682477"/>
              <a:gd name="connsiteY1" fmla="*/ 3005147 h 3005147"/>
              <a:gd name="connsiteX2" fmla="*/ 288169 w 1682477"/>
              <a:gd name="connsiteY2" fmla="*/ 3005147 h 3005147"/>
              <a:gd name="connsiteX3" fmla="*/ 25641 w 1682477"/>
              <a:gd name="connsiteY3" fmla="*/ 2742619 h 3005147"/>
              <a:gd name="connsiteX4" fmla="*/ 16306 w 1682477"/>
              <a:gd name="connsiteY4" fmla="*/ 2063205 h 3005147"/>
              <a:gd name="connsiteX5" fmla="*/ 1599291 w 1682477"/>
              <a:gd name="connsiteY5" fmla="*/ 2068335 h 3005147"/>
              <a:gd name="connsiteX6" fmla="*/ 818461 w 1682477"/>
              <a:gd name="connsiteY6" fmla="*/ 246 h 3005147"/>
              <a:gd name="connsiteX7" fmla="*/ 1215471 w 1682477"/>
              <a:gd name="connsiteY7" fmla="*/ 106468 h 3005147"/>
              <a:gd name="connsiteX8" fmla="*/ 1604011 w 1682477"/>
              <a:gd name="connsiteY8" fmla="*/ 663026 h 3005147"/>
              <a:gd name="connsiteX9" fmla="*/ 1603285 w 1682477"/>
              <a:gd name="connsiteY9" fmla="*/ 1130410 h 3005147"/>
              <a:gd name="connsiteX10" fmla="*/ 1599290 w 1682477"/>
              <a:gd name="connsiteY10" fmla="*/ 1129986 h 3005147"/>
              <a:gd name="connsiteX11" fmla="*/ 2268 w 1682477"/>
              <a:gd name="connsiteY11" fmla="*/ 1129986 h 3005147"/>
              <a:gd name="connsiteX12" fmla="*/ 6254 w 1682477"/>
              <a:gd name="connsiteY12" fmla="*/ 608098 h 3005147"/>
              <a:gd name="connsiteX13" fmla="*/ 394795 w 1682477"/>
              <a:gd name="connsiteY13" fmla="*/ 100006 h 3005147"/>
              <a:gd name="connsiteX14" fmla="*/ 818461 w 1682477"/>
              <a:gd name="connsiteY14" fmla="*/ 246 h 3005147"/>
              <a:gd name="connsiteX0" fmla="*/ 16306 w 1604143"/>
              <a:gd name="connsiteY0" fmla="*/ 2063205 h 3005147"/>
              <a:gd name="connsiteX1" fmla="*/ 1338252 w 1604143"/>
              <a:gd name="connsiteY1" fmla="*/ 3005147 h 3005147"/>
              <a:gd name="connsiteX2" fmla="*/ 288169 w 1604143"/>
              <a:gd name="connsiteY2" fmla="*/ 3005147 h 3005147"/>
              <a:gd name="connsiteX3" fmla="*/ 25641 w 1604143"/>
              <a:gd name="connsiteY3" fmla="*/ 2742619 h 3005147"/>
              <a:gd name="connsiteX4" fmla="*/ 16306 w 1604143"/>
              <a:gd name="connsiteY4" fmla="*/ 2063205 h 3005147"/>
              <a:gd name="connsiteX5" fmla="*/ 818461 w 1604143"/>
              <a:gd name="connsiteY5" fmla="*/ 246 h 3005147"/>
              <a:gd name="connsiteX6" fmla="*/ 1215471 w 1604143"/>
              <a:gd name="connsiteY6" fmla="*/ 106468 h 3005147"/>
              <a:gd name="connsiteX7" fmla="*/ 1604011 w 1604143"/>
              <a:gd name="connsiteY7" fmla="*/ 663026 h 3005147"/>
              <a:gd name="connsiteX8" fmla="*/ 1603285 w 1604143"/>
              <a:gd name="connsiteY8" fmla="*/ 1130410 h 3005147"/>
              <a:gd name="connsiteX9" fmla="*/ 1599290 w 1604143"/>
              <a:gd name="connsiteY9" fmla="*/ 1129986 h 3005147"/>
              <a:gd name="connsiteX10" fmla="*/ 2268 w 1604143"/>
              <a:gd name="connsiteY10" fmla="*/ 1129986 h 3005147"/>
              <a:gd name="connsiteX11" fmla="*/ 6254 w 1604143"/>
              <a:gd name="connsiteY11" fmla="*/ 608098 h 3005147"/>
              <a:gd name="connsiteX12" fmla="*/ 394795 w 1604143"/>
              <a:gd name="connsiteY12" fmla="*/ 100006 h 3005147"/>
              <a:gd name="connsiteX13" fmla="*/ 818461 w 1604143"/>
              <a:gd name="connsiteY13" fmla="*/ 246 h 3005147"/>
              <a:gd name="connsiteX0" fmla="*/ 16306 w 1604143"/>
              <a:gd name="connsiteY0" fmla="*/ 2063205 h 3005147"/>
              <a:gd name="connsiteX1" fmla="*/ 288169 w 1604143"/>
              <a:gd name="connsiteY1" fmla="*/ 3005147 h 3005147"/>
              <a:gd name="connsiteX2" fmla="*/ 25641 w 1604143"/>
              <a:gd name="connsiteY2" fmla="*/ 2742619 h 3005147"/>
              <a:gd name="connsiteX3" fmla="*/ 16306 w 1604143"/>
              <a:gd name="connsiteY3" fmla="*/ 2063205 h 3005147"/>
              <a:gd name="connsiteX4" fmla="*/ 818461 w 1604143"/>
              <a:gd name="connsiteY4" fmla="*/ 246 h 3005147"/>
              <a:gd name="connsiteX5" fmla="*/ 1215471 w 1604143"/>
              <a:gd name="connsiteY5" fmla="*/ 106468 h 3005147"/>
              <a:gd name="connsiteX6" fmla="*/ 1604011 w 1604143"/>
              <a:gd name="connsiteY6" fmla="*/ 663026 h 3005147"/>
              <a:gd name="connsiteX7" fmla="*/ 1603285 w 1604143"/>
              <a:gd name="connsiteY7" fmla="*/ 1130410 h 3005147"/>
              <a:gd name="connsiteX8" fmla="*/ 1599290 w 1604143"/>
              <a:gd name="connsiteY8" fmla="*/ 1129986 h 3005147"/>
              <a:gd name="connsiteX9" fmla="*/ 2268 w 1604143"/>
              <a:gd name="connsiteY9" fmla="*/ 1129986 h 3005147"/>
              <a:gd name="connsiteX10" fmla="*/ 6254 w 1604143"/>
              <a:gd name="connsiteY10" fmla="*/ 608098 h 3005147"/>
              <a:gd name="connsiteX11" fmla="*/ 394795 w 1604143"/>
              <a:gd name="connsiteY11" fmla="*/ 100006 h 3005147"/>
              <a:gd name="connsiteX12" fmla="*/ 818461 w 1604143"/>
              <a:gd name="connsiteY12" fmla="*/ 246 h 3005147"/>
              <a:gd name="connsiteX0" fmla="*/ 16306 w 1604143"/>
              <a:gd name="connsiteY0" fmla="*/ 2063205 h 2742619"/>
              <a:gd name="connsiteX1" fmla="*/ 25641 w 1604143"/>
              <a:gd name="connsiteY1" fmla="*/ 2742619 h 2742619"/>
              <a:gd name="connsiteX2" fmla="*/ 16306 w 1604143"/>
              <a:gd name="connsiteY2" fmla="*/ 2063205 h 2742619"/>
              <a:gd name="connsiteX3" fmla="*/ 818461 w 1604143"/>
              <a:gd name="connsiteY3" fmla="*/ 246 h 2742619"/>
              <a:gd name="connsiteX4" fmla="*/ 1215471 w 1604143"/>
              <a:gd name="connsiteY4" fmla="*/ 106468 h 2742619"/>
              <a:gd name="connsiteX5" fmla="*/ 1604011 w 1604143"/>
              <a:gd name="connsiteY5" fmla="*/ 663026 h 2742619"/>
              <a:gd name="connsiteX6" fmla="*/ 1603285 w 1604143"/>
              <a:gd name="connsiteY6" fmla="*/ 1130410 h 2742619"/>
              <a:gd name="connsiteX7" fmla="*/ 1599290 w 1604143"/>
              <a:gd name="connsiteY7" fmla="*/ 1129986 h 2742619"/>
              <a:gd name="connsiteX8" fmla="*/ 2268 w 1604143"/>
              <a:gd name="connsiteY8" fmla="*/ 1129986 h 2742619"/>
              <a:gd name="connsiteX9" fmla="*/ 6254 w 1604143"/>
              <a:gd name="connsiteY9" fmla="*/ 608098 h 2742619"/>
              <a:gd name="connsiteX10" fmla="*/ 394795 w 1604143"/>
              <a:gd name="connsiteY10" fmla="*/ 100006 h 2742619"/>
              <a:gd name="connsiteX11" fmla="*/ 818461 w 1604143"/>
              <a:gd name="connsiteY11" fmla="*/ 246 h 2742619"/>
              <a:gd name="connsiteX0" fmla="*/ 818461 w 1604143"/>
              <a:gd name="connsiteY0" fmla="*/ 246 h 1130410"/>
              <a:gd name="connsiteX1" fmla="*/ 1215471 w 1604143"/>
              <a:gd name="connsiteY1" fmla="*/ 106468 h 1130410"/>
              <a:gd name="connsiteX2" fmla="*/ 1604011 w 1604143"/>
              <a:gd name="connsiteY2" fmla="*/ 663026 h 1130410"/>
              <a:gd name="connsiteX3" fmla="*/ 1603285 w 1604143"/>
              <a:gd name="connsiteY3" fmla="*/ 1130410 h 1130410"/>
              <a:gd name="connsiteX4" fmla="*/ 1599290 w 1604143"/>
              <a:gd name="connsiteY4" fmla="*/ 1129986 h 1130410"/>
              <a:gd name="connsiteX5" fmla="*/ 2268 w 1604143"/>
              <a:gd name="connsiteY5" fmla="*/ 1129986 h 1130410"/>
              <a:gd name="connsiteX6" fmla="*/ 6254 w 1604143"/>
              <a:gd name="connsiteY6" fmla="*/ 608098 h 1130410"/>
              <a:gd name="connsiteX7" fmla="*/ 394795 w 1604143"/>
              <a:gd name="connsiteY7" fmla="*/ 100006 h 1130410"/>
              <a:gd name="connsiteX8" fmla="*/ 818461 w 1604143"/>
              <a:gd name="connsiteY8" fmla="*/ 246 h 1130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3" h="1130410">
                <a:moveTo>
                  <a:pt x="818461" y="246"/>
                </a:moveTo>
                <a:cubicBezTo>
                  <a:pt x="947028" y="3612"/>
                  <a:pt x="1071153" y="41308"/>
                  <a:pt x="1215471" y="106468"/>
                </a:cubicBezTo>
                <a:cubicBezTo>
                  <a:pt x="1379847" y="206632"/>
                  <a:pt x="1610474" y="408179"/>
                  <a:pt x="1604011" y="663026"/>
                </a:cubicBezTo>
                <a:lnTo>
                  <a:pt x="1603285" y="1130410"/>
                </a:lnTo>
                <a:cubicBezTo>
                  <a:pt x="1602541" y="1128177"/>
                  <a:pt x="1601146" y="1127980"/>
                  <a:pt x="1599290" y="1129986"/>
                </a:cubicBezTo>
                <a:lnTo>
                  <a:pt x="2268" y="1129986"/>
                </a:lnTo>
                <a:cubicBezTo>
                  <a:pt x="-1175" y="832315"/>
                  <a:pt x="-1323" y="619798"/>
                  <a:pt x="6254" y="608098"/>
                </a:cubicBezTo>
                <a:cubicBezTo>
                  <a:pt x="65769" y="293392"/>
                  <a:pt x="233650" y="206632"/>
                  <a:pt x="394795" y="100006"/>
                </a:cubicBezTo>
                <a:cubicBezTo>
                  <a:pt x="556885" y="27845"/>
                  <a:pt x="689894" y="-3120"/>
                  <a:pt x="818461" y="246"/>
                </a:cubicBez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4" name="Rounded Rectangle 18"/>
          <p:cNvSpPr/>
          <p:nvPr/>
        </p:nvSpPr>
        <p:spPr>
          <a:xfrm>
            <a:off x="6556375" y="2816225"/>
            <a:ext cx="1606550" cy="947738"/>
          </a:xfrm>
          <a:custGeom>
            <a:avLst/>
            <a:gdLst>
              <a:gd name="connsiteX0" fmla="*/ 0 w 1604147"/>
              <a:gd name="connsiteY0" fmla="*/ 156824 h 940926"/>
              <a:gd name="connsiteX1" fmla="*/ 156824 w 1604147"/>
              <a:gd name="connsiteY1" fmla="*/ 0 h 940926"/>
              <a:gd name="connsiteX2" fmla="*/ 1447323 w 1604147"/>
              <a:gd name="connsiteY2" fmla="*/ 0 h 940926"/>
              <a:gd name="connsiteX3" fmla="*/ 1604147 w 1604147"/>
              <a:gd name="connsiteY3" fmla="*/ 156824 h 940926"/>
              <a:gd name="connsiteX4" fmla="*/ 1604147 w 1604147"/>
              <a:gd name="connsiteY4" fmla="*/ 784102 h 940926"/>
              <a:gd name="connsiteX5" fmla="*/ 1447323 w 1604147"/>
              <a:gd name="connsiteY5" fmla="*/ 940926 h 940926"/>
              <a:gd name="connsiteX6" fmla="*/ 156824 w 1604147"/>
              <a:gd name="connsiteY6" fmla="*/ 940926 h 940926"/>
              <a:gd name="connsiteX7" fmla="*/ 0 w 1604147"/>
              <a:gd name="connsiteY7" fmla="*/ 784102 h 940926"/>
              <a:gd name="connsiteX8" fmla="*/ 0 w 1604147"/>
              <a:gd name="connsiteY8" fmla="*/ 156824 h 940926"/>
              <a:gd name="connsiteX0" fmla="*/ 0 w 1642862"/>
              <a:gd name="connsiteY0" fmla="*/ 156824 h 940926"/>
              <a:gd name="connsiteX1" fmla="*/ 156824 w 1642862"/>
              <a:gd name="connsiteY1" fmla="*/ 0 h 940926"/>
              <a:gd name="connsiteX2" fmla="*/ 1604446 w 1642862"/>
              <a:gd name="connsiteY2" fmla="*/ 7727 h 940926"/>
              <a:gd name="connsiteX3" fmla="*/ 1604147 w 1642862"/>
              <a:gd name="connsiteY3" fmla="*/ 156824 h 940926"/>
              <a:gd name="connsiteX4" fmla="*/ 1604147 w 1642862"/>
              <a:gd name="connsiteY4" fmla="*/ 784102 h 940926"/>
              <a:gd name="connsiteX5" fmla="*/ 1447323 w 1642862"/>
              <a:gd name="connsiteY5" fmla="*/ 940926 h 940926"/>
              <a:gd name="connsiteX6" fmla="*/ 156824 w 1642862"/>
              <a:gd name="connsiteY6" fmla="*/ 940926 h 940926"/>
              <a:gd name="connsiteX7" fmla="*/ 0 w 1642862"/>
              <a:gd name="connsiteY7" fmla="*/ 784102 h 940926"/>
              <a:gd name="connsiteX8" fmla="*/ 0 w 1642862"/>
              <a:gd name="connsiteY8" fmla="*/ 156824 h 940926"/>
              <a:gd name="connsiteX0" fmla="*/ 0 w 1637237"/>
              <a:gd name="connsiteY0" fmla="*/ 159400 h 943502"/>
              <a:gd name="connsiteX1" fmla="*/ 156824 w 1637237"/>
              <a:gd name="connsiteY1" fmla="*/ 2576 h 943502"/>
              <a:gd name="connsiteX2" fmla="*/ 1596718 w 1637237"/>
              <a:gd name="connsiteY2" fmla="*/ 0 h 943502"/>
              <a:gd name="connsiteX3" fmla="*/ 1604147 w 1637237"/>
              <a:gd name="connsiteY3" fmla="*/ 159400 h 943502"/>
              <a:gd name="connsiteX4" fmla="*/ 1604147 w 1637237"/>
              <a:gd name="connsiteY4" fmla="*/ 786678 h 943502"/>
              <a:gd name="connsiteX5" fmla="*/ 1447323 w 1637237"/>
              <a:gd name="connsiteY5" fmla="*/ 943502 h 943502"/>
              <a:gd name="connsiteX6" fmla="*/ 156824 w 1637237"/>
              <a:gd name="connsiteY6" fmla="*/ 943502 h 943502"/>
              <a:gd name="connsiteX7" fmla="*/ 0 w 1637237"/>
              <a:gd name="connsiteY7" fmla="*/ 786678 h 943502"/>
              <a:gd name="connsiteX8" fmla="*/ 0 w 1637237"/>
              <a:gd name="connsiteY8" fmla="*/ 159400 h 943502"/>
              <a:gd name="connsiteX0" fmla="*/ 0 w 1606857"/>
              <a:gd name="connsiteY0" fmla="*/ 159400 h 943502"/>
              <a:gd name="connsiteX1" fmla="*/ 156824 w 1606857"/>
              <a:gd name="connsiteY1" fmla="*/ 2576 h 943502"/>
              <a:gd name="connsiteX2" fmla="*/ 1596718 w 1606857"/>
              <a:gd name="connsiteY2" fmla="*/ 0 h 943502"/>
              <a:gd name="connsiteX3" fmla="*/ 1604147 w 1606857"/>
              <a:gd name="connsiteY3" fmla="*/ 159400 h 943502"/>
              <a:gd name="connsiteX4" fmla="*/ 1604147 w 1606857"/>
              <a:gd name="connsiteY4" fmla="*/ 786678 h 943502"/>
              <a:gd name="connsiteX5" fmla="*/ 1447323 w 1606857"/>
              <a:gd name="connsiteY5" fmla="*/ 943502 h 943502"/>
              <a:gd name="connsiteX6" fmla="*/ 156824 w 1606857"/>
              <a:gd name="connsiteY6" fmla="*/ 943502 h 943502"/>
              <a:gd name="connsiteX7" fmla="*/ 0 w 1606857"/>
              <a:gd name="connsiteY7" fmla="*/ 786678 h 943502"/>
              <a:gd name="connsiteX8" fmla="*/ 0 w 1606857"/>
              <a:gd name="connsiteY8" fmla="*/ 159400 h 943502"/>
              <a:gd name="connsiteX0" fmla="*/ 33090 w 1639947"/>
              <a:gd name="connsiteY0" fmla="*/ 164551 h 948653"/>
              <a:gd name="connsiteX1" fmla="*/ 40519 w 1639947"/>
              <a:gd name="connsiteY1" fmla="*/ 0 h 948653"/>
              <a:gd name="connsiteX2" fmla="*/ 1629808 w 1639947"/>
              <a:gd name="connsiteY2" fmla="*/ 5151 h 948653"/>
              <a:gd name="connsiteX3" fmla="*/ 1637237 w 1639947"/>
              <a:gd name="connsiteY3" fmla="*/ 164551 h 948653"/>
              <a:gd name="connsiteX4" fmla="*/ 1637237 w 1639947"/>
              <a:gd name="connsiteY4" fmla="*/ 791829 h 948653"/>
              <a:gd name="connsiteX5" fmla="*/ 1480413 w 1639947"/>
              <a:gd name="connsiteY5" fmla="*/ 948653 h 948653"/>
              <a:gd name="connsiteX6" fmla="*/ 189914 w 1639947"/>
              <a:gd name="connsiteY6" fmla="*/ 948653 h 948653"/>
              <a:gd name="connsiteX7" fmla="*/ 33090 w 1639947"/>
              <a:gd name="connsiteY7" fmla="*/ 791829 h 948653"/>
              <a:gd name="connsiteX8" fmla="*/ 33090 w 1639947"/>
              <a:gd name="connsiteY8" fmla="*/ 164551 h 948653"/>
              <a:gd name="connsiteX0" fmla="*/ 161 w 1607018"/>
              <a:gd name="connsiteY0" fmla="*/ 164551 h 948653"/>
              <a:gd name="connsiteX1" fmla="*/ 7590 w 1607018"/>
              <a:gd name="connsiteY1" fmla="*/ 0 h 948653"/>
              <a:gd name="connsiteX2" fmla="*/ 1596879 w 1607018"/>
              <a:gd name="connsiteY2" fmla="*/ 5151 h 948653"/>
              <a:gd name="connsiteX3" fmla="*/ 1604308 w 1607018"/>
              <a:gd name="connsiteY3" fmla="*/ 164551 h 948653"/>
              <a:gd name="connsiteX4" fmla="*/ 1604308 w 1607018"/>
              <a:gd name="connsiteY4" fmla="*/ 791829 h 948653"/>
              <a:gd name="connsiteX5" fmla="*/ 1447484 w 1607018"/>
              <a:gd name="connsiteY5" fmla="*/ 948653 h 948653"/>
              <a:gd name="connsiteX6" fmla="*/ 156985 w 1607018"/>
              <a:gd name="connsiteY6" fmla="*/ 948653 h 948653"/>
              <a:gd name="connsiteX7" fmla="*/ 161 w 1607018"/>
              <a:gd name="connsiteY7" fmla="*/ 791829 h 948653"/>
              <a:gd name="connsiteX8" fmla="*/ 161 w 1607018"/>
              <a:gd name="connsiteY8" fmla="*/ 164551 h 9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7018" h="948653">
                <a:moveTo>
                  <a:pt x="161" y="164551"/>
                </a:moveTo>
                <a:cubicBezTo>
                  <a:pt x="161" y="77939"/>
                  <a:pt x="-1748" y="5152"/>
                  <a:pt x="7590" y="0"/>
                </a:cubicBezTo>
                <a:lnTo>
                  <a:pt x="1596879" y="5151"/>
                </a:lnTo>
                <a:cubicBezTo>
                  <a:pt x="1613945" y="5151"/>
                  <a:pt x="1604308" y="77939"/>
                  <a:pt x="1604308" y="164551"/>
                </a:cubicBezTo>
                <a:lnTo>
                  <a:pt x="1604308" y="791829"/>
                </a:lnTo>
                <a:cubicBezTo>
                  <a:pt x="1604308" y="878441"/>
                  <a:pt x="1534096" y="948653"/>
                  <a:pt x="1447484" y="948653"/>
                </a:cubicBezTo>
                <a:lnTo>
                  <a:pt x="156985" y="948653"/>
                </a:lnTo>
                <a:cubicBezTo>
                  <a:pt x="70373" y="948653"/>
                  <a:pt x="161" y="878441"/>
                  <a:pt x="161" y="791829"/>
                </a:cubicBezTo>
                <a:lnTo>
                  <a:pt x="161" y="164551"/>
                </a:lnTo>
                <a:close/>
              </a:path>
            </a:pathLst>
          </a:custGeom>
          <a:solidFill>
            <a:schemeClr val="bg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8" name="Rounded Rectangle 13"/>
          <p:cNvSpPr/>
          <p:nvPr/>
        </p:nvSpPr>
        <p:spPr>
          <a:xfrm>
            <a:off x="4621213" y="1905000"/>
            <a:ext cx="1609725" cy="939800"/>
          </a:xfrm>
          <a:custGeom>
            <a:avLst/>
            <a:gdLst>
              <a:gd name="connsiteX0" fmla="*/ 0 w 1604147"/>
              <a:gd name="connsiteY0" fmla="*/ 156824 h 940926"/>
              <a:gd name="connsiteX1" fmla="*/ 156824 w 1604147"/>
              <a:gd name="connsiteY1" fmla="*/ 0 h 940926"/>
              <a:gd name="connsiteX2" fmla="*/ 1447323 w 1604147"/>
              <a:gd name="connsiteY2" fmla="*/ 0 h 940926"/>
              <a:gd name="connsiteX3" fmla="*/ 1604147 w 1604147"/>
              <a:gd name="connsiteY3" fmla="*/ 156824 h 940926"/>
              <a:gd name="connsiteX4" fmla="*/ 1604147 w 1604147"/>
              <a:gd name="connsiteY4" fmla="*/ 784102 h 940926"/>
              <a:gd name="connsiteX5" fmla="*/ 1447323 w 1604147"/>
              <a:gd name="connsiteY5" fmla="*/ 940926 h 940926"/>
              <a:gd name="connsiteX6" fmla="*/ 156824 w 1604147"/>
              <a:gd name="connsiteY6" fmla="*/ 940926 h 940926"/>
              <a:gd name="connsiteX7" fmla="*/ 0 w 1604147"/>
              <a:gd name="connsiteY7" fmla="*/ 784102 h 940926"/>
              <a:gd name="connsiteX8" fmla="*/ 0 w 1604147"/>
              <a:gd name="connsiteY8" fmla="*/ 156824 h 940926"/>
              <a:gd name="connsiteX0" fmla="*/ 9480 w 1613627"/>
              <a:gd name="connsiteY0" fmla="*/ 156824 h 940926"/>
              <a:gd name="connsiteX1" fmla="*/ 55546 w 1613627"/>
              <a:gd name="connsiteY1" fmla="*/ 2576 h 940926"/>
              <a:gd name="connsiteX2" fmla="*/ 1456803 w 1613627"/>
              <a:gd name="connsiteY2" fmla="*/ 0 h 940926"/>
              <a:gd name="connsiteX3" fmla="*/ 1613627 w 1613627"/>
              <a:gd name="connsiteY3" fmla="*/ 156824 h 940926"/>
              <a:gd name="connsiteX4" fmla="*/ 1613627 w 1613627"/>
              <a:gd name="connsiteY4" fmla="*/ 784102 h 940926"/>
              <a:gd name="connsiteX5" fmla="*/ 1456803 w 1613627"/>
              <a:gd name="connsiteY5" fmla="*/ 940926 h 940926"/>
              <a:gd name="connsiteX6" fmla="*/ 166304 w 1613627"/>
              <a:gd name="connsiteY6" fmla="*/ 940926 h 940926"/>
              <a:gd name="connsiteX7" fmla="*/ 9480 w 1613627"/>
              <a:gd name="connsiteY7" fmla="*/ 784102 h 940926"/>
              <a:gd name="connsiteX8" fmla="*/ 9480 w 1613627"/>
              <a:gd name="connsiteY8" fmla="*/ 156824 h 940926"/>
              <a:gd name="connsiteX0" fmla="*/ 2174 w 1606321"/>
              <a:gd name="connsiteY0" fmla="*/ 156824 h 940926"/>
              <a:gd name="connsiteX1" fmla="*/ 48240 w 1606321"/>
              <a:gd name="connsiteY1" fmla="*/ 2576 h 940926"/>
              <a:gd name="connsiteX2" fmla="*/ 1449497 w 1606321"/>
              <a:gd name="connsiteY2" fmla="*/ 0 h 940926"/>
              <a:gd name="connsiteX3" fmla="*/ 1606321 w 1606321"/>
              <a:gd name="connsiteY3" fmla="*/ 156824 h 940926"/>
              <a:gd name="connsiteX4" fmla="*/ 1606321 w 1606321"/>
              <a:gd name="connsiteY4" fmla="*/ 784102 h 940926"/>
              <a:gd name="connsiteX5" fmla="*/ 1449497 w 1606321"/>
              <a:gd name="connsiteY5" fmla="*/ 940926 h 940926"/>
              <a:gd name="connsiteX6" fmla="*/ 158998 w 1606321"/>
              <a:gd name="connsiteY6" fmla="*/ 940926 h 940926"/>
              <a:gd name="connsiteX7" fmla="*/ 2174 w 1606321"/>
              <a:gd name="connsiteY7" fmla="*/ 784102 h 940926"/>
              <a:gd name="connsiteX8" fmla="*/ 2174 w 1606321"/>
              <a:gd name="connsiteY8" fmla="*/ 156824 h 940926"/>
              <a:gd name="connsiteX0" fmla="*/ 2174 w 1606321"/>
              <a:gd name="connsiteY0" fmla="*/ 156824 h 940926"/>
              <a:gd name="connsiteX1" fmla="*/ 48240 w 1606321"/>
              <a:gd name="connsiteY1" fmla="*/ 2576 h 940926"/>
              <a:gd name="connsiteX2" fmla="*/ 1449497 w 1606321"/>
              <a:gd name="connsiteY2" fmla="*/ 0 h 940926"/>
              <a:gd name="connsiteX3" fmla="*/ 1606321 w 1606321"/>
              <a:gd name="connsiteY3" fmla="*/ 156824 h 940926"/>
              <a:gd name="connsiteX4" fmla="*/ 1606321 w 1606321"/>
              <a:gd name="connsiteY4" fmla="*/ 784102 h 940926"/>
              <a:gd name="connsiteX5" fmla="*/ 1449497 w 1606321"/>
              <a:gd name="connsiteY5" fmla="*/ 940926 h 940926"/>
              <a:gd name="connsiteX6" fmla="*/ 158998 w 1606321"/>
              <a:gd name="connsiteY6" fmla="*/ 940926 h 940926"/>
              <a:gd name="connsiteX7" fmla="*/ 2174 w 1606321"/>
              <a:gd name="connsiteY7" fmla="*/ 784102 h 940926"/>
              <a:gd name="connsiteX8" fmla="*/ 2174 w 1606321"/>
              <a:gd name="connsiteY8" fmla="*/ 156824 h 940926"/>
              <a:gd name="connsiteX0" fmla="*/ 2174 w 1641261"/>
              <a:gd name="connsiteY0" fmla="*/ 154667 h 938769"/>
              <a:gd name="connsiteX1" fmla="*/ 48240 w 1641261"/>
              <a:gd name="connsiteY1" fmla="*/ 419 h 938769"/>
              <a:gd name="connsiteX2" fmla="*/ 1601467 w 1641261"/>
              <a:gd name="connsiteY2" fmla="*/ 2995 h 938769"/>
              <a:gd name="connsiteX3" fmla="*/ 1606321 w 1641261"/>
              <a:gd name="connsiteY3" fmla="*/ 154667 h 938769"/>
              <a:gd name="connsiteX4" fmla="*/ 1606321 w 1641261"/>
              <a:gd name="connsiteY4" fmla="*/ 781945 h 938769"/>
              <a:gd name="connsiteX5" fmla="*/ 1449497 w 1641261"/>
              <a:gd name="connsiteY5" fmla="*/ 938769 h 938769"/>
              <a:gd name="connsiteX6" fmla="*/ 158998 w 1641261"/>
              <a:gd name="connsiteY6" fmla="*/ 938769 h 938769"/>
              <a:gd name="connsiteX7" fmla="*/ 2174 w 1641261"/>
              <a:gd name="connsiteY7" fmla="*/ 781945 h 938769"/>
              <a:gd name="connsiteX8" fmla="*/ 2174 w 1641261"/>
              <a:gd name="connsiteY8" fmla="*/ 154667 h 938769"/>
              <a:gd name="connsiteX0" fmla="*/ 2174 w 1608397"/>
              <a:gd name="connsiteY0" fmla="*/ 154667 h 938769"/>
              <a:gd name="connsiteX1" fmla="*/ 48240 w 1608397"/>
              <a:gd name="connsiteY1" fmla="*/ 419 h 938769"/>
              <a:gd name="connsiteX2" fmla="*/ 1601467 w 1608397"/>
              <a:gd name="connsiteY2" fmla="*/ 2995 h 938769"/>
              <a:gd name="connsiteX3" fmla="*/ 1606321 w 1608397"/>
              <a:gd name="connsiteY3" fmla="*/ 154667 h 938769"/>
              <a:gd name="connsiteX4" fmla="*/ 1606321 w 1608397"/>
              <a:gd name="connsiteY4" fmla="*/ 781945 h 938769"/>
              <a:gd name="connsiteX5" fmla="*/ 1449497 w 1608397"/>
              <a:gd name="connsiteY5" fmla="*/ 938769 h 938769"/>
              <a:gd name="connsiteX6" fmla="*/ 158998 w 1608397"/>
              <a:gd name="connsiteY6" fmla="*/ 938769 h 938769"/>
              <a:gd name="connsiteX7" fmla="*/ 2174 w 1608397"/>
              <a:gd name="connsiteY7" fmla="*/ 781945 h 938769"/>
              <a:gd name="connsiteX8" fmla="*/ 2174 w 1608397"/>
              <a:gd name="connsiteY8" fmla="*/ 154667 h 938769"/>
              <a:gd name="connsiteX0" fmla="*/ 28412 w 1634635"/>
              <a:gd name="connsiteY0" fmla="*/ 153073 h 937175"/>
              <a:gd name="connsiteX1" fmla="*/ 28114 w 1634635"/>
              <a:gd name="connsiteY1" fmla="*/ 1401 h 937175"/>
              <a:gd name="connsiteX2" fmla="*/ 1627705 w 1634635"/>
              <a:gd name="connsiteY2" fmla="*/ 1401 h 937175"/>
              <a:gd name="connsiteX3" fmla="*/ 1632559 w 1634635"/>
              <a:gd name="connsiteY3" fmla="*/ 153073 h 937175"/>
              <a:gd name="connsiteX4" fmla="*/ 1632559 w 1634635"/>
              <a:gd name="connsiteY4" fmla="*/ 780351 h 937175"/>
              <a:gd name="connsiteX5" fmla="*/ 1475735 w 1634635"/>
              <a:gd name="connsiteY5" fmla="*/ 937175 h 937175"/>
              <a:gd name="connsiteX6" fmla="*/ 185236 w 1634635"/>
              <a:gd name="connsiteY6" fmla="*/ 937175 h 937175"/>
              <a:gd name="connsiteX7" fmla="*/ 28412 w 1634635"/>
              <a:gd name="connsiteY7" fmla="*/ 780351 h 937175"/>
              <a:gd name="connsiteX8" fmla="*/ 28412 w 1634635"/>
              <a:gd name="connsiteY8" fmla="*/ 153073 h 937175"/>
              <a:gd name="connsiteX0" fmla="*/ 3229 w 1609452"/>
              <a:gd name="connsiteY0" fmla="*/ 153073 h 937175"/>
              <a:gd name="connsiteX1" fmla="*/ 2931 w 1609452"/>
              <a:gd name="connsiteY1" fmla="*/ 1401 h 937175"/>
              <a:gd name="connsiteX2" fmla="*/ 1602522 w 1609452"/>
              <a:gd name="connsiteY2" fmla="*/ 1401 h 937175"/>
              <a:gd name="connsiteX3" fmla="*/ 1607376 w 1609452"/>
              <a:gd name="connsiteY3" fmla="*/ 153073 h 937175"/>
              <a:gd name="connsiteX4" fmla="*/ 1607376 w 1609452"/>
              <a:gd name="connsiteY4" fmla="*/ 780351 h 937175"/>
              <a:gd name="connsiteX5" fmla="*/ 1450552 w 1609452"/>
              <a:gd name="connsiteY5" fmla="*/ 937175 h 937175"/>
              <a:gd name="connsiteX6" fmla="*/ 160053 w 1609452"/>
              <a:gd name="connsiteY6" fmla="*/ 937175 h 937175"/>
              <a:gd name="connsiteX7" fmla="*/ 3229 w 1609452"/>
              <a:gd name="connsiteY7" fmla="*/ 780351 h 937175"/>
              <a:gd name="connsiteX8" fmla="*/ 3229 w 1609452"/>
              <a:gd name="connsiteY8" fmla="*/ 153073 h 937175"/>
              <a:gd name="connsiteX0" fmla="*/ 3229 w 1642316"/>
              <a:gd name="connsiteY0" fmla="*/ 153073 h 939750"/>
              <a:gd name="connsiteX1" fmla="*/ 2931 w 1642316"/>
              <a:gd name="connsiteY1" fmla="*/ 1401 h 939750"/>
              <a:gd name="connsiteX2" fmla="*/ 1602522 w 1642316"/>
              <a:gd name="connsiteY2" fmla="*/ 1401 h 939750"/>
              <a:gd name="connsiteX3" fmla="*/ 1607376 w 1642316"/>
              <a:gd name="connsiteY3" fmla="*/ 153073 h 939750"/>
              <a:gd name="connsiteX4" fmla="*/ 1607376 w 1642316"/>
              <a:gd name="connsiteY4" fmla="*/ 780351 h 939750"/>
              <a:gd name="connsiteX5" fmla="*/ 1602523 w 1642316"/>
              <a:gd name="connsiteY5" fmla="*/ 939750 h 939750"/>
              <a:gd name="connsiteX6" fmla="*/ 160053 w 1642316"/>
              <a:gd name="connsiteY6" fmla="*/ 937175 h 939750"/>
              <a:gd name="connsiteX7" fmla="*/ 3229 w 1642316"/>
              <a:gd name="connsiteY7" fmla="*/ 780351 h 939750"/>
              <a:gd name="connsiteX8" fmla="*/ 3229 w 1642316"/>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60053 w 1609452"/>
              <a:gd name="connsiteY6" fmla="*/ 937175 h 939750"/>
              <a:gd name="connsiteX7" fmla="*/ 3229 w 1609452"/>
              <a:gd name="connsiteY7" fmla="*/ 780351 h 939750"/>
              <a:gd name="connsiteX8" fmla="*/ 3229 w 1609452"/>
              <a:gd name="connsiteY8" fmla="*/ 153073 h 939750"/>
              <a:gd name="connsiteX0" fmla="*/ 31266 w 1637489"/>
              <a:gd name="connsiteY0" fmla="*/ 153073 h 939750"/>
              <a:gd name="connsiteX1" fmla="*/ 30968 w 1637489"/>
              <a:gd name="connsiteY1" fmla="*/ 1401 h 939750"/>
              <a:gd name="connsiteX2" fmla="*/ 1630559 w 1637489"/>
              <a:gd name="connsiteY2" fmla="*/ 1401 h 939750"/>
              <a:gd name="connsiteX3" fmla="*/ 1635413 w 1637489"/>
              <a:gd name="connsiteY3" fmla="*/ 153073 h 939750"/>
              <a:gd name="connsiteX4" fmla="*/ 1635413 w 1637489"/>
              <a:gd name="connsiteY4" fmla="*/ 780351 h 939750"/>
              <a:gd name="connsiteX5" fmla="*/ 1630560 w 1637489"/>
              <a:gd name="connsiteY5" fmla="*/ 939750 h 939750"/>
              <a:gd name="connsiteX6" fmla="*/ 41270 w 1637489"/>
              <a:gd name="connsiteY6" fmla="*/ 934599 h 939750"/>
              <a:gd name="connsiteX7" fmla="*/ 31266 w 1637489"/>
              <a:gd name="connsiteY7" fmla="*/ 780351 h 939750"/>
              <a:gd name="connsiteX8" fmla="*/ 31266 w 1637489"/>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3233 w 1609452"/>
              <a:gd name="connsiteY6" fmla="*/ 934599 h 939750"/>
              <a:gd name="connsiteX7" fmla="*/ 3229 w 1609452"/>
              <a:gd name="connsiteY7" fmla="*/ 780351 h 939750"/>
              <a:gd name="connsiteX8" fmla="*/ 3229 w 1609452"/>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3233 w 1609452"/>
              <a:gd name="connsiteY6" fmla="*/ 934599 h 939750"/>
              <a:gd name="connsiteX7" fmla="*/ 3229 w 1609452"/>
              <a:gd name="connsiteY7" fmla="*/ 780351 h 939750"/>
              <a:gd name="connsiteX8" fmla="*/ 3229 w 1609452"/>
              <a:gd name="connsiteY8" fmla="*/ 153073 h 93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9452" h="939750">
                <a:moveTo>
                  <a:pt x="3229" y="153073"/>
                </a:moveTo>
                <a:cubicBezTo>
                  <a:pt x="3229" y="35552"/>
                  <a:pt x="-3832" y="-1175"/>
                  <a:pt x="2931" y="1401"/>
                </a:cubicBezTo>
                <a:lnTo>
                  <a:pt x="1602522" y="1401"/>
                </a:lnTo>
                <a:cubicBezTo>
                  <a:pt x="1614436" y="-11478"/>
                  <a:pt x="1607376" y="66461"/>
                  <a:pt x="1607376" y="153073"/>
                </a:cubicBezTo>
                <a:lnTo>
                  <a:pt x="1607376" y="780351"/>
                </a:lnTo>
                <a:cubicBezTo>
                  <a:pt x="1607376" y="866963"/>
                  <a:pt x="1611862" y="934598"/>
                  <a:pt x="1602523" y="939750"/>
                </a:cubicBezTo>
                <a:lnTo>
                  <a:pt x="13233" y="934599"/>
                </a:lnTo>
                <a:cubicBezTo>
                  <a:pt x="-6408" y="934599"/>
                  <a:pt x="13532" y="864388"/>
                  <a:pt x="3229" y="780351"/>
                </a:cubicBezTo>
                <a:lnTo>
                  <a:pt x="3229" y="153073"/>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5" name="Rounded Rectangle 13"/>
          <p:cNvSpPr/>
          <p:nvPr/>
        </p:nvSpPr>
        <p:spPr>
          <a:xfrm>
            <a:off x="6550025" y="1876425"/>
            <a:ext cx="1609725" cy="939800"/>
          </a:xfrm>
          <a:custGeom>
            <a:avLst/>
            <a:gdLst>
              <a:gd name="connsiteX0" fmla="*/ 0 w 1604147"/>
              <a:gd name="connsiteY0" fmla="*/ 156824 h 940926"/>
              <a:gd name="connsiteX1" fmla="*/ 156824 w 1604147"/>
              <a:gd name="connsiteY1" fmla="*/ 0 h 940926"/>
              <a:gd name="connsiteX2" fmla="*/ 1447323 w 1604147"/>
              <a:gd name="connsiteY2" fmla="*/ 0 h 940926"/>
              <a:gd name="connsiteX3" fmla="*/ 1604147 w 1604147"/>
              <a:gd name="connsiteY3" fmla="*/ 156824 h 940926"/>
              <a:gd name="connsiteX4" fmla="*/ 1604147 w 1604147"/>
              <a:gd name="connsiteY4" fmla="*/ 784102 h 940926"/>
              <a:gd name="connsiteX5" fmla="*/ 1447323 w 1604147"/>
              <a:gd name="connsiteY5" fmla="*/ 940926 h 940926"/>
              <a:gd name="connsiteX6" fmla="*/ 156824 w 1604147"/>
              <a:gd name="connsiteY6" fmla="*/ 940926 h 940926"/>
              <a:gd name="connsiteX7" fmla="*/ 0 w 1604147"/>
              <a:gd name="connsiteY7" fmla="*/ 784102 h 940926"/>
              <a:gd name="connsiteX8" fmla="*/ 0 w 1604147"/>
              <a:gd name="connsiteY8" fmla="*/ 156824 h 940926"/>
              <a:gd name="connsiteX0" fmla="*/ 9480 w 1613627"/>
              <a:gd name="connsiteY0" fmla="*/ 156824 h 940926"/>
              <a:gd name="connsiteX1" fmla="*/ 55546 w 1613627"/>
              <a:gd name="connsiteY1" fmla="*/ 2576 h 940926"/>
              <a:gd name="connsiteX2" fmla="*/ 1456803 w 1613627"/>
              <a:gd name="connsiteY2" fmla="*/ 0 h 940926"/>
              <a:gd name="connsiteX3" fmla="*/ 1613627 w 1613627"/>
              <a:gd name="connsiteY3" fmla="*/ 156824 h 940926"/>
              <a:gd name="connsiteX4" fmla="*/ 1613627 w 1613627"/>
              <a:gd name="connsiteY4" fmla="*/ 784102 h 940926"/>
              <a:gd name="connsiteX5" fmla="*/ 1456803 w 1613627"/>
              <a:gd name="connsiteY5" fmla="*/ 940926 h 940926"/>
              <a:gd name="connsiteX6" fmla="*/ 166304 w 1613627"/>
              <a:gd name="connsiteY6" fmla="*/ 940926 h 940926"/>
              <a:gd name="connsiteX7" fmla="*/ 9480 w 1613627"/>
              <a:gd name="connsiteY7" fmla="*/ 784102 h 940926"/>
              <a:gd name="connsiteX8" fmla="*/ 9480 w 1613627"/>
              <a:gd name="connsiteY8" fmla="*/ 156824 h 940926"/>
              <a:gd name="connsiteX0" fmla="*/ 2174 w 1606321"/>
              <a:gd name="connsiteY0" fmla="*/ 156824 h 940926"/>
              <a:gd name="connsiteX1" fmla="*/ 48240 w 1606321"/>
              <a:gd name="connsiteY1" fmla="*/ 2576 h 940926"/>
              <a:gd name="connsiteX2" fmla="*/ 1449497 w 1606321"/>
              <a:gd name="connsiteY2" fmla="*/ 0 h 940926"/>
              <a:gd name="connsiteX3" fmla="*/ 1606321 w 1606321"/>
              <a:gd name="connsiteY3" fmla="*/ 156824 h 940926"/>
              <a:gd name="connsiteX4" fmla="*/ 1606321 w 1606321"/>
              <a:gd name="connsiteY4" fmla="*/ 784102 h 940926"/>
              <a:gd name="connsiteX5" fmla="*/ 1449497 w 1606321"/>
              <a:gd name="connsiteY5" fmla="*/ 940926 h 940926"/>
              <a:gd name="connsiteX6" fmla="*/ 158998 w 1606321"/>
              <a:gd name="connsiteY6" fmla="*/ 940926 h 940926"/>
              <a:gd name="connsiteX7" fmla="*/ 2174 w 1606321"/>
              <a:gd name="connsiteY7" fmla="*/ 784102 h 940926"/>
              <a:gd name="connsiteX8" fmla="*/ 2174 w 1606321"/>
              <a:gd name="connsiteY8" fmla="*/ 156824 h 940926"/>
              <a:gd name="connsiteX0" fmla="*/ 2174 w 1606321"/>
              <a:gd name="connsiteY0" fmla="*/ 156824 h 940926"/>
              <a:gd name="connsiteX1" fmla="*/ 48240 w 1606321"/>
              <a:gd name="connsiteY1" fmla="*/ 2576 h 940926"/>
              <a:gd name="connsiteX2" fmla="*/ 1449497 w 1606321"/>
              <a:gd name="connsiteY2" fmla="*/ 0 h 940926"/>
              <a:gd name="connsiteX3" fmla="*/ 1606321 w 1606321"/>
              <a:gd name="connsiteY3" fmla="*/ 156824 h 940926"/>
              <a:gd name="connsiteX4" fmla="*/ 1606321 w 1606321"/>
              <a:gd name="connsiteY4" fmla="*/ 784102 h 940926"/>
              <a:gd name="connsiteX5" fmla="*/ 1449497 w 1606321"/>
              <a:gd name="connsiteY5" fmla="*/ 940926 h 940926"/>
              <a:gd name="connsiteX6" fmla="*/ 158998 w 1606321"/>
              <a:gd name="connsiteY6" fmla="*/ 940926 h 940926"/>
              <a:gd name="connsiteX7" fmla="*/ 2174 w 1606321"/>
              <a:gd name="connsiteY7" fmla="*/ 784102 h 940926"/>
              <a:gd name="connsiteX8" fmla="*/ 2174 w 1606321"/>
              <a:gd name="connsiteY8" fmla="*/ 156824 h 940926"/>
              <a:gd name="connsiteX0" fmla="*/ 2174 w 1641261"/>
              <a:gd name="connsiteY0" fmla="*/ 154667 h 938769"/>
              <a:gd name="connsiteX1" fmla="*/ 48240 w 1641261"/>
              <a:gd name="connsiteY1" fmla="*/ 419 h 938769"/>
              <a:gd name="connsiteX2" fmla="*/ 1601467 w 1641261"/>
              <a:gd name="connsiteY2" fmla="*/ 2995 h 938769"/>
              <a:gd name="connsiteX3" fmla="*/ 1606321 w 1641261"/>
              <a:gd name="connsiteY3" fmla="*/ 154667 h 938769"/>
              <a:gd name="connsiteX4" fmla="*/ 1606321 w 1641261"/>
              <a:gd name="connsiteY4" fmla="*/ 781945 h 938769"/>
              <a:gd name="connsiteX5" fmla="*/ 1449497 w 1641261"/>
              <a:gd name="connsiteY5" fmla="*/ 938769 h 938769"/>
              <a:gd name="connsiteX6" fmla="*/ 158998 w 1641261"/>
              <a:gd name="connsiteY6" fmla="*/ 938769 h 938769"/>
              <a:gd name="connsiteX7" fmla="*/ 2174 w 1641261"/>
              <a:gd name="connsiteY7" fmla="*/ 781945 h 938769"/>
              <a:gd name="connsiteX8" fmla="*/ 2174 w 1641261"/>
              <a:gd name="connsiteY8" fmla="*/ 154667 h 938769"/>
              <a:gd name="connsiteX0" fmla="*/ 2174 w 1608397"/>
              <a:gd name="connsiteY0" fmla="*/ 154667 h 938769"/>
              <a:gd name="connsiteX1" fmla="*/ 48240 w 1608397"/>
              <a:gd name="connsiteY1" fmla="*/ 419 h 938769"/>
              <a:gd name="connsiteX2" fmla="*/ 1601467 w 1608397"/>
              <a:gd name="connsiteY2" fmla="*/ 2995 h 938769"/>
              <a:gd name="connsiteX3" fmla="*/ 1606321 w 1608397"/>
              <a:gd name="connsiteY3" fmla="*/ 154667 h 938769"/>
              <a:gd name="connsiteX4" fmla="*/ 1606321 w 1608397"/>
              <a:gd name="connsiteY4" fmla="*/ 781945 h 938769"/>
              <a:gd name="connsiteX5" fmla="*/ 1449497 w 1608397"/>
              <a:gd name="connsiteY5" fmla="*/ 938769 h 938769"/>
              <a:gd name="connsiteX6" fmla="*/ 158998 w 1608397"/>
              <a:gd name="connsiteY6" fmla="*/ 938769 h 938769"/>
              <a:gd name="connsiteX7" fmla="*/ 2174 w 1608397"/>
              <a:gd name="connsiteY7" fmla="*/ 781945 h 938769"/>
              <a:gd name="connsiteX8" fmla="*/ 2174 w 1608397"/>
              <a:gd name="connsiteY8" fmla="*/ 154667 h 938769"/>
              <a:gd name="connsiteX0" fmla="*/ 28412 w 1634635"/>
              <a:gd name="connsiteY0" fmla="*/ 153073 h 937175"/>
              <a:gd name="connsiteX1" fmla="*/ 28114 w 1634635"/>
              <a:gd name="connsiteY1" fmla="*/ 1401 h 937175"/>
              <a:gd name="connsiteX2" fmla="*/ 1627705 w 1634635"/>
              <a:gd name="connsiteY2" fmla="*/ 1401 h 937175"/>
              <a:gd name="connsiteX3" fmla="*/ 1632559 w 1634635"/>
              <a:gd name="connsiteY3" fmla="*/ 153073 h 937175"/>
              <a:gd name="connsiteX4" fmla="*/ 1632559 w 1634635"/>
              <a:gd name="connsiteY4" fmla="*/ 780351 h 937175"/>
              <a:gd name="connsiteX5" fmla="*/ 1475735 w 1634635"/>
              <a:gd name="connsiteY5" fmla="*/ 937175 h 937175"/>
              <a:gd name="connsiteX6" fmla="*/ 185236 w 1634635"/>
              <a:gd name="connsiteY6" fmla="*/ 937175 h 937175"/>
              <a:gd name="connsiteX7" fmla="*/ 28412 w 1634635"/>
              <a:gd name="connsiteY7" fmla="*/ 780351 h 937175"/>
              <a:gd name="connsiteX8" fmla="*/ 28412 w 1634635"/>
              <a:gd name="connsiteY8" fmla="*/ 153073 h 937175"/>
              <a:gd name="connsiteX0" fmla="*/ 3229 w 1609452"/>
              <a:gd name="connsiteY0" fmla="*/ 153073 h 937175"/>
              <a:gd name="connsiteX1" fmla="*/ 2931 w 1609452"/>
              <a:gd name="connsiteY1" fmla="*/ 1401 h 937175"/>
              <a:gd name="connsiteX2" fmla="*/ 1602522 w 1609452"/>
              <a:gd name="connsiteY2" fmla="*/ 1401 h 937175"/>
              <a:gd name="connsiteX3" fmla="*/ 1607376 w 1609452"/>
              <a:gd name="connsiteY3" fmla="*/ 153073 h 937175"/>
              <a:gd name="connsiteX4" fmla="*/ 1607376 w 1609452"/>
              <a:gd name="connsiteY4" fmla="*/ 780351 h 937175"/>
              <a:gd name="connsiteX5" fmla="*/ 1450552 w 1609452"/>
              <a:gd name="connsiteY5" fmla="*/ 937175 h 937175"/>
              <a:gd name="connsiteX6" fmla="*/ 160053 w 1609452"/>
              <a:gd name="connsiteY6" fmla="*/ 937175 h 937175"/>
              <a:gd name="connsiteX7" fmla="*/ 3229 w 1609452"/>
              <a:gd name="connsiteY7" fmla="*/ 780351 h 937175"/>
              <a:gd name="connsiteX8" fmla="*/ 3229 w 1609452"/>
              <a:gd name="connsiteY8" fmla="*/ 153073 h 937175"/>
              <a:gd name="connsiteX0" fmla="*/ 3229 w 1642316"/>
              <a:gd name="connsiteY0" fmla="*/ 153073 h 939750"/>
              <a:gd name="connsiteX1" fmla="*/ 2931 w 1642316"/>
              <a:gd name="connsiteY1" fmla="*/ 1401 h 939750"/>
              <a:gd name="connsiteX2" fmla="*/ 1602522 w 1642316"/>
              <a:gd name="connsiteY2" fmla="*/ 1401 h 939750"/>
              <a:gd name="connsiteX3" fmla="*/ 1607376 w 1642316"/>
              <a:gd name="connsiteY3" fmla="*/ 153073 h 939750"/>
              <a:gd name="connsiteX4" fmla="*/ 1607376 w 1642316"/>
              <a:gd name="connsiteY4" fmla="*/ 780351 h 939750"/>
              <a:gd name="connsiteX5" fmla="*/ 1602523 w 1642316"/>
              <a:gd name="connsiteY5" fmla="*/ 939750 h 939750"/>
              <a:gd name="connsiteX6" fmla="*/ 160053 w 1642316"/>
              <a:gd name="connsiteY6" fmla="*/ 937175 h 939750"/>
              <a:gd name="connsiteX7" fmla="*/ 3229 w 1642316"/>
              <a:gd name="connsiteY7" fmla="*/ 780351 h 939750"/>
              <a:gd name="connsiteX8" fmla="*/ 3229 w 1642316"/>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60053 w 1609452"/>
              <a:gd name="connsiteY6" fmla="*/ 937175 h 939750"/>
              <a:gd name="connsiteX7" fmla="*/ 3229 w 1609452"/>
              <a:gd name="connsiteY7" fmla="*/ 780351 h 939750"/>
              <a:gd name="connsiteX8" fmla="*/ 3229 w 1609452"/>
              <a:gd name="connsiteY8" fmla="*/ 153073 h 939750"/>
              <a:gd name="connsiteX0" fmla="*/ 31266 w 1637489"/>
              <a:gd name="connsiteY0" fmla="*/ 153073 h 939750"/>
              <a:gd name="connsiteX1" fmla="*/ 30968 w 1637489"/>
              <a:gd name="connsiteY1" fmla="*/ 1401 h 939750"/>
              <a:gd name="connsiteX2" fmla="*/ 1630559 w 1637489"/>
              <a:gd name="connsiteY2" fmla="*/ 1401 h 939750"/>
              <a:gd name="connsiteX3" fmla="*/ 1635413 w 1637489"/>
              <a:gd name="connsiteY3" fmla="*/ 153073 h 939750"/>
              <a:gd name="connsiteX4" fmla="*/ 1635413 w 1637489"/>
              <a:gd name="connsiteY4" fmla="*/ 780351 h 939750"/>
              <a:gd name="connsiteX5" fmla="*/ 1630560 w 1637489"/>
              <a:gd name="connsiteY5" fmla="*/ 939750 h 939750"/>
              <a:gd name="connsiteX6" fmla="*/ 41270 w 1637489"/>
              <a:gd name="connsiteY6" fmla="*/ 934599 h 939750"/>
              <a:gd name="connsiteX7" fmla="*/ 31266 w 1637489"/>
              <a:gd name="connsiteY7" fmla="*/ 780351 h 939750"/>
              <a:gd name="connsiteX8" fmla="*/ 31266 w 1637489"/>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3233 w 1609452"/>
              <a:gd name="connsiteY6" fmla="*/ 934599 h 939750"/>
              <a:gd name="connsiteX7" fmla="*/ 3229 w 1609452"/>
              <a:gd name="connsiteY7" fmla="*/ 780351 h 939750"/>
              <a:gd name="connsiteX8" fmla="*/ 3229 w 1609452"/>
              <a:gd name="connsiteY8" fmla="*/ 153073 h 939750"/>
              <a:gd name="connsiteX0" fmla="*/ 3229 w 1609452"/>
              <a:gd name="connsiteY0" fmla="*/ 153073 h 939750"/>
              <a:gd name="connsiteX1" fmla="*/ 2931 w 1609452"/>
              <a:gd name="connsiteY1" fmla="*/ 1401 h 939750"/>
              <a:gd name="connsiteX2" fmla="*/ 1602522 w 1609452"/>
              <a:gd name="connsiteY2" fmla="*/ 1401 h 939750"/>
              <a:gd name="connsiteX3" fmla="*/ 1607376 w 1609452"/>
              <a:gd name="connsiteY3" fmla="*/ 153073 h 939750"/>
              <a:gd name="connsiteX4" fmla="*/ 1607376 w 1609452"/>
              <a:gd name="connsiteY4" fmla="*/ 780351 h 939750"/>
              <a:gd name="connsiteX5" fmla="*/ 1602523 w 1609452"/>
              <a:gd name="connsiteY5" fmla="*/ 939750 h 939750"/>
              <a:gd name="connsiteX6" fmla="*/ 13233 w 1609452"/>
              <a:gd name="connsiteY6" fmla="*/ 934599 h 939750"/>
              <a:gd name="connsiteX7" fmla="*/ 3229 w 1609452"/>
              <a:gd name="connsiteY7" fmla="*/ 780351 h 939750"/>
              <a:gd name="connsiteX8" fmla="*/ 3229 w 1609452"/>
              <a:gd name="connsiteY8" fmla="*/ 153073 h 93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9452" h="939750">
                <a:moveTo>
                  <a:pt x="3229" y="153073"/>
                </a:moveTo>
                <a:cubicBezTo>
                  <a:pt x="3229" y="35552"/>
                  <a:pt x="-3832" y="-1175"/>
                  <a:pt x="2931" y="1401"/>
                </a:cubicBezTo>
                <a:lnTo>
                  <a:pt x="1602522" y="1401"/>
                </a:lnTo>
                <a:cubicBezTo>
                  <a:pt x="1614436" y="-11478"/>
                  <a:pt x="1607376" y="66461"/>
                  <a:pt x="1607376" y="153073"/>
                </a:cubicBezTo>
                <a:lnTo>
                  <a:pt x="1607376" y="780351"/>
                </a:lnTo>
                <a:cubicBezTo>
                  <a:pt x="1607376" y="866963"/>
                  <a:pt x="1611862" y="934598"/>
                  <a:pt x="1602523" y="939750"/>
                </a:cubicBezTo>
                <a:lnTo>
                  <a:pt x="13233" y="934599"/>
                </a:lnTo>
                <a:cubicBezTo>
                  <a:pt x="-6408" y="934599"/>
                  <a:pt x="13532" y="864388"/>
                  <a:pt x="3229" y="780351"/>
                </a:cubicBezTo>
                <a:lnTo>
                  <a:pt x="3229" y="153073"/>
                </a:lnTo>
                <a:close/>
              </a:path>
            </a:pathLst>
          </a:custGeom>
          <a:solidFill>
            <a:srgbClr val="F319F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087" name="Title 1"/>
          <p:cNvSpPr txBox="1">
            <a:spLocks/>
          </p:cNvSpPr>
          <p:nvPr/>
        </p:nvSpPr>
        <p:spPr bwMode="auto">
          <a:xfrm>
            <a:off x="469900" y="53736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a:t>Editable ice lollies and ice cream</a:t>
            </a:r>
            <a:endParaRPr lang="en-GB"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ounded Rectangle 42"/>
          <p:cNvSpPr/>
          <p:nvPr/>
        </p:nvSpPr>
        <p:spPr>
          <a:xfrm>
            <a:off x="6834188" y="4622800"/>
            <a:ext cx="360362"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4" name="Rounded Rectangle 10"/>
          <p:cNvSpPr/>
          <p:nvPr/>
        </p:nvSpPr>
        <p:spPr>
          <a:xfrm>
            <a:off x="6213475" y="1814513"/>
            <a:ext cx="1604963" cy="3005137"/>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solidFill>
            <a:srgbClr val="FA96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5" name="Rounded Rectangle 10"/>
          <p:cNvSpPr/>
          <p:nvPr/>
        </p:nvSpPr>
        <p:spPr>
          <a:xfrm>
            <a:off x="6216650" y="1816100"/>
            <a:ext cx="1608138" cy="1590675"/>
          </a:xfrm>
          <a:custGeom>
            <a:avLst/>
            <a:gdLst>
              <a:gd name="connsiteX0" fmla="*/ 818461 w 1604143"/>
              <a:gd name="connsiteY0" fmla="*/ 246 h 1577826"/>
              <a:gd name="connsiteX1" fmla="*/ 1215471 w 1604143"/>
              <a:gd name="connsiteY1" fmla="*/ 106468 h 1577826"/>
              <a:gd name="connsiteX2" fmla="*/ 1604011 w 1604143"/>
              <a:gd name="connsiteY2" fmla="*/ 663026 h 1577826"/>
              <a:gd name="connsiteX3" fmla="*/ 1603293 w 1604143"/>
              <a:gd name="connsiteY3" fmla="*/ 1125390 h 1577826"/>
              <a:gd name="connsiteX4" fmla="*/ 1603524 w 1604143"/>
              <a:gd name="connsiteY4" fmla="*/ 1125389 h 1577826"/>
              <a:gd name="connsiteX5" fmla="*/ 1601143 w 1604143"/>
              <a:gd name="connsiteY5" fmla="*/ 1334939 h 1577826"/>
              <a:gd name="connsiteX6" fmla="*/ 1567805 w 1604143"/>
              <a:gd name="connsiteY6" fmla="*/ 1351608 h 1577826"/>
              <a:gd name="connsiteX7" fmla="*/ 1536849 w 1604143"/>
              <a:gd name="connsiteY7" fmla="*/ 1342083 h 1577826"/>
              <a:gd name="connsiteX8" fmla="*/ 1522561 w 1604143"/>
              <a:gd name="connsiteY8" fmla="*/ 1303983 h 1577826"/>
              <a:gd name="connsiteX9" fmla="*/ 1532086 w 1604143"/>
              <a:gd name="connsiteY9" fmla="*/ 1253976 h 1577826"/>
              <a:gd name="connsiteX10" fmla="*/ 1532086 w 1604143"/>
              <a:gd name="connsiteY10" fmla="*/ 1220639 h 1577826"/>
              <a:gd name="connsiteX11" fmla="*/ 1477318 w 1604143"/>
              <a:gd name="connsiteY11" fmla="*/ 1215876 h 1577826"/>
              <a:gd name="connsiteX12" fmla="*/ 1436836 w 1604143"/>
              <a:gd name="connsiteY12" fmla="*/ 1282551 h 1577826"/>
              <a:gd name="connsiteX13" fmla="*/ 1432074 w 1604143"/>
              <a:gd name="connsiteY13" fmla="*/ 1368276 h 1577826"/>
              <a:gd name="connsiteX14" fmla="*/ 1472555 w 1604143"/>
              <a:gd name="connsiteY14" fmla="*/ 1403995 h 1577826"/>
              <a:gd name="connsiteX15" fmla="*/ 1517799 w 1604143"/>
              <a:gd name="connsiteY15" fmla="*/ 1449239 h 1577826"/>
              <a:gd name="connsiteX16" fmla="*/ 1527324 w 1604143"/>
              <a:gd name="connsiteY16" fmla="*/ 1523058 h 1577826"/>
              <a:gd name="connsiteX17" fmla="*/ 1491605 w 1604143"/>
              <a:gd name="connsiteY17" fmla="*/ 1568301 h 1577826"/>
              <a:gd name="connsiteX18" fmla="*/ 1441599 w 1604143"/>
              <a:gd name="connsiteY18" fmla="*/ 1577826 h 1577826"/>
              <a:gd name="connsiteX19" fmla="*/ 1401118 w 1604143"/>
              <a:gd name="connsiteY19" fmla="*/ 1565920 h 1577826"/>
              <a:gd name="connsiteX20" fmla="*/ 1360636 w 1604143"/>
              <a:gd name="connsiteY20" fmla="*/ 1539726 h 1577826"/>
              <a:gd name="connsiteX21" fmla="*/ 1348730 w 1604143"/>
              <a:gd name="connsiteY21" fmla="*/ 1506389 h 1577826"/>
              <a:gd name="connsiteX22" fmla="*/ 1355874 w 1604143"/>
              <a:gd name="connsiteY22" fmla="*/ 1449239 h 1577826"/>
              <a:gd name="connsiteX23" fmla="*/ 1393974 w 1604143"/>
              <a:gd name="connsiteY23" fmla="*/ 1368276 h 1577826"/>
              <a:gd name="connsiteX24" fmla="*/ 1398736 w 1604143"/>
              <a:gd name="connsiteY24" fmla="*/ 1299220 h 1577826"/>
              <a:gd name="connsiteX25" fmla="*/ 1382068 w 1604143"/>
              <a:gd name="connsiteY25" fmla="*/ 1230164 h 1577826"/>
              <a:gd name="connsiteX26" fmla="*/ 1367780 w 1604143"/>
              <a:gd name="connsiteY26" fmla="*/ 1180158 h 1577826"/>
              <a:gd name="connsiteX27" fmla="*/ 1296343 w 1604143"/>
              <a:gd name="connsiteY27" fmla="*/ 1173014 h 1577826"/>
              <a:gd name="connsiteX28" fmla="*/ 1279674 w 1604143"/>
              <a:gd name="connsiteY28" fmla="*/ 1206351 h 1577826"/>
              <a:gd name="connsiteX29" fmla="*/ 1291580 w 1604143"/>
              <a:gd name="connsiteY29" fmla="*/ 1253976 h 1577826"/>
              <a:gd name="connsiteX30" fmla="*/ 1282055 w 1604143"/>
              <a:gd name="connsiteY30" fmla="*/ 1303983 h 1577826"/>
              <a:gd name="connsiteX31" fmla="*/ 1253480 w 1604143"/>
              <a:gd name="connsiteY31" fmla="*/ 1332558 h 1577826"/>
              <a:gd name="connsiteX32" fmla="*/ 1205855 w 1604143"/>
              <a:gd name="connsiteY32" fmla="*/ 1318270 h 1577826"/>
              <a:gd name="connsiteX33" fmla="*/ 1191568 w 1604143"/>
              <a:gd name="connsiteY33" fmla="*/ 1287314 h 1577826"/>
              <a:gd name="connsiteX34" fmla="*/ 1189186 w 1604143"/>
              <a:gd name="connsiteY34" fmla="*/ 1234926 h 1577826"/>
              <a:gd name="connsiteX35" fmla="*/ 1191568 w 1604143"/>
              <a:gd name="connsiteY35" fmla="*/ 1208733 h 1577826"/>
              <a:gd name="connsiteX36" fmla="*/ 1179661 w 1604143"/>
              <a:gd name="connsiteY36" fmla="*/ 1194445 h 1577826"/>
              <a:gd name="connsiteX37" fmla="*/ 1151086 w 1604143"/>
              <a:gd name="connsiteY37" fmla="*/ 1177776 h 1577826"/>
              <a:gd name="connsiteX38" fmla="*/ 1101080 w 1604143"/>
              <a:gd name="connsiteY38" fmla="*/ 1168251 h 1577826"/>
              <a:gd name="connsiteX39" fmla="*/ 1041549 w 1604143"/>
              <a:gd name="connsiteY39" fmla="*/ 1175395 h 1577826"/>
              <a:gd name="connsiteX40" fmla="*/ 993924 w 1604143"/>
              <a:gd name="connsiteY40" fmla="*/ 1199208 h 1577826"/>
              <a:gd name="connsiteX41" fmla="*/ 972493 w 1604143"/>
              <a:gd name="connsiteY41" fmla="*/ 1239689 h 1577826"/>
              <a:gd name="connsiteX42" fmla="*/ 977255 w 1604143"/>
              <a:gd name="connsiteY42" fmla="*/ 1299220 h 1577826"/>
              <a:gd name="connsiteX43" fmla="*/ 989161 w 1604143"/>
              <a:gd name="connsiteY43" fmla="*/ 1323033 h 1577826"/>
              <a:gd name="connsiteX44" fmla="*/ 1034405 w 1604143"/>
              <a:gd name="connsiteY44" fmla="*/ 1363514 h 1577826"/>
              <a:gd name="connsiteX45" fmla="*/ 1051074 w 1604143"/>
              <a:gd name="connsiteY45" fmla="*/ 1399233 h 1577826"/>
              <a:gd name="connsiteX46" fmla="*/ 1034405 w 1604143"/>
              <a:gd name="connsiteY46" fmla="*/ 1473051 h 1577826"/>
              <a:gd name="connsiteX47" fmla="*/ 974874 w 1604143"/>
              <a:gd name="connsiteY47" fmla="*/ 1501626 h 1577826"/>
              <a:gd name="connsiteX48" fmla="*/ 934393 w 1604143"/>
              <a:gd name="connsiteY48" fmla="*/ 1501626 h 1577826"/>
              <a:gd name="connsiteX49" fmla="*/ 879624 w 1604143"/>
              <a:gd name="connsiteY49" fmla="*/ 1480195 h 1577826"/>
              <a:gd name="connsiteX50" fmla="*/ 862955 w 1604143"/>
              <a:gd name="connsiteY50" fmla="*/ 1446858 h 1577826"/>
              <a:gd name="connsiteX51" fmla="*/ 865336 w 1604143"/>
              <a:gd name="connsiteY51" fmla="*/ 1406376 h 1577826"/>
              <a:gd name="connsiteX52" fmla="*/ 889149 w 1604143"/>
              <a:gd name="connsiteY52" fmla="*/ 1351608 h 1577826"/>
              <a:gd name="connsiteX53" fmla="*/ 922486 w 1604143"/>
              <a:gd name="connsiteY53" fmla="*/ 1284933 h 1577826"/>
              <a:gd name="connsiteX54" fmla="*/ 932011 w 1604143"/>
              <a:gd name="connsiteY54" fmla="*/ 1234926 h 1577826"/>
              <a:gd name="connsiteX55" fmla="*/ 905818 w 1604143"/>
              <a:gd name="connsiteY55" fmla="*/ 1184920 h 1577826"/>
              <a:gd name="connsiteX56" fmla="*/ 858193 w 1604143"/>
              <a:gd name="connsiteY56" fmla="*/ 1161108 h 1577826"/>
              <a:gd name="connsiteX57" fmla="*/ 796280 w 1604143"/>
              <a:gd name="connsiteY57" fmla="*/ 1153964 h 1577826"/>
              <a:gd name="connsiteX58" fmla="*/ 748655 w 1604143"/>
              <a:gd name="connsiteY58" fmla="*/ 1180158 h 1577826"/>
              <a:gd name="connsiteX59" fmla="*/ 727224 w 1604143"/>
              <a:gd name="connsiteY59" fmla="*/ 1234926 h 1577826"/>
              <a:gd name="connsiteX60" fmla="*/ 705793 w 1604143"/>
              <a:gd name="connsiteY60" fmla="*/ 1303983 h 1577826"/>
              <a:gd name="connsiteX61" fmla="*/ 629593 w 1604143"/>
              <a:gd name="connsiteY61" fmla="*/ 1339701 h 1577826"/>
              <a:gd name="connsiteX62" fmla="*/ 584349 w 1604143"/>
              <a:gd name="connsiteY62" fmla="*/ 1320651 h 1577826"/>
              <a:gd name="connsiteX63" fmla="*/ 572443 w 1604143"/>
              <a:gd name="connsiteY63" fmla="*/ 1282551 h 1577826"/>
              <a:gd name="connsiteX64" fmla="*/ 570061 w 1604143"/>
              <a:gd name="connsiteY64" fmla="*/ 1239689 h 1577826"/>
              <a:gd name="connsiteX65" fmla="*/ 560536 w 1604143"/>
              <a:gd name="connsiteY65" fmla="*/ 1196826 h 1577826"/>
              <a:gd name="connsiteX66" fmla="*/ 524818 w 1604143"/>
              <a:gd name="connsiteY66" fmla="*/ 1175395 h 1577826"/>
              <a:gd name="connsiteX67" fmla="*/ 470049 w 1604143"/>
              <a:gd name="connsiteY67" fmla="*/ 1182539 h 1577826"/>
              <a:gd name="connsiteX68" fmla="*/ 427186 w 1604143"/>
              <a:gd name="connsiteY68" fmla="*/ 1227783 h 1577826"/>
              <a:gd name="connsiteX69" fmla="*/ 424805 w 1604143"/>
              <a:gd name="connsiteY69" fmla="*/ 1275408 h 1577826"/>
              <a:gd name="connsiteX70" fmla="*/ 439093 w 1604143"/>
              <a:gd name="connsiteY70" fmla="*/ 1339701 h 1577826"/>
              <a:gd name="connsiteX71" fmla="*/ 441474 w 1604143"/>
              <a:gd name="connsiteY71" fmla="*/ 1413520 h 1577826"/>
              <a:gd name="connsiteX72" fmla="*/ 422424 w 1604143"/>
              <a:gd name="connsiteY72" fmla="*/ 1458764 h 1577826"/>
              <a:gd name="connsiteX73" fmla="*/ 381943 w 1604143"/>
              <a:gd name="connsiteY73" fmla="*/ 1477814 h 1577826"/>
              <a:gd name="connsiteX74" fmla="*/ 353368 w 1604143"/>
              <a:gd name="connsiteY74" fmla="*/ 1477814 h 1577826"/>
              <a:gd name="connsiteX75" fmla="*/ 312886 w 1604143"/>
              <a:gd name="connsiteY75" fmla="*/ 1449239 h 1577826"/>
              <a:gd name="connsiteX76" fmla="*/ 300980 w 1604143"/>
              <a:gd name="connsiteY76" fmla="*/ 1408758 h 1577826"/>
              <a:gd name="connsiteX77" fmla="*/ 300980 w 1604143"/>
              <a:gd name="connsiteY77" fmla="*/ 1375420 h 1577826"/>
              <a:gd name="connsiteX78" fmla="*/ 312886 w 1604143"/>
              <a:gd name="connsiteY78" fmla="*/ 1346845 h 1577826"/>
              <a:gd name="connsiteX79" fmla="*/ 322411 w 1604143"/>
              <a:gd name="connsiteY79" fmla="*/ 1280170 h 1577826"/>
              <a:gd name="connsiteX80" fmla="*/ 320030 w 1604143"/>
              <a:gd name="connsiteY80" fmla="*/ 1232545 h 1577826"/>
              <a:gd name="connsiteX81" fmla="*/ 303361 w 1604143"/>
              <a:gd name="connsiteY81" fmla="*/ 1199208 h 1577826"/>
              <a:gd name="connsiteX82" fmla="*/ 267643 w 1604143"/>
              <a:gd name="connsiteY82" fmla="*/ 1175395 h 1577826"/>
              <a:gd name="connsiteX83" fmla="*/ 215255 w 1604143"/>
              <a:gd name="connsiteY83" fmla="*/ 1170633 h 1577826"/>
              <a:gd name="connsiteX84" fmla="*/ 191443 w 1604143"/>
              <a:gd name="connsiteY84" fmla="*/ 1182539 h 1577826"/>
              <a:gd name="connsiteX85" fmla="*/ 172393 w 1604143"/>
              <a:gd name="connsiteY85" fmla="*/ 1201589 h 1577826"/>
              <a:gd name="connsiteX86" fmla="*/ 155724 w 1604143"/>
              <a:gd name="connsiteY86" fmla="*/ 1230164 h 1577826"/>
              <a:gd name="connsiteX87" fmla="*/ 141436 w 1604143"/>
              <a:gd name="connsiteY87" fmla="*/ 1277789 h 1577826"/>
              <a:gd name="connsiteX88" fmla="*/ 103336 w 1604143"/>
              <a:gd name="connsiteY88" fmla="*/ 1320651 h 1577826"/>
              <a:gd name="connsiteX89" fmla="*/ 53330 w 1604143"/>
              <a:gd name="connsiteY89" fmla="*/ 1334939 h 1577826"/>
              <a:gd name="connsiteX90" fmla="*/ 10468 w 1604143"/>
              <a:gd name="connsiteY90" fmla="*/ 1339701 h 1577826"/>
              <a:gd name="connsiteX91" fmla="*/ 5705 w 1604143"/>
              <a:gd name="connsiteY91" fmla="*/ 1130151 h 1577826"/>
              <a:gd name="connsiteX92" fmla="*/ 2268 w 1604143"/>
              <a:gd name="connsiteY92" fmla="*/ 1129986 h 1577826"/>
              <a:gd name="connsiteX93" fmla="*/ 6254 w 1604143"/>
              <a:gd name="connsiteY93" fmla="*/ 608098 h 1577826"/>
              <a:gd name="connsiteX94" fmla="*/ 394795 w 1604143"/>
              <a:gd name="connsiteY94" fmla="*/ 100006 h 1577826"/>
              <a:gd name="connsiteX95" fmla="*/ 818461 w 1604143"/>
              <a:gd name="connsiteY95" fmla="*/ 246 h 1577826"/>
              <a:gd name="connsiteX0" fmla="*/ 812756 w 1598438"/>
              <a:gd name="connsiteY0" fmla="*/ 246 h 1577826"/>
              <a:gd name="connsiteX1" fmla="*/ 1209766 w 1598438"/>
              <a:gd name="connsiteY1" fmla="*/ 106468 h 1577826"/>
              <a:gd name="connsiteX2" fmla="*/ 1598306 w 1598438"/>
              <a:gd name="connsiteY2" fmla="*/ 663026 h 1577826"/>
              <a:gd name="connsiteX3" fmla="*/ 1597588 w 1598438"/>
              <a:gd name="connsiteY3" fmla="*/ 1125390 h 1577826"/>
              <a:gd name="connsiteX4" fmla="*/ 1597819 w 1598438"/>
              <a:gd name="connsiteY4" fmla="*/ 1125389 h 1577826"/>
              <a:gd name="connsiteX5" fmla="*/ 1595438 w 1598438"/>
              <a:gd name="connsiteY5" fmla="*/ 1334939 h 1577826"/>
              <a:gd name="connsiteX6" fmla="*/ 1562100 w 1598438"/>
              <a:gd name="connsiteY6" fmla="*/ 1351608 h 1577826"/>
              <a:gd name="connsiteX7" fmla="*/ 1531144 w 1598438"/>
              <a:gd name="connsiteY7" fmla="*/ 1342083 h 1577826"/>
              <a:gd name="connsiteX8" fmla="*/ 1516856 w 1598438"/>
              <a:gd name="connsiteY8" fmla="*/ 1303983 h 1577826"/>
              <a:gd name="connsiteX9" fmla="*/ 1526381 w 1598438"/>
              <a:gd name="connsiteY9" fmla="*/ 1253976 h 1577826"/>
              <a:gd name="connsiteX10" fmla="*/ 1526381 w 1598438"/>
              <a:gd name="connsiteY10" fmla="*/ 1220639 h 1577826"/>
              <a:gd name="connsiteX11" fmla="*/ 1471613 w 1598438"/>
              <a:gd name="connsiteY11" fmla="*/ 1215876 h 1577826"/>
              <a:gd name="connsiteX12" fmla="*/ 1431131 w 1598438"/>
              <a:gd name="connsiteY12" fmla="*/ 1282551 h 1577826"/>
              <a:gd name="connsiteX13" fmla="*/ 1426369 w 1598438"/>
              <a:gd name="connsiteY13" fmla="*/ 1368276 h 1577826"/>
              <a:gd name="connsiteX14" fmla="*/ 1466850 w 1598438"/>
              <a:gd name="connsiteY14" fmla="*/ 1403995 h 1577826"/>
              <a:gd name="connsiteX15" fmla="*/ 1512094 w 1598438"/>
              <a:gd name="connsiteY15" fmla="*/ 1449239 h 1577826"/>
              <a:gd name="connsiteX16" fmla="*/ 1521619 w 1598438"/>
              <a:gd name="connsiteY16" fmla="*/ 1523058 h 1577826"/>
              <a:gd name="connsiteX17" fmla="*/ 1485900 w 1598438"/>
              <a:gd name="connsiteY17" fmla="*/ 1568301 h 1577826"/>
              <a:gd name="connsiteX18" fmla="*/ 1435894 w 1598438"/>
              <a:gd name="connsiteY18" fmla="*/ 1577826 h 1577826"/>
              <a:gd name="connsiteX19" fmla="*/ 1395413 w 1598438"/>
              <a:gd name="connsiteY19" fmla="*/ 1565920 h 1577826"/>
              <a:gd name="connsiteX20" fmla="*/ 1354931 w 1598438"/>
              <a:gd name="connsiteY20" fmla="*/ 1539726 h 1577826"/>
              <a:gd name="connsiteX21" fmla="*/ 1343025 w 1598438"/>
              <a:gd name="connsiteY21" fmla="*/ 1506389 h 1577826"/>
              <a:gd name="connsiteX22" fmla="*/ 1350169 w 1598438"/>
              <a:gd name="connsiteY22" fmla="*/ 1449239 h 1577826"/>
              <a:gd name="connsiteX23" fmla="*/ 1388269 w 1598438"/>
              <a:gd name="connsiteY23" fmla="*/ 1368276 h 1577826"/>
              <a:gd name="connsiteX24" fmla="*/ 1393031 w 1598438"/>
              <a:gd name="connsiteY24" fmla="*/ 1299220 h 1577826"/>
              <a:gd name="connsiteX25" fmla="*/ 1376363 w 1598438"/>
              <a:gd name="connsiteY25" fmla="*/ 1230164 h 1577826"/>
              <a:gd name="connsiteX26" fmla="*/ 1362075 w 1598438"/>
              <a:gd name="connsiteY26" fmla="*/ 1180158 h 1577826"/>
              <a:gd name="connsiteX27" fmla="*/ 1290638 w 1598438"/>
              <a:gd name="connsiteY27" fmla="*/ 1173014 h 1577826"/>
              <a:gd name="connsiteX28" fmla="*/ 1273969 w 1598438"/>
              <a:gd name="connsiteY28" fmla="*/ 1206351 h 1577826"/>
              <a:gd name="connsiteX29" fmla="*/ 1285875 w 1598438"/>
              <a:gd name="connsiteY29" fmla="*/ 1253976 h 1577826"/>
              <a:gd name="connsiteX30" fmla="*/ 1276350 w 1598438"/>
              <a:gd name="connsiteY30" fmla="*/ 1303983 h 1577826"/>
              <a:gd name="connsiteX31" fmla="*/ 1247775 w 1598438"/>
              <a:gd name="connsiteY31" fmla="*/ 1332558 h 1577826"/>
              <a:gd name="connsiteX32" fmla="*/ 1200150 w 1598438"/>
              <a:gd name="connsiteY32" fmla="*/ 1318270 h 1577826"/>
              <a:gd name="connsiteX33" fmla="*/ 1185863 w 1598438"/>
              <a:gd name="connsiteY33" fmla="*/ 1287314 h 1577826"/>
              <a:gd name="connsiteX34" fmla="*/ 1183481 w 1598438"/>
              <a:gd name="connsiteY34" fmla="*/ 1234926 h 1577826"/>
              <a:gd name="connsiteX35" fmla="*/ 1185863 w 1598438"/>
              <a:gd name="connsiteY35" fmla="*/ 1208733 h 1577826"/>
              <a:gd name="connsiteX36" fmla="*/ 1173956 w 1598438"/>
              <a:gd name="connsiteY36" fmla="*/ 1194445 h 1577826"/>
              <a:gd name="connsiteX37" fmla="*/ 1145381 w 1598438"/>
              <a:gd name="connsiteY37" fmla="*/ 1177776 h 1577826"/>
              <a:gd name="connsiteX38" fmla="*/ 1095375 w 1598438"/>
              <a:gd name="connsiteY38" fmla="*/ 1168251 h 1577826"/>
              <a:gd name="connsiteX39" fmla="*/ 1035844 w 1598438"/>
              <a:gd name="connsiteY39" fmla="*/ 1175395 h 1577826"/>
              <a:gd name="connsiteX40" fmla="*/ 988219 w 1598438"/>
              <a:gd name="connsiteY40" fmla="*/ 1199208 h 1577826"/>
              <a:gd name="connsiteX41" fmla="*/ 966788 w 1598438"/>
              <a:gd name="connsiteY41" fmla="*/ 1239689 h 1577826"/>
              <a:gd name="connsiteX42" fmla="*/ 971550 w 1598438"/>
              <a:gd name="connsiteY42" fmla="*/ 1299220 h 1577826"/>
              <a:gd name="connsiteX43" fmla="*/ 983456 w 1598438"/>
              <a:gd name="connsiteY43" fmla="*/ 1323033 h 1577826"/>
              <a:gd name="connsiteX44" fmla="*/ 1028700 w 1598438"/>
              <a:gd name="connsiteY44" fmla="*/ 1363514 h 1577826"/>
              <a:gd name="connsiteX45" fmla="*/ 1045369 w 1598438"/>
              <a:gd name="connsiteY45" fmla="*/ 1399233 h 1577826"/>
              <a:gd name="connsiteX46" fmla="*/ 1028700 w 1598438"/>
              <a:gd name="connsiteY46" fmla="*/ 1473051 h 1577826"/>
              <a:gd name="connsiteX47" fmla="*/ 969169 w 1598438"/>
              <a:gd name="connsiteY47" fmla="*/ 1501626 h 1577826"/>
              <a:gd name="connsiteX48" fmla="*/ 928688 w 1598438"/>
              <a:gd name="connsiteY48" fmla="*/ 1501626 h 1577826"/>
              <a:gd name="connsiteX49" fmla="*/ 873919 w 1598438"/>
              <a:gd name="connsiteY49" fmla="*/ 1480195 h 1577826"/>
              <a:gd name="connsiteX50" fmla="*/ 857250 w 1598438"/>
              <a:gd name="connsiteY50" fmla="*/ 1446858 h 1577826"/>
              <a:gd name="connsiteX51" fmla="*/ 859631 w 1598438"/>
              <a:gd name="connsiteY51" fmla="*/ 1406376 h 1577826"/>
              <a:gd name="connsiteX52" fmla="*/ 883444 w 1598438"/>
              <a:gd name="connsiteY52" fmla="*/ 1351608 h 1577826"/>
              <a:gd name="connsiteX53" fmla="*/ 916781 w 1598438"/>
              <a:gd name="connsiteY53" fmla="*/ 1284933 h 1577826"/>
              <a:gd name="connsiteX54" fmla="*/ 926306 w 1598438"/>
              <a:gd name="connsiteY54" fmla="*/ 1234926 h 1577826"/>
              <a:gd name="connsiteX55" fmla="*/ 900113 w 1598438"/>
              <a:gd name="connsiteY55" fmla="*/ 1184920 h 1577826"/>
              <a:gd name="connsiteX56" fmla="*/ 852488 w 1598438"/>
              <a:gd name="connsiteY56" fmla="*/ 1161108 h 1577826"/>
              <a:gd name="connsiteX57" fmla="*/ 790575 w 1598438"/>
              <a:gd name="connsiteY57" fmla="*/ 1153964 h 1577826"/>
              <a:gd name="connsiteX58" fmla="*/ 742950 w 1598438"/>
              <a:gd name="connsiteY58" fmla="*/ 1180158 h 1577826"/>
              <a:gd name="connsiteX59" fmla="*/ 721519 w 1598438"/>
              <a:gd name="connsiteY59" fmla="*/ 1234926 h 1577826"/>
              <a:gd name="connsiteX60" fmla="*/ 700088 w 1598438"/>
              <a:gd name="connsiteY60" fmla="*/ 1303983 h 1577826"/>
              <a:gd name="connsiteX61" fmla="*/ 623888 w 1598438"/>
              <a:gd name="connsiteY61" fmla="*/ 1339701 h 1577826"/>
              <a:gd name="connsiteX62" fmla="*/ 578644 w 1598438"/>
              <a:gd name="connsiteY62" fmla="*/ 1320651 h 1577826"/>
              <a:gd name="connsiteX63" fmla="*/ 566738 w 1598438"/>
              <a:gd name="connsiteY63" fmla="*/ 1282551 h 1577826"/>
              <a:gd name="connsiteX64" fmla="*/ 564356 w 1598438"/>
              <a:gd name="connsiteY64" fmla="*/ 1239689 h 1577826"/>
              <a:gd name="connsiteX65" fmla="*/ 554831 w 1598438"/>
              <a:gd name="connsiteY65" fmla="*/ 1196826 h 1577826"/>
              <a:gd name="connsiteX66" fmla="*/ 519113 w 1598438"/>
              <a:gd name="connsiteY66" fmla="*/ 1175395 h 1577826"/>
              <a:gd name="connsiteX67" fmla="*/ 464344 w 1598438"/>
              <a:gd name="connsiteY67" fmla="*/ 1182539 h 1577826"/>
              <a:gd name="connsiteX68" fmla="*/ 421481 w 1598438"/>
              <a:gd name="connsiteY68" fmla="*/ 1227783 h 1577826"/>
              <a:gd name="connsiteX69" fmla="*/ 419100 w 1598438"/>
              <a:gd name="connsiteY69" fmla="*/ 1275408 h 1577826"/>
              <a:gd name="connsiteX70" fmla="*/ 433388 w 1598438"/>
              <a:gd name="connsiteY70" fmla="*/ 1339701 h 1577826"/>
              <a:gd name="connsiteX71" fmla="*/ 435769 w 1598438"/>
              <a:gd name="connsiteY71" fmla="*/ 1413520 h 1577826"/>
              <a:gd name="connsiteX72" fmla="*/ 416719 w 1598438"/>
              <a:gd name="connsiteY72" fmla="*/ 1458764 h 1577826"/>
              <a:gd name="connsiteX73" fmla="*/ 376238 w 1598438"/>
              <a:gd name="connsiteY73" fmla="*/ 1477814 h 1577826"/>
              <a:gd name="connsiteX74" fmla="*/ 347663 w 1598438"/>
              <a:gd name="connsiteY74" fmla="*/ 1477814 h 1577826"/>
              <a:gd name="connsiteX75" fmla="*/ 307181 w 1598438"/>
              <a:gd name="connsiteY75" fmla="*/ 1449239 h 1577826"/>
              <a:gd name="connsiteX76" fmla="*/ 295275 w 1598438"/>
              <a:gd name="connsiteY76" fmla="*/ 1408758 h 1577826"/>
              <a:gd name="connsiteX77" fmla="*/ 295275 w 1598438"/>
              <a:gd name="connsiteY77" fmla="*/ 1375420 h 1577826"/>
              <a:gd name="connsiteX78" fmla="*/ 307181 w 1598438"/>
              <a:gd name="connsiteY78" fmla="*/ 1346845 h 1577826"/>
              <a:gd name="connsiteX79" fmla="*/ 316706 w 1598438"/>
              <a:gd name="connsiteY79" fmla="*/ 1280170 h 1577826"/>
              <a:gd name="connsiteX80" fmla="*/ 314325 w 1598438"/>
              <a:gd name="connsiteY80" fmla="*/ 1232545 h 1577826"/>
              <a:gd name="connsiteX81" fmla="*/ 297656 w 1598438"/>
              <a:gd name="connsiteY81" fmla="*/ 1199208 h 1577826"/>
              <a:gd name="connsiteX82" fmla="*/ 261938 w 1598438"/>
              <a:gd name="connsiteY82" fmla="*/ 1175395 h 1577826"/>
              <a:gd name="connsiteX83" fmla="*/ 209550 w 1598438"/>
              <a:gd name="connsiteY83" fmla="*/ 1170633 h 1577826"/>
              <a:gd name="connsiteX84" fmla="*/ 185738 w 1598438"/>
              <a:gd name="connsiteY84" fmla="*/ 1182539 h 1577826"/>
              <a:gd name="connsiteX85" fmla="*/ 166688 w 1598438"/>
              <a:gd name="connsiteY85" fmla="*/ 1201589 h 1577826"/>
              <a:gd name="connsiteX86" fmla="*/ 150019 w 1598438"/>
              <a:gd name="connsiteY86" fmla="*/ 1230164 h 1577826"/>
              <a:gd name="connsiteX87" fmla="*/ 135731 w 1598438"/>
              <a:gd name="connsiteY87" fmla="*/ 1277789 h 1577826"/>
              <a:gd name="connsiteX88" fmla="*/ 97631 w 1598438"/>
              <a:gd name="connsiteY88" fmla="*/ 1320651 h 1577826"/>
              <a:gd name="connsiteX89" fmla="*/ 47625 w 1598438"/>
              <a:gd name="connsiteY89" fmla="*/ 1334939 h 1577826"/>
              <a:gd name="connsiteX90" fmla="*/ 4763 w 1598438"/>
              <a:gd name="connsiteY90" fmla="*/ 1339701 h 1577826"/>
              <a:gd name="connsiteX91" fmla="*/ 0 w 1598438"/>
              <a:gd name="connsiteY91" fmla="*/ 1130151 h 1577826"/>
              <a:gd name="connsiteX92" fmla="*/ 549 w 1598438"/>
              <a:gd name="connsiteY92" fmla="*/ 608098 h 1577826"/>
              <a:gd name="connsiteX93" fmla="*/ 389090 w 1598438"/>
              <a:gd name="connsiteY93" fmla="*/ 100006 h 1577826"/>
              <a:gd name="connsiteX94" fmla="*/ 812756 w 1598438"/>
              <a:gd name="connsiteY94" fmla="*/ 246 h 1577826"/>
              <a:gd name="connsiteX0" fmla="*/ 815873 w 1601555"/>
              <a:gd name="connsiteY0" fmla="*/ 246 h 1577826"/>
              <a:gd name="connsiteX1" fmla="*/ 1212883 w 1601555"/>
              <a:gd name="connsiteY1" fmla="*/ 106468 h 1577826"/>
              <a:gd name="connsiteX2" fmla="*/ 1601423 w 1601555"/>
              <a:gd name="connsiteY2" fmla="*/ 663026 h 1577826"/>
              <a:gd name="connsiteX3" fmla="*/ 1600705 w 1601555"/>
              <a:gd name="connsiteY3" fmla="*/ 1125390 h 1577826"/>
              <a:gd name="connsiteX4" fmla="*/ 1600936 w 1601555"/>
              <a:gd name="connsiteY4" fmla="*/ 1125389 h 1577826"/>
              <a:gd name="connsiteX5" fmla="*/ 1598555 w 1601555"/>
              <a:gd name="connsiteY5" fmla="*/ 1334939 h 1577826"/>
              <a:gd name="connsiteX6" fmla="*/ 1565217 w 1601555"/>
              <a:gd name="connsiteY6" fmla="*/ 1351608 h 1577826"/>
              <a:gd name="connsiteX7" fmla="*/ 1534261 w 1601555"/>
              <a:gd name="connsiteY7" fmla="*/ 1342083 h 1577826"/>
              <a:gd name="connsiteX8" fmla="*/ 1519973 w 1601555"/>
              <a:gd name="connsiteY8" fmla="*/ 1303983 h 1577826"/>
              <a:gd name="connsiteX9" fmla="*/ 1529498 w 1601555"/>
              <a:gd name="connsiteY9" fmla="*/ 1253976 h 1577826"/>
              <a:gd name="connsiteX10" fmla="*/ 1529498 w 1601555"/>
              <a:gd name="connsiteY10" fmla="*/ 1220639 h 1577826"/>
              <a:gd name="connsiteX11" fmla="*/ 1474730 w 1601555"/>
              <a:gd name="connsiteY11" fmla="*/ 1215876 h 1577826"/>
              <a:gd name="connsiteX12" fmla="*/ 1434248 w 1601555"/>
              <a:gd name="connsiteY12" fmla="*/ 1282551 h 1577826"/>
              <a:gd name="connsiteX13" fmla="*/ 1429486 w 1601555"/>
              <a:gd name="connsiteY13" fmla="*/ 1368276 h 1577826"/>
              <a:gd name="connsiteX14" fmla="*/ 1469967 w 1601555"/>
              <a:gd name="connsiteY14" fmla="*/ 1403995 h 1577826"/>
              <a:gd name="connsiteX15" fmla="*/ 1515211 w 1601555"/>
              <a:gd name="connsiteY15" fmla="*/ 1449239 h 1577826"/>
              <a:gd name="connsiteX16" fmla="*/ 1524736 w 1601555"/>
              <a:gd name="connsiteY16" fmla="*/ 1523058 h 1577826"/>
              <a:gd name="connsiteX17" fmla="*/ 1489017 w 1601555"/>
              <a:gd name="connsiteY17" fmla="*/ 1568301 h 1577826"/>
              <a:gd name="connsiteX18" fmla="*/ 1439011 w 1601555"/>
              <a:gd name="connsiteY18" fmla="*/ 1577826 h 1577826"/>
              <a:gd name="connsiteX19" fmla="*/ 1398530 w 1601555"/>
              <a:gd name="connsiteY19" fmla="*/ 1565920 h 1577826"/>
              <a:gd name="connsiteX20" fmla="*/ 1358048 w 1601555"/>
              <a:gd name="connsiteY20" fmla="*/ 1539726 h 1577826"/>
              <a:gd name="connsiteX21" fmla="*/ 1346142 w 1601555"/>
              <a:gd name="connsiteY21" fmla="*/ 1506389 h 1577826"/>
              <a:gd name="connsiteX22" fmla="*/ 1353286 w 1601555"/>
              <a:gd name="connsiteY22" fmla="*/ 1449239 h 1577826"/>
              <a:gd name="connsiteX23" fmla="*/ 1391386 w 1601555"/>
              <a:gd name="connsiteY23" fmla="*/ 1368276 h 1577826"/>
              <a:gd name="connsiteX24" fmla="*/ 1396148 w 1601555"/>
              <a:gd name="connsiteY24" fmla="*/ 1299220 h 1577826"/>
              <a:gd name="connsiteX25" fmla="*/ 1379480 w 1601555"/>
              <a:gd name="connsiteY25" fmla="*/ 1230164 h 1577826"/>
              <a:gd name="connsiteX26" fmla="*/ 1365192 w 1601555"/>
              <a:gd name="connsiteY26" fmla="*/ 1180158 h 1577826"/>
              <a:gd name="connsiteX27" fmla="*/ 1293755 w 1601555"/>
              <a:gd name="connsiteY27" fmla="*/ 1173014 h 1577826"/>
              <a:gd name="connsiteX28" fmla="*/ 1277086 w 1601555"/>
              <a:gd name="connsiteY28" fmla="*/ 1206351 h 1577826"/>
              <a:gd name="connsiteX29" fmla="*/ 1288992 w 1601555"/>
              <a:gd name="connsiteY29" fmla="*/ 1253976 h 1577826"/>
              <a:gd name="connsiteX30" fmla="*/ 1279467 w 1601555"/>
              <a:gd name="connsiteY30" fmla="*/ 1303983 h 1577826"/>
              <a:gd name="connsiteX31" fmla="*/ 1250892 w 1601555"/>
              <a:gd name="connsiteY31" fmla="*/ 1332558 h 1577826"/>
              <a:gd name="connsiteX32" fmla="*/ 1203267 w 1601555"/>
              <a:gd name="connsiteY32" fmla="*/ 1318270 h 1577826"/>
              <a:gd name="connsiteX33" fmla="*/ 1188980 w 1601555"/>
              <a:gd name="connsiteY33" fmla="*/ 1287314 h 1577826"/>
              <a:gd name="connsiteX34" fmla="*/ 1186598 w 1601555"/>
              <a:gd name="connsiteY34" fmla="*/ 1234926 h 1577826"/>
              <a:gd name="connsiteX35" fmla="*/ 1188980 w 1601555"/>
              <a:gd name="connsiteY35" fmla="*/ 1208733 h 1577826"/>
              <a:gd name="connsiteX36" fmla="*/ 1177073 w 1601555"/>
              <a:gd name="connsiteY36" fmla="*/ 1194445 h 1577826"/>
              <a:gd name="connsiteX37" fmla="*/ 1148498 w 1601555"/>
              <a:gd name="connsiteY37" fmla="*/ 1177776 h 1577826"/>
              <a:gd name="connsiteX38" fmla="*/ 1098492 w 1601555"/>
              <a:gd name="connsiteY38" fmla="*/ 1168251 h 1577826"/>
              <a:gd name="connsiteX39" fmla="*/ 1038961 w 1601555"/>
              <a:gd name="connsiteY39" fmla="*/ 1175395 h 1577826"/>
              <a:gd name="connsiteX40" fmla="*/ 991336 w 1601555"/>
              <a:gd name="connsiteY40" fmla="*/ 1199208 h 1577826"/>
              <a:gd name="connsiteX41" fmla="*/ 969905 w 1601555"/>
              <a:gd name="connsiteY41" fmla="*/ 1239689 h 1577826"/>
              <a:gd name="connsiteX42" fmla="*/ 974667 w 1601555"/>
              <a:gd name="connsiteY42" fmla="*/ 1299220 h 1577826"/>
              <a:gd name="connsiteX43" fmla="*/ 986573 w 1601555"/>
              <a:gd name="connsiteY43" fmla="*/ 1323033 h 1577826"/>
              <a:gd name="connsiteX44" fmla="*/ 1031817 w 1601555"/>
              <a:gd name="connsiteY44" fmla="*/ 1363514 h 1577826"/>
              <a:gd name="connsiteX45" fmla="*/ 1048486 w 1601555"/>
              <a:gd name="connsiteY45" fmla="*/ 1399233 h 1577826"/>
              <a:gd name="connsiteX46" fmla="*/ 1031817 w 1601555"/>
              <a:gd name="connsiteY46" fmla="*/ 1473051 h 1577826"/>
              <a:gd name="connsiteX47" fmla="*/ 972286 w 1601555"/>
              <a:gd name="connsiteY47" fmla="*/ 1501626 h 1577826"/>
              <a:gd name="connsiteX48" fmla="*/ 931805 w 1601555"/>
              <a:gd name="connsiteY48" fmla="*/ 1501626 h 1577826"/>
              <a:gd name="connsiteX49" fmla="*/ 877036 w 1601555"/>
              <a:gd name="connsiteY49" fmla="*/ 1480195 h 1577826"/>
              <a:gd name="connsiteX50" fmla="*/ 860367 w 1601555"/>
              <a:gd name="connsiteY50" fmla="*/ 1446858 h 1577826"/>
              <a:gd name="connsiteX51" fmla="*/ 862748 w 1601555"/>
              <a:gd name="connsiteY51" fmla="*/ 1406376 h 1577826"/>
              <a:gd name="connsiteX52" fmla="*/ 886561 w 1601555"/>
              <a:gd name="connsiteY52" fmla="*/ 1351608 h 1577826"/>
              <a:gd name="connsiteX53" fmla="*/ 919898 w 1601555"/>
              <a:gd name="connsiteY53" fmla="*/ 1284933 h 1577826"/>
              <a:gd name="connsiteX54" fmla="*/ 929423 w 1601555"/>
              <a:gd name="connsiteY54" fmla="*/ 1234926 h 1577826"/>
              <a:gd name="connsiteX55" fmla="*/ 903230 w 1601555"/>
              <a:gd name="connsiteY55" fmla="*/ 1184920 h 1577826"/>
              <a:gd name="connsiteX56" fmla="*/ 855605 w 1601555"/>
              <a:gd name="connsiteY56" fmla="*/ 1161108 h 1577826"/>
              <a:gd name="connsiteX57" fmla="*/ 793692 w 1601555"/>
              <a:gd name="connsiteY57" fmla="*/ 1153964 h 1577826"/>
              <a:gd name="connsiteX58" fmla="*/ 746067 w 1601555"/>
              <a:gd name="connsiteY58" fmla="*/ 1180158 h 1577826"/>
              <a:gd name="connsiteX59" fmla="*/ 724636 w 1601555"/>
              <a:gd name="connsiteY59" fmla="*/ 1234926 h 1577826"/>
              <a:gd name="connsiteX60" fmla="*/ 703205 w 1601555"/>
              <a:gd name="connsiteY60" fmla="*/ 1303983 h 1577826"/>
              <a:gd name="connsiteX61" fmla="*/ 627005 w 1601555"/>
              <a:gd name="connsiteY61" fmla="*/ 1339701 h 1577826"/>
              <a:gd name="connsiteX62" fmla="*/ 581761 w 1601555"/>
              <a:gd name="connsiteY62" fmla="*/ 1320651 h 1577826"/>
              <a:gd name="connsiteX63" fmla="*/ 569855 w 1601555"/>
              <a:gd name="connsiteY63" fmla="*/ 1282551 h 1577826"/>
              <a:gd name="connsiteX64" fmla="*/ 567473 w 1601555"/>
              <a:gd name="connsiteY64" fmla="*/ 1239689 h 1577826"/>
              <a:gd name="connsiteX65" fmla="*/ 557948 w 1601555"/>
              <a:gd name="connsiteY65" fmla="*/ 1196826 h 1577826"/>
              <a:gd name="connsiteX66" fmla="*/ 522230 w 1601555"/>
              <a:gd name="connsiteY66" fmla="*/ 1175395 h 1577826"/>
              <a:gd name="connsiteX67" fmla="*/ 467461 w 1601555"/>
              <a:gd name="connsiteY67" fmla="*/ 1182539 h 1577826"/>
              <a:gd name="connsiteX68" fmla="*/ 424598 w 1601555"/>
              <a:gd name="connsiteY68" fmla="*/ 1227783 h 1577826"/>
              <a:gd name="connsiteX69" fmla="*/ 422217 w 1601555"/>
              <a:gd name="connsiteY69" fmla="*/ 1275408 h 1577826"/>
              <a:gd name="connsiteX70" fmla="*/ 436505 w 1601555"/>
              <a:gd name="connsiteY70" fmla="*/ 1339701 h 1577826"/>
              <a:gd name="connsiteX71" fmla="*/ 438886 w 1601555"/>
              <a:gd name="connsiteY71" fmla="*/ 1413520 h 1577826"/>
              <a:gd name="connsiteX72" fmla="*/ 419836 w 1601555"/>
              <a:gd name="connsiteY72" fmla="*/ 1458764 h 1577826"/>
              <a:gd name="connsiteX73" fmla="*/ 379355 w 1601555"/>
              <a:gd name="connsiteY73" fmla="*/ 1477814 h 1577826"/>
              <a:gd name="connsiteX74" fmla="*/ 350780 w 1601555"/>
              <a:gd name="connsiteY74" fmla="*/ 1477814 h 1577826"/>
              <a:gd name="connsiteX75" fmla="*/ 310298 w 1601555"/>
              <a:gd name="connsiteY75" fmla="*/ 1449239 h 1577826"/>
              <a:gd name="connsiteX76" fmla="*/ 298392 w 1601555"/>
              <a:gd name="connsiteY76" fmla="*/ 1408758 h 1577826"/>
              <a:gd name="connsiteX77" fmla="*/ 298392 w 1601555"/>
              <a:gd name="connsiteY77" fmla="*/ 1375420 h 1577826"/>
              <a:gd name="connsiteX78" fmla="*/ 310298 w 1601555"/>
              <a:gd name="connsiteY78" fmla="*/ 1346845 h 1577826"/>
              <a:gd name="connsiteX79" fmla="*/ 319823 w 1601555"/>
              <a:gd name="connsiteY79" fmla="*/ 1280170 h 1577826"/>
              <a:gd name="connsiteX80" fmla="*/ 317442 w 1601555"/>
              <a:gd name="connsiteY80" fmla="*/ 1232545 h 1577826"/>
              <a:gd name="connsiteX81" fmla="*/ 300773 w 1601555"/>
              <a:gd name="connsiteY81" fmla="*/ 1199208 h 1577826"/>
              <a:gd name="connsiteX82" fmla="*/ 265055 w 1601555"/>
              <a:gd name="connsiteY82" fmla="*/ 1175395 h 1577826"/>
              <a:gd name="connsiteX83" fmla="*/ 212667 w 1601555"/>
              <a:gd name="connsiteY83" fmla="*/ 1170633 h 1577826"/>
              <a:gd name="connsiteX84" fmla="*/ 188855 w 1601555"/>
              <a:gd name="connsiteY84" fmla="*/ 1182539 h 1577826"/>
              <a:gd name="connsiteX85" fmla="*/ 169805 w 1601555"/>
              <a:gd name="connsiteY85" fmla="*/ 1201589 h 1577826"/>
              <a:gd name="connsiteX86" fmla="*/ 153136 w 1601555"/>
              <a:gd name="connsiteY86" fmla="*/ 1230164 h 1577826"/>
              <a:gd name="connsiteX87" fmla="*/ 138848 w 1601555"/>
              <a:gd name="connsiteY87" fmla="*/ 1277789 h 1577826"/>
              <a:gd name="connsiteX88" fmla="*/ 100748 w 1601555"/>
              <a:gd name="connsiteY88" fmla="*/ 1320651 h 1577826"/>
              <a:gd name="connsiteX89" fmla="*/ 50742 w 1601555"/>
              <a:gd name="connsiteY89" fmla="*/ 1334939 h 1577826"/>
              <a:gd name="connsiteX90" fmla="*/ 7880 w 1601555"/>
              <a:gd name="connsiteY90" fmla="*/ 1339701 h 1577826"/>
              <a:gd name="connsiteX91" fmla="*/ 3117 w 1601555"/>
              <a:gd name="connsiteY91" fmla="*/ 1130151 h 1577826"/>
              <a:gd name="connsiteX92" fmla="*/ 3666 w 1601555"/>
              <a:gd name="connsiteY92" fmla="*/ 608098 h 1577826"/>
              <a:gd name="connsiteX93" fmla="*/ 392207 w 1601555"/>
              <a:gd name="connsiteY93" fmla="*/ 100006 h 1577826"/>
              <a:gd name="connsiteX94" fmla="*/ 815873 w 1601555"/>
              <a:gd name="connsiteY94" fmla="*/ 246 h 1577826"/>
              <a:gd name="connsiteX0" fmla="*/ 815873 w 1601555"/>
              <a:gd name="connsiteY0" fmla="*/ 178 h 1591355"/>
              <a:gd name="connsiteX1" fmla="*/ 1212883 w 1601555"/>
              <a:gd name="connsiteY1" fmla="*/ 119997 h 1591355"/>
              <a:gd name="connsiteX2" fmla="*/ 1601423 w 1601555"/>
              <a:gd name="connsiteY2" fmla="*/ 676555 h 1591355"/>
              <a:gd name="connsiteX3" fmla="*/ 1600705 w 1601555"/>
              <a:gd name="connsiteY3" fmla="*/ 1138919 h 1591355"/>
              <a:gd name="connsiteX4" fmla="*/ 1600936 w 1601555"/>
              <a:gd name="connsiteY4" fmla="*/ 1138918 h 1591355"/>
              <a:gd name="connsiteX5" fmla="*/ 1598555 w 1601555"/>
              <a:gd name="connsiteY5" fmla="*/ 1348468 h 1591355"/>
              <a:gd name="connsiteX6" fmla="*/ 1565217 w 1601555"/>
              <a:gd name="connsiteY6" fmla="*/ 1365137 h 1591355"/>
              <a:gd name="connsiteX7" fmla="*/ 1534261 w 1601555"/>
              <a:gd name="connsiteY7" fmla="*/ 1355612 h 1591355"/>
              <a:gd name="connsiteX8" fmla="*/ 1519973 w 1601555"/>
              <a:gd name="connsiteY8" fmla="*/ 1317512 h 1591355"/>
              <a:gd name="connsiteX9" fmla="*/ 1529498 w 1601555"/>
              <a:gd name="connsiteY9" fmla="*/ 1267505 h 1591355"/>
              <a:gd name="connsiteX10" fmla="*/ 1529498 w 1601555"/>
              <a:gd name="connsiteY10" fmla="*/ 1234168 h 1591355"/>
              <a:gd name="connsiteX11" fmla="*/ 1474730 w 1601555"/>
              <a:gd name="connsiteY11" fmla="*/ 1229405 h 1591355"/>
              <a:gd name="connsiteX12" fmla="*/ 1434248 w 1601555"/>
              <a:gd name="connsiteY12" fmla="*/ 1296080 h 1591355"/>
              <a:gd name="connsiteX13" fmla="*/ 1429486 w 1601555"/>
              <a:gd name="connsiteY13" fmla="*/ 1381805 h 1591355"/>
              <a:gd name="connsiteX14" fmla="*/ 1469967 w 1601555"/>
              <a:gd name="connsiteY14" fmla="*/ 1417524 h 1591355"/>
              <a:gd name="connsiteX15" fmla="*/ 1515211 w 1601555"/>
              <a:gd name="connsiteY15" fmla="*/ 1462768 h 1591355"/>
              <a:gd name="connsiteX16" fmla="*/ 1524736 w 1601555"/>
              <a:gd name="connsiteY16" fmla="*/ 1536587 h 1591355"/>
              <a:gd name="connsiteX17" fmla="*/ 1489017 w 1601555"/>
              <a:gd name="connsiteY17" fmla="*/ 1581830 h 1591355"/>
              <a:gd name="connsiteX18" fmla="*/ 1439011 w 1601555"/>
              <a:gd name="connsiteY18" fmla="*/ 1591355 h 1591355"/>
              <a:gd name="connsiteX19" fmla="*/ 1398530 w 1601555"/>
              <a:gd name="connsiteY19" fmla="*/ 1579449 h 1591355"/>
              <a:gd name="connsiteX20" fmla="*/ 1358048 w 1601555"/>
              <a:gd name="connsiteY20" fmla="*/ 1553255 h 1591355"/>
              <a:gd name="connsiteX21" fmla="*/ 1346142 w 1601555"/>
              <a:gd name="connsiteY21" fmla="*/ 1519918 h 1591355"/>
              <a:gd name="connsiteX22" fmla="*/ 1353286 w 1601555"/>
              <a:gd name="connsiteY22" fmla="*/ 1462768 h 1591355"/>
              <a:gd name="connsiteX23" fmla="*/ 1391386 w 1601555"/>
              <a:gd name="connsiteY23" fmla="*/ 1381805 h 1591355"/>
              <a:gd name="connsiteX24" fmla="*/ 1396148 w 1601555"/>
              <a:gd name="connsiteY24" fmla="*/ 1312749 h 1591355"/>
              <a:gd name="connsiteX25" fmla="*/ 1379480 w 1601555"/>
              <a:gd name="connsiteY25" fmla="*/ 1243693 h 1591355"/>
              <a:gd name="connsiteX26" fmla="*/ 1365192 w 1601555"/>
              <a:gd name="connsiteY26" fmla="*/ 1193687 h 1591355"/>
              <a:gd name="connsiteX27" fmla="*/ 1293755 w 1601555"/>
              <a:gd name="connsiteY27" fmla="*/ 1186543 h 1591355"/>
              <a:gd name="connsiteX28" fmla="*/ 1277086 w 1601555"/>
              <a:gd name="connsiteY28" fmla="*/ 1219880 h 1591355"/>
              <a:gd name="connsiteX29" fmla="*/ 1288992 w 1601555"/>
              <a:gd name="connsiteY29" fmla="*/ 1267505 h 1591355"/>
              <a:gd name="connsiteX30" fmla="*/ 1279467 w 1601555"/>
              <a:gd name="connsiteY30" fmla="*/ 1317512 h 1591355"/>
              <a:gd name="connsiteX31" fmla="*/ 1250892 w 1601555"/>
              <a:gd name="connsiteY31" fmla="*/ 1346087 h 1591355"/>
              <a:gd name="connsiteX32" fmla="*/ 1203267 w 1601555"/>
              <a:gd name="connsiteY32" fmla="*/ 1331799 h 1591355"/>
              <a:gd name="connsiteX33" fmla="*/ 1188980 w 1601555"/>
              <a:gd name="connsiteY33" fmla="*/ 1300843 h 1591355"/>
              <a:gd name="connsiteX34" fmla="*/ 1186598 w 1601555"/>
              <a:gd name="connsiteY34" fmla="*/ 1248455 h 1591355"/>
              <a:gd name="connsiteX35" fmla="*/ 1188980 w 1601555"/>
              <a:gd name="connsiteY35" fmla="*/ 1222262 h 1591355"/>
              <a:gd name="connsiteX36" fmla="*/ 1177073 w 1601555"/>
              <a:gd name="connsiteY36" fmla="*/ 1207974 h 1591355"/>
              <a:gd name="connsiteX37" fmla="*/ 1148498 w 1601555"/>
              <a:gd name="connsiteY37" fmla="*/ 1191305 h 1591355"/>
              <a:gd name="connsiteX38" fmla="*/ 1098492 w 1601555"/>
              <a:gd name="connsiteY38" fmla="*/ 1181780 h 1591355"/>
              <a:gd name="connsiteX39" fmla="*/ 1038961 w 1601555"/>
              <a:gd name="connsiteY39" fmla="*/ 1188924 h 1591355"/>
              <a:gd name="connsiteX40" fmla="*/ 991336 w 1601555"/>
              <a:gd name="connsiteY40" fmla="*/ 1212737 h 1591355"/>
              <a:gd name="connsiteX41" fmla="*/ 969905 w 1601555"/>
              <a:gd name="connsiteY41" fmla="*/ 1253218 h 1591355"/>
              <a:gd name="connsiteX42" fmla="*/ 974667 w 1601555"/>
              <a:gd name="connsiteY42" fmla="*/ 1312749 h 1591355"/>
              <a:gd name="connsiteX43" fmla="*/ 986573 w 1601555"/>
              <a:gd name="connsiteY43" fmla="*/ 1336562 h 1591355"/>
              <a:gd name="connsiteX44" fmla="*/ 1031817 w 1601555"/>
              <a:gd name="connsiteY44" fmla="*/ 1377043 h 1591355"/>
              <a:gd name="connsiteX45" fmla="*/ 1048486 w 1601555"/>
              <a:gd name="connsiteY45" fmla="*/ 1412762 h 1591355"/>
              <a:gd name="connsiteX46" fmla="*/ 1031817 w 1601555"/>
              <a:gd name="connsiteY46" fmla="*/ 1486580 h 1591355"/>
              <a:gd name="connsiteX47" fmla="*/ 972286 w 1601555"/>
              <a:gd name="connsiteY47" fmla="*/ 1515155 h 1591355"/>
              <a:gd name="connsiteX48" fmla="*/ 931805 w 1601555"/>
              <a:gd name="connsiteY48" fmla="*/ 1515155 h 1591355"/>
              <a:gd name="connsiteX49" fmla="*/ 877036 w 1601555"/>
              <a:gd name="connsiteY49" fmla="*/ 1493724 h 1591355"/>
              <a:gd name="connsiteX50" fmla="*/ 860367 w 1601555"/>
              <a:gd name="connsiteY50" fmla="*/ 1460387 h 1591355"/>
              <a:gd name="connsiteX51" fmla="*/ 862748 w 1601555"/>
              <a:gd name="connsiteY51" fmla="*/ 1419905 h 1591355"/>
              <a:gd name="connsiteX52" fmla="*/ 886561 w 1601555"/>
              <a:gd name="connsiteY52" fmla="*/ 1365137 h 1591355"/>
              <a:gd name="connsiteX53" fmla="*/ 919898 w 1601555"/>
              <a:gd name="connsiteY53" fmla="*/ 1298462 h 1591355"/>
              <a:gd name="connsiteX54" fmla="*/ 929423 w 1601555"/>
              <a:gd name="connsiteY54" fmla="*/ 1248455 h 1591355"/>
              <a:gd name="connsiteX55" fmla="*/ 903230 w 1601555"/>
              <a:gd name="connsiteY55" fmla="*/ 1198449 h 1591355"/>
              <a:gd name="connsiteX56" fmla="*/ 855605 w 1601555"/>
              <a:gd name="connsiteY56" fmla="*/ 1174637 h 1591355"/>
              <a:gd name="connsiteX57" fmla="*/ 793692 w 1601555"/>
              <a:gd name="connsiteY57" fmla="*/ 1167493 h 1591355"/>
              <a:gd name="connsiteX58" fmla="*/ 746067 w 1601555"/>
              <a:gd name="connsiteY58" fmla="*/ 1193687 h 1591355"/>
              <a:gd name="connsiteX59" fmla="*/ 724636 w 1601555"/>
              <a:gd name="connsiteY59" fmla="*/ 1248455 h 1591355"/>
              <a:gd name="connsiteX60" fmla="*/ 703205 w 1601555"/>
              <a:gd name="connsiteY60" fmla="*/ 1317512 h 1591355"/>
              <a:gd name="connsiteX61" fmla="*/ 627005 w 1601555"/>
              <a:gd name="connsiteY61" fmla="*/ 1353230 h 1591355"/>
              <a:gd name="connsiteX62" fmla="*/ 581761 w 1601555"/>
              <a:gd name="connsiteY62" fmla="*/ 1334180 h 1591355"/>
              <a:gd name="connsiteX63" fmla="*/ 569855 w 1601555"/>
              <a:gd name="connsiteY63" fmla="*/ 1296080 h 1591355"/>
              <a:gd name="connsiteX64" fmla="*/ 567473 w 1601555"/>
              <a:gd name="connsiteY64" fmla="*/ 1253218 h 1591355"/>
              <a:gd name="connsiteX65" fmla="*/ 557948 w 1601555"/>
              <a:gd name="connsiteY65" fmla="*/ 1210355 h 1591355"/>
              <a:gd name="connsiteX66" fmla="*/ 522230 w 1601555"/>
              <a:gd name="connsiteY66" fmla="*/ 1188924 h 1591355"/>
              <a:gd name="connsiteX67" fmla="*/ 467461 w 1601555"/>
              <a:gd name="connsiteY67" fmla="*/ 1196068 h 1591355"/>
              <a:gd name="connsiteX68" fmla="*/ 424598 w 1601555"/>
              <a:gd name="connsiteY68" fmla="*/ 1241312 h 1591355"/>
              <a:gd name="connsiteX69" fmla="*/ 422217 w 1601555"/>
              <a:gd name="connsiteY69" fmla="*/ 1288937 h 1591355"/>
              <a:gd name="connsiteX70" fmla="*/ 436505 w 1601555"/>
              <a:gd name="connsiteY70" fmla="*/ 1353230 h 1591355"/>
              <a:gd name="connsiteX71" fmla="*/ 438886 w 1601555"/>
              <a:gd name="connsiteY71" fmla="*/ 1427049 h 1591355"/>
              <a:gd name="connsiteX72" fmla="*/ 419836 w 1601555"/>
              <a:gd name="connsiteY72" fmla="*/ 1472293 h 1591355"/>
              <a:gd name="connsiteX73" fmla="*/ 379355 w 1601555"/>
              <a:gd name="connsiteY73" fmla="*/ 1491343 h 1591355"/>
              <a:gd name="connsiteX74" fmla="*/ 350780 w 1601555"/>
              <a:gd name="connsiteY74" fmla="*/ 1491343 h 1591355"/>
              <a:gd name="connsiteX75" fmla="*/ 310298 w 1601555"/>
              <a:gd name="connsiteY75" fmla="*/ 1462768 h 1591355"/>
              <a:gd name="connsiteX76" fmla="*/ 298392 w 1601555"/>
              <a:gd name="connsiteY76" fmla="*/ 1422287 h 1591355"/>
              <a:gd name="connsiteX77" fmla="*/ 298392 w 1601555"/>
              <a:gd name="connsiteY77" fmla="*/ 1388949 h 1591355"/>
              <a:gd name="connsiteX78" fmla="*/ 310298 w 1601555"/>
              <a:gd name="connsiteY78" fmla="*/ 1360374 h 1591355"/>
              <a:gd name="connsiteX79" fmla="*/ 319823 w 1601555"/>
              <a:gd name="connsiteY79" fmla="*/ 1293699 h 1591355"/>
              <a:gd name="connsiteX80" fmla="*/ 317442 w 1601555"/>
              <a:gd name="connsiteY80" fmla="*/ 1246074 h 1591355"/>
              <a:gd name="connsiteX81" fmla="*/ 300773 w 1601555"/>
              <a:gd name="connsiteY81" fmla="*/ 1212737 h 1591355"/>
              <a:gd name="connsiteX82" fmla="*/ 265055 w 1601555"/>
              <a:gd name="connsiteY82" fmla="*/ 1188924 h 1591355"/>
              <a:gd name="connsiteX83" fmla="*/ 212667 w 1601555"/>
              <a:gd name="connsiteY83" fmla="*/ 1184162 h 1591355"/>
              <a:gd name="connsiteX84" fmla="*/ 188855 w 1601555"/>
              <a:gd name="connsiteY84" fmla="*/ 1196068 h 1591355"/>
              <a:gd name="connsiteX85" fmla="*/ 169805 w 1601555"/>
              <a:gd name="connsiteY85" fmla="*/ 1215118 h 1591355"/>
              <a:gd name="connsiteX86" fmla="*/ 153136 w 1601555"/>
              <a:gd name="connsiteY86" fmla="*/ 1243693 h 1591355"/>
              <a:gd name="connsiteX87" fmla="*/ 138848 w 1601555"/>
              <a:gd name="connsiteY87" fmla="*/ 1291318 h 1591355"/>
              <a:gd name="connsiteX88" fmla="*/ 100748 w 1601555"/>
              <a:gd name="connsiteY88" fmla="*/ 1334180 h 1591355"/>
              <a:gd name="connsiteX89" fmla="*/ 50742 w 1601555"/>
              <a:gd name="connsiteY89" fmla="*/ 1348468 h 1591355"/>
              <a:gd name="connsiteX90" fmla="*/ 7880 w 1601555"/>
              <a:gd name="connsiteY90" fmla="*/ 1353230 h 1591355"/>
              <a:gd name="connsiteX91" fmla="*/ 3117 w 1601555"/>
              <a:gd name="connsiteY91" fmla="*/ 1143680 h 1591355"/>
              <a:gd name="connsiteX92" fmla="*/ 3666 w 1601555"/>
              <a:gd name="connsiteY92" fmla="*/ 621627 h 1591355"/>
              <a:gd name="connsiteX93" fmla="*/ 392207 w 1601555"/>
              <a:gd name="connsiteY93" fmla="*/ 113535 h 1591355"/>
              <a:gd name="connsiteX94" fmla="*/ 815873 w 1601555"/>
              <a:gd name="connsiteY94" fmla="*/ 178 h 1591355"/>
              <a:gd name="connsiteX0" fmla="*/ 815873 w 1601555"/>
              <a:gd name="connsiteY0" fmla="*/ 7 h 1591184"/>
              <a:gd name="connsiteX1" fmla="*/ 1212883 w 1601555"/>
              <a:gd name="connsiteY1" fmla="*/ 109628 h 1591184"/>
              <a:gd name="connsiteX2" fmla="*/ 1601423 w 1601555"/>
              <a:gd name="connsiteY2" fmla="*/ 676384 h 1591184"/>
              <a:gd name="connsiteX3" fmla="*/ 1600705 w 1601555"/>
              <a:gd name="connsiteY3" fmla="*/ 1138748 h 1591184"/>
              <a:gd name="connsiteX4" fmla="*/ 1600936 w 1601555"/>
              <a:gd name="connsiteY4" fmla="*/ 1138747 h 1591184"/>
              <a:gd name="connsiteX5" fmla="*/ 1598555 w 1601555"/>
              <a:gd name="connsiteY5" fmla="*/ 1348297 h 1591184"/>
              <a:gd name="connsiteX6" fmla="*/ 1565217 w 1601555"/>
              <a:gd name="connsiteY6" fmla="*/ 1364966 h 1591184"/>
              <a:gd name="connsiteX7" fmla="*/ 1534261 w 1601555"/>
              <a:gd name="connsiteY7" fmla="*/ 1355441 h 1591184"/>
              <a:gd name="connsiteX8" fmla="*/ 1519973 w 1601555"/>
              <a:gd name="connsiteY8" fmla="*/ 1317341 h 1591184"/>
              <a:gd name="connsiteX9" fmla="*/ 1529498 w 1601555"/>
              <a:gd name="connsiteY9" fmla="*/ 1267334 h 1591184"/>
              <a:gd name="connsiteX10" fmla="*/ 1529498 w 1601555"/>
              <a:gd name="connsiteY10" fmla="*/ 1233997 h 1591184"/>
              <a:gd name="connsiteX11" fmla="*/ 1474730 w 1601555"/>
              <a:gd name="connsiteY11" fmla="*/ 1229234 h 1591184"/>
              <a:gd name="connsiteX12" fmla="*/ 1434248 w 1601555"/>
              <a:gd name="connsiteY12" fmla="*/ 1295909 h 1591184"/>
              <a:gd name="connsiteX13" fmla="*/ 1429486 w 1601555"/>
              <a:gd name="connsiteY13" fmla="*/ 1381634 h 1591184"/>
              <a:gd name="connsiteX14" fmla="*/ 1469967 w 1601555"/>
              <a:gd name="connsiteY14" fmla="*/ 1417353 h 1591184"/>
              <a:gd name="connsiteX15" fmla="*/ 1515211 w 1601555"/>
              <a:gd name="connsiteY15" fmla="*/ 1462597 h 1591184"/>
              <a:gd name="connsiteX16" fmla="*/ 1524736 w 1601555"/>
              <a:gd name="connsiteY16" fmla="*/ 1536416 h 1591184"/>
              <a:gd name="connsiteX17" fmla="*/ 1489017 w 1601555"/>
              <a:gd name="connsiteY17" fmla="*/ 1581659 h 1591184"/>
              <a:gd name="connsiteX18" fmla="*/ 1439011 w 1601555"/>
              <a:gd name="connsiteY18" fmla="*/ 1591184 h 1591184"/>
              <a:gd name="connsiteX19" fmla="*/ 1398530 w 1601555"/>
              <a:gd name="connsiteY19" fmla="*/ 1579278 h 1591184"/>
              <a:gd name="connsiteX20" fmla="*/ 1358048 w 1601555"/>
              <a:gd name="connsiteY20" fmla="*/ 1553084 h 1591184"/>
              <a:gd name="connsiteX21" fmla="*/ 1346142 w 1601555"/>
              <a:gd name="connsiteY21" fmla="*/ 1519747 h 1591184"/>
              <a:gd name="connsiteX22" fmla="*/ 1353286 w 1601555"/>
              <a:gd name="connsiteY22" fmla="*/ 1462597 h 1591184"/>
              <a:gd name="connsiteX23" fmla="*/ 1391386 w 1601555"/>
              <a:gd name="connsiteY23" fmla="*/ 1381634 h 1591184"/>
              <a:gd name="connsiteX24" fmla="*/ 1396148 w 1601555"/>
              <a:gd name="connsiteY24" fmla="*/ 1312578 h 1591184"/>
              <a:gd name="connsiteX25" fmla="*/ 1379480 w 1601555"/>
              <a:gd name="connsiteY25" fmla="*/ 1243522 h 1591184"/>
              <a:gd name="connsiteX26" fmla="*/ 1365192 w 1601555"/>
              <a:gd name="connsiteY26" fmla="*/ 1193516 h 1591184"/>
              <a:gd name="connsiteX27" fmla="*/ 1293755 w 1601555"/>
              <a:gd name="connsiteY27" fmla="*/ 1186372 h 1591184"/>
              <a:gd name="connsiteX28" fmla="*/ 1277086 w 1601555"/>
              <a:gd name="connsiteY28" fmla="*/ 1219709 h 1591184"/>
              <a:gd name="connsiteX29" fmla="*/ 1288992 w 1601555"/>
              <a:gd name="connsiteY29" fmla="*/ 1267334 h 1591184"/>
              <a:gd name="connsiteX30" fmla="*/ 1279467 w 1601555"/>
              <a:gd name="connsiteY30" fmla="*/ 1317341 h 1591184"/>
              <a:gd name="connsiteX31" fmla="*/ 1250892 w 1601555"/>
              <a:gd name="connsiteY31" fmla="*/ 1345916 h 1591184"/>
              <a:gd name="connsiteX32" fmla="*/ 1203267 w 1601555"/>
              <a:gd name="connsiteY32" fmla="*/ 1331628 h 1591184"/>
              <a:gd name="connsiteX33" fmla="*/ 1188980 w 1601555"/>
              <a:gd name="connsiteY33" fmla="*/ 1300672 h 1591184"/>
              <a:gd name="connsiteX34" fmla="*/ 1186598 w 1601555"/>
              <a:gd name="connsiteY34" fmla="*/ 1248284 h 1591184"/>
              <a:gd name="connsiteX35" fmla="*/ 1188980 w 1601555"/>
              <a:gd name="connsiteY35" fmla="*/ 1222091 h 1591184"/>
              <a:gd name="connsiteX36" fmla="*/ 1177073 w 1601555"/>
              <a:gd name="connsiteY36" fmla="*/ 1207803 h 1591184"/>
              <a:gd name="connsiteX37" fmla="*/ 1148498 w 1601555"/>
              <a:gd name="connsiteY37" fmla="*/ 1191134 h 1591184"/>
              <a:gd name="connsiteX38" fmla="*/ 1098492 w 1601555"/>
              <a:gd name="connsiteY38" fmla="*/ 1181609 h 1591184"/>
              <a:gd name="connsiteX39" fmla="*/ 1038961 w 1601555"/>
              <a:gd name="connsiteY39" fmla="*/ 1188753 h 1591184"/>
              <a:gd name="connsiteX40" fmla="*/ 991336 w 1601555"/>
              <a:gd name="connsiteY40" fmla="*/ 1212566 h 1591184"/>
              <a:gd name="connsiteX41" fmla="*/ 969905 w 1601555"/>
              <a:gd name="connsiteY41" fmla="*/ 1253047 h 1591184"/>
              <a:gd name="connsiteX42" fmla="*/ 974667 w 1601555"/>
              <a:gd name="connsiteY42" fmla="*/ 1312578 h 1591184"/>
              <a:gd name="connsiteX43" fmla="*/ 986573 w 1601555"/>
              <a:gd name="connsiteY43" fmla="*/ 1336391 h 1591184"/>
              <a:gd name="connsiteX44" fmla="*/ 1031817 w 1601555"/>
              <a:gd name="connsiteY44" fmla="*/ 1376872 h 1591184"/>
              <a:gd name="connsiteX45" fmla="*/ 1048486 w 1601555"/>
              <a:gd name="connsiteY45" fmla="*/ 1412591 h 1591184"/>
              <a:gd name="connsiteX46" fmla="*/ 1031817 w 1601555"/>
              <a:gd name="connsiteY46" fmla="*/ 1486409 h 1591184"/>
              <a:gd name="connsiteX47" fmla="*/ 972286 w 1601555"/>
              <a:gd name="connsiteY47" fmla="*/ 1514984 h 1591184"/>
              <a:gd name="connsiteX48" fmla="*/ 931805 w 1601555"/>
              <a:gd name="connsiteY48" fmla="*/ 1514984 h 1591184"/>
              <a:gd name="connsiteX49" fmla="*/ 877036 w 1601555"/>
              <a:gd name="connsiteY49" fmla="*/ 1493553 h 1591184"/>
              <a:gd name="connsiteX50" fmla="*/ 860367 w 1601555"/>
              <a:gd name="connsiteY50" fmla="*/ 1460216 h 1591184"/>
              <a:gd name="connsiteX51" fmla="*/ 862748 w 1601555"/>
              <a:gd name="connsiteY51" fmla="*/ 1419734 h 1591184"/>
              <a:gd name="connsiteX52" fmla="*/ 886561 w 1601555"/>
              <a:gd name="connsiteY52" fmla="*/ 1364966 h 1591184"/>
              <a:gd name="connsiteX53" fmla="*/ 919898 w 1601555"/>
              <a:gd name="connsiteY53" fmla="*/ 1298291 h 1591184"/>
              <a:gd name="connsiteX54" fmla="*/ 929423 w 1601555"/>
              <a:gd name="connsiteY54" fmla="*/ 1248284 h 1591184"/>
              <a:gd name="connsiteX55" fmla="*/ 903230 w 1601555"/>
              <a:gd name="connsiteY55" fmla="*/ 1198278 h 1591184"/>
              <a:gd name="connsiteX56" fmla="*/ 855605 w 1601555"/>
              <a:gd name="connsiteY56" fmla="*/ 1174466 h 1591184"/>
              <a:gd name="connsiteX57" fmla="*/ 793692 w 1601555"/>
              <a:gd name="connsiteY57" fmla="*/ 1167322 h 1591184"/>
              <a:gd name="connsiteX58" fmla="*/ 746067 w 1601555"/>
              <a:gd name="connsiteY58" fmla="*/ 1193516 h 1591184"/>
              <a:gd name="connsiteX59" fmla="*/ 724636 w 1601555"/>
              <a:gd name="connsiteY59" fmla="*/ 1248284 h 1591184"/>
              <a:gd name="connsiteX60" fmla="*/ 703205 w 1601555"/>
              <a:gd name="connsiteY60" fmla="*/ 1317341 h 1591184"/>
              <a:gd name="connsiteX61" fmla="*/ 627005 w 1601555"/>
              <a:gd name="connsiteY61" fmla="*/ 1353059 h 1591184"/>
              <a:gd name="connsiteX62" fmla="*/ 581761 w 1601555"/>
              <a:gd name="connsiteY62" fmla="*/ 1334009 h 1591184"/>
              <a:gd name="connsiteX63" fmla="*/ 569855 w 1601555"/>
              <a:gd name="connsiteY63" fmla="*/ 1295909 h 1591184"/>
              <a:gd name="connsiteX64" fmla="*/ 567473 w 1601555"/>
              <a:gd name="connsiteY64" fmla="*/ 1253047 h 1591184"/>
              <a:gd name="connsiteX65" fmla="*/ 557948 w 1601555"/>
              <a:gd name="connsiteY65" fmla="*/ 1210184 h 1591184"/>
              <a:gd name="connsiteX66" fmla="*/ 522230 w 1601555"/>
              <a:gd name="connsiteY66" fmla="*/ 1188753 h 1591184"/>
              <a:gd name="connsiteX67" fmla="*/ 467461 w 1601555"/>
              <a:gd name="connsiteY67" fmla="*/ 1195897 h 1591184"/>
              <a:gd name="connsiteX68" fmla="*/ 424598 w 1601555"/>
              <a:gd name="connsiteY68" fmla="*/ 1241141 h 1591184"/>
              <a:gd name="connsiteX69" fmla="*/ 422217 w 1601555"/>
              <a:gd name="connsiteY69" fmla="*/ 1288766 h 1591184"/>
              <a:gd name="connsiteX70" fmla="*/ 436505 w 1601555"/>
              <a:gd name="connsiteY70" fmla="*/ 1353059 h 1591184"/>
              <a:gd name="connsiteX71" fmla="*/ 438886 w 1601555"/>
              <a:gd name="connsiteY71" fmla="*/ 1426878 h 1591184"/>
              <a:gd name="connsiteX72" fmla="*/ 419836 w 1601555"/>
              <a:gd name="connsiteY72" fmla="*/ 1472122 h 1591184"/>
              <a:gd name="connsiteX73" fmla="*/ 379355 w 1601555"/>
              <a:gd name="connsiteY73" fmla="*/ 1491172 h 1591184"/>
              <a:gd name="connsiteX74" fmla="*/ 350780 w 1601555"/>
              <a:gd name="connsiteY74" fmla="*/ 1491172 h 1591184"/>
              <a:gd name="connsiteX75" fmla="*/ 310298 w 1601555"/>
              <a:gd name="connsiteY75" fmla="*/ 1462597 h 1591184"/>
              <a:gd name="connsiteX76" fmla="*/ 298392 w 1601555"/>
              <a:gd name="connsiteY76" fmla="*/ 1422116 h 1591184"/>
              <a:gd name="connsiteX77" fmla="*/ 298392 w 1601555"/>
              <a:gd name="connsiteY77" fmla="*/ 1388778 h 1591184"/>
              <a:gd name="connsiteX78" fmla="*/ 310298 w 1601555"/>
              <a:gd name="connsiteY78" fmla="*/ 1360203 h 1591184"/>
              <a:gd name="connsiteX79" fmla="*/ 319823 w 1601555"/>
              <a:gd name="connsiteY79" fmla="*/ 1293528 h 1591184"/>
              <a:gd name="connsiteX80" fmla="*/ 317442 w 1601555"/>
              <a:gd name="connsiteY80" fmla="*/ 1245903 h 1591184"/>
              <a:gd name="connsiteX81" fmla="*/ 300773 w 1601555"/>
              <a:gd name="connsiteY81" fmla="*/ 1212566 h 1591184"/>
              <a:gd name="connsiteX82" fmla="*/ 265055 w 1601555"/>
              <a:gd name="connsiteY82" fmla="*/ 1188753 h 1591184"/>
              <a:gd name="connsiteX83" fmla="*/ 212667 w 1601555"/>
              <a:gd name="connsiteY83" fmla="*/ 1183991 h 1591184"/>
              <a:gd name="connsiteX84" fmla="*/ 188855 w 1601555"/>
              <a:gd name="connsiteY84" fmla="*/ 1195897 h 1591184"/>
              <a:gd name="connsiteX85" fmla="*/ 169805 w 1601555"/>
              <a:gd name="connsiteY85" fmla="*/ 1214947 h 1591184"/>
              <a:gd name="connsiteX86" fmla="*/ 153136 w 1601555"/>
              <a:gd name="connsiteY86" fmla="*/ 1243522 h 1591184"/>
              <a:gd name="connsiteX87" fmla="*/ 138848 w 1601555"/>
              <a:gd name="connsiteY87" fmla="*/ 1291147 h 1591184"/>
              <a:gd name="connsiteX88" fmla="*/ 100748 w 1601555"/>
              <a:gd name="connsiteY88" fmla="*/ 1334009 h 1591184"/>
              <a:gd name="connsiteX89" fmla="*/ 50742 w 1601555"/>
              <a:gd name="connsiteY89" fmla="*/ 1348297 h 1591184"/>
              <a:gd name="connsiteX90" fmla="*/ 7880 w 1601555"/>
              <a:gd name="connsiteY90" fmla="*/ 1353059 h 1591184"/>
              <a:gd name="connsiteX91" fmla="*/ 3117 w 1601555"/>
              <a:gd name="connsiteY91" fmla="*/ 1143509 h 1591184"/>
              <a:gd name="connsiteX92" fmla="*/ 3666 w 1601555"/>
              <a:gd name="connsiteY92" fmla="*/ 621456 h 1591184"/>
              <a:gd name="connsiteX93" fmla="*/ 392207 w 1601555"/>
              <a:gd name="connsiteY93" fmla="*/ 113364 h 1591184"/>
              <a:gd name="connsiteX94" fmla="*/ 815873 w 1601555"/>
              <a:gd name="connsiteY94" fmla="*/ 7 h 1591184"/>
              <a:gd name="connsiteX0" fmla="*/ 815873 w 1601555"/>
              <a:gd name="connsiteY0" fmla="*/ 26 h 1591203"/>
              <a:gd name="connsiteX1" fmla="*/ 1212883 w 1601555"/>
              <a:gd name="connsiteY1" fmla="*/ 109647 h 1591203"/>
              <a:gd name="connsiteX2" fmla="*/ 1601423 w 1601555"/>
              <a:gd name="connsiteY2" fmla="*/ 676403 h 1591203"/>
              <a:gd name="connsiteX3" fmla="*/ 1600705 w 1601555"/>
              <a:gd name="connsiteY3" fmla="*/ 1138767 h 1591203"/>
              <a:gd name="connsiteX4" fmla="*/ 1600936 w 1601555"/>
              <a:gd name="connsiteY4" fmla="*/ 1138766 h 1591203"/>
              <a:gd name="connsiteX5" fmla="*/ 1598555 w 1601555"/>
              <a:gd name="connsiteY5" fmla="*/ 1348316 h 1591203"/>
              <a:gd name="connsiteX6" fmla="*/ 1565217 w 1601555"/>
              <a:gd name="connsiteY6" fmla="*/ 1364985 h 1591203"/>
              <a:gd name="connsiteX7" fmla="*/ 1534261 w 1601555"/>
              <a:gd name="connsiteY7" fmla="*/ 1355460 h 1591203"/>
              <a:gd name="connsiteX8" fmla="*/ 1519973 w 1601555"/>
              <a:gd name="connsiteY8" fmla="*/ 1317360 h 1591203"/>
              <a:gd name="connsiteX9" fmla="*/ 1529498 w 1601555"/>
              <a:gd name="connsiteY9" fmla="*/ 1267353 h 1591203"/>
              <a:gd name="connsiteX10" fmla="*/ 1529498 w 1601555"/>
              <a:gd name="connsiteY10" fmla="*/ 1234016 h 1591203"/>
              <a:gd name="connsiteX11" fmla="*/ 1474730 w 1601555"/>
              <a:gd name="connsiteY11" fmla="*/ 1229253 h 1591203"/>
              <a:gd name="connsiteX12" fmla="*/ 1434248 w 1601555"/>
              <a:gd name="connsiteY12" fmla="*/ 1295928 h 1591203"/>
              <a:gd name="connsiteX13" fmla="*/ 1429486 w 1601555"/>
              <a:gd name="connsiteY13" fmla="*/ 1381653 h 1591203"/>
              <a:gd name="connsiteX14" fmla="*/ 1469967 w 1601555"/>
              <a:gd name="connsiteY14" fmla="*/ 1417372 h 1591203"/>
              <a:gd name="connsiteX15" fmla="*/ 1515211 w 1601555"/>
              <a:gd name="connsiteY15" fmla="*/ 1462616 h 1591203"/>
              <a:gd name="connsiteX16" fmla="*/ 1524736 w 1601555"/>
              <a:gd name="connsiteY16" fmla="*/ 1536435 h 1591203"/>
              <a:gd name="connsiteX17" fmla="*/ 1489017 w 1601555"/>
              <a:gd name="connsiteY17" fmla="*/ 1581678 h 1591203"/>
              <a:gd name="connsiteX18" fmla="*/ 1439011 w 1601555"/>
              <a:gd name="connsiteY18" fmla="*/ 1591203 h 1591203"/>
              <a:gd name="connsiteX19" fmla="*/ 1398530 w 1601555"/>
              <a:gd name="connsiteY19" fmla="*/ 1579297 h 1591203"/>
              <a:gd name="connsiteX20" fmla="*/ 1358048 w 1601555"/>
              <a:gd name="connsiteY20" fmla="*/ 1553103 h 1591203"/>
              <a:gd name="connsiteX21" fmla="*/ 1346142 w 1601555"/>
              <a:gd name="connsiteY21" fmla="*/ 1519766 h 1591203"/>
              <a:gd name="connsiteX22" fmla="*/ 1353286 w 1601555"/>
              <a:gd name="connsiteY22" fmla="*/ 1462616 h 1591203"/>
              <a:gd name="connsiteX23" fmla="*/ 1391386 w 1601555"/>
              <a:gd name="connsiteY23" fmla="*/ 1381653 h 1591203"/>
              <a:gd name="connsiteX24" fmla="*/ 1396148 w 1601555"/>
              <a:gd name="connsiteY24" fmla="*/ 1312597 h 1591203"/>
              <a:gd name="connsiteX25" fmla="*/ 1379480 w 1601555"/>
              <a:gd name="connsiteY25" fmla="*/ 1243541 h 1591203"/>
              <a:gd name="connsiteX26" fmla="*/ 1365192 w 1601555"/>
              <a:gd name="connsiteY26" fmla="*/ 1193535 h 1591203"/>
              <a:gd name="connsiteX27" fmla="*/ 1293755 w 1601555"/>
              <a:gd name="connsiteY27" fmla="*/ 1186391 h 1591203"/>
              <a:gd name="connsiteX28" fmla="*/ 1277086 w 1601555"/>
              <a:gd name="connsiteY28" fmla="*/ 1219728 h 1591203"/>
              <a:gd name="connsiteX29" fmla="*/ 1288992 w 1601555"/>
              <a:gd name="connsiteY29" fmla="*/ 1267353 h 1591203"/>
              <a:gd name="connsiteX30" fmla="*/ 1279467 w 1601555"/>
              <a:gd name="connsiteY30" fmla="*/ 1317360 h 1591203"/>
              <a:gd name="connsiteX31" fmla="*/ 1250892 w 1601555"/>
              <a:gd name="connsiteY31" fmla="*/ 1345935 h 1591203"/>
              <a:gd name="connsiteX32" fmla="*/ 1203267 w 1601555"/>
              <a:gd name="connsiteY32" fmla="*/ 1331647 h 1591203"/>
              <a:gd name="connsiteX33" fmla="*/ 1188980 w 1601555"/>
              <a:gd name="connsiteY33" fmla="*/ 1300691 h 1591203"/>
              <a:gd name="connsiteX34" fmla="*/ 1186598 w 1601555"/>
              <a:gd name="connsiteY34" fmla="*/ 1248303 h 1591203"/>
              <a:gd name="connsiteX35" fmla="*/ 1188980 w 1601555"/>
              <a:gd name="connsiteY35" fmla="*/ 1222110 h 1591203"/>
              <a:gd name="connsiteX36" fmla="*/ 1177073 w 1601555"/>
              <a:gd name="connsiteY36" fmla="*/ 1207822 h 1591203"/>
              <a:gd name="connsiteX37" fmla="*/ 1148498 w 1601555"/>
              <a:gd name="connsiteY37" fmla="*/ 1191153 h 1591203"/>
              <a:gd name="connsiteX38" fmla="*/ 1098492 w 1601555"/>
              <a:gd name="connsiteY38" fmla="*/ 1181628 h 1591203"/>
              <a:gd name="connsiteX39" fmla="*/ 1038961 w 1601555"/>
              <a:gd name="connsiteY39" fmla="*/ 1188772 h 1591203"/>
              <a:gd name="connsiteX40" fmla="*/ 991336 w 1601555"/>
              <a:gd name="connsiteY40" fmla="*/ 1212585 h 1591203"/>
              <a:gd name="connsiteX41" fmla="*/ 969905 w 1601555"/>
              <a:gd name="connsiteY41" fmla="*/ 1253066 h 1591203"/>
              <a:gd name="connsiteX42" fmla="*/ 974667 w 1601555"/>
              <a:gd name="connsiteY42" fmla="*/ 1312597 h 1591203"/>
              <a:gd name="connsiteX43" fmla="*/ 986573 w 1601555"/>
              <a:gd name="connsiteY43" fmla="*/ 1336410 h 1591203"/>
              <a:gd name="connsiteX44" fmla="*/ 1031817 w 1601555"/>
              <a:gd name="connsiteY44" fmla="*/ 1376891 h 1591203"/>
              <a:gd name="connsiteX45" fmla="*/ 1048486 w 1601555"/>
              <a:gd name="connsiteY45" fmla="*/ 1412610 h 1591203"/>
              <a:gd name="connsiteX46" fmla="*/ 1031817 w 1601555"/>
              <a:gd name="connsiteY46" fmla="*/ 1486428 h 1591203"/>
              <a:gd name="connsiteX47" fmla="*/ 972286 w 1601555"/>
              <a:gd name="connsiteY47" fmla="*/ 1515003 h 1591203"/>
              <a:gd name="connsiteX48" fmla="*/ 931805 w 1601555"/>
              <a:gd name="connsiteY48" fmla="*/ 1515003 h 1591203"/>
              <a:gd name="connsiteX49" fmla="*/ 877036 w 1601555"/>
              <a:gd name="connsiteY49" fmla="*/ 1493572 h 1591203"/>
              <a:gd name="connsiteX50" fmla="*/ 860367 w 1601555"/>
              <a:gd name="connsiteY50" fmla="*/ 1460235 h 1591203"/>
              <a:gd name="connsiteX51" fmla="*/ 862748 w 1601555"/>
              <a:gd name="connsiteY51" fmla="*/ 1419753 h 1591203"/>
              <a:gd name="connsiteX52" fmla="*/ 886561 w 1601555"/>
              <a:gd name="connsiteY52" fmla="*/ 1364985 h 1591203"/>
              <a:gd name="connsiteX53" fmla="*/ 919898 w 1601555"/>
              <a:gd name="connsiteY53" fmla="*/ 1298310 h 1591203"/>
              <a:gd name="connsiteX54" fmla="*/ 929423 w 1601555"/>
              <a:gd name="connsiteY54" fmla="*/ 1248303 h 1591203"/>
              <a:gd name="connsiteX55" fmla="*/ 903230 w 1601555"/>
              <a:gd name="connsiteY55" fmla="*/ 1198297 h 1591203"/>
              <a:gd name="connsiteX56" fmla="*/ 855605 w 1601555"/>
              <a:gd name="connsiteY56" fmla="*/ 1174485 h 1591203"/>
              <a:gd name="connsiteX57" fmla="*/ 793692 w 1601555"/>
              <a:gd name="connsiteY57" fmla="*/ 1167341 h 1591203"/>
              <a:gd name="connsiteX58" fmla="*/ 746067 w 1601555"/>
              <a:gd name="connsiteY58" fmla="*/ 1193535 h 1591203"/>
              <a:gd name="connsiteX59" fmla="*/ 724636 w 1601555"/>
              <a:gd name="connsiteY59" fmla="*/ 1248303 h 1591203"/>
              <a:gd name="connsiteX60" fmla="*/ 703205 w 1601555"/>
              <a:gd name="connsiteY60" fmla="*/ 1317360 h 1591203"/>
              <a:gd name="connsiteX61" fmla="*/ 627005 w 1601555"/>
              <a:gd name="connsiteY61" fmla="*/ 1353078 h 1591203"/>
              <a:gd name="connsiteX62" fmla="*/ 581761 w 1601555"/>
              <a:gd name="connsiteY62" fmla="*/ 1334028 h 1591203"/>
              <a:gd name="connsiteX63" fmla="*/ 569855 w 1601555"/>
              <a:gd name="connsiteY63" fmla="*/ 1295928 h 1591203"/>
              <a:gd name="connsiteX64" fmla="*/ 567473 w 1601555"/>
              <a:gd name="connsiteY64" fmla="*/ 1253066 h 1591203"/>
              <a:gd name="connsiteX65" fmla="*/ 557948 w 1601555"/>
              <a:gd name="connsiteY65" fmla="*/ 1210203 h 1591203"/>
              <a:gd name="connsiteX66" fmla="*/ 522230 w 1601555"/>
              <a:gd name="connsiteY66" fmla="*/ 1188772 h 1591203"/>
              <a:gd name="connsiteX67" fmla="*/ 467461 w 1601555"/>
              <a:gd name="connsiteY67" fmla="*/ 1195916 h 1591203"/>
              <a:gd name="connsiteX68" fmla="*/ 424598 w 1601555"/>
              <a:gd name="connsiteY68" fmla="*/ 1241160 h 1591203"/>
              <a:gd name="connsiteX69" fmla="*/ 422217 w 1601555"/>
              <a:gd name="connsiteY69" fmla="*/ 1288785 h 1591203"/>
              <a:gd name="connsiteX70" fmla="*/ 436505 w 1601555"/>
              <a:gd name="connsiteY70" fmla="*/ 1353078 h 1591203"/>
              <a:gd name="connsiteX71" fmla="*/ 438886 w 1601555"/>
              <a:gd name="connsiteY71" fmla="*/ 1426897 h 1591203"/>
              <a:gd name="connsiteX72" fmla="*/ 419836 w 1601555"/>
              <a:gd name="connsiteY72" fmla="*/ 1472141 h 1591203"/>
              <a:gd name="connsiteX73" fmla="*/ 379355 w 1601555"/>
              <a:gd name="connsiteY73" fmla="*/ 1491191 h 1591203"/>
              <a:gd name="connsiteX74" fmla="*/ 350780 w 1601555"/>
              <a:gd name="connsiteY74" fmla="*/ 1491191 h 1591203"/>
              <a:gd name="connsiteX75" fmla="*/ 310298 w 1601555"/>
              <a:gd name="connsiteY75" fmla="*/ 1462616 h 1591203"/>
              <a:gd name="connsiteX76" fmla="*/ 298392 w 1601555"/>
              <a:gd name="connsiteY76" fmla="*/ 1422135 h 1591203"/>
              <a:gd name="connsiteX77" fmla="*/ 298392 w 1601555"/>
              <a:gd name="connsiteY77" fmla="*/ 1388797 h 1591203"/>
              <a:gd name="connsiteX78" fmla="*/ 310298 w 1601555"/>
              <a:gd name="connsiteY78" fmla="*/ 1360222 h 1591203"/>
              <a:gd name="connsiteX79" fmla="*/ 319823 w 1601555"/>
              <a:gd name="connsiteY79" fmla="*/ 1293547 h 1591203"/>
              <a:gd name="connsiteX80" fmla="*/ 317442 w 1601555"/>
              <a:gd name="connsiteY80" fmla="*/ 1245922 h 1591203"/>
              <a:gd name="connsiteX81" fmla="*/ 300773 w 1601555"/>
              <a:gd name="connsiteY81" fmla="*/ 1212585 h 1591203"/>
              <a:gd name="connsiteX82" fmla="*/ 265055 w 1601555"/>
              <a:gd name="connsiteY82" fmla="*/ 1188772 h 1591203"/>
              <a:gd name="connsiteX83" fmla="*/ 212667 w 1601555"/>
              <a:gd name="connsiteY83" fmla="*/ 1184010 h 1591203"/>
              <a:gd name="connsiteX84" fmla="*/ 188855 w 1601555"/>
              <a:gd name="connsiteY84" fmla="*/ 1195916 h 1591203"/>
              <a:gd name="connsiteX85" fmla="*/ 169805 w 1601555"/>
              <a:gd name="connsiteY85" fmla="*/ 1214966 h 1591203"/>
              <a:gd name="connsiteX86" fmla="*/ 153136 w 1601555"/>
              <a:gd name="connsiteY86" fmla="*/ 1243541 h 1591203"/>
              <a:gd name="connsiteX87" fmla="*/ 138848 w 1601555"/>
              <a:gd name="connsiteY87" fmla="*/ 1291166 h 1591203"/>
              <a:gd name="connsiteX88" fmla="*/ 100748 w 1601555"/>
              <a:gd name="connsiteY88" fmla="*/ 1334028 h 1591203"/>
              <a:gd name="connsiteX89" fmla="*/ 50742 w 1601555"/>
              <a:gd name="connsiteY89" fmla="*/ 1348316 h 1591203"/>
              <a:gd name="connsiteX90" fmla="*/ 7880 w 1601555"/>
              <a:gd name="connsiteY90" fmla="*/ 1353078 h 1591203"/>
              <a:gd name="connsiteX91" fmla="*/ 3117 w 1601555"/>
              <a:gd name="connsiteY91" fmla="*/ 1143528 h 1591203"/>
              <a:gd name="connsiteX92" fmla="*/ 3666 w 1601555"/>
              <a:gd name="connsiteY92" fmla="*/ 621475 h 1591203"/>
              <a:gd name="connsiteX93" fmla="*/ 385408 w 1601555"/>
              <a:gd name="connsiteY93" fmla="*/ 103185 h 1591203"/>
              <a:gd name="connsiteX94" fmla="*/ 815873 w 1601555"/>
              <a:gd name="connsiteY94" fmla="*/ 26 h 1591203"/>
              <a:gd name="connsiteX0" fmla="*/ 822405 w 1608087"/>
              <a:gd name="connsiteY0" fmla="*/ 26 h 1591203"/>
              <a:gd name="connsiteX1" fmla="*/ 1219415 w 1608087"/>
              <a:gd name="connsiteY1" fmla="*/ 109647 h 1591203"/>
              <a:gd name="connsiteX2" fmla="*/ 1607955 w 1608087"/>
              <a:gd name="connsiteY2" fmla="*/ 676403 h 1591203"/>
              <a:gd name="connsiteX3" fmla="*/ 1607237 w 1608087"/>
              <a:gd name="connsiteY3" fmla="*/ 1138767 h 1591203"/>
              <a:gd name="connsiteX4" fmla="*/ 1607468 w 1608087"/>
              <a:gd name="connsiteY4" fmla="*/ 1138766 h 1591203"/>
              <a:gd name="connsiteX5" fmla="*/ 1605087 w 1608087"/>
              <a:gd name="connsiteY5" fmla="*/ 1348316 h 1591203"/>
              <a:gd name="connsiteX6" fmla="*/ 1571749 w 1608087"/>
              <a:gd name="connsiteY6" fmla="*/ 1364985 h 1591203"/>
              <a:gd name="connsiteX7" fmla="*/ 1540793 w 1608087"/>
              <a:gd name="connsiteY7" fmla="*/ 1355460 h 1591203"/>
              <a:gd name="connsiteX8" fmla="*/ 1526505 w 1608087"/>
              <a:gd name="connsiteY8" fmla="*/ 1317360 h 1591203"/>
              <a:gd name="connsiteX9" fmla="*/ 1536030 w 1608087"/>
              <a:gd name="connsiteY9" fmla="*/ 1267353 h 1591203"/>
              <a:gd name="connsiteX10" fmla="*/ 1536030 w 1608087"/>
              <a:gd name="connsiteY10" fmla="*/ 1234016 h 1591203"/>
              <a:gd name="connsiteX11" fmla="*/ 1481262 w 1608087"/>
              <a:gd name="connsiteY11" fmla="*/ 1229253 h 1591203"/>
              <a:gd name="connsiteX12" fmla="*/ 1440780 w 1608087"/>
              <a:gd name="connsiteY12" fmla="*/ 1295928 h 1591203"/>
              <a:gd name="connsiteX13" fmla="*/ 1436018 w 1608087"/>
              <a:gd name="connsiteY13" fmla="*/ 1381653 h 1591203"/>
              <a:gd name="connsiteX14" fmla="*/ 1476499 w 1608087"/>
              <a:gd name="connsiteY14" fmla="*/ 1417372 h 1591203"/>
              <a:gd name="connsiteX15" fmla="*/ 1521743 w 1608087"/>
              <a:gd name="connsiteY15" fmla="*/ 1462616 h 1591203"/>
              <a:gd name="connsiteX16" fmla="*/ 1531268 w 1608087"/>
              <a:gd name="connsiteY16" fmla="*/ 1536435 h 1591203"/>
              <a:gd name="connsiteX17" fmla="*/ 1495549 w 1608087"/>
              <a:gd name="connsiteY17" fmla="*/ 1581678 h 1591203"/>
              <a:gd name="connsiteX18" fmla="*/ 1445543 w 1608087"/>
              <a:gd name="connsiteY18" fmla="*/ 1591203 h 1591203"/>
              <a:gd name="connsiteX19" fmla="*/ 1405062 w 1608087"/>
              <a:gd name="connsiteY19" fmla="*/ 1579297 h 1591203"/>
              <a:gd name="connsiteX20" fmla="*/ 1364580 w 1608087"/>
              <a:gd name="connsiteY20" fmla="*/ 1553103 h 1591203"/>
              <a:gd name="connsiteX21" fmla="*/ 1352674 w 1608087"/>
              <a:gd name="connsiteY21" fmla="*/ 1519766 h 1591203"/>
              <a:gd name="connsiteX22" fmla="*/ 1359818 w 1608087"/>
              <a:gd name="connsiteY22" fmla="*/ 1462616 h 1591203"/>
              <a:gd name="connsiteX23" fmla="*/ 1397918 w 1608087"/>
              <a:gd name="connsiteY23" fmla="*/ 1381653 h 1591203"/>
              <a:gd name="connsiteX24" fmla="*/ 1402680 w 1608087"/>
              <a:gd name="connsiteY24" fmla="*/ 1312597 h 1591203"/>
              <a:gd name="connsiteX25" fmla="*/ 1386012 w 1608087"/>
              <a:gd name="connsiteY25" fmla="*/ 1243541 h 1591203"/>
              <a:gd name="connsiteX26" fmla="*/ 1371724 w 1608087"/>
              <a:gd name="connsiteY26" fmla="*/ 1193535 h 1591203"/>
              <a:gd name="connsiteX27" fmla="*/ 1300287 w 1608087"/>
              <a:gd name="connsiteY27" fmla="*/ 1186391 h 1591203"/>
              <a:gd name="connsiteX28" fmla="*/ 1283618 w 1608087"/>
              <a:gd name="connsiteY28" fmla="*/ 1219728 h 1591203"/>
              <a:gd name="connsiteX29" fmla="*/ 1295524 w 1608087"/>
              <a:gd name="connsiteY29" fmla="*/ 1267353 h 1591203"/>
              <a:gd name="connsiteX30" fmla="*/ 1285999 w 1608087"/>
              <a:gd name="connsiteY30" fmla="*/ 1317360 h 1591203"/>
              <a:gd name="connsiteX31" fmla="*/ 1257424 w 1608087"/>
              <a:gd name="connsiteY31" fmla="*/ 1345935 h 1591203"/>
              <a:gd name="connsiteX32" fmla="*/ 1209799 w 1608087"/>
              <a:gd name="connsiteY32" fmla="*/ 1331647 h 1591203"/>
              <a:gd name="connsiteX33" fmla="*/ 1195512 w 1608087"/>
              <a:gd name="connsiteY33" fmla="*/ 1300691 h 1591203"/>
              <a:gd name="connsiteX34" fmla="*/ 1193130 w 1608087"/>
              <a:gd name="connsiteY34" fmla="*/ 1248303 h 1591203"/>
              <a:gd name="connsiteX35" fmla="*/ 1195512 w 1608087"/>
              <a:gd name="connsiteY35" fmla="*/ 1222110 h 1591203"/>
              <a:gd name="connsiteX36" fmla="*/ 1183605 w 1608087"/>
              <a:gd name="connsiteY36" fmla="*/ 1207822 h 1591203"/>
              <a:gd name="connsiteX37" fmla="*/ 1155030 w 1608087"/>
              <a:gd name="connsiteY37" fmla="*/ 1191153 h 1591203"/>
              <a:gd name="connsiteX38" fmla="*/ 1105024 w 1608087"/>
              <a:gd name="connsiteY38" fmla="*/ 1181628 h 1591203"/>
              <a:gd name="connsiteX39" fmla="*/ 1045493 w 1608087"/>
              <a:gd name="connsiteY39" fmla="*/ 1188772 h 1591203"/>
              <a:gd name="connsiteX40" fmla="*/ 997868 w 1608087"/>
              <a:gd name="connsiteY40" fmla="*/ 1212585 h 1591203"/>
              <a:gd name="connsiteX41" fmla="*/ 976437 w 1608087"/>
              <a:gd name="connsiteY41" fmla="*/ 1253066 h 1591203"/>
              <a:gd name="connsiteX42" fmla="*/ 981199 w 1608087"/>
              <a:gd name="connsiteY42" fmla="*/ 1312597 h 1591203"/>
              <a:gd name="connsiteX43" fmla="*/ 993105 w 1608087"/>
              <a:gd name="connsiteY43" fmla="*/ 1336410 h 1591203"/>
              <a:gd name="connsiteX44" fmla="*/ 1038349 w 1608087"/>
              <a:gd name="connsiteY44" fmla="*/ 1376891 h 1591203"/>
              <a:gd name="connsiteX45" fmla="*/ 1055018 w 1608087"/>
              <a:gd name="connsiteY45" fmla="*/ 1412610 h 1591203"/>
              <a:gd name="connsiteX46" fmla="*/ 1038349 w 1608087"/>
              <a:gd name="connsiteY46" fmla="*/ 1486428 h 1591203"/>
              <a:gd name="connsiteX47" fmla="*/ 978818 w 1608087"/>
              <a:gd name="connsiteY47" fmla="*/ 1515003 h 1591203"/>
              <a:gd name="connsiteX48" fmla="*/ 938337 w 1608087"/>
              <a:gd name="connsiteY48" fmla="*/ 1515003 h 1591203"/>
              <a:gd name="connsiteX49" fmla="*/ 883568 w 1608087"/>
              <a:gd name="connsiteY49" fmla="*/ 1493572 h 1591203"/>
              <a:gd name="connsiteX50" fmla="*/ 866899 w 1608087"/>
              <a:gd name="connsiteY50" fmla="*/ 1460235 h 1591203"/>
              <a:gd name="connsiteX51" fmla="*/ 869280 w 1608087"/>
              <a:gd name="connsiteY51" fmla="*/ 1419753 h 1591203"/>
              <a:gd name="connsiteX52" fmla="*/ 893093 w 1608087"/>
              <a:gd name="connsiteY52" fmla="*/ 1364985 h 1591203"/>
              <a:gd name="connsiteX53" fmla="*/ 926430 w 1608087"/>
              <a:gd name="connsiteY53" fmla="*/ 1298310 h 1591203"/>
              <a:gd name="connsiteX54" fmla="*/ 935955 w 1608087"/>
              <a:gd name="connsiteY54" fmla="*/ 1248303 h 1591203"/>
              <a:gd name="connsiteX55" fmla="*/ 909762 w 1608087"/>
              <a:gd name="connsiteY55" fmla="*/ 1198297 h 1591203"/>
              <a:gd name="connsiteX56" fmla="*/ 862137 w 1608087"/>
              <a:gd name="connsiteY56" fmla="*/ 1174485 h 1591203"/>
              <a:gd name="connsiteX57" fmla="*/ 800224 w 1608087"/>
              <a:gd name="connsiteY57" fmla="*/ 1167341 h 1591203"/>
              <a:gd name="connsiteX58" fmla="*/ 752599 w 1608087"/>
              <a:gd name="connsiteY58" fmla="*/ 1193535 h 1591203"/>
              <a:gd name="connsiteX59" fmla="*/ 731168 w 1608087"/>
              <a:gd name="connsiteY59" fmla="*/ 1248303 h 1591203"/>
              <a:gd name="connsiteX60" fmla="*/ 709737 w 1608087"/>
              <a:gd name="connsiteY60" fmla="*/ 1317360 h 1591203"/>
              <a:gd name="connsiteX61" fmla="*/ 633537 w 1608087"/>
              <a:gd name="connsiteY61" fmla="*/ 1353078 h 1591203"/>
              <a:gd name="connsiteX62" fmla="*/ 588293 w 1608087"/>
              <a:gd name="connsiteY62" fmla="*/ 1334028 h 1591203"/>
              <a:gd name="connsiteX63" fmla="*/ 576387 w 1608087"/>
              <a:gd name="connsiteY63" fmla="*/ 1295928 h 1591203"/>
              <a:gd name="connsiteX64" fmla="*/ 574005 w 1608087"/>
              <a:gd name="connsiteY64" fmla="*/ 1253066 h 1591203"/>
              <a:gd name="connsiteX65" fmla="*/ 564480 w 1608087"/>
              <a:gd name="connsiteY65" fmla="*/ 1210203 h 1591203"/>
              <a:gd name="connsiteX66" fmla="*/ 528762 w 1608087"/>
              <a:gd name="connsiteY66" fmla="*/ 1188772 h 1591203"/>
              <a:gd name="connsiteX67" fmla="*/ 473993 w 1608087"/>
              <a:gd name="connsiteY67" fmla="*/ 1195916 h 1591203"/>
              <a:gd name="connsiteX68" fmla="*/ 431130 w 1608087"/>
              <a:gd name="connsiteY68" fmla="*/ 1241160 h 1591203"/>
              <a:gd name="connsiteX69" fmla="*/ 428749 w 1608087"/>
              <a:gd name="connsiteY69" fmla="*/ 1288785 h 1591203"/>
              <a:gd name="connsiteX70" fmla="*/ 443037 w 1608087"/>
              <a:gd name="connsiteY70" fmla="*/ 1353078 h 1591203"/>
              <a:gd name="connsiteX71" fmla="*/ 445418 w 1608087"/>
              <a:gd name="connsiteY71" fmla="*/ 1426897 h 1591203"/>
              <a:gd name="connsiteX72" fmla="*/ 426368 w 1608087"/>
              <a:gd name="connsiteY72" fmla="*/ 1472141 h 1591203"/>
              <a:gd name="connsiteX73" fmla="*/ 385887 w 1608087"/>
              <a:gd name="connsiteY73" fmla="*/ 1491191 h 1591203"/>
              <a:gd name="connsiteX74" fmla="*/ 357312 w 1608087"/>
              <a:gd name="connsiteY74" fmla="*/ 1491191 h 1591203"/>
              <a:gd name="connsiteX75" fmla="*/ 316830 w 1608087"/>
              <a:gd name="connsiteY75" fmla="*/ 1462616 h 1591203"/>
              <a:gd name="connsiteX76" fmla="*/ 304924 w 1608087"/>
              <a:gd name="connsiteY76" fmla="*/ 1422135 h 1591203"/>
              <a:gd name="connsiteX77" fmla="*/ 304924 w 1608087"/>
              <a:gd name="connsiteY77" fmla="*/ 1388797 h 1591203"/>
              <a:gd name="connsiteX78" fmla="*/ 316830 w 1608087"/>
              <a:gd name="connsiteY78" fmla="*/ 1360222 h 1591203"/>
              <a:gd name="connsiteX79" fmla="*/ 326355 w 1608087"/>
              <a:gd name="connsiteY79" fmla="*/ 1293547 h 1591203"/>
              <a:gd name="connsiteX80" fmla="*/ 323974 w 1608087"/>
              <a:gd name="connsiteY80" fmla="*/ 1245922 h 1591203"/>
              <a:gd name="connsiteX81" fmla="*/ 307305 w 1608087"/>
              <a:gd name="connsiteY81" fmla="*/ 1212585 h 1591203"/>
              <a:gd name="connsiteX82" fmla="*/ 271587 w 1608087"/>
              <a:gd name="connsiteY82" fmla="*/ 1188772 h 1591203"/>
              <a:gd name="connsiteX83" fmla="*/ 219199 w 1608087"/>
              <a:gd name="connsiteY83" fmla="*/ 1184010 h 1591203"/>
              <a:gd name="connsiteX84" fmla="*/ 195387 w 1608087"/>
              <a:gd name="connsiteY84" fmla="*/ 1195916 h 1591203"/>
              <a:gd name="connsiteX85" fmla="*/ 176337 w 1608087"/>
              <a:gd name="connsiteY85" fmla="*/ 1214966 h 1591203"/>
              <a:gd name="connsiteX86" fmla="*/ 159668 w 1608087"/>
              <a:gd name="connsiteY86" fmla="*/ 1243541 h 1591203"/>
              <a:gd name="connsiteX87" fmla="*/ 145380 w 1608087"/>
              <a:gd name="connsiteY87" fmla="*/ 1291166 h 1591203"/>
              <a:gd name="connsiteX88" fmla="*/ 107280 w 1608087"/>
              <a:gd name="connsiteY88" fmla="*/ 1334028 h 1591203"/>
              <a:gd name="connsiteX89" fmla="*/ 57274 w 1608087"/>
              <a:gd name="connsiteY89" fmla="*/ 1348316 h 1591203"/>
              <a:gd name="connsiteX90" fmla="*/ 14412 w 1608087"/>
              <a:gd name="connsiteY90" fmla="*/ 1353078 h 1591203"/>
              <a:gd name="connsiteX91" fmla="*/ 9649 w 1608087"/>
              <a:gd name="connsiteY91" fmla="*/ 1143528 h 1591203"/>
              <a:gd name="connsiteX92" fmla="*/ 0 w 1608087"/>
              <a:gd name="connsiteY92" fmla="*/ 614677 h 1591203"/>
              <a:gd name="connsiteX93" fmla="*/ 391940 w 1608087"/>
              <a:gd name="connsiteY93" fmla="*/ 103185 h 1591203"/>
              <a:gd name="connsiteX94" fmla="*/ 822405 w 1608087"/>
              <a:gd name="connsiteY94" fmla="*/ 26 h 1591203"/>
              <a:gd name="connsiteX0" fmla="*/ 822405 w 1608087"/>
              <a:gd name="connsiteY0" fmla="*/ 26 h 1591203"/>
              <a:gd name="connsiteX1" fmla="*/ 1219415 w 1608087"/>
              <a:gd name="connsiteY1" fmla="*/ 109647 h 1591203"/>
              <a:gd name="connsiteX2" fmla="*/ 1607955 w 1608087"/>
              <a:gd name="connsiteY2" fmla="*/ 676403 h 1591203"/>
              <a:gd name="connsiteX3" fmla="*/ 1607237 w 1608087"/>
              <a:gd name="connsiteY3" fmla="*/ 1138767 h 1591203"/>
              <a:gd name="connsiteX4" fmla="*/ 1607468 w 1608087"/>
              <a:gd name="connsiteY4" fmla="*/ 1138766 h 1591203"/>
              <a:gd name="connsiteX5" fmla="*/ 1605087 w 1608087"/>
              <a:gd name="connsiteY5" fmla="*/ 1348316 h 1591203"/>
              <a:gd name="connsiteX6" fmla="*/ 1571749 w 1608087"/>
              <a:gd name="connsiteY6" fmla="*/ 1364985 h 1591203"/>
              <a:gd name="connsiteX7" fmla="*/ 1540793 w 1608087"/>
              <a:gd name="connsiteY7" fmla="*/ 1355460 h 1591203"/>
              <a:gd name="connsiteX8" fmla="*/ 1526505 w 1608087"/>
              <a:gd name="connsiteY8" fmla="*/ 1317360 h 1591203"/>
              <a:gd name="connsiteX9" fmla="*/ 1536030 w 1608087"/>
              <a:gd name="connsiteY9" fmla="*/ 1267353 h 1591203"/>
              <a:gd name="connsiteX10" fmla="*/ 1536030 w 1608087"/>
              <a:gd name="connsiteY10" fmla="*/ 1234016 h 1591203"/>
              <a:gd name="connsiteX11" fmla="*/ 1481262 w 1608087"/>
              <a:gd name="connsiteY11" fmla="*/ 1229253 h 1591203"/>
              <a:gd name="connsiteX12" fmla="*/ 1440780 w 1608087"/>
              <a:gd name="connsiteY12" fmla="*/ 1295928 h 1591203"/>
              <a:gd name="connsiteX13" fmla="*/ 1436018 w 1608087"/>
              <a:gd name="connsiteY13" fmla="*/ 1381653 h 1591203"/>
              <a:gd name="connsiteX14" fmla="*/ 1476499 w 1608087"/>
              <a:gd name="connsiteY14" fmla="*/ 1417372 h 1591203"/>
              <a:gd name="connsiteX15" fmla="*/ 1521743 w 1608087"/>
              <a:gd name="connsiteY15" fmla="*/ 1462616 h 1591203"/>
              <a:gd name="connsiteX16" fmla="*/ 1531268 w 1608087"/>
              <a:gd name="connsiteY16" fmla="*/ 1536435 h 1591203"/>
              <a:gd name="connsiteX17" fmla="*/ 1495549 w 1608087"/>
              <a:gd name="connsiteY17" fmla="*/ 1581678 h 1591203"/>
              <a:gd name="connsiteX18" fmla="*/ 1445543 w 1608087"/>
              <a:gd name="connsiteY18" fmla="*/ 1591203 h 1591203"/>
              <a:gd name="connsiteX19" fmla="*/ 1405062 w 1608087"/>
              <a:gd name="connsiteY19" fmla="*/ 1579297 h 1591203"/>
              <a:gd name="connsiteX20" fmla="*/ 1364580 w 1608087"/>
              <a:gd name="connsiteY20" fmla="*/ 1553103 h 1591203"/>
              <a:gd name="connsiteX21" fmla="*/ 1352674 w 1608087"/>
              <a:gd name="connsiteY21" fmla="*/ 1519766 h 1591203"/>
              <a:gd name="connsiteX22" fmla="*/ 1359818 w 1608087"/>
              <a:gd name="connsiteY22" fmla="*/ 1462616 h 1591203"/>
              <a:gd name="connsiteX23" fmla="*/ 1397918 w 1608087"/>
              <a:gd name="connsiteY23" fmla="*/ 1381653 h 1591203"/>
              <a:gd name="connsiteX24" fmla="*/ 1402680 w 1608087"/>
              <a:gd name="connsiteY24" fmla="*/ 1312597 h 1591203"/>
              <a:gd name="connsiteX25" fmla="*/ 1386012 w 1608087"/>
              <a:gd name="connsiteY25" fmla="*/ 1243541 h 1591203"/>
              <a:gd name="connsiteX26" fmla="*/ 1371724 w 1608087"/>
              <a:gd name="connsiteY26" fmla="*/ 1193535 h 1591203"/>
              <a:gd name="connsiteX27" fmla="*/ 1300287 w 1608087"/>
              <a:gd name="connsiteY27" fmla="*/ 1186391 h 1591203"/>
              <a:gd name="connsiteX28" fmla="*/ 1283618 w 1608087"/>
              <a:gd name="connsiteY28" fmla="*/ 1219728 h 1591203"/>
              <a:gd name="connsiteX29" fmla="*/ 1295524 w 1608087"/>
              <a:gd name="connsiteY29" fmla="*/ 1267353 h 1591203"/>
              <a:gd name="connsiteX30" fmla="*/ 1285999 w 1608087"/>
              <a:gd name="connsiteY30" fmla="*/ 1317360 h 1591203"/>
              <a:gd name="connsiteX31" fmla="*/ 1257424 w 1608087"/>
              <a:gd name="connsiteY31" fmla="*/ 1345935 h 1591203"/>
              <a:gd name="connsiteX32" fmla="*/ 1209799 w 1608087"/>
              <a:gd name="connsiteY32" fmla="*/ 1331647 h 1591203"/>
              <a:gd name="connsiteX33" fmla="*/ 1195512 w 1608087"/>
              <a:gd name="connsiteY33" fmla="*/ 1300691 h 1591203"/>
              <a:gd name="connsiteX34" fmla="*/ 1193130 w 1608087"/>
              <a:gd name="connsiteY34" fmla="*/ 1248303 h 1591203"/>
              <a:gd name="connsiteX35" fmla="*/ 1195512 w 1608087"/>
              <a:gd name="connsiteY35" fmla="*/ 1222110 h 1591203"/>
              <a:gd name="connsiteX36" fmla="*/ 1183605 w 1608087"/>
              <a:gd name="connsiteY36" fmla="*/ 1207822 h 1591203"/>
              <a:gd name="connsiteX37" fmla="*/ 1155030 w 1608087"/>
              <a:gd name="connsiteY37" fmla="*/ 1191153 h 1591203"/>
              <a:gd name="connsiteX38" fmla="*/ 1105024 w 1608087"/>
              <a:gd name="connsiteY38" fmla="*/ 1181628 h 1591203"/>
              <a:gd name="connsiteX39" fmla="*/ 1045493 w 1608087"/>
              <a:gd name="connsiteY39" fmla="*/ 1188772 h 1591203"/>
              <a:gd name="connsiteX40" fmla="*/ 997868 w 1608087"/>
              <a:gd name="connsiteY40" fmla="*/ 1212585 h 1591203"/>
              <a:gd name="connsiteX41" fmla="*/ 976437 w 1608087"/>
              <a:gd name="connsiteY41" fmla="*/ 1253066 h 1591203"/>
              <a:gd name="connsiteX42" fmla="*/ 981199 w 1608087"/>
              <a:gd name="connsiteY42" fmla="*/ 1312597 h 1591203"/>
              <a:gd name="connsiteX43" fmla="*/ 993105 w 1608087"/>
              <a:gd name="connsiteY43" fmla="*/ 1336410 h 1591203"/>
              <a:gd name="connsiteX44" fmla="*/ 1038349 w 1608087"/>
              <a:gd name="connsiteY44" fmla="*/ 1376891 h 1591203"/>
              <a:gd name="connsiteX45" fmla="*/ 1055018 w 1608087"/>
              <a:gd name="connsiteY45" fmla="*/ 1412610 h 1591203"/>
              <a:gd name="connsiteX46" fmla="*/ 1038349 w 1608087"/>
              <a:gd name="connsiteY46" fmla="*/ 1486428 h 1591203"/>
              <a:gd name="connsiteX47" fmla="*/ 978818 w 1608087"/>
              <a:gd name="connsiteY47" fmla="*/ 1515003 h 1591203"/>
              <a:gd name="connsiteX48" fmla="*/ 938337 w 1608087"/>
              <a:gd name="connsiteY48" fmla="*/ 1515003 h 1591203"/>
              <a:gd name="connsiteX49" fmla="*/ 883568 w 1608087"/>
              <a:gd name="connsiteY49" fmla="*/ 1493572 h 1591203"/>
              <a:gd name="connsiteX50" fmla="*/ 866899 w 1608087"/>
              <a:gd name="connsiteY50" fmla="*/ 1460235 h 1591203"/>
              <a:gd name="connsiteX51" fmla="*/ 869280 w 1608087"/>
              <a:gd name="connsiteY51" fmla="*/ 1419753 h 1591203"/>
              <a:gd name="connsiteX52" fmla="*/ 893093 w 1608087"/>
              <a:gd name="connsiteY52" fmla="*/ 1364985 h 1591203"/>
              <a:gd name="connsiteX53" fmla="*/ 926430 w 1608087"/>
              <a:gd name="connsiteY53" fmla="*/ 1298310 h 1591203"/>
              <a:gd name="connsiteX54" fmla="*/ 935955 w 1608087"/>
              <a:gd name="connsiteY54" fmla="*/ 1248303 h 1591203"/>
              <a:gd name="connsiteX55" fmla="*/ 909762 w 1608087"/>
              <a:gd name="connsiteY55" fmla="*/ 1198297 h 1591203"/>
              <a:gd name="connsiteX56" fmla="*/ 862137 w 1608087"/>
              <a:gd name="connsiteY56" fmla="*/ 1174485 h 1591203"/>
              <a:gd name="connsiteX57" fmla="*/ 800224 w 1608087"/>
              <a:gd name="connsiteY57" fmla="*/ 1167341 h 1591203"/>
              <a:gd name="connsiteX58" fmla="*/ 752599 w 1608087"/>
              <a:gd name="connsiteY58" fmla="*/ 1193535 h 1591203"/>
              <a:gd name="connsiteX59" fmla="*/ 731168 w 1608087"/>
              <a:gd name="connsiteY59" fmla="*/ 1248303 h 1591203"/>
              <a:gd name="connsiteX60" fmla="*/ 709737 w 1608087"/>
              <a:gd name="connsiteY60" fmla="*/ 1317360 h 1591203"/>
              <a:gd name="connsiteX61" fmla="*/ 633537 w 1608087"/>
              <a:gd name="connsiteY61" fmla="*/ 1353078 h 1591203"/>
              <a:gd name="connsiteX62" fmla="*/ 588293 w 1608087"/>
              <a:gd name="connsiteY62" fmla="*/ 1334028 h 1591203"/>
              <a:gd name="connsiteX63" fmla="*/ 576387 w 1608087"/>
              <a:gd name="connsiteY63" fmla="*/ 1295928 h 1591203"/>
              <a:gd name="connsiteX64" fmla="*/ 574005 w 1608087"/>
              <a:gd name="connsiteY64" fmla="*/ 1253066 h 1591203"/>
              <a:gd name="connsiteX65" fmla="*/ 564480 w 1608087"/>
              <a:gd name="connsiteY65" fmla="*/ 1210203 h 1591203"/>
              <a:gd name="connsiteX66" fmla="*/ 528762 w 1608087"/>
              <a:gd name="connsiteY66" fmla="*/ 1188772 h 1591203"/>
              <a:gd name="connsiteX67" fmla="*/ 473993 w 1608087"/>
              <a:gd name="connsiteY67" fmla="*/ 1195916 h 1591203"/>
              <a:gd name="connsiteX68" fmla="*/ 431130 w 1608087"/>
              <a:gd name="connsiteY68" fmla="*/ 1241160 h 1591203"/>
              <a:gd name="connsiteX69" fmla="*/ 428749 w 1608087"/>
              <a:gd name="connsiteY69" fmla="*/ 1288785 h 1591203"/>
              <a:gd name="connsiteX70" fmla="*/ 443037 w 1608087"/>
              <a:gd name="connsiteY70" fmla="*/ 1353078 h 1591203"/>
              <a:gd name="connsiteX71" fmla="*/ 445418 w 1608087"/>
              <a:gd name="connsiteY71" fmla="*/ 1426897 h 1591203"/>
              <a:gd name="connsiteX72" fmla="*/ 426368 w 1608087"/>
              <a:gd name="connsiteY72" fmla="*/ 1472141 h 1591203"/>
              <a:gd name="connsiteX73" fmla="*/ 385887 w 1608087"/>
              <a:gd name="connsiteY73" fmla="*/ 1491191 h 1591203"/>
              <a:gd name="connsiteX74" fmla="*/ 357312 w 1608087"/>
              <a:gd name="connsiteY74" fmla="*/ 1491191 h 1591203"/>
              <a:gd name="connsiteX75" fmla="*/ 316830 w 1608087"/>
              <a:gd name="connsiteY75" fmla="*/ 1462616 h 1591203"/>
              <a:gd name="connsiteX76" fmla="*/ 304924 w 1608087"/>
              <a:gd name="connsiteY76" fmla="*/ 1422135 h 1591203"/>
              <a:gd name="connsiteX77" fmla="*/ 304924 w 1608087"/>
              <a:gd name="connsiteY77" fmla="*/ 1388797 h 1591203"/>
              <a:gd name="connsiteX78" fmla="*/ 316830 w 1608087"/>
              <a:gd name="connsiteY78" fmla="*/ 1360222 h 1591203"/>
              <a:gd name="connsiteX79" fmla="*/ 326355 w 1608087"/>
              <a:gd name="connsiteY79" fmla="*/ 1293547 h 1591203"/>
              <a:gd name="connsiteX80" fmla="*/ 323974 w 1608087"/>
              <a:gd name="connsiteY80" fmla="*/ 1245922 h 1591203"/>
              <a:gd name="connsiteX81" fmla="*/ 307305 w 1608087"/>
              <a:gd name="connsiteY81" fmla="*/ 1212585 h 1591203"/>
              <a:gd name="connsiteX82" fmla="*/ 271587 w 1608087"/>
              <a:gd name="connsiteY82" fmla="*/ 1188772 h 1591203"/>
              <a:gd name="connsiteX83" fmla="*/ 219199 w 1608087"/>
              <a:gd name="connsiteY83" fmla="*/ 1184010 h 1591203"/>
              <a:gd name="connsiteX84" fmla="*/ 195387 w 1608087"/>
              <a:gd name="connsiteY84" fmla="*/ 1195916 h 1591203"/>
              <a:gd name="connsiteX85" fmla="*/ 176337 w 1608087"/>
              <a:gd name="connsiteY85" fmla="*/ 1214966 h 1591203"/>
              <a:gd name="connsiteX86" fmla="*/ 159668 w 1608087"/>
              <a:gd name="connsiteY86" fmla="*/ 1243541 h 1591203"/>
              <a:gd name="connsiteX87" fmla="*/ 145380 w 1608087"/>
              <a:gd name="connsiteY87" fmla="*/ 1291166 h 1591203"/>
              <a:gd name="connsiteX88" fmla="*/ 107280 w 1608087"/>
              <a:gd name="connsiteY88" fmla="*/ 1334028 h 1591203"/>
              <a:gd name="connsiteX89" fmla="*/ 57274 w 1608087"/>
              <a:gd name="connsiteY89" fmla="*/ 1348316 h 1591203"/>
              <a:gd name="connsiteX90" fmla="*/ 14412 w 1608087"/>
              <a:gd name="connsiteY90" fmla="*/ 1353078 h 1591203"/>
              <a:gd name="connsiteX91" fmla="*/ 2850 w 1608087"/>
              <a:gd name="connsiteY91" fmla="*/ 1146927 h 1591203"/>
              <a:gd name="connsiteX92" fmla="*/ 0 w 1608087"/>
              <a:gd name="connsiteY92" fmla="*/ 614677 h 1591203"/>
              <a:gd name="connsiteX93" fmla="*/ 391940 w 1608087"/>
              <a:gd name="connsiteY93" fmla="*/ 103185 h 1591203"/>
              <a:gd name="connsiteX94" fmla="*/ 822405 w 1608087"/>
              <a:gd name="connsiteY94" fmla="*/ 26 h 1591203"/>
              <a:gd name="connsiteX0" fmla="*/ 823381 w 1609063"/>
              <a:gd name="connsiteY0" fmla="*/ 26 h 1591203"/>
              <a:gd name="connsiteX1" fmla="*/ 1220391 w 1609063"/>
              <a:gd name="connsiteY1" fmla="*/ 109647 h 1591203"/>
              <a:gd name="connsiteX2" fmla="*/ 1608931 w 1609063"/>
              <a:gd name="connsiteY2" fmla="*/ 676403 h 1591203"/>
              <a:gd name="connsiteX3" fmla="*/ 1608213 w 1609063"/>
              <a:gd name="connsiteY3" fmla="*/ 1138767 h 1591203"/>
              <a:gd name="connsiteX4" fmla="*/ 1608444 w 1609063"/>
              <a:gd name="connsiteY4" fmla="*/ 1138766 h 1591203"/>
              <a:gd name="connsiteX5" fmla="*/ 1606063 w 1609063"/>
              <a:gd name="connsiteY5" fmla="*/ 1348316 h 1591203"/>
              <a:gd name="connsiteX6" fmla="*/ 1572725 w 1609063"/>
              <a:gd name="connsiteY6" fmla="*/ 1364985 h 1591203"/>
              <a:gd name="connsiteX7" fmla="*/ 1541769 w 1609063"/>
              <a:gd name="connsiteY7" fmla="*/ 1355460 h 1591203"/>
              <a:gd name="connsiteX8" fmla="*/ 1527481 w 1609063"/>
              <a:gd name="connsiteY8" fmla="*/ 1317360 h 1591203"/>
              <a:gd name="connsiteX9" fmla="*/ 1537006 w 1609063"/>
              <a:gd name="connsiteY9" fmla="*/ 1267353 h 1591203"/>
              <a:gd name="connsiteX10" fmla="*/ 1537006 w 1609063"/>
              <a:gd name="connsiteY10" fmla="*/ 1234016 h 1591203"/>
              <a:gd name="connsiteX11" fmla="*/ 1482238 w 1609063"/>
              <a:gd name="connsiteY11" fmla="*/ 1229253 h 1591203"/>
              <a:gd name="connsiteX12" fmla="*/ 1441756 w 1609063"/>
              <a:gd name="connsiteY12" fmla="*/ 1295928 h 1591203"/>
              <a:gd name="connsiteX13" fmla="*/ 1436994 w 1609063"/>
              <a:gd name="connsiteY13" fmla="*/ 1381653 h 1591203"/>
              <a:gd name="connsiteX14" fmla="*/ 1477475 w 1609063"/>
              <a:gd name="connsiteY14" fmla="*/ 1417372 h 1591203"/>
              <a:gd name="connsiteX15" fmla="*/ 1522719 w 1609063"/>
              <a:gd name="connsiteY15" fmla="*/ 1462616 h 1591203"/>
              <a:gd name="connsiteX16" fmla="*/ 1532244 w 1609063"/>
              <a:gd name="connsiteY16" fmla="*/ 1536435 h 1591203"/>
              <a:gd name="connsiteX17" fmla="*/ 1496525 w 1609063"/>
              <a:gd name="connsiteY17" fmla="*/ 1581678 h 1591203"/>
              <a:gd name="connsiteX18" fmla="*/ 1446519 w 1609063"/>
              <a:gd name="connsiteY18" fmla="*/ 1591203 h 1591203"/>
              <a:gd name="connsiteX19" fmla="*/ 1406038 w 1609063"/>
              <a:gd name="connsiteY19" fmla="*/ 1579297 h 1591203"/>
              <a:gd name="connsiteX20" fmla="*/ 1365556 w 1609063"/>
              <a:gd name="connsiteY20" fmla="*/ 1553103 h 1591203"/>
              <a:gd name="connsiteX21" fmla="*/ 1353650 w 1609063"/>
              <a:gd name="connsiteY21" fmla="*/ 1519766 h 1591203"/>
              <a:gd name="connsiteX22" fmla="*/ 1360794 w 1609063"/>
              <a:gd name="connsiteY22" fmla="*/ 1462616 h 1591203"/>
              <a:gd name="connsiteX23" fmla="*/ 1398894 w 1609063"/>
              <a:gd name="connsiteY23" fmla="*/ 1381653 h 1591203"/>
              <a:gd name="connsiteX24" fmla="*/ 1403656 w 1609063"/>
              <a:gd name="connsiteY24" fmla="*/ 1312597 h 1591203"/>
              <a:gd name="connsiteX25" fmla="*/ 1386988 w 1609063"/>
              <a:gd name="connsiteY25" fmla="*/ 1243541 h 1591203"/>
              <a:gd name="connsiteX26" fmla="*/ 1372700 w 1609063"/>
              <a:gd name="connsiteY26" fmla="*/ 1193535 h 1591203"/>
              <a:gd name="connsiteX27" fmla="*/ 1301263 w 1609063"/>
              <a:gd name="connsiteY27" fmla="*/ 1186391 h 1591203"/>
              <a:gd name="connsiteX28" fmla="*/ 1284594 w 1609063"/>
              <a:gd name="connsiteY28" fmla="*/ 1219728 h 1591203"/>
              <a:gd name="connsiteX29" fmla="*/ 1296500 w 1609063"/>
              <a:gd name="connsiteY29" fmla="*/ 1267353 h 1591203"/>
              <a:gd name="connsiteX30" fmla="*/ 1286975 w 1609063"/>
              <a:gd name="connsiteY30" fmla="*/ 1317360 h 1591203"/>
              <a:gd name="connsiteX31" fmla="*/ 1258400 w 1609063"/>
              <a:gd name="connsiteY31" fmla="*/ 1345935 h 1591203"/>
              <a:gd name="connsiteX32" fmla="*/ 1210775 w 1609063"/>
              <a:gd name="connsiteY32" fmla="*/ 1331647 h 1591203"/>
              <a:gd name="connsiteX33" fmla="*/ 1196488 w 1609063"/>
              <a:gd name="connsiteY33" fmla="*/ 1300691 h 1591203"/>
              <a:gd name="connsiteX34" fmla="*/ 1194106 w 1609063"/>
              <a:gd name="connsiteY34" fmla="*/ 1248303 h 1591203"/>
              <a:gd name="connsiteX35" fmla="*/ 1196488 w 1609063"/>
              <a:gd name="connsiteY35" fmla="*/ 1222110 h 1591203"/>
              <a:gd name="connsiteX36" fmla="*/ 1184581 w 1609063"/>
              <a:gd name="connsiteY36" fmla="*/ 1207822 h 1591203"/>
              <a:gd name="connsiteX37" fmla="*/ 1156006 w 1609063"/>
              <a:gd name="connsiteY37" fmla="*/ 1191153 h 1591203"/>
              <a:gd name="connsiteX38" fmla="*/ 1106000 w 1609063"/>
              <a:gd name="connsiteY38" fmla="*/ 1181628 h 1591203"/>
              <a:gd name="connsiteX39" fmla="*/ 1046469 w 1609063"/>
              <a:gd name="connsiteY39" fmla="*/ 1188772 h 1591203"/>
              <a:gd name="connsiteX40" fmla="*/ 998844 w 1609063"/>
              <a:gd name="connsiteY40" fmla="*/ 1212585 h 1591203"/>
              <a:gd name="connsiteX41" fmla="*/ 977413 w 1609063"/>
              <a:gd name="connsiteY41" fmla="*/ 1253066 h 1591203"/>
              <a:gd name="connsiteX42" fmla="*/ 982175 w 1609063"/>
              <a:gd name="connsiteY42" fmla="*/ 1312597 h 1591203"/>
              <a:gd name="connsiteX43" fmla="*/ 994081 w 1609063"/>
              <a:gd name="connsiteY43" fmla="*/ 1336410 h 1591203"/>
              <a:gd name="connsiteX44" fmla="*/ 1039325 w 1609063"/>
              <a:gd name="connsiteY44" fmla="*/ 1376891 h 1591203"/>
              <a:gd name="connsiteX45" fmla="*/ 1055994 w 1609063"/>
              <a:gd name="connsiteY45" fmla="*/ 1412610 h 1591203"/>
              <a:gd name="connsiteX46" fmla="*/ 1039325 w 1609063"/>
              <a:gd name="connsiteY46" fmla="*/ 1486428 h 1591203"/>
              <a:gd name="connsiteX47" fmla="*/ 979794 w 1609063"/>
              <a:gd name="connsiteY47" fmla="*/ 1515003 h 1591203"/>
              <a:gd name="connsiteX48" fmla="*/ 939313 w 1609063"/>
              <a:gd name="connsiteY48" fmla="*/ 1515003 h 1591203"/>
              <a:gd name="connsiteX49" fmla="*/ 884544 w 1609063"/>
              <a:gd name="connsiteY49" fmla="*/ 1493572 h 1591203"/>
              <a:gd name="connsiteX50" fmla="*/ 867875 w 1609063"/>
              <a:gd name="connsiteY50" fmla="*/ 1460235 h 1591203"/>
              <a:gd name="connsiteX51" fmla="*/ 870256 w 1609063"/>
              <a:gd name="connsiteY51" fmla="*/ 1419753 h 1591203"/>
              <a:gd name="connsiteX52" fmla="*/ 894069 w 1609063"/>
              <a:gd name="connsiteY52" fmla="*/ 1364985 h 1591203"/>
              <a:gd name="connsiteX53" fmla="*/ 927406 w 1609063"/>
              <a:gd name="connsiteY53" fmla="*/ 1298310 h 1591203"/>
              <a:gd name="connsiteX54" fmla="*/ 936931 w 1609063"/>
              <a:gd name="connsiteY54" fmla="*/ 1248303 h 1591203"/>
              <a:gd name="connsiteX55" fmla="*/ 910738 w 1609063"/>
              <a:gd name="connsiteY55" fmla="*/ 1198297 h 1591203"/>
              <a:gd name="connsiteX56" fmla="*/ 863113 w 1609063"/>
              <a:gd name="connsiteY56" fmla="*/ 1174485 h 1591203"/>
              <a:gd name="connsiteX57" fmla="*/ 801200 w 1609063"/>
              <a:gd name="connsiteY57" fmla="*/ 1167341 h 1591203"/>
              <a:gd name="connsiteX58" fmla="*/ 753575 w 1609063"/>
              <a:gd name="connsiteY58" fmla="*/ 1193535 h 1591203"/>
              <a:gd name="connsiteX59" fmla="*/ 732144 w 1609063"/>
              <a:gd name="connsiteY59" fmla="*/ 1248303 h 1591203"/>
              <a:gd name="connsiteX60" fmla="*/ 710713 w 1609063"/>
              <a:gd name="connsiteY60" fmla="*/ 1317360 h 1591203"/>
              <a:gd name="connsiteX61" fmla="*/ 634513 w 1609063"/>
              <a:gd name="connsiteY61" fmla="*/ 1353078 h 1591203"/>
              <a:gd name="connsiteX62" fmla="*/ 589269 w 1609063"/>
              <a:gd name="connsiteY62" fmla="*/ 1334028 h 1591203"/>
              <a:gd name="connsiteX63" fmla="*/ 577363 w 1609063"/>
              <a:gd name="connsiteY63" fmla="*/ 1295928 h 1591203"/>
              <a:gd name="connsiteX64" fmla="*/ 574981 w 1609063"/>
              <a:gd name="connsiteY64" fmla="*/ 1253066 h 1591203"/>
              <a:gd name="connsiteX65" fmla="*/ 565456 w 1609063"/>
              <a:gd name="connsiteY65" fmla="*/ 1210203 h 1591203"/>
              <a:gd name="connsiteX66" fmla="*/ 529738 w 1609063"/>
              <a:gd name="connsiteY66" fmla="*/ 1188772 h 1591203"/>
              <a:gd name="connsiteX67" fmla="*/ 474969 w 1609063"/>
              <a:gd name="connsiteY67" fmla="*/ 1195916 h 1591203"/>
              <a:gd name="connsiteX68" fmla="*/ 432106 w 1609063"/>
              <a:gd name="connsiteY68" fmla="*/ 1241160 h 1591203"/>
              <a:gd name="connsiteX69" fmla="*/ 429725 w 1609063"/>
              <a:gd name="connsiteY69" fmla="*/ 1288785 h 1591203"/>
              <a:gd name="connsiteX70" fmla="*/ 444013 w 1609063"/>
              <a:gd name="connsiteY70" fmla="*/ 1353078 h 1591203"/>
              <a:gd name="connsiteX71" fmla="*/ 446394 w 1609063"/>
              <a:gd name="connsiteY71" fmla="*/ 1426897 h 1591203"/>
              <a:gd name="connsiteX72" fmla="*/ 427344 w 1609063"/>
              <a:gd name="connsiteY72" fmla="*/ 1472141 h 1591203"/>
              <a:gd name="connsiteX73" fmla="*/ 386863 w 1609063"/>
              <a:gd name="connsiteY73" fmla="*/ 1491191 h 1591203"/>
              <a:gd name="connsiteX74" fmla="*/ 358288 w 1609063"/>
              <a:gd name="connsiteY74" fmla="*/ 1491191 h 1591203"/>
              <a:gd name="connsiteX75" fmla="*/ 317806 w 1609063"/>
              <a:gd name="connsiteY75" fmla="*/ 1462616 h 1591203"/>
              <a:gd name="connsiteX76" fmla="*/ 305900 w 1609063"/>
              <a:gd name="connsiteY76" fmla="*/ 1422135 h 1591203"/>
              <a:gd name="connsiteX77" fmla="*/ 305900 w 1609063"/>
              <a:gd name="connsiteY77" fmla="*/ 1388797 h 1591203"/>
              <a:gd name="connsiteX78" fmla="*/ 317806 w 1609063"/>
              <a:gd name="connsiteY78" fmla="*/ 1360222 h 1591203"/>
              <a:gd name="connsiteX79" fmla="*/ 327331 w 1609063"/>
              <a:gd name="connsiteY79" fmla="*/ 1293547 h 1591203"/>
              <a:gd name="connsiteX80" fmla="*/ 324950 w 1609063"/>
              <a:gd name="connsiteY80" fmla="*/ 1245922 h 1591203"/>
              <a:gd name="connsiteX81" fmla="*/ 308281 w 1609063"/>
              <a:gd name="connsiteY81" fmla="*/ 1212585 h 1591203"/>
              <a:gd name="connsiteX82" fmla="*/ 272563 w 1609063"/>
              <a:gd name="connsiteY82" fmla="*/ 1188772 h 1591203"/>
              <a:gd name="connsiteX83" fmla="*/ 220175 w 1609063"/>
              <a:gd name="connsiteY83" fmla="*/ 1184010 h 1591203"/>
              <a:gd name="connsiteX84" fmla="*/ 196363 w 1609063"/>
              <a:gd name="connsiteY84" fmla="*/ 1195916 h 1591203"/>
              <a:gd name="connsiteX85" fmla="*/ 177313 w 1609063"/>
              <a:gd name="connsiteY85" fmla="*/ 1214966 h 1591203"/>
              <a:gd name="connsiteX86" fmla="*/ 160644 w 1609063"/>
              <a:gd name="connsiteY86" fmla="*/ 1243541 h 1591203"/>
              <a:gd name="connsiteX87" fmla="*/ 146356 w 1609063"/>
              <a:gd name="connsiteY87" fmla="*/ 1291166 h 1591203"/>
              <a:gd name="connsiteX88" fmla="*/ 108256 w 1609063"/>
              <a:gd name="connsiteY88" fmla="*/ 1334028 h 1591203"/>
              <a:gd name="connsiteX89" fmla="*/ 58250 w 1609063"/>
              <a:gd name="connsiteY89" fmla="*/ 1348316 h 1591203"/>
              <a:gd name="connsiteX90" fmla="*/ 5190 w 1609063"/>
              <a:gd name="connsiteY90" fmla="*/ 1349678 h 1591203"/>
              <a:gd name="connsiteX91" fmla="*/ 3826 w 1609063"/>
              <a:gd name="connsiteY91" fmla="*/ 1146927 h 1591203"/>
              <a:gd name="connsiteX92" fmla="*/ 976 w 1609063"/>
              <a:gd name="connsiteY92" fmla="*/ 614677 h 1591203"/>
              <a:gd name="connsiteX93" fmla="*/ 392916 w 1609063"/>
              <a:gd name="connsiteY93" fmla="*/ 103185 h 1591203"/>
              <a:gd name="connsiteX94" fmla="*/ 823381 w 1609063"/>
              <a:gd name="connsiteY94" fmla="*/ 26 h 1591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1609063" h="1591203">
                <a:moveTo>
                  <a:pt x="823381" y="26"/>
                </a:moveTo>
                <a:cubicBezTo>
                  <a:pt x="961293" y="1103"/>
                  <a:pt x="1076073" y="44487"/>
                  <a:pt x="1220391" y="109647"/>
                </a:cubicBezTo>
                <a:cubicBezTo>
                  <a:pt x="1384767" y="209811"/>
                  <a:pt x="1615394" y="421556"/>
                  <a:pt x="1608931" y="676403"/>
                </a:cubicBezTo>
                <a:cubicBezTo>
                  <a:pt x="1608692" y="830524"/>
                  <a:pt x="1608452" y="984646"/>
                  <a:pt x="1608213" y="1138767"/>
                </a:cubicBezTo>
                <a:lnTo>
                  <a:pt x="1608444" y="1138766"/>
                </a:lnTo>
                <a:cubicBezTo>
                  <a:pt x="1607650" y="1208616"/>
                  <a:pt x="1606857" y="1278466"/>
                  <a:pt x="1606063" y="1348316"/>
                </a:cubicBezTo>
                <a:lnTo>
                  <a:pt x="1572725" y="1364985"/>
                </a:lnTo>
                <a:lnTo>
                  <a:pt x="1541769" y="1355460"/>
                </a:lnTo>
                <a:lnTo>
                  <a:pt x="1527481" y="1317360"/>
                </a:lnTo>
                <a:lnTo>
                  <a:pt x="1537006" y="1267353"/>
                </a:lnTo>
                <a:lnTo>
                  <a:pt x="1537006" y="1234016"/>
                </a:lnTo>
                <a:lnTo>
                  <a:pt x="1482238" y="1229253"/>
                </a:lnTo>
                <a:lnTo>
                  <a:pt x="1441756" y="1295928"/>
                </a:lnTo>
                <a:lnTo>
                  <a:pt x="1436994" y="1381653"/>
                </a:lnTo>
                <a:lnTo>
                  <a:pt x="1477475" y="1417372"/>
                </a:lnTo>
                <a:lnTo>
                  <a:pt x="1522719" y="1462616"/>
                </a:lnTo>
                <a:lnTo>
                  <a:pt x="1532244" y="1536435"/>
                </a:lnTo>
                <a:lnTo>
                  <a:pt x="1496525" y="1581678"/>
                </a:lnTo>
                <a:lnTo>
                  <a:pt x="1446519" y="1591203"/>
                </a:lnTo>
                <a:lnTo>
                  <a:pt x="1406038" y="1579297"/>
                </a:lnTo>
                <a:lnTo>
                  <a:pt x="1365556" y="1553103"/>
                </a:lnTo>
                <a:lnTo>
                  <a:pt x="1353650" y="1519766"/>
                </a:lnTo>
                <a:lnTo>
                  <a:pt x="1360794" y="1462616"/>
                </a:lnTo>
                <a:lnTo>
                  <a:pt x="1398894" y="1381653"/>
                </a:lnTo>
                <a:lnTo>
                  <a:pt x="1403656" y="1312597"/>
                </a:lnTo>
                <a:lnTo>
                  <a:pt x="1386988" y="1243541"/>
                </a:lnTo>
                <a:lnTo>
                  <a:pt x="1372700" y="1193535"/>
                </a:lnTo>
                <a:lnTo>
                  <a:pt x="1301263" y="1186391"/>
                </a:lnTo>
                <a:lnTo>
                  <a:pt x="1284594" y="1219728"/>
                </a:lnTo>
                <a:lnTo>
                  <a:pt x="1296500" y="1267353"/>
                </a:lnTo>
                <a:lnTo>
                  <a:pt x="1286975" y="1317360"/>
                </a:lnTo>
                <a:lnTo>
                  <a:pt x="1258400" y="1345935"/>
                </a:lnTo>
                <a:lnTo>
                  <a:pt x="1210775" y="1331647"/>
                </a:lnTo>
                <a:lnTo>
                  <a:pt x="1196488" y="1300691"/>
                </a:lnTo>
                <a:lnTo>
                  <a:pt x="1194106" y="1248303"/>
                </a:lnTo>
                <a:lnTo>
                  <a:pt x="1196488" y="1222110"/>
                </a:lnTo>
                <a:lnTo>
                  <a:pt x="1184581" y="1207822"/>
                </a:lnTo>
                <a:lnTo>
                  <a:pt x="1156006" y="1191153"/>
                </a:lnTo>
                <a:lnTo>
                  <a:pt x="1106000" y="1181628"/>
                </a:lnTo>
                <a:lnTo>
                  <a:pt x="1046469" y="1188772"/>
                </a:lnTo>
                <a:lnTo>
                  <a:pt x="998844" y="1212585"/>
                </a:lnTo>
                <a:lnTo>
                  <a:pt x="977413" y="1253066"/>
                </a:lnTo>
                <a:lnTo>
                  <a:pt x="982175" y="1312597"/>
                </a:lnTo>
                <a:lnTo>
                  <a:pt x="994081" y="1336410"/>
                </a:lnTo>
                <a:lnTo>
                  <a:pt x="1039325" y="1376891"/>
                </a:lnTo>
                <a:lnTo>
                  <a:pt x="1055994" y="1412610"/>
                </a:lnTo>
                <a:lnTo>
                  <a:pt x="1039325" y="1486428"/>
                </a:lnTo>
                <a:lnTo>
                  <a:pt x="979794" y="1515003"/>
                </a:lnTo>
                <a:lnTo>
                  <a:pt x="939313" y="1515003"/>
                </a:lnTo>
                <a:lnTo>
                  <a:pt x="884544" y="1493572"/>
                </a:lnTo>
                <a:lnTo>
                  <a:pt x="867875" y="1460235"/>
                </a:lnTo>
                <a:lnTo>
                  <a:pt x="870256" y="1419753"/>
                </a:lnTo>
                <a:lnTo>
                  <a:pt x="894069" y="1364985"/>
                </a:lnTo>
                <a:lnTo>
                  <a:pt x="927406" y="1298310"/>
                </a:lnTo>
                <a:lnTo>
                  <a:pt x="936931" y="1248303"/>
                </a:lnTo>
                <a:lnTo>
                  <a:pt x="910738" y="1198297"/>
                </a:lnTo>
                <a:lnTo>
                  <a:pt x="863113" y="1174485"/>
                </a:lnTo>
                <a:lnTo>
                  <a:pt x="801200" y="1167341"/>
                </a:lnTo>
                <a:lnTo>
                  <a:pt x="753575" y="1193535"/>
                </a:lnTo>
                <a:lnTo>
                  <a:pt x="732144" y="1248303"/>
                </a:lnTo>
                <a:lnTo>
                  <a:pt x="710713" y="1317360"/>
                </a:lnTo>
                <a:lnTo>
                  <a:pt x="634513" y="1353078"/>
                </a:lnTo>
                <a:lnTo>
                  <a:pt x="589269" y="1334028"/>
                </a:lnTo>
                <a:lnTo>
                  <a:pt x="577363" y="1295928"/>
                </a:lnTo>
                <a:lnTo>
                  <a:pt x="574981" y="1253066"/>
                </a:lnTo>
                <a:lnTo>
                  <a:pt x="565456" y="1210203"/>
                </a:lnTo>
                <a:lnTo>
                  <a:pt x="529738" y="1188772"/>
                </a:lnTo>
                <a:lnTo>
                  <a:pt x="474969" y="1195916"/>
                </a:lnTo>
                <a:lnTo>
                  <a:pt x="432106" y="1241160"/>
                </a:lnTo>
                <a:lnTo>
                  <a:pt x="429725" y="1288785"/>
                </a:lnTo>
                <a:lnTo>
                  <a:pt x="444013" y="1353078"/>
                </a:lnTo>
                <a:cubicBezTo>
                  <a:pt x="444807" y="1377684"/>
                  <a:pt x="445600" y="1402291"/>
                  <a:pt x="446394" y="1426897"/>
                </a:cubicBezTo>
                <a:lnTo>
                  <a:pt x="427344" y="1472141"/>
                </a:lnTo>
                <a:lnTo>
                  <a:pt x="386863" y="1491191"/>
                </a:lnTo>
                <a:lnTo>
                  <a:pt x="358288" y="1491191"/>
                </a:lnTo>
                <a:lnTo>
                  <a:pt x="317806" y="1462616"/>
                </a:lnTo>
                <a:lnTo>
                  <a:pt x="305900" y="1422135"/>
                </a:lnTo>
                <a:lnTo>
                  <a:pt x="305900" y="1388797"/>
                </a:lnTo>
                <a:lnTo>
                  <a:pt x="317806" y="1360222"/>
                </a:lnTo>
                <a:lnTo>
                  <a:pt x="327331" y="1293547"/>
                </a:lnTo>
                <a:lnTo>
                  <a:pt x="324950" y="1245922"/>
                </a:lnTo>
                <a:lnTo>
                  <a:pt x="308281" y="1212585"/>
                </a:lnTo>
                <a:lnTo>
                  <a:pt x="272563" y="1188772"/>
                </a:lnTo>
                <a:lnTo>
                  <a:pt x="220175" y="1184010"/>
                </a:lnTo>
                <a:lnTo>
                  <a:pt x="196363" y="1195916"/>
                </a:lnTo>
                <a:lnTo>
                  <a:pt x="177313" y="1214966"/>
                </a:lnTo>
                <a:lnTo>
                  <a:pt x="160644" y="1243541"/>
                </a:lnTo>
                <a:lnTo>
                  <a:pt x="146356" y="1291166"/>
                </a:lnTo>
                <a:lnTo>
                  <a:pt x="108256" y="1334028"/>
                </a:lnTo>
                <a:lnTo>
                  <a:pt x="58250" y="1348316"/>
                </a:lnTo>
                <a:lnTo>
                  <a:pt x="5190" y="1349678"/>
                </a:lnTo>
                <a:cubicBezTo>
                  <a:pt x="3602" y="1279828"/>
                  <a:pt x="-4784" y="1220176"/>
                  <a:pt x="3826" y="1146927"/>
                </a:cubicBezTo>
                <a:lnTo>
                  <a:pt x="976" y="614677"/>
                </a:lnTo>
                <a:cubicBezTo>
                  <a:pt x="60491" y="299971"/>
                  <a:pt x="231771" y="209811"/>
                  <a:pt x="392916" y="103185"/>
                </a:cubicBezTo>
                <a:cubicBezTo>
                  <a:pt x="555006" y="31024"/>
                  <a:pt x="685469" y="-1051"/>
                  <a:pt x="823381" y="26"/>
                </a:cubicBezTo>
                <a:close/>
              </a:path>
            </a:pathLst>
          </a:custGeom>
          <a:solidFill>
            <a:schemeClr val="bg2">
              <a:lumMod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5" name="Rounded Rectangle 14"/>
          <p:cNvSpPr/>
          <p:nvPr/>
        </p:nvSpPr>
        <p:spPr>
          <a:xfrm>
            <a:off x="5140325" y="4873625"/>
            <a:ext cx="360363" cy="127476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2" name="Rounded Rectangle 10"/>
          <p:cNvSpPr/>
          <p:nvPr/>
        </p:nvSpPr>
        <p:spPr>
          <a:xfrm>
            <a:off x="4519613" y="1868488"/>
            <a:ext cx="1603375" cy="3005137"/>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2" name="Rounded Rectangle 11"/>
          <p:cNvSpPr/>
          <p:nvPr/>
        </p:nvSpPr>
        <p:spPr>
          <a:xfrm>
            <a:off x="1425575" y="3990975"/>
            <a:ext cx="358775"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3" name="Oval 12"/>
          <p:cNvSpPr/>
          <p:nvPr/>
        </p:nvSpPr>
        <p:spPr>
          <a:xfrm>
            <a:off x="817563" y="1144588"/>
            <a:ext cx="1574800"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1" name="Rounded Rectangle 10"/>
          <p:cNvSpPr/>
          <p:nvPr/>
        </p:nvSpPr>
        <p:spPr>
          <a:xfrm>
            <a:off x="792163" y="1128713"/>
            <a:ext cx="1603375" cy="3005137"/>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 name="Oval 1"/>
          <p:cNvSpPr/>
          <p:nvPr/>
        </p:nvSpPr>
        <p:spPr>
          <a:xfrm>
            <a:off x="1336675" y="1304925"/>
            <a:ext cx="896938" cy="9112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3" name="Oval 22"/>
          <p:cNvSpPr/>
          <p:nvPr/>
        </p:nvSpPr>
        <p:spPr>
          <a:xfrm>
            <a:off x="919163" y="2662238"/>
            <a:ext cx="779462" cy="79216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6" name="Oval 25"/>
          <p:cNvSpPr/>
          <p:nvPr/>
        </p:nvSpPr>
        <p:spPr>
          <a:xfrm>
            <a:off x="1889125" y="3030538"/>
            <a:ext cx="449263" cy="935037"/>
          </a:xfrm>
          <a:custGeom>
            <a:avLst/>
            <a:gdLst>
              <a:gd name="connsiteX0" fmla="*/ 0 w 895583"/>
              <a:gd name="connsiteY0" fmla="*/ 455256 h 910511"/>
              <a:gd name="connsiteX1" fmla="*/ 447792 w 895583"/>
              <a:gd name="connsiteY1" fmla="*/ 0 h 910511"/>
              <a:gd name="connsiteX2" fmla="*/ 895584 w 895583"/>
              <a:gd name="connsiteY2" fmla="*/ 455256 h 910511"/>
              <a:gd name="connsiteX3" fmla="*/ 447792 w 895583"/>
              <a:gd name="connsiteY3" fmla="*/ 910512 h 910511"/>
              <a:gd name="connsiteX4" fmla="*/ 0 w 895583"/>
              <a:gd name="connsiteY4" fmla="*/ 455256 h 910511"/>
              <a:gd name="connsiteX0" fmla="*/ 0 w 447792"/>
              <a:gd name="connsiteY0" fmla="*/ 467911 h 935822"/>
              <a:gd name="connsiteX1" fmla="*/ 447792 w 447792"/>
              <a:gd name="connsiteY1" fmla="*/ 12655 h 935822"/>
              <a:gd name="connsiteX2" fmla="*/ 447792 w 447792"/>
              <a:gd name="connsiteY2" fmla="*/ 923167 h 935822"/>
              <a:gd name="connsiteX3" fmla="*/ 0 w 447792"/>
              <a:gd name="connsiteY3" fmla="*/ 467911 h 935822"/>
            </a:gdLst>
            <a:ahLst/>
            <a:cxnLst>
              <a:cxn ang="0">
                <a:pos x="connsiteX0" y="connsiteY0"/>
              </a:cxn>
              <a:cxn ang="0">
                <a:pos x="connsiteX1" y="connsiteY1"/>
              </a:cxn>
              <a:cxn ang="0">
                <a:pos x="connsiteX2" y="connsiteY2"/>
              </a:cxn>
              <a:cxn ang="0">
                <a:pos x="connsiteX3" y="connsiteY3"/>
              </a:cxn>
            </a:cxnLst>
            <a:rect l="l" t="t" r="r" b="b"/>
            <a:pathLst>
              <a:path w="447792" h="935822">
                <a:moveTo>
                  <a:pt x="0" y="467911"/>
                </a:moveTo>
                <a:cubicBezTo>
                  <a:pt x="0" y="216480"/>
                  <a:pt x="373160" y="-63221"/>
                  <a:pt x="447792" y="12655"/>
                </a:cubicBezTo>
                <a:cubicBezTo>
                  <a:pt x="522424" y="88531"/>
                  <a:pt x="522424" y="847291"/>
                  <a:pt x="447792" y="923167"/>
                </a:cubicBezTo>
                <a:cubicBezTo>
                  <a:pt x="373160" y="999043"/>
                  <a:pt x="0" y="719342"/>
                  <a:pt x="0" y="467911"/>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7" name="Rounded Rectangle 26"/>
          <p:cNvSpPr/>
          <p:nvPr/>
        </p:nvSpPr>
        <p:spPr>
          <a:xfrm>
            <a:off x="3314700" y="4032250"/>
            <a:ext cx="358775"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8" name="Oval 27"/>
          <p:cNvSpPr/>
          <p:nvPr/>
        </p:nvSpPr>
        <p:spPr>
          <a:xfrm>
            <a:off x="2706688" y="1184275"/>
            <a:ext cx="1574800"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9" name="Rounded Rectangle 10"/>
          <p:cNvSpPr/>
          <p:nvPr/>
        </p:nvSpPr>
        <p:spPr>
          <a:xfrm>
            <a:off x="2681288" y="1168400"/>
            <a:ext cx="1603375" cy="3005138"/>
          </a:xfrm>
          <a:custGeom>
            <a:avLst/>
            <a:gdLst>
              <a:gd name="connsiteX0" fmla="*/ 0 w 1575139"/>
              <a:gd name="connsiteY0" fmla="*/ 262528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262528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262528 w 1575139"/>
              <a:gd name="connsiteY1" fmla="*/ 0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314226 h 2989149"/>
              <a:gd name="connsiteX1" fmla="*/ 369154 w 1575139"/>
              <a:gd name="connsiteY1" fmla="*/ 84008 h 2989149"/>
              <a:gd name="connsiteX2" fmla="*/ 1312611 w 1575139"/>
              <a:gd name="connsiteY2" fmla="*/ 0 h 2989149"/>
              <a:gd name="connsiteX3" fmla="*/ 1575139 w 1575139"/>
              <a:gd name="connsiteY3" fmla="*/ 262528 h 2989149"/>
              <a:gd name="connsiteX4" fmla="*/ 1575139 w 1575139"/>
              <a:gd name="connsiteY4" fmla="*/ 2726621 h 2989149"/>
              <a:gd name="connsiteX5" fmla="*/ 1312611 w 1575139"/>
              <a:gd name="connsiteY5" fmla="*/ 2989149 h 2989149"/>
              <a:gd name="connsiteX6" fmla="*/ 262528 w 1575139"/>
              <a:gd name="connsiteY6" fmla="*/ 2989149 h 2989149"/>
              <a:gd name="connsiteX7" fmla="*/ 0 w 1575139"/>
              <a:gd name="connsiteY7" fmla="*/ 2726621 h 2989149"/>
              <a:gd name="connsiteX8" fmla="*/ 0 w 1575139"/>
              <a:gd name="connsiteY8" fmla="*/ 314226 h 2989149"/>
              <a:gd name="connsiteX0" fmla="*/ 0 w 1575139"/>
              <a:gd name="connsiteY0" fmla="*/ 267389 h 2942312"/>
              <a:gd name="connsiteX1" fmla="*/ 369154 w 1575139"/>
              <a:gd name="connsiteY1" fmla="*/ 37171 h 2942312"/>
              <a:gd name="connsiteX2" fmla="*/ 1189830 w 1575139"/>
              <a:gd name="connsiteY2" fmla="*/ 43633 h 2942312"/>
              <a:gd name="connsiteX3" fmla="*/ 1575139 w 1575139"/>
              <a:gd name="connsiteY3" fmla="*/ 215691 h 2942312"/>
              <a:gd name="connsiteX4" fmla="*/ 1575139 w 1575139"/>
              <a:gd name="connsiteY4" fmla="*/ 2679784 h 2942312"/>
              <a:gd name="connsiteX5" fmla="*/ 1312611 w 1575139"/>
              <a:gd name="connsiteY5" fmla="*/ 2942312 h 2942312"/>
              <a:gd name="connsiteX6" fmla="*/ 262528 w 1575139"/>
              <a:gd name="connsiteY6" fmla="*/ 2942312 h 2942312"/>
              <a:gd name="connsiteX7" fmla="*/ 0 w 1575139"/>
              <a:gd name="connsiteY7" fmla="*/ 2679784 h 2942312"/>
              <a:gd name="connsiteX8" fmla="*/ 0 w 1575139"/>
              <a:gd name="connsiteY8" fmla="*/ 267389 h 2942312"/>
              <a:gd name="connsiteX0" fmla="*/ 0 w 1575139"/>
              <a:gd name="connsiteY0" fmla="*/ 313151 h 2988074"/>
              <a:gd name="connsiteX1" fmla="*/ 369154 w 1575139"/>
              <a:gd name="connsiteY1" fmla="*/ 82933 h 2988074"/>
              <a:gd name="connsiteX2" fmla="*/ 1189830 w 1575139"/>
              <a:gd name="connsiteY2" fmla="*/ 89395 h 2988074"/>
              <a:gd name="connsiteX3" fmla="*/ 1575139 w 1575139"/>
              <a:gd name="connsiteY3" fmla="*/ 261453 h 2988074"/>
              <a:gd name="connsiteX4" fmla="*/ 1575139 w 1575139"/>
              <a:gd name="connsiteY4" fmla="*/ 2725546 h 2988074"/>
              <a:gd name="connsiteX5" fmla="*/ 1312611 w 1575139"/>
              <a:gd name="connsiteY5" fmla="*/ 2988074 h 2988074"/>
              <a:gd name="connsiteX6" fmla="*/ 262528 w 1575139"/>
              <a:gd name="connsiteY6" fmla="*/ 2988074 h 2988074"/>
              <a:gd name="connsiteX7" fmla="*/ 0 w 1575139"/>
              <a:gd name="connsiteY7" fmla="*/ 2725546 h 2988074"/>
              <a:gd name="connsiteX8" fmla="*/ 0 w 1575139"/>
              <a:gd name="connsiteY8" fmla="*/ 313151 h 2988074"/>
              <a:gd name="connsiteX0" fmla="*/ 0 w 1594526"/>
              <a:gd name="connsiteY0" fmla="*/ 591025 h 2988074"/>
              <a:gd name="connsiteX1" fmla="*/ 388541 w 1594526"/>
              <a:gd name="connsiteY1" fmla="*/ 82933 h 2988074"/>
              <a:gd name="connsiteX2" fmla="*/ 1209217 w 1594526"/>
              <a:gd name="connsiteY2" fmla="*/ 89395 h 2988074"/>
              <a:gd name="connsiteX3" fmla="*/ 1594526 w 1594526"/>
              <a:gd name="connsiteY3" fmla="*/ 261453 h 2988074"/>
              <a:gd name="connsiteX4" fmla="*/ 1594526 w 1594526"/>
              <a:gd name="connsiteY4" fmla="*/ 2725546 h 2988074"/>
              <a:gd name="connsiteX5" fmla="*/ 1331998 w 1594526"/>
              <a:gd name="connsiteY5" fmla="*/ 2988074 h 2988074"/>
              <a:gd name="connsiteX6" fmla="*/ 281915 w 1594526"/>
              <a:gd name="connsiteY6" fmla="*/ 2988074 h 2988074"/>
              <a:gd name="connsiteX7" fmla="*/ 19387 w 1594526"/>
              <a:gd name="connsiteY7" fmla="*/ 2725546 h 2988074"/>
              <a:gd name="connsiteX8" fmla="*/ 0 w 1594526"/>
              <a:gd name="connsiteY8" fmla="*/ 591025 h 2988074"/>
              <a:gd name="connsiteX0" fmla="*/ 0 w 1597757"/>
              <a:gd name="connsiteY0" fmla="*/ 591025 h 2988074"/>
              <a:gd name="connsiteX1" fmla="*/ 388541 w 1597757"/>
              <a:gd name="connsiteY1" fmla="*/ 82933 h 2988074"/>
              <a:gd name="connsiteX2" fmla="*/ 1209217 w 1597757"/>
              <a:gd name="connsiteY2" fmla="*/ 89395 h 2988074"/>
              <a:gd name="connsiteX3" fmla="*/ 1597757 w 1597757"/>
              <a:gd name="connsiteY3" fmla="*/ 645953 h 2988074"/>
              <a:gd name="connsiteX4" fmla="*/ 1594526 w 1597757"/>
              <a:gd name="connsiteY4" fmla="*/ 2725546 h 2988074"/>
              <a:gd name="connsiteX5" fmla="*/ 1331998 w 1597757"/>
              <a:gd name="connsiteY5" fmla="*/ 2988074 h 2988074"/>
              <a:gd name="connsiteX6" fmla="*/ 281915 w 1597757"/>
              <a:gd name="connsiteY6" fmla="*/ 2988074 h 2988074"/>
              <a:gd name="connsiteX7" fmla="*/ 19387 w 1597757"/>
              <a:gd name="connsiteY7" fmla="*/ 2725546 h 2988074"/>
              <a:gd name="connsiteX8" fmla="*/ 0 w 1597757"/>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591025 h 2988074"/>
              <a:gd name="connsiteX1" fmla="*/ 388541 w 1597889"/>
              <a:gd name="connsiteY1" fmla="*/ 82933 h 2988074"/>
              <a:gd name="connsiteX2" fmla="*/ 1209217 w 1597889"/>
              <a:gd name="connsiteY2" fmla="*/ 89395 h 2988074"/>
              <a:gd name="connsiteX3" fmla="*/ 1597757 w 1597889"/>
              <a:gd name="connsiteY3" fmla="*/ 645953 h 2988074"/>
              <a:gd name="connsiteX4" fmla="*/ 1594526 w 1597889"/>
              <a:gd name="connsiteY4" fmla="*/ 2725546 h 2988074"/>
              <a:gd name="connsiteX5" fmla="*/ 1331998 w 1597889"/>
              <a:gd name="connsiteY5" fmla="*/ 2988074 h 2988074"/>
              <a:gd name="connsiteX6" fmla="*/ 281915 w 1597889"/>
              <a:gd name="connsiteY6" fmla="*/ 2988074 h 2988074"/>
              <a:gd name="connsiteX7" fmla="*/ 19387 w 1597889"/>
              <a:gd name="connsiteY7" fmla="*/ 2725546 h 2988074"/>
              <a:gd name="connsiteX8" fmla="*/ 0 w 1597889"/>
              <a:gd name="connsiteY8" fmla="*/ 591025 h 2988074"/>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0 w 1597889"/>
              <a:gd name="connsiteY0" fmla="*/ 608098 h 3005147"/>
              <a:gd name="connsiteX1" fmla="*/ 388541 w 1597889"/>
              <a:gd name="connsiteY1" fmla="*/ 100006 h 3005147"/>
              <a:gd name="connsiteX2" fmla="*/ 1209217 w 1597889"/>
              <a:gd name="connsiteY2" fmla="*/ 106468 h 3005147"/>
              <a:gd name="connsiteX3" fmla="*/ 1597757 w 1597889"/>
              <a:gd name="connsiteY3" fmla="*/ 663026 h 3005147"/>
              <a:gd name="connsiteX4" fmla="*/ 1594526 w 1597889"/>
              <a:gd name="connsiteY4" fmla="*/ 2742619 h 3005147"/>
              <a:gd name="connsiteX5" fmla="*/ 1331998 w 1597889"/>
              <a:gd name="connsiteY5" fmla="*/ 3005147 h 3005147"/>
              <a:gd name="connsiteX6" fmla="*/ 281915 w 1597889"/>
              <a:gd name="connsiteY6" fmla="*/ 3005147 h 3005147"/>
              <a:gd name="connsiteX7" fmla="*/ 19387 w 1597889"/>
              <a:gd name="connsiteY7" fmla="*/ 2742619 h 3005147"/>
              <a:gd name="connsiteX8" fmla="*/ 0 w 1597889"/>
              <a:gd name="connsiteY8" fmla="*/ 608098 h 3005147"/>
              <a:gd name="connsiteX0" fmla="*/ 6258 w 1604147"/>
              <a:gd name="connsiteY0" fmla="*/ 608098 h 3005147"/>
              <a:gd name="connsiteX1" fmla="*/ 394799 w 1604147"/>
              <a:gd name="connsiteY1" fmla="*/ 100006 h 3005147"/>
              <a:gd name="connsiteX2" fmla="*/ 1215475 w 1604147"/>
              <a:gd name="connsiteY2" fmla="*/ 106468 h 3005147"/>
              <a:gd name="connsiteX3" fmla="*/ 1604015 w 1604147"/>
              <a:gd name="connsiteY3" fmla="*/ 663026 h 3005147"/>
              <a:gd name="connsiteX4" fmla="*/ 1600784 w 1604147"/>
              <a:gd name="connsiteY4" fmla="*/ 2742619 h 3005147"/>
              <a:gd name="connsiteX5" fmla="*/ 1338256 w 1604147"/>
              <a:gd name="connsiteY5" fmla="*/ 3005147 h 3005147"/>
              <a:gd name="connsiteX6" fmla="*/ 288173 w 1604147"/>
              <a:gd name="connsiteY6" fmla="*/ 3005147 h 3005147"/>
              <a:gd name="connsiteX7" fmla="*/ 25645 w 1604147"/>
              <a:gd name="connsiteY7" fmla="*/ 2742619 h 3005147"/>
              <a:gd name="connsiteX8" fmla="*/ 6258 w 1604147"/>
              <a:gd name="connsiteY8" fmla="*/ 608098 h 300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4147" h="3005147">
                <a:moveTo>
                  <a:pt x="6258" y="608098"/>
                </a:moveTo>
                <a:cubicBezTo>
                  <a:pt x="65773" y="293392"/>
                  <a:pt x="233654" y="206632"/>
                  <a:pt x="394799" y="100006"/>
                </a:cubicBezTo>
                <a:cubicBezTo>
                  <a:pt x="718978" y="-44316"/>
                  <a:pt x="926838" y="-23853"/>
                  <a:pt x="1215475" y="106468"/>
                </a:cubicBezTo>
                <a:cubicBezTo>
                  <a:pt x="1379851" y="206632"/>
                  <a:pt x="1610478" y="408179"/>
                  <a:pt x="1604015" y="663026"/>
                </a:cubicBezTo>
                <a:lnTo>
                  <a:pt x="1600784" y="2742619"/>
                </a:lnTo>
                <a:cubicBezTo>
                  <a:pt x="1600784" y="2887609"/>
                  <a:pt x="1483246" y="3005147"/>
                  <a:pt x="1338256" y="3005147"/>
                </a:cubicBezTo>
                <a:lnTo>
                  <a:pt x="288173" y="3005147"/>
                </a:lnTo>
                <a:cubicBezTo>
                  <a:pt x="143183" y="3005147"/>
                  <a:pt x="25645" y="2887609"/>
                  <a:pt x="25645" y="2742619"/>
                </a:cubicBezTo>
                <a:cubicBezTo>
                  <a:pt x="19183" y="2031112"/>
                  <a:pt x="-13474" y="638568"/>
                  <a:pt x="6258" y="608098"/>
                </a:cubicBezTo>
                <a:close/>
              </a:path>
            </a:pathLst>
          </a:cu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0" name="Oval 29"/>
          <p:cNvSpPr/>
          <p:nvPr/>
        </p:nvSpPr>
        <p:spPr>
          <a:xfrm>
            <a:off x="3225800" y="1346200"/>
            <a:ext cx="895350" cy="909638"/>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1" name="Oval 30"/>
          <p:cNvSpPr/>
          <p:nvPr/>
        </p:nvSpPr>
        <p:spPr>
          <a:xfrm>
            <a:off x="2808288" y="2701925"/>
            <a:ext cx="777875" cy="792163"/>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2" name="Oval 25"/>
          <p:cNvSpPr/>
          <p:nvPr/>
        </p:nvSpPr>
        <p:spPr>
          <a:xfrm>
            <a:off x="3778250" y="3070225"/>
            <a:ext cx="447675" cy="936625"/>
          </a:xfrm>
          <a:custGeom>
            <a:avLst/>
            <a:gdLst>
              <a:gd name="connsiteX0" fmla="*/ 0 w 895583"/>
              <a:gd name="connsiteY0" fmla="*/ 455256 h 910511"/>
              <a:gd name="connsiteX1" fmla="*/ 447792 w 895583"/>
              <a:gd name="connsiteY1" fmla="*/ 0 h 910511"/>
              <a:gd name="connsiteX2" fmla="*/ 895584 w 895583"/>
              <a:gd name="connsiteY2" fmla="*/ 455256 h 910511"/>
              <a:gd name="connsiteX3" fmla="*/ 447792 w 895583"/>
              <a:gd name="connsiteY3" fmla="*/ 910512 h 910511"/>
              <a:gd name="connsiteX4" fmla="*/ 0 w 895583"/>
              <a:gd name="connsiteY4" fmla="*/ 455256 h 910511"/>
              <a:gd name="connsiteX0" fmla="*/ 0 w 447792"/>
              <a:gd name="connsiteY0" fmla="*/ 467911 h 935822"/>
              <a:gd name="connsiteX1" fmla="*/ 447792 w 447792"/>
              <a:gd name="connsiteY1" fmla="*/ 12655 h 935822"/>
              <a:gd name="connsiteX2" fmla="*/ 447792 w 447792"/>
              <a:gd name="connsiteY2" fmla="*/ 923167 h 935822"/>
              <a:gd name="connsiteX3" fmla="*/ 0 w 447792"/>
              <a:gd name="connsiteY3" fmla="*/ 467911 h 935822"/>
            </a:gdLst>
            <a:ahLst/>
            <a:cxnLst>
              <a:cxn ang="0">
                <a:pos x="connsiteX0" y="connsiteY0"/>
              </a:cxn>
              <a:cxn ang="0">
                <a:pos x="connsiteX1" y="connsiteY1"/>
              </a:cxn>
              <a:cxn ang="0">
                <a:pos x="connsiteX2" y="connsiteY2"/>
              </a:cxn>
              <a:cxn ang="0">
                <a:pos x="connsiteX3" y="connsiteY3"/>
              </a:cxn>
            </a:cxnLst>
            <a:rect l="l" t="t" r="r" b="b"/>
            <a:pathLst>
              <a:path w="447792" h="935822">
                <a:moveTo>
                  <a:pt x="0" y="467911"/>
                </a:moveTo>
                <a:cubicBezTo>
                  <a:pt x="0" y="216480"/>
                  <a:pt x="373160" y="-63221"/>
                  <a:pt x="447792" y="12655"/>
                </a:cubicBezTo>
                <a:cubicBezTo>
                  <a:pt x="522424" y="88531"/>
                  <a:pt x="522424" y="847291"/>
                  <a:pt x="447792" y="923167"/>
                </a:cubicBezTo>
                <a:cubicBezTo>
                  <a:pt x="373160" y="999043"/>
                  <a:pt x="0" y="719342"/>
                  <a:pt x="0" y="467911"/>
                </a:cubicBezTo>
                <a:close/>
              </a:path>
            </a:pathLst>
          </a:cu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6" name="Oval 45"/>
          <p:cNvSpPr/>
          <p:nvPr/>
        </p:nvSpPr>
        <p:spPr>
          <a:xfrm>
            <a:off x="6811963" y="1976438"/>
            <a:ext cx="71437" cy="85725"/>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7" name="Oval 46"/>
          <p:cNvSpPr/>
          <p:nvPr/>
        </p:nvSpPr>
        <p:spPr>
          <a:xfrm>
            <a:off x="6523038" y="2287588"/>
            <a:ext cx="73025" cy="87312"/>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8" name="Oval 47"/>
          <p:cNvSpPr/>
          <p:nvPr/>
        </p:nvSpPr>
        <p:spPr>
          <a:xfrm>
            <a:off x="6943725" y="2508250"/>
            <a:ext cx="73025" cy="87313"/>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9" name="Oval 48"/>
          <p:cNvSpPr/>
          <p:nvPr/>
        </p:nvSpPr>
        <p:spPr>
          <a:xfrm>
            <a:off x="7315200" y="2154238"/>
            <a:ext cx="73025" cy="87312"/>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0" name="Oval 49"/>
          <p:cNvSpPr/>
          <p:nvPr/>
        </p:nvSpPr>
        <p:spPr>
          <a:xfrm>
            <a:off x="7459663" y="2598738"/>
            <a:ext cx="71437" cy="85725"/>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1" name="Oval 50"/>
          <p:cNvSpPr/>
          <p:nvPr/>
        </p:nvSpPr>
        <p:spPr>
          <a:xfrm>
            <a:off x="6523038" y="2684463"/>
            <a:ext cx="73025" cy="87312"/>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2" name="Oval 51"/>
          <p:cNvSpPr/>
          <p:nvPr/>
        </p:nvSpPr>
        <p:spPr>
          <a:xfrm>
            <a:off x="7194550" y="2751138"/>
            <a:ext cx="71438" cy="85725"/>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3" name="Oval 52"/>
          <p:cNvSpPr/>
          <p:nvPr/>
        </p:nvSpPr>
        <p:spPr>
          <a:xfrm>
            <a:off x="7604125" y="2171700"/>
            <a:ext cx="71438" cy="87313"/>
          </a:xfrm>
          <a:prstGeom prst="ellipse">
            <a:avLst/>
          </a:prstGeom>
          <a:solidFill>
            <a:srgbClr val="FA96F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4" name="Rounded Rectangle 10"/>
          <p:cNvSpPr/>
          <p:nvPr/>
        </p:nvSpPr>
        <p:spPr>
          <a:xfrm>
            <a:off x="4522788" y="1873250"/>
            <a:ext cx="1609725" cy="1587500"/>
          </a:xfrm>
          <a:custGeom>
            <a:avLst/>
            <a:gdLst>
              <a:gd name="connsiteX0" fmla="*/ 818461 w 1604143"/>
              <a:gd name="connsiteY0" fmla="*/ 246 h 1577826"/>
              <a:gd name="connsiteX1" fmla="*/ 1215471 w 1604143"/>
              <a:gd name="connsiteY1" fmla="*/ 106468 h 1577826"/>
              <a:gd name="connsiteX2" fmla="*/ 1604011 w 1604143"/>
              <a:gd name="connsiteY2" fmla="*/ 663026 h 1577826"/>
              <a:gd name="connsiteX3" fmla="*/ 1603293 w 1604143"/>
              <a:gd name="connsiteY3" fmla="*/ 1125390 h 1577826"/>
              <a:gd name="connsiteX4" fmla="*/ 1603524 w 1604143"/>
              <a:gd name="connsiteY4" fmla="*/ 1125389 h 1577826"/>
              <a:gd name="connsiteX5" fmla="*/ 1601143 w 1604143"/>
              <a:gd name="connsiteY5" fmla="*/ 1334939 h 1577826"/>
              <a:gd name="connsiteX6" fmla="*/ 1567805 w 1604143"/>
              <a:gd name="connsiteY6" fmla="*/ 1351608 h 1577826"/>
              <a:gd name="connsiteX7" fmla="*/ 1536849 w 1604143"/>
              <a:gd name="connsiteY7" fmla="*/ 1342083 h 1577826"/>
              <a:gd name="connsiteX8" fmla="*/ 1522561 w 1604143"/>
              <a:gd name="connsiteY8" fmla="*/ 1303983 h 1577826"/>
              <a:gd name="connsiteX9" fmla="*/ 1532086 w 1604143"/>
              <a:gd name="connsiteY9" fmla="*/ 1253976 h 1577826"/>
              <a:gd name="connsiteX10" fmla="*/ 1532086 w 1604143"/>
              <a:gd name="connsiteY10" fmla="*/ 1220639 h 1577826"/>
              <a:gd name="connsiteX11" fmla="*/ 1477318 w 1604143"/>
              <a:gd name="connsiteY11" fmla="*/ 1215876 h 1577826"/>
              <a:gd name="connsiteX12" fmla="*/ 1436836 w 1604143"/>
              <a:gd name="connsiteY12" fmla="*/ 1282551 h 1577826"/>
              <a:gd name="connsiteX13" fmla="*/ 1432074 w 1604143"/>
              <a:gd name="connsiteY13" fmla="*/ 1368276 h 1577826"/>
              <a:gd name="connsiteX14" fmla="*/ 1472555 w 1604143"/>
              <a:gd name="connsiteY14" fmla="*/ 1403995 h 1577826"/>
              <a:gd name="connsiteX15" fmla="*/ 1517799 w 1604143"/>
              <a:gd name="connsiteY15" fmla="*/ 1449239 h 1577826"/>
              <a:gd name="connsiteX16" fmla="*/ 1527324 w 1604143"/>
              <a:gd name="connsiteY16" fmla="*/ 1523058 h 1577826"/>
              <a:gd name="connsiteX17" fmla="*/ 1491605 w 1604143"/>
              <a:gd name="connsiteY17" fmla="*/ 1568301 h 1577826"/>
              <a:gd name="connsiteX18" fmla="*/ 1441599 w 1604143"/>
              <a:gd name="connsiteY18" fmla="*/ 1577826 h 1577826"/>
              <a:gd name="connsiteX19" fmla="*/ 1401118 w 1604143"/>
              <a:gd name="connsiteY19" fmla="*/ 1565920 h 1577826"/>
              <a:gd name="connsiteX20" fmla="*/ 1360636 w 1604143"/>
              <a:gd name="connsiteY20" fmla="*/ 1539726 h 1577826"/>
              <a:gd name="connsiteX21" fmla="*/ 1348730 w 1604143"/>
              <a:gd name="connsiteY21" fmla="*/ 1506389 h 1577826"/>
              <a:gd name="connsiteX22" fmla="*/ 1355874 w 1604143"/>
              <a:gd name="connsiteY22" fmla="*/ 1449239 h 1577826"/>
              <a:gd name="connsiteX23" fmla="*/ 1393974 w 1604143"/>
              <a:gd name="connsiteY23" fmla="*/ 1368276 h 1577826"/>
              <a:gd name="connsiteX24" fmla="*/ 1398736 w 1604143"/>
              <a:gd name="connsiteY24" fmla="*/ 1299220 h 1577826"/>
              <a:gd name="connsiteX25" fmla="*/ 1382068 w 1604143"/>
              <a:gd name="connsiteY25" fmla="*/ 1230164 h 1577826"/>
              <a:gd name="connsiteX26" fmla="*/ 1367780 w 1604143"/>
              <a:gd name="connsiteY26" fmla="*/ 1180158 h 1577826"/>
              <a:gd name="connsiteX27" fmla="*/ 1296343 w 1604143"/>
              <a:gd name="connsiteY27" fmla="*/ 1173014 h 1577826"/>
              <a:gd name="connsiteX28" fmla="*/ 1279674 w 1604143"/>
              <a:gd name="connsiteY28" fmla="*/ 1206351 h 1577826"/>
              <a:gd name="connsiteX29" fmla="*/ 1291580 w 1604143"/>
              <a:gd name="connsiteY29" fmla="*/ 1253976 h 1577826"/>
              <a:gd name="connsiteX30" fmla="*/ 1282055 w 1604143"/>
              <a:gd name="connsiteY30" fmla="*/ 1303983 h 1577826"/>
              <a:gd name="connsiteX31" fmla="*/ 1253480 w 1604143"/>
              <a:gd name="connsiteY31" fmla="*/ 1332558 h 1577826"/>
              <a:gd name="connsiteX32" fmla="*/ 1205855 w 1604143"/>
              <a:gd name="connsiteY32" fmla="*/ 1318270 h 1577826"/>
              <a:gd name="connsiteX33" fmla="*/ 1191568 w 1604143"/>
              <a:gd name="connsiteY33" fmla="*/ 1287314 h 1577826"/>
              <a:gd name="connsiteX34" fmla="*/ 1189186 w 1604143"/>
              <a:gd name="connsiteY34" fmla="*/ 1234926 h 1577826"/>
              <a:gd name="connsiteX35" fmla="*/ 1191568 w 1604143"/>
              <a:gd name="connsiteY35" fmla="*/ 1208733 h 1577826"/>
              <a:gd name="connsiteX36" fmla="*/ 1179661 w 1604143"/>
              <a:gd name="connsiteY36" fmla="*/ 1194445 h 1577826"/>
              <a:gd name="connsiteX37" fmla="*/ 1151086 w 1604143"/>
              <a:gd name="connsiteY37" fmla="*/ 1177776 h 1577826"/>
              <a:gd name="connsiteX38" fmla="*/ 1101080 w 1604143"/>
              <a:gd name="connsiteY38" fmla="*/ 1168251 h 1577826"/>
              <a:gd name="connsiteX39" fmla="*/ 1041549 w 1604143"/>
              <a:gd name="connsiteY39" fmla="*/ 1175395 h 1577826"/>
              <a:gd name="connsiteX40" fmla="*/ 993924 w 1604143"/>
              <a:gd name="connsiteY40" fmla="*/ 1199208 h 1577826"/>
              <a:gd name="connsiteX41" fmla="*/ 972493 w 1604143"/>
              <a:gd name="connsiteY41" fmla="*/ 1239689 h 1577826"/>
              <a:gd name="connsiteX42" fmla="*/ 977255 w 1604143"/>
              <a:gd name="connsiteY42" fmla="*/ 1299220 h 1577826"/>
              <a:gd name="connsiteX43" fmla="*/ 989161 w 1604143"/>
              <a:gd name="connsiteY43" fmla="*/ 1323033 h 1577826"/>
              <a:gd name="connsiteX44" fmla="*/ 1034405 w 1604143"/>
              <a:gd name="connsiteY44" fmla="*/ 1363514 h 1577826"/>
              <a:gd name="connsiteX45" fmla="*/ 1051074 w 1604143"/>
              <a:gd name="connsiteY45" fmla="*/ 1399233 h 1577826"/>
              <a:gd name="connsiteX46" fmla="*/ 1034405 w 1604143"/>
              <a:gd name="connsiteY46" fmla="*/ 1473051 h 1577826"/>
              <a:gd name="connsiteX47" fmla="*/ 974874 w 1604143"/>
              <a:gd name="connsiteY47" fmla="*/ 1501626 h 1577826"/>
              <a:gd name="connsiteX48" fmla="*/ 934393 w 1604143"/>
              <a:gd name="connsiteY48" fmla="*/ 1501626 h 1577826"/>
              <a:gd name="connsiteX49" fmla="*/ 879624 w 1604143"/>
              <a:gd name="connsiteY49" fmla="*/ 1480195 h 1577826"/>
              <a:gd name="connsiteX50" fmla="*/ 862955 w 1604143"/>
              <a:gd name="connsiteY50" fmla="*/ 1446858 h 1577826"/>
              <a:gd name="connsiteX51" fmla="*/ 865336 w 1604143"/>
              <a:gd name="connsiteY51" fmla="*/ 1406376 h 1577826"/>
              <a:gd name="connsiteX52" fmla="*/ 889149 w 1604143"/>
              <a:gd name="connsiteY52" fmla="*/ 1351608 h 1577826"/>
              <a:gd name="connsiteX53" fmla="*/ 922486 w 1604143"/>
              <a:gd name="connsiteY53" fmla="*/ 1284933 h 1577826"/>
              <a:gd name="connsiteX54" fmla="*/ 932011 w 1604143"/>
              <a:gd name="connsiteY54" fmla="*/ 1234926 h 1577826"/>
              <a:gd name="connsiteX55" fmla="*/ 905818 w 1604143"/>
              <a:gd name="connsiteY55" fmla="*/ 1184920 h 1577826"/>
              <a:gd name="connsiteX56" fmla="*/ 858193 w 1604143"/>
              <a:gd name="connsiteY56" fmla="*/ 1161108 h 1577826"/>
              <a:gd name="connsiteX57" fmla="*/ 796280 w 1604143"/>
              <a:gd name="connsiteY57" fmla="*/ 1153964 h 1577826"/>
              <a:gd name="connsiteX58" fmla="*/ 748655 w 1604143"/>
              <a:gd name="connsiteY58" fmla="*/ 1180158 h 1577826"/>
              <a:gd name="connsiteX59" fmla="*/ 727224 w 1604143"/>
              <a:gd name="connsiteY59" fmla="*/ 1234926 h 1577826"/>
              <a:gd name="connsiteX60" fmla="*/ 705793 w 1604143"/>
              <a:gd name="connsiteY60" fmla="*/ 1303983 h 1577826"/>
              <a:gd name="connsiteX61" fmla="*/ 629593 w 1604143"/>
              <a:gd name="connsiteY61" fmla="*/ 1339701 h 1577826"/>
              <a:gd name="connsiteX62" fmla="*/ 584349 w 1604143"/>
              <a:gd name="connsiteY62" fmla="*/ 1320651 h 1577826"/>
              <a:gd name="connsiteX63" fmla="*/ 572443 w 1604143"/>
              <a:gd name="connsiteY63" fmla="*/ 1282551 h 1577826"/>
              <a:gd name="connsiteX64" fmla="*/ 570061 w 1604143"/>
              <a:gd name="connsiteY64" fmla="*/ 1239689 h 1577826"/>
              <a:gd name="connsiteX65" fmla="*/ 560536 w 1604143"/>
              <a:gd name="connsiteY65" fmla="*/ 1196826 h 1577826"/>
              <a:gd name="connsiteX66" fmla="*/ 524818 w 1604143"/>
              <a:gd name="connsiteY66" fmla="*/ 1175395 h 1577826"/>
              <a:gd name="connsiteX67" fmla="*/ 470049 w 1604143"/>
              <a:gd name="connsiteY67" fmla="*/ 1182539 h 1577826"/>
              <a:gd name="connsiteX68" fmla="*/ 427186 w 1604143"/>
              <a:gd name="connsiteY68" fmla="*/ 1227783 h 1577826"/>
              <a:gd name="connsiteX69" fmla="*/ 424805 w 1604143"/>
              <a:gd name="connsiteY69" fmla="*/ 1275408 h 1577826"/>
              <a:gd name="connsiteX70" fmla="*/ 439093 w 1604143"/>
              <a:gd name="connsiteY70" fmla="*/ 1339701 h 1577826"/>
              <a:gd name="connsiteX71" fmla="*/ 441474 w 1604143"/>
              <a:gd name="connsiteY71" fmla="*/ 1413520 h 1577826"/>
              <a:gd name="connsiteX72" fmla="*/ 422424 w 1604143"/>
              <a:gd name="connsiteY72" fmla="*/ 1458764 h 1577826"/>
              <a:gd name="connsiteX73" fmla="*/ 381943 w 1604143"/>
              <a:gd name="connsiteY73" fmla="*/ 1477814 h 1577826"/>
              <a:gd name="connsiteX74" fmla="*/ 353368 w 1604143"/>
              <a:gd name="connsiteY74" fmla="*/ 1477814 h 1577826"/>
              <a:gd name="connsiteX75" fmla="*/ 312886 w 1604143"/>
              <a:gd name="connsiteY75" fmla="*/ 1449239 h 1577826"/>
              <a:gd name="connsiteX76" fmla="*/ 300980 w 1604143"/>
              <a:gd name="connsiteY76" fmla="*/ 1408758 h 1577826"/>
              <a:gd name="connsiteX77" fmla="*/ 300980 w 1604143"/>
              <a:gd name="connsiteY77" fmla="*/ 1375420 h 1577826"/>
              <a:gd name="connsiteX78" fmla="*/ 312886 w 1604143"/>
              <a:gd name="connsiteY78" fmla="*/ 1346845 h 1577826"/>
              <a:gd name="connsiteX79" fmla="*/ 322411 w 1604143"/>
              <a:gd name="connsiteY79" fmla="*/ 1280170 h 1577826"/>
              <a:gd name="connsiteX80" fmla="*/ 320030 w 1604143"/>
              <a:gd name="connsiteY80" fmla="*/ 1232545 h 1577826"/>
              <a:gd name="connsiteX81" fmla="*/ 303361 w 1604143"/>
              <a:gd name="connsiteY81" fmla="*/ 1199208 h 1577826"/>
              <a:gd name="connsiteX82" fmla="*/ 267643 w 1604143"/>
              <a:gd name="connsiteY82" fmla="*/ 1175395 h 1577826"/>
              <a:gd name="connsiteX83" fmla="*/ 215255 w 1604143"/>
              <a:gd name="connsiteY83" fmla="*/ 1170633 h 1577826"/>
              <a:gd name="connsiteX84" fmla="*/ 191443 w 1604143"/>
              <a:gd name="connsiteY84" fmla="*/ 1182539 h 1577826"/>
              <a:gd name="connsiteX85" fmla="*/ 172393 w 1604143"/>
              <a:gd name="connsiteY85" fmla="*/ 1201589 h 1577826"/>
              <a:gd name="connsiteX86" fmla="*/ 155724 w 1604143"/>
              <a:gd name="connsiteY86" fmla="*/ 1230164 h 1577826"/>
              <a:gd name="connsiteX87" fmla="*/ 141436 w 1604143"/>
              <a:gd name="connsiteY87" fmla="*/ 1277789 h 1577826"/>
              <a:gd name="connsiteX88" fmla="*/ 103336 w 1604143"/>
              <a:gd name="connsiteY88" fmla="*/ 1320651 h 1577826"/>
              <a:gd name="connsiteX89" fmla="*/ 53330 w 1604143"/>
              <a:gd name="connsiteY89" fmla="*/ 1334939 h 1577826"/>
              <a:gd name="connsiteX90" fmla="*/ 10468 w 1604143"/>
              <a:gd name="connsiteY90" fmla="*/ 1339701 h 1577826"/>
              <a:gd name="connsiteX91" fmla="*/ 5705 w 1604143"/>
              <a:gd name="connsiteY91" fmla="*/ 1130151 h 1577826"/>
              <a:gd name="connsiteX92" fmla="*/ 2268 w 1604143"/>
              <a:gd name="connsiteY92" fmla="*/ 1129986 h 1577826"/>
              <a:gd name="connsiteX93" fmla="*/ 6254 w 1604143"/>
              <a:gd name="connsiteY93" fmla="*/ 608098 h 1577826"/>
              <a:gd name="connsiteX94" fmla="*/ 394795 w 1604143"/>
              <a:gd name="connsiteY94" fmla="*/ 100006 h 1577826"/>
              <a:gd name="connsiteX95" fmla="*/ 818461 w 1604143"/>
              <a:gd name="connsiteY95" fmla="*/ 246 h 1577826"/>
              <a:gd name="connsiteX0" fmla="*/ 825116 w 1610798"/>
              <a:gd name="connsiteY0" fmla="*/ 246 h 1577826"/>
              <a:gd name="connsiteX1" fmla="*/ 1222126 w 1610798"/>
              <a:gd name="connsiteY1" fmla="*/ 106468 h 1577826"/>
              <a:gd name="connsiteX2" fmla="*/ 1610666 w 1610798"/>
              <a:gd name="connsiteY2" fmla="*/ 663026 h 1577826"/>
              <a:gd name="connsiteX3" fmla="*/ 1609948 w 1610798"/>
              <a:gd name="connsiteY3" fmla="*/ 1125390 h 1577826"/>
              <a:gd name="connsiteX4" fmla="*/ 1610179 w 1610798"/>
              <a:gd name="connsiteY4" fmla="*/ 1125389 h 1577826"/>
              <a:gd name="connsiteX5" fmla="*/ 1607798 w 1610798"/>
              <a:gd name="connsiteY5" fmla="*/ 1334939 h 1577826"/>
              <a:gd name="connsiteX6" fmla="*/ 1574460 w 1610798"/>
              <a:gd name="connsiteY6" fmla="*/ 1351608 h 1577826"/>
              <a:gd name="connsiteX7" fmla="*/ 1543504 w 1610798"/>
              <a:gd name="connsiteY7" fmla="*/ 1342083 h 1577826"/>
              <a:gd name="connsiteX8" fmla="*/ 1529216 w 1610798"/>
              <a:gd name="connsiteY8" fmla="*/ 1303983 h 1577826"/>
              <a:gd name="connsiteX9" fmla="*/ 1538741 w 1610798"/>
              <a:gd name="connsiteY9" fmla="*/ 1253976 h 1577826"/>
              <a:gd name="connsiteX10" fmla="*/ 1538741 w 1610798"/>
              <a:gd name="connsiteY10" fmla="*/ 1220639 h 1577826"/>
              <a:gd name="connsiteX11" fmla="*/ 1483973 w 1610798"/>
              <a:gd name="connsiteY11" fmla="*/ 1215876 h 1577826"/>
              <a:gd name="connsiteX12" fmla="*/ 1443491 w 1610798"/>
              <a:gd name="connsiteY12" fmla="*/ 1282551 h 1577826"/>
              <a:gd name="connsiteX13" fmla="*/ 1438729 w 1610798"/>
              <a:gd name="connsiteY13" fmla="*/ 1368276 h 1577826"/>
              <a:gd name="connsiteX14" fmla="*/ 1479210 w 1610798"/>
              <a:gd name="connsiteY14" fmla="*/ 1403995 h 1577826"/>
              <a:gd name="connsiteX15" fmla="*/ 1524454 w 1610798"/>
              <a:gd name="connsiteY15" fmla="*/ 1449239 h 1577826"/>
              <a:gd name="connsiteX16" fmla="*/ 1533979 w 1610798"/>
              <a:gd name="connsiteY16" fmla="*/ 1523058 h 1577826"/>
              <a:gd name="connsiteX17" fmla="*/ 1498260 w 1610798"/>
              <a:gd name="connsiteY17" fmla="*/ 1568301 h 1577826"/>
              <a:gd name="connsiteX18" fmla="*/ 1448254 w 1610798"/>
              <a:gd name="connsiteY18" fmla="*/ 1577826 h 1577826"/>
              <a:gd name="connsiteX19" fmla="*/ 1407773 w 1610798"/>
              <a:gd name="connsiteY19" fmla="*/ 1565920 h 1577826"/>
              <a:gd name="connsiteX20" fmla="*/ 1367291 w 1610798"/>
              <a:gd name="connsiteY20" fmla="*/ 1539726 h 1577826"/>
              <a:gd name="connsiteX21" fmla="*/ 1355385 w 1610798"/>
              <a:gd name="connsiteY21" fmla="*/ 1506389 h 1577826"/>
              <a:gd name="connsiteX22" fmla="*/ 1362529 w 1610798"/>
              <a:gd name="connsiteY22" fmla="*/ 1449239 h 1577826"/>
              <a:gd name="connsiteX23" fmla="*/ 1400629 w 1610798"/>
              <a:gd name="connsiteY23" fmla="*/ 1368276 h 1577826"/>
              <a:gd name="connsiteX24" fmla="*/ 1405391 w 1610798"/>
              <a:gd name="connsiteY24" fmla="*/ 1299220 h 1577826"/>
              <a:gd name="connsiteX25" fmla="*/ 1388723 w 1610798"/>
              <a:gd name="connsiteY25" fmla="*/ 1230164 h 1577826"/>
              <a:gd name="connsiteX26" fmla="*/ 1374435 w 1610798"/>
              <a:gd name="connsiteY26" fmla="*/ 1180158 h 1577826"/>
              <a:gd name="connsiteX27" fmla="*/ 1302998 w 1610798"/>
              <a:gd name="connsiteY27" fmla="*/ 1173014 h 1577826"/>
              <a:gd name="connsiteX28" fmla="*/ 1286329 w 1610798"/>
              <a:gd name="connsiteY28" fmla="*/ 1206351 h 1577826"/>
              <a:gd name="connsiteX29" fmla="*/ 1298235 w 1610798"/>
              <a:gd name="connsiteY29" fmla="*/ 1253976 h 1577826"/>
              <a:gd name="connsiteX30" fmla="*/ 1288710 w 1610798"/>
              <a:gd name="connsiteY30" fmla="*/ 1303983 h 1577826"/>
              <a:gd name="connsiteX31" fmla="*/ 1260135 w 1610798"/>
              <a:gd name="connsiteY31" fmla="*/ 1332558 h 1577826"/>
              <a:gd name="connsiteX32" fmla="*/ 1212510 w 1610798"/>
              <a:gd name="connsiteY32" fmla="*/ 1318270 h 1577826"/>
              <a:gd name="connsiteX33" fmla="*/ 1198223 w 1610798"/>
              <a:gd name="connsiteY33" fmla="*/ 1287314 h 1577826"/>
              <a:gd name="connsiteX34" fmla="*/ 1195841 w 1610798"/>
              <a:gd name="connsiteY34" fmla="*/ 1234926 h 1577826"/>
              <a:gd name="connsiteX35" fmla="*/ 1198223 w 1610798"/>
              <a:gd name="connsiteY35" fmla="*/ 1208733 h 1577826"/>
              <a:gd name="connsiteX36" fmla="*/ 1186316 w 1610798"/>
              <a:gd name="connsiteY36" fmla="*/ 1194445 h 1577826"/>
              <a:gd name="connsiteX37" fmla="*/ 1157741 w 1610798"/>
              <a:gd name="connsiteY37" fmla="*/ 1177776 h 1577826"/>
              <a:gd name="connsiteX38" fmla="*/ 1107735 w 1610798"/>
              <a:gd name="connsiteY38" fmla="*/ 1168251 h 1577826"/>
              <a:gd name="connsiteX39" fmla="*/ 1048204 w 1610798"/>
              <a:gd name="connsiteY39" fmla="*/ 1175395 h 1577826"/>
              <a:gd name="connsiteX40" fmla="*/ 1000579 w 1610798"/>
              <a:gd name="connsiteY40" fmla="*/ 1199208 h 1577826"/>
              <a:gd name="connsiteX41" fmla="*/ 979148 w 1610798"/>
              <a:gd name="connsiteY41" fmla="*/ 1239689 h 1577826"/>
              <a:gd name="connsiteX42" fmla="*/ 983910 w 1610798"/>
              <a:gd name="connsiteY42" fmla="*/ 1299220 h 1577826"/>
              <a:gd name="connsiteX43" fmla="*/ 995816 w 1610798"/>
              <a:gd name="connsiteY43" fmla="*/ 1323033 h 1577826"/>
              <a:gd name="connsiteX44" fmla="*/ 1041060 w 1610798"/>
              <a:gd name="connsiteY44" fmla="*/ 1363514 h 1577826"/>
              <a:gd name="connsiteX45" fmla="*/ 1057729 w 1610798"/>
              <a:gd name="connsiteY45" fmla="*/ 1399233 h 1577826"/>
              <a:gd name="connsiteX46" fmla="*/ 1041060 w 1610798"/>
              <a:gd name="connsiteY46" fmla="*/ 1473051 h 1577826"/>
              <a:gd name="connsiteX47" fmla="*/ 981529 w 1610798"/>
              <a:gd name="connsiteY47" fmla="*/ 1501626 h 1577826"/>
              <a:gd name="connsiteX48" fmla="*/ 941048 w 1610798"/>
              <a:gd name="connsiteY48" fmla="*/ 1501626 h 1577826"/>
              <a:gd name="connsiteX49" fmla="*/ 886279 w 1610798"/>
              <a:gd name="connsiteY49" fmla="*/ 1480195 h 1577826"/>
              <a:gd name="connsiteX50" fmla="*/ 869610 w 1610798"/>
              <a:gd name="connsiteY50" fmla="*/ 1446858 h 1577826"/>
              <a:gd name="connsiteX51" fmla="*/ 871991 w 1610798"/>
              <a:gd name="connsiteY51" fmla="*/ 1406376 h 1577826"/>
              <a:gd name="connsiteX52" fmla="*/ 895804 w 1610798"/>
              <a:gd name="connsiteY52" fmla="*/ 1351608 h 1577826"/>
              <a:gd name="connsiteX53" fmla="*/ 929141 w 1610798"/>
              <a:gd name="connsiteY53" fmla="*/ 1284933 h 1577826"/>
              <a:gd name="connsiteX54" fmla="*/ 938666 w 1610798"/>
              <a:gd name="connsiteY54" fmla="*/ 1234926 h 1577826"/>
              <a:gd name="connsiteX55" fmla="*/ 912473 w 1610798"/>
              <a:gd name="connsiteY55" fmla="*/ 1184920 h 1577826"/>
              <a:gd name="connsiteX56" fmla="*/ 864848 w 1610798"/>
              <a:gd name="connsiteY56" fmla="*/ 1161108 h 1577826"/>
              <a:gd name="connsiteX57" fmla="*/ 802935 w 1610798"/>
              <a:gd name="connsiteY57" fmla="*/ 1153964 h 1577826"/>
              <a:gd name="connsiteX58" fmla="*/ 755310 w 1610798"/>
              <a:gd name="connsiteY58" fmla="*/ 1180158 h 1577826"/>
              <a:gd name="connsiteX59" fmla="*/ 733879 w 1610798"/>
              <a:gd name="connsiteY59" fmla="*/ 1234926 h 1577826"/>
              <a:gd name="connsiteX60" fmla="*/ 712448 w 1610798"/>
              <a:gd name="connsiteY60" fmla="*/ 1303983 h 1577826"/>
              <a:gd name="connsiteX61" fmla="*/ 636248 w 1610798"/>
              <a:gd name="connsiteY61" fmla="*/ 1339701 h 1577826"/>
              <a:gd name="connsiteX62" fmla="*/ 591004 w 1610798"/>
              <a:gd name="connsiteY62" fmla="*/ 1320651 h 1577826"/>
              <a:gd name="connsiteX63" fmla="*/ 579098 w 1610798"/>
              <a:gd name="connsiteY63" fmla="*/ 1282551 h 1577826"/>
              <a:gd name="connsiteX64" fmla="*/ 576716 w 1610798"/>
              <a:gd name="connsiteY64" fmla="*/ 1239689 h 1577826"/>
              <a:gd name="connsiteX65" fmla="*/ 567191 w 1610798"/>
              <a:gd name="connsiteY65" fmla="*/ 1196826 h 1577826"/>
              <a:gd name="connsiteX66" fmla="*/ 531473 w 1610798"/>
              <a:gd name="connsiteY66" fmla="*/ 1175395 h 1577826"/>
              <a:gd name="connsiteX67" fmla="*/ 476704 w 1610798"/>
              <a:gd name="connsiteY67" fmla="*/ 1182539 h 1577826"/>
              <a:gd name="connsiteX68" fmla="*/ 433841 w 1610798"/>
              <a:gd name="connsiteY68" fmla="*/ 1227783 h 1577826"/>
              <a:gd name="connsiteX69" fmla="*/ 431460 w 1610798"/>
              <a:gd name="connsiteY69" fmla="*/ 1275408 h 1577826"/>
              <a:gd name="connsiteX70" fmla="*/ 445748 w 1610798"/>
              <a:gd name="connsiteY70" fmla="*/ 1339701 h 1577826"/>
              <a:gd name="connsiteX71" fmla="*/ 448129 w 1610798"/>
              <a:gd name="connsiteY71" fmla="*/ 1413520 h 1577826"/>
              <a:gd name="connsiteX72" fmla="*/ 429079 w 1610798"/>
              <a:gd name="connsiteY72" fmla="*/ 1458764 h 1577826"/>
              <a:gd name="connsiteX73" fmla="*/ 388598 w 1610798"/>
              <a:gd name="connsiteY73" fmla="*/ 1477814 h 1577826"/>
              <a:gd name="connsiteX74" fmla="*/ 360023 w 1610798"/>
              <a:gd name="connsiteY74" fmla="*/ 1477814 h 1577826"/>
              <a:gd name="connsiteX75" fmla="*/ 319541 w 1610798"/>
              <a:gd name="connsiteY75" fmla="*/ 1449239 h 1577826"/>
              <a:gd name="connsiteX76" fmla="*/ 307635 w 1610798"/>
              <a:gd name="connsiteY76" fmla="*/ 1408758 h 1577826"/>
              <a:gd name="connsiteX77" fmla="*/ 307635 w 1610798"/>
              <a:gd name="connsiteY77" fmla="*/ 1375420 h 1577826"/>
              <a:gd name="connsiteX78" fmla="*/ 319541 w 1610798"/>
              <a:gd name="connsiteY78" fmla="*/ 1346845 h 1577826"/>
              <a:gd name="connsiteX79" fmla="*/ 329066 w 1610798"/>
              <a:gd name="connsiteY79" fmla="*/ 1280170 h 1577826"/>
              <a:gd name="connsiteX80" fmla="*/ 326685 w 1610798"/>
              <a:gd name="connsiteY80" fmla="*/ 1232545 h 1577826"/>
              <a:gd name="connsiteX81" fmla="*/ 310016 w 1610798"/>
              <a:gd name="connsiteY81" fmla="*/ 1199208 h 1577826"/>
              <a:gd name="connsiteX82" fmla="*/ 274298 w 1610798"/>
              <a:gd name="connsiteY82" fmla="*/ 1175395 h 1577826"/>
              <a:gd name="connsiteX83" fmla="*/ 221910 w 1610798"/>
              <a:gd name="connsiteY83" fmla="*/ 1170633 h 1577826"/>
              <a:gd name="connsiteX84" fmla="*/ 198098 w 1610798"/>
              <a:gd name="connsiteY84" fmla="*/ 1182539 h 1577826"/>
              <a:gd name="connsiteX85" fmla="*/ 179048 w 1610798"/>
              <a:gd name="connsiteY85" fmla="*/ 1201589 h 1577826"/>
              <a:gd name="connsiteX86" fmla="*/ 162379 w 1610798"/>
              <a:gd name="connsiteY86" fmla="*/ 1230164 h 1577826"/>
              <a:gd name="connsiteX87" fmla="*/ 148091 w 1610798"/>
              <a:gd name="connsiteY87" fmla="*/ 1277789 h 1577826"/>
              <a:gd name="connsiteX88" fmla="*/ 109991 w 1610798"/>
              <a:gd name="connsiteY88" fmla="*/ 1320651 h 1577826"/>
              <a:gd name="connsiteX89" fmla="*/ 59985 w 1610798"/>
              <a:gd name="connsiteY89" fmla="*/ 1334939 h 1577826"/>
              <a:gd name="connsiteX90" fmla="*/ 17123 w 1610798"/>
              <a:gd name="connsiteY90" fmla="*/ 1339701 h 1577826"/>
              <a:gd name="connsiteX91" fmla="*/ 12360 w 1610798"/>
              <a:gd name="connsiteY91" fmla="*/ 1130151 h 1577826"/>
              <a:gd name="connsiteX92" fmla="*/ 8923 w 1610798"/>
              <a:gd name="connsiteY92" fmla="*/ 1129986 h 1577826"/>
              <a:gd name="connsiteX93" fmla="*/ 2711 w 1610798"/>
              <a:gd name="connsiteY93" fmla="*/ 611498 h 1577826"/>
              <a:gd name="connsiteX94" fmla="*/ 401450 w 1610798"/>
              <a:gd name="connsiteY94" fmla="*/ 100006 h 1577826"/>
              <a:gd name="connsiteX95" fmla="*/ 825116 w 1610798"/>
              <a:gd name="connsiteY95" fmla="*/ 246 h 1577826"/>
              <a:gd name="connsiteX0" fmla="*/ 825116 w 1610798"/>
              <a:gd name="connsiteY0" fmla="*/ 246 h 1577826"/>
              <a:gd name="connsiteX1" fmla="*/ 1222126 w 1610798"/>
              <a:gd name="connsiteY1" fmla="*/ 106468 h 1577826"/>
              <a:gd name="connsiteX2" fmla="*/ 1610666 w 1610798"/>
              <a:gd name="connsiteY2" fmla="*/ 663026 h 1577826"/>
              <a:gd name="connsiteX3" fmla="*/ 1609948 w 1610798"/>
              <a:gd name="connsiteY3" fmla="*/ 1125390 h 1577826"/>
              <a:gd name="connsiteX4" fmla="*/ 1610179 w 1610798"/>
              <a:gd name="connsiteY4" fmla="*/ 1125389 h 1577826"/>
              <a:gd name="connsiteX5" fmla="*/ 1607798 w 1610798"/>
              <a:gd name="connsiteY5" fmla="*/ 1334939 h 1577826"/>
              <a:gd name="connsiteX6" fmla="*/ 1574460 w 1610798"/>
              <a:gd name="connsiteY6" fmla="*/ 1351608 h 1577826"/>
              <a:gd name="connsiteX7" fmla="*/ 1543504 w 1610798"/>
              <a:gd name="connsiteY7" fmla="*/ 1342083 h 1577826"/>
              <a:gd name="connsiteX8" fmla="*/ 1529216 w 1610798"/>
              <a:gd name="connsiteY8" fmla="*/ 1303983 h 1577826"/>
              <a:gd name="connsiteX9" fmla="*/ 1538741 w 1610798"/>
              <a:gd name="connsiteY9" fmla="*/ 1253976 h 1577826"/>
              <a:gd name="connsiteX10" fmla="*/ 1538741 w 1610798"/>
              <a:gd name="connsiteY10" fmla="*/ 1220639 h 1577826"/>
              <a:gd name="connsiteX11" fmla="*/ 1483973 w 1610798"/>
              <a:gd name="connsiteY11" fmla="*/ 1215876 h 1577826"/>
              <a:gd name="connsiteX12" fmla="*/ 1443491 w 1610798"/>
              <a:gd name="connsiteY12" fmla="*/ 1282551 h 1577826"/>
              <a:gd name="connsiteX13" fmla="*/ 1438729 w 1610798"/>
              <a:gd name="connsiteY13" fmla="*/ 1368276 h 1577826"/>
              <a:gd name="connsiteX14" fmla="*/ 1479210 w 1610798"/>
              <a:gd name="connsiteY14" fmla="*/ 1403995 h 1577826"/>
              <a:gd name="connsiteX15" fmla="*/ 1524454 w 1610798"/>
              <a:gd name="connsiteY15" fmla="*/ 1449239 h 1577826"/>
              <a:gd name="connsiteX16" fmla="*/ 1533979 w 1610798"/>
              <a:gd name="connsiteY16" fmla="*/ 1523058 h 1577826"/>
              <a:gd name="connsiteX17" fmla="*/ 1498260 w 1610798"/>
              <a:gd name="connsiteY17" fmla="*/ 1568301 h 1577826"/>
              <a:gd name="connsiteX18" fmla="*/ 1448254 w 1610798"/>
              <a:gd name="connsiteY18" fmla="*/ 1577826 h 1577826"/>
              <a:gd name="connsiteX19" fmla="*/ 1407773 w 1610798"/>
              <a:gd name="connsiteY19" fmla="*/ 1565920 h 1577826"/>
              <a:gd name="connsiteX20" fmla="*/ 1367291 w 1610798"/>
              <a:gd name="connsiteY20" fmla="*/ 1539726 h 1577826"/>
              <a:gd name="connsiteX21" fmla="*/ 1355385 w 1610798"/>
              <a:gd name="connsiteY21" fmla="*/ 1506389 h 1577826"/>
              <a:gd name="connsiteX22" fmla="*/ 1362529 w 1610798"/>
              <a:gd name="connsiteY22" fmla="*/ 1449239 h 1577826"/>
              <a:gd name="connsiteX23" fmla="*/ 1400629 w 1610798"/>
              <a:gd name="connsiteY23" fmla="*/ 1368276 h 1577826"/>
              <a:gd name="connsiteX24" fmla="*/ 1405391 w 1610798"/>
              <a:gd name="connsiteY24" fmla="*/ 1299220 h 1577826"/>
              <a:gd name="connsiteX25" fmla="*/ 1388723 w 1610798"/>
              <a:gd name="connsiteY25" fmla="*/ 1230164 h 1577826"/>
              <a:gd name="connsiteX26" fmla="*/ 1374435 w 1610798"/>
              <a:gd name="connsiteY26" fmla="*/ 1180158 h 1577826"/>
              <a:gd name="connsiteX27" fmla="*/ 1302998 w 1610798"/>
              <a:gd name="connsiteY27" fmla="*/ 1173014 h 1577826"/>
              <a:gd name="connsiteX28" fmla="*/ 1286329 w 1610798"/>
              <a:gd name="connsiteY28" fmla="*/ 1206351 h 1577826"/>
              <a:gd name="connsiteX29" fmla="*/ 1298235 w 1610798"/>
              <a:gd name="connsiteY29" fmla="*/ 1253976 h 1577826"/>
              <a:gd name="connsiteX30" fmla="*/ 1288710 w 1610798"/>
              <a:gd name="connsiteY30" fmla="*/ 1303983 h 1577826"/>
              <a:gd name="connsiteX31" fmla="*/ 1260135 w 1610798"/>
              <a:gd name="connsiteY31" fmla="*/ 1332558 h 1577826"/>
              <a:gd name="connsiteX32" fmla="*/ 1212510 w 1610798"/>
              <a:gd name="connsiteY32" fmla="*/ 1318270 h 1577826"/>
              <a:gd name="connsiteX33" fmla="*/ 1198223 w 1610798"/>
              <a:gd name="connsiteY33" fmla="*/ 1287314 h 1577826"/>
              <a:gd name="connsiteX34" fmla="*/ 1195841 w 1610798"/>
              <a:gd name="connsiteY34" fmla="*/ 1234926 h 1577826"/>
              <a:gd name="connsiteX35" fmla="*/ 1198223 w 1610798"/>
              <a:gd name="connsiteY35" fmla="*/ 1208733 h 1577826"/>
              <a:gd name="connsiteX36" fmla="*/ 1186316 w 1610798"/>
              <a:gd name="connsiteY36" fmla="*/ 1194445 h 1577826"/>
              <a:gd name="connsiteX37" fmla="*/ 1157741 w 1610798"/>
              <a:gd name="connsiteY37" fmla="*/ 1177776 h 1577826"/>
              <a:gd name="connsiteX38" fmla="*/ 1107735 w 1610798"/>
              <a:gd name="connsiteY38" fmla="*/ 1168251 h 1577826"/>
              <a:gd name="connsiteX39" fmla="*/ 1048204 w 1610798"/>
              <a:gd name="connsiteY39" fmla="*/ 1175395 h 1577826"/>
              <a:gd name="connsiteX40" fmla="*/ 1000579 w 1610798"/>
              <a:gd name="connsiteY40" fmla="*/ 1199208 h 1577826"/>
              <a:gd name="connsiteX41" fmla="*/ 979148 w 1610798"/>
              <a:gd name="connsiteY41" fmla="*/ 1239689 h 1577826"/>
              <a:gd name="connsiteX42" fmla="*/ 983910 w 1610798"/>
              <a:gd name="connsiteY42" fmla="*/ 1299220 h 1577826"/>
              <a:gd name="connsiteX43" fmla="*/ 995816 w 1610798"/>
              <a:gd name="connsiteY43" fmla="*/ 1323033 h 1577826"/>
              <a:gd name="connsiteX44" fmla="*/ 1041060 w 1610798"/>
              <a:gd name="connsiteY44" fmla="*/ 1363514 h 1577826"/>
              <a:gd name="connsiteX45" fmla="*/ 1057729 w 1610798"/>
              <a:gd name="connsiteY45" fmla="*/ 1399233 h 1577826"/>
              <a:gd name="connsiteX46" fmla="*/ 1041060 w 1610798"/>
              <a:gd name="connsiteY46" fmla="*/ 1473051 h 1577826"/>
              <a:gd name="connsiteX47" fmla="*/ 981529 w 1610798"/>
              <a:gd name="connsiteY47" fmla="*/ 1501626 h 1577826"/>
              <a:gd name="connsiteX48" fmla="*/ 941048 w 1610798"/>
              <a:gd name="connsiteY48" fmla="*/ 1501626 h 1577826"/>
              <a:gd name="connsiteX49" fmla="*/ 886279 w 1610798"/>
              <a:gd name="connsiteY49" fmla="*/ 1480195 h 1577826"/>
              <a:gd name="connsiteX50" fmla="*/ 869610 w 1610798"/>
              <a:gd name="connsiteY50" fmla="*/ 1446858 h 1577826"/>
              <a:gd name="connsiteX51" fmla="*/ 871991 w 1610798"/>
              <a:gd name="connsiteY51" fmla="*/ 1406376 h 1577826"/>
              <a:gd name="connsiteX52" fmla="*/ 895804 w 1610798"/>
              <a:gd name="connsiteY52" fmla="*/ 1351608 h 1577826"/>
              <a:gd name="connsiteX53" fmla="*/ 929141 w 1610798"/>
              <a:gd name="connsiteY53" fmla="*/ 1284933 h 1577826"/>
              <a:gd name="connsiteX54" fmla="*/ 938666 w 1610798"/>
              <a:gd name="connsiteY54" fmla="*/ 1234926 h 1577826"/>
              <a:gd name="connsiteX55" fmla="*/ 912473 w 1610798"/>
              <a:gd name="connsiteY55" fmla="*/ 1184920 h 1577826"/>
              <a:gd name="connsiteX56" fmla="*/ 864848 w 1610798"/>
              <a:gd name="connsiteY56" fmla="*/ 1161108 h 1577826"/>
              <a:gd name="connsiteX57" fmla="*/ 802935 w 1610798"/>
              <a:gd name="connsiteY57" fmla="*/ 1153964 h 1577826"/>
              <a:gd name="connsiteX58" fmla="*/ 755310 w 1610798"/>
              <a:gd name="connsiteY58" fmla="*/ 1180158 h 1577826"/>
              <a:gd name="connsiteX59" fmla="*/ 733879 w 1610798"/>
              <a:gd name="connsiteY59" fmla="*/ 1234926 h 1577826"/>
              <a:gd name="connsiteX60" fmla="*/ 712448 w 1610798"/>
              <a:gd name="connsiteY60" fmla="*/ 1303983 h 1577826"/>
              <a:gd name="connsiteX61" fmla="*/ 636248 w 1610798"/>
              <a:gd name="connsiteY61" fmla="*/ 1339701 h 1577826"/>
              <a:gd name="connsiteX62" fmla="*/ 591004 w 1610798"/>
              <a:gd name="connsiteY62" fmla="*/ 1320651 h 1577826"/>
              <a:gd name="connsiteX63" fmla="*/ 579098 w 1610798"/>
              <a:gd name="connsiteY63" fmla="*/ 1282551 h 1577826"/>
              <a:gd name="connsiteX64" fmla="*/ 576716 w 1610798"/>
              <a:gd name="connsiteY64" fmla="*/ 1239689 h 1577826"/>
              <a:gd name="connsiteX65" fmla="*/ 567191 w 1610798"/>
              <a:gd name="connsiteY65" fmla="*/ 1196826 h 1577826"/>
              <a:gd name="connsiteX66" fmla="*/ 531473 w 1610798"/>
              <a:gd name="connsiteY66" fmla="*/ 1175395 h 1577826"/>
              <a:gd name="connsiteX67" fmla="*/ 476704 w 1610798"/>
              <a:gd name="connsiteY67" fmla="*/ 1182539 h 1577826"/>
              <a:gd name="connsiteX68" fmla="*/ 433841 w 1610798"/>
              <a:gd name="connsiteY68" fmla="*/ 1227783 h 1577826"/>
              <a:gd name="connsiteX69" fmla="*/ 431460 w 1610798"/>
              <a:gd name="connsiteY69" fmla="*/ 1275408 h 1577826"/>
              <a:gd name="connsiteX70" fmla="*/ 445748 w 1610798"/>
              <a:gd name="connsiteY70" fmla="*/ 1339701 h 1577826"/>
              <a:gd name="connsiteX71" fmla="*/ 448129 w 1610798"/>
              <a:gd name="connsiteY71" fmla="*/ 1413520 h 1577826"/>
              <a:gd name="connsiteX72" fmla="*/ 429079 w 1610798"/>
              <a:gd name="connsiteY72" fmla="*/ 1458764 h 1577826"/>
              <a:gd name="connsiteX73" fmla="*/ 388598 w 1610798"/>
              <a:gd name="connsiteY73" fmla="*/ 1477814 h 1577826"/>
              <a:gd name="connsiteX74" fmla="*/ 360023 w 1610798"/>
              <a:gd name="connsiteY74" fmla="*/ 1477814 h 1577826"/>
              <a:gd name="connsiteX75" fmla="*/ 319541 w 1610798"/>
              <a:gd name="connsiteY75" fmla="*/ 1449239 h 1577826"/>
              <a:gd name="connsiteX76" fmla="*/ 307635 w 1610798"/>
              <a:gd name="connsiteY76" fmla="*/ 1408758 h 1577826"/>
              <a:gd name="connsiteX77" fmla="*/ 307635 w 1610798"/>
              <a:gd name="connsiteY77" fmla="*/ 1375420 h 1577826"/>
              <a:gd name="connsiteX78" fmla="*/ 319541 w 1610798"/>
              <a:gd name="connsiteY78" fmla="*/ 1346845 h 1577826"/>
              <a:gd name="connsiteX79" fmla="*/ 329066 w 1610798"/>
              <a:gd name="connsiteY79" fmla="*/ 1280170 h 1577826"/>
              <a:gd name="connsiteX80" fmla="*/ 326685 w 1610798"/>
              <a:gd name="connsiteY80" fmla="*/ 1232545 h 1577826"/>
              <a:gd name="connsiteX81" fmla="*/ 310016 w 1610798"/>
              <a:gd name="connsiteY81" fmla="*/ 1199208 h 1577826"/>
              <a:gd name="connsiteX82" fmla="*/ 274298 w 1610798"/>
              <a:gd name="connsiteY82" fmla="*/ 1175395 h 1577826"/>
              <a:gd name="connsiteX83" fmla="*/ 221910 w 1610798"/>
              <a:gd name="connsiteY83" fmla="*/ 1170633 h 1577826"/>
              <a:gd name="connsiteX84" fmla="*/ 198098 w 1610798"/>
              <a:gd name="connsiteY84" fmla="*/ 1182539 h 1577826"/>
              <a:gd name="connsiteX85" fmla="*/ 179048 w 1610798"/>
              <a:gd name="connsiteY85" fmla="*/ 1201589 h 1577826"/>
              <a:gd name="connsiteX86" fmla="*/ 162379 w 1610798"/>
              <a:gd name="connsiteY86" fmla="*/ 1230164 h 1577826"/>
              <a:gd name="connsiteX87" fmla="*/ 148091 w 1610798"/>
              <a:gd name="connsiteY87" fmla="*/ 1277789 h 1577826"/>
              <a:gd name="connsiteX88" fmla="*/ 109991 w 1610798"/>
              <a:gd name="connsiteY88" fmla="*/ 1320651 h 1577826"/>
              <a:gd name="connsiteX89" fmla="*/ 59985 w 1610798"/>
              <a:gd name="connsiteY89" fmla="*/ 1334939 h 1577826"/>
              <a:gd name="connsiteX90" fmla="*/ 17123 w 1610798"/>
              <a:gd name="connsiteY90" fmla="*/ 1339701 h 1577826"/>
              <a:gd name="connsiteX91" fmla="*/ 12360 w 1610798"/>
              <a:gd name="connsiteY91" fmla="*/ 1130151 h 1577826"/>
              <a:gd name="connsiteX92" fmla="*/ 8923 w 1610798"/>
              <a:gd name="connsiteY92" fmla="*/ 1129986 h 1577826"/>
              <a:gd name="connsiteX93" fmla="*/ 2711 w 1610798"/>
              <a:gd name="connsiteY93" fmla="*/ 611498 h 1577826"/>
              <a:gd name="connsiteX94" fmla="*/ 391252 w 1610798"/>
              <a:gd name="connsiteY94" fmla="*/ 89808 h 1577826"/>
              <a:gd name="connsiteX95" fmla="*/ 825116 w 1610798"/>
              <a:gd name="connsiteY95" fmla="*/ 246 h 1577826"/>
              <a:gd name="connsiteX0" fmla="*/ 831915 w 1610798"/>
              <a:gd name="connsiteY0" fmla="*/ 173 h 1587951"/>
              <a:gd name="connsiteX1" fmla="*/ 1222126 w 1610798"/>
              <a:gd name="connsiteY1" fmla="*/ 116593 h 1587951"/>
              <a:gd name="connsiteX2" fmla="*/ 1610666 w 1610798"/>
              <a:gd name="connsiteY2" fmla="*/ 673151 h 1587951"/>
              <a:gd name="connsiteX3" fmla="*/ 1609948 w 1610798"/>
              <a:gd name="connsiteY3" fmla="*/ 1135515 h 1587951"/>
              <a:gd name="connsiteX4" fmla="*/ 1610179 w 1610798"/>
              <a:gd name="connsiteY4" fmla="*/ 1135514 h 1587951"/>
              <a:gd name="connsiteX5" fmla="*/ 1607798 w 1610798"/>
              <a:gd name="connsiteY5" fmla="*/ 1345064 h 1587951"/>
              <a:gd name="connsiteX6" fmla="*/ 1574460 w 1610798"/>
              <a:gd name="connsiteY6" fmla="*/ 1361733 h 1587951"/>
              <a:gd name="connsiteX7" fmla="*/ 1543504 w 1610798"/>
              <a:gd name="connsiteY7" fmla="*/ 1352208 h 1587951"/>
              <a:gd name="connsiteX8" fmla="*/ 1529216 w 1610798"/>
              <a:gd name="connsiteY8" fmla="*/ 1314108 h 1587951"/>
              <a:gd name="connsiteX9" fmla="*/ 1538741 w 1610798"/>
              <a:gd name="connsiteY9" fmla="*/ 1264101 h 1587951"/>
              <a:gd name="connsiteX10" fmla="*/ 1538741 w 1610798"/>
              <a:gd name="connsiteY10" fmla="*/ 1230764 h 1587951"/>
              <a:gd name="connsiteX11" fmla="*/ 1483973 w 1610798"/>
              <a:gd name="connsiteY11" fmla="*/ 1226001 h 1587951"/>
              <a:gd name="connsiteX12" fmla="*/ 1443491 w 1610798"/>
              <a:gd name="connsiteY12" fmla="*/ 1292676 h 1587951"/>
              <a:gd name="connsiteX13" fmla="*/ 1438729 w 1610798"/>
              <a:gd name="connsiteY13" fmla="*/ 1378401 h 1587951"/>
              <a:gd name="connsiteX14" fmla="*/ 1479210 w 1610798"/>
              <a:gd name="connsiteY14" fmla="*/ 1414120 h 1587951"/>
              <a:gd name="connsiteX15" fmla="*/ 1524454 w 1610798"/>
              <a:gd name="connsiteY15" fmla="*/ 1459364 h 1587951"/>
              <a:gd name="connsiteX16" fmla="*/ 1533979 w 1610798"/>
              <a:gd name="connsiteY16" fmla="*/ 1533183 h 1587951"/>
              <a:gd name="connsiteX17" fmla="*/ 1498260 w 1610798"/>
              <a:gd name="connsiteY17" fmla="*/ 1578426 h 1587951"/>
              <a:gd name="connsiteX18" fmla="*/ 1448254 w 1610798"/>
              <a:gd name="connsiteY18" fmla="*/ 1587951 h 1587951"/>
              <a:gd name="connsiteX19" fmla="*/ 1407773 w 1610798"/>
              <a:gd name="connsiteY19" fmla="*/ 1576045 h 1587951"/>
              <a:gd name="connsiteX20" fmla="*/ 1367291 w 1610798"/>
              <a:gd name="connsiteY20" fmla="*/ 1549851 h 1587951"/>
              <a:gd name="connsiteX21" fmla="*/ 1355385 w 1610798"/>
              <a:gd name="connsiteY21" fmla="*/ 1516514 h 1587951"/>
              <a:gd name="connsiteX22" fmla="*/ 1362529 w 1610798"/>
              <a:gd name="connsiteY22" fmla="*/ 1459364 h 1587951"/>
              <a:gd name="connsiteX23" fmla="*/ 1400629 w 1610798"/>
              <a:gd name="connsiteY23" fmla="*/ 1378401 h 1587951"/>
              <a:gd name="connsiteX24" fmla="*/ 1405391 w 1610798"/>
              <a:gd name="connsiteY24" fmla="*/ 1309345 h 1587951"/>
              <a:gd name="connsiteX25" fmla="*/ 1388723 w 1610798"/>
              <a:gd name="connsiteY25" fmla="*/ 1240289 h 1587951"/>
              <a:gd name="connsiteX26" fmla="*/ 1374435 w 1610798"/>
              <a:gd name="connsiteY26" fmla="*/ 1190283 h 1587951"/>
              <a:gd name="connsiteX27" fmla="*/ 1302998 w 1610798"/>
              <a:gd name="connsiteY27" fmla="*/ 1183139 h 1587951"/>
              <a:gd name="connsiteX28" fmla="*/ 1286329 w 1610798"/>
              <a:gd name="connsiteY28" fmla="*/ 1216476 h 1587951"/>
              <a:gd name="connsiteX29" fmla="*/ 1298235 w 1610798"/>
              <a:gd name="connsiteY29" fmla="*/ 1264101 h 1587951"/>
              <a:gd name="connsiteX30" fmla="*/ 1288710 w 1610798"/>
              <a:gd name="connsiteY30" fmla="*/ 1314108 h 1587951"/>
              <a:gd name="connsiteX31" fmla="*/ 1260135 w 1610798"/>
              <a:gd name="connsiteY31" fmla="*/ 1342683 h 1587951"/>
              <a:gd name="connsiteX32" fmla="*/ 1212510 w 1610798"/>
              <a:gd name="connsiteY32" fmla="*/ 1328395 h 1587951"/>
              <a:gd name="connsiteX33" fmla="*/ 1198223 w 1610798"/>
              <a:gd name="connsiteY33" fmla="*/ 1297439 h 1587951"/>
              <a:gd name="connsiteX34" fmla="*/ 1195841 w 1610798"/>
              <a:gd name="connsiteY34" fmla="*/ 1245051 h 1587951"/>
              <a:gd name="connsiteX35" fmla="*/ 1198223 w 1610798"/>
              <a:gd name="connsiteY35" fmla="*/ 1218858 h 1587951"/>
              <a:gd name="connsiteX36" fmla="*/ 1186316 w 1610798"/>
              <a:gd name="connsiteY36" fmla="*/ 1204570 h 1587951"/>
              <a:gd name="connsiteX37" fmla="*/ 1157741 w 1610798"/>
              <a:gd name="connsiteY37" fmla="*/ 1187901 h 1587951"/>
              <a:gd name="connsiteX38" fmla="*/ 1107735 w 1610798"/>
              <a:gd name="connsiteY38" fmla="*/ 1178376 h 1587951"/>
              <a:gd name="connsiteX39" fmla="*/ 1048204 w 1610798"/>
              <a:gd name="connsiteY39" fmla="*/ 1185520 h 1587951"/>
              <a:gd name="connsiteX40" fmla="*/ 1000579 w 1610798"/>
              <a:gd name="connsiteY40" fmla="*/ 1209333 h 1587951"/>
              <a:gd name="connsiteX41" fmla="*/ 979148 w 1610798"/>
              <a:gd name="connsiteY41" fmla="*/ 1249814 h 1587951"/>
              <a:gd name="connsiteX42" fmla="*/ 983910 w 1610798"/>
              <a:gd name="connsiteY42" fmla="*/ 1309345 h 1587951"/>
              <a:gd name="connsiteX43" fmla="*/ 995816 w 1610798"/>
              <a:gd name="connsiteY43" fmla="*/ 1333158 h 1587951"/>
              <a:gd name="connsiteX44" fmla="*/ 1041060 w 1610798"/>
              <a:gd name="connsiteY44" fmla="*/ 1373639 h 1587951"/>
              <a:gd name="connsiteX45" fmla="*/ 1057729 w 1610798"/>
              <a:gd name="connsiteY45" fmla="*/ 1409358 h 1587951"/>
              <a:gd name="connsiteX46" fmla="*/ 1041060 w 1610798"/>
              <a:gd name="connsiteY46" fmla="*/ 1483176 h 1587951"/>
              <a:gd name="connsiteX47" fmla="*/ 981529 w 1610798"/>
              <a:gd name="connsiteY47" fmla="*/ 1511751 h 1587951"/>
              <a:gd name="connsiteX48" fmla="*/ 941048 w 1610798"/>
              <a:gd name="connsiteY48" fmla="*/ 1511751 h 1587951"/>
              <a:gd name="connsiteX49" fmla="*/ 886279 w 1610798"/>
              <a:gd name="connsiteY49" fmla="*/ 1490320 h 1587951"/>
              <a:gd name="connsiteX50" fmla="*/ 869610 w 1610798"/>
              <a:gd name="connsiteY50" fmla="*/ 1456983 h 1587951"/>
              <a:gd name="connsiteX51" fmla="*/ 871991 w 1610798"/>
              <a:gd name="connsiteY51" fmla="*/ 1416501 h 1587951"/>
              <a:gd name="connsiteX52" fmla="*/ 895804 w 1610798"/>
              <a:gd name="connsiteY52" fmla="*/ 1361733 h 1587951"/>
              <a:gd name="connsiteX53" fmla="*/ 929141 w 1610798"/>
              <a:gd name="connsiteY53" fmla="*/ 1295058 h 1587951"/>
              <a:gd name="connsiteX54" fmla="*/ 938666 w 1610798"/>
              <a:gd name="connsiteY54" fmla="*/ 1245051 h 1587951"/>
              <a:gd name="connsiteX55" fmla="*/ 912473 w 1610798"/>
              <a:gd name="connsiteY55" fmla="*/ 1195045 h 1587951"/>
              <a:gd name="connsiteX56" fmla="*/ 864848 w 1610798"/>
              <a:gd name="connsiteY56" fmla="*/ 1171233 h 1587951"/>
              <a:gd name="connsiteX57" fmla="*/ 802935 w 1610798"/>
              <a:gd name="connsiteY57" fmla="*/ 1164089 h 1587951"/>
              <a:gd name="connsiteX58" fmla="*/ 755310 w 1610798"/>
              <a:gd name="connsiteY58" fmla="*/ 1190283 h 1587951"/>
              <a:gd name="connsiteX59" fmla="*/ 733879 w 1610798"/>
              <a:gd name="connsiteY59" fmla="*/ 1245051 h 1587951"/>
              <a:gd name="connsiteX60" fmla="*/ 712448 w 1610798"/>
              <a:gd name="connsiteY60" fmla="*/ 1314108 h 1587951"/>
              <a:gd name="connsiteX61" fmla="*/ 636248 w 1610798"/>
              <a:gd name="connsiteY61" fmla="*/ 1349826 h 1587951"/>
              <a:gd name="connsiteX62" fmla="*/ 591004 w 1610798"/>
              <a:gd name="connsiteY62" fmla="*/ 1330776 h 1587951"/>
              <a:gd name="connsiteX63" fmla="*/ 579098 w 1610798"/>
              <a:gd name="connsiteY63" fmla="*/ 1292676 h 1587951"/>
              <a:gd name="connsiteX64" fmla="*/ 576716 w 1610798"/>
              <a:gd name="connsiteY64" fmla="*/ 1249814 h 1587951"/>
              <a:gd name="connsiteX65" fmla="*/ 567191 w 1610798"/>
              <a:gd name="connsiteY65" fmla="*/ 1206951 h 1587951"/>
              <a:gd name="connsiteX66" fmla="*/ 531473 w 1610798"/>
              <a:gd name="connsiteY66" fmla="*/ 1185520 h 1587951"/>
              <a:gd name="connsiteX67" fmla="*/ 476704 w 1610798"/>
              <a:gd name="connsiteY67" fmla="*/ 1192664 h 1587951"/>
              <a:gd name="connsiteX68" fmla="*/ 433841 w 1610798"/>
              <a:gd name="connsiteY68" fmla="*/ 1237908 h 1587951"/>
              <a:gd name="connsiteX69" fmla="*/ 431460 w 1610798"/>
              <a:gd name="connsiteY69" fmla="*/ 1285533 h 1587951"/>
              <a:gd name="connsiteX70" fmla="*/ 445748 w 1610798"/>
              <a:gd name="connsiteY70" fmla="*/ 1349826 h 1587951"/>
              <a:gd name="connsiteX71" fmla="*/ 448129 w 1610798"/>
              <a:gd name="connsiteY71" fmla="*/ 1423645 h 1587951"/>
              <a:gd name="connsiteX72" fmla="*/ 429079 w 1610798"/>
              <a:gd name="connsiteY72" fmla="*/ 1468889 h 1587951"/>
              <a:gd name="connsiteX73" fmla="*/ 388598 w 1610798"/>
              <a:gd name="connsiteY73" fmla="*/ 1487939 h 1587951"/>
              <a:gd name="connsiteX74" fmla="*/ 360023 w 1610798"/>
              <a:gd name="connsiteY74" fmla="*/ 1487939 h 1587951"/>
              <a:gd name="connsiteX75" fmla="*/ 319541 w 1610798"/>
              <a:gd name="connsiteY75" fmla="*/ 1459364 h 1587951"/>
              <a:gd name="connsiteX76" fmla="*/ 307635 w 1610798"/>
              <a:gd name="connsiteY76" fmla="*/ 1418883 h 1587951"/>
              <a:gd name="connsiteX77" fmla="*/ 307635 w 1610798"/>
              <a:gd name="connsiteY77" fmla="*/ 1385545 h 1587951"/>
              <a:gd name="connsiteX78" fmla="*/ 319541 w 1610798"/>
              <a:gd name="connsiteY78" fmla="*/ 1356970 h 1587951"/>
              <a:gd name="connsiteX79" fmla="*/ 329066 w 1610798"/>
              <a:gd name="connsiteY79" fmla="*/ 1290295 h 1587951"/>
              <a:gd name="connsiteX80" fmla="*/ 326685 w 1610798"/>
              <a:gd name="connsiteY80" fmla="*/ 1242670 h 1587951"/>
              <a:gd name="connsiteX81" fmla="*/ 310016 w 1610798"/>
              <a:gd name="connsiteY81" fmla="*/ 1209333 h 1587951"/>
              <a:gd name="connsiteX82" fmla="*/ 274298 w 1610798"/>
              <a:gd name="connsiteY82" fmla="*/ 1185520 h 1587951"/>
              <a:gd name="connsiteX83" fmla="*/ 221910 w 1610798"/>
              <a:gd name="connsiteY83" fmla="*/ 1180758 h 1587951"/>
              <a:gd name="connsiteX84" fmla="*/ 198098 w 1610798"/>
              <a:gd name="connsiteY84" fmla="*/ 1192664 h 1587951"/>
              <a:gd name="connsiteX85" fmla="*/ 179048 w 1610798"/>
              <a:gd name="connsiteY85" fmla="*/ 1211714 h 1587951"/>
              <a:gd name="connsiteX86" fmla="*/ 162379 w 1610798"/>
              <a:gd name="connsiteY86" fmla="*/ 1240289 h 1587951"/>
              <a:gd name="connsiteX87" fmla="*/ 148091 w 1610798"/>
              <a:gd name="connsiteY87" fmla="*/ 1287914 h 1587951"/>
              <a:gd name="connsiteX88" fmla="*/ 109991 w 1610798"/>
              <a:gd name="connsiteY88" fmla="*/ 1330776 h 1587951"/>
              <a:gd name="connsiteX89" fmla="*/ 59985 w 1610798"/>
              <a:gd name="connsiteY89" fmla="*/ 1345064 h 1587951"/>
              <a:gd name="connsiteX90" fmla="*/ 17123 w 1610798"/>
              <a:gd name="connsiteY90" fmla="*/ 1349826 h 1587951"/>
              <a:gd name="connsiteX91" fmla="*/ 12360 w 1610798"/>
              <a:gd name="connsiteY91" fmla="*/ 1140276 h 1587951"/>
              <a:gd name="connsiteX92" fmla="*/ 8923 w 1610798"/>
              <a:gd name="connsiteY92" fmla="*/ 1140111 h 1587951"/>
              <a:gd name="connsiteX93" fmla="*/ 2711 w 1610798"/>
              <a:gd name="connsiteY93" fmla="*/ 621623 h 1587951"/>
              <a:gd name="connsiteX94" fmla="*/ 391252 w 1610798"/>
              <a:gd name="connsiteY94" fmla="*/ 99933 h 1587951"/>
              <a:gd name="connsiteX95" fmla="*/ 831915 w 1610798"/>
              <a:gd name="connsiteY95" fmla="*/ 173 h 1587951"/>
              <a:gd name="connsiteX0" fmla="*/ 831915 w 1610798"/>
              <a:gd name="connsiteY0" fmla="*/ 173 h 1587951"/>
              <a:gd name="connsiteX1" fmla="*/ 1222126 w 1610798"/>
              <a:gd name="connsiteY1" fmla="*/ 116593 h 1587951"/>
              <a:gd name="connsiteX2" fmla="*/ 1610666 w 1610798"/>
              <a:gd name="connsiteY2" fmla="*/ 673151 h 1587951"/>
              <a:gd name="connsiteX3" fmla="*/ 1609948 w 1610798"/>
              <a:gd name="connsiteY3" fmla="*/ 1135515 h 1587951"/>
              <a:gd name="connsiteX4" fmla="*/ 1610179 w 1610798"/>
              <a:gd name="connsiteY4" fmla="*/ 1135514 h 1587951"/>
              <a:gd name="connsiteX5" fmla="*/ 1607798 w 1610798"/>
              <a:gd name="connsiteY5" fmla="*/ 1345064 h 1587951"/>
              <a:gd name="connsiteX6" fmla="*/ 1574460 w 1610798"/>
              <a:gd name="connsiteY6" fmla="*/ 1361733 h 1587951"/>
              <a:gd name="connsiteX7" fmla="*/ 1543504 w 1610798"/>
              <a:gd name="connsiteY7" fmla="*/ 1352208 h 1587951"/>
              <a:gd name="connsiteX8" fmla="*/ 1529216 w 1610798"/>
              <a:gd name="connsiteY8" fmla="*/ 1314108 h 1587951"/>
              <a:gd name="connsiteX9" fmla="*/ 1538741 w 1610798"/>
              <a:gd name="connsiteY9" fmla="*/ 1264101 h 1587951"/>
              <a:gd name="connsiteX10" fmla="*/ 1538741 w 1610798"/>
              <a:gd name="connsiteY10" fmla="*/ 1230764 h 1587951"/>
              <a:gd name="connsiteX11" fmla="*/ 1483973 w 1610798"/>
              <a:gd name="connsiteY11" fmla="*/ 1226001 h 1587951"/>
              <a:gd name="connsiteX12" fmla="*/ 1443491 w 1610798"/>
              <a:gd name="connsiteY12" fmla="*/ 1292676 h 1587951"/>
              <a:gd name="connsiteX13" fmla="*/ 1438729 w 1610798"/>
              <a:gd name="connsiteY13" fmla="*/ 1378401 h 1587951"/>
              <a:gd name="connsiteX14" fmla="*/ 1479210 w 1610798"/>
              <a:gd name="connsiteY14" fmla="*/ 1414120 h 1587951"/>
              <a:gd name="connsiteX15" fmla="*/ 1524454 w 1610798"/>
              <a:gd name="connsiteY15" fmla="*/ 1459364 h 1587951"/>
              <a:gd name="connsiteX16" fmla="*/ 1533979 w 1610798"/>
              <a:gd name="connsiteY16" fmla="*/ 1533183 h 1587951"/>
              <a:gd name="connsiteX17" fmla="*/ 1498260 w 1610798"/>
              <a:gd name="connsiteY17" fmla="*/ 1578426 h 1587951"/>
              <a:gd name="connsiteX18" fmla="*/ 1448254 w 1610798"/>
              <a:gd name="connsiteY18" fmla="*/ 1587951 h 1587951"/>
              <a:gd name="connsiteX19" fmla="*/ 1407773 w 1610798"/>
              <a:gd name="connsiteY19" fmla="*/ 1576045 h 1587951"/>
              <a:gd name="connsiteX20" fmla="*/ 1367291 w 1610798"/>
              <a:gd name="connsiteY20" fmla="*/ 1549851 h 1587951"/>
              <a:gd name="connsiteX21" fmla="*/ 1355385 w 1610798"/>
              <a:gd name="connsiteY21" fmla="*/ 1516514 h 1587951"/>
              <a:gd name="connsiteX22" fmla="*/ 1362529 w 1610798"/>
              <a:gd name="connsiteY22" fmla="*/ 1459364 h 1587951"/>
              <a:gd name="connsiteX23" fmla="*/ 1400629 w 1610798"/>
              <a:gd name="connsiteY23" fmla="*/ 1378401 h 1587951"/>
              <a:gd name="connsiteX24" fmla="*/ 1405391 w 1610798"/>
              <a:gd name="connsiteY24" fmla="*/ 1309345 h 1587951"/>
              <a:gd name="connsiteX25" fmla="*/ 1388723 w 1610798"/>
              <a:gd name="connsiteY25" fmla="*/ 1240289 h 1587951"/>
              <a:gd name="connsiteX26" fmla="*/ 1374435 w 1610798"/>
              <a:gd name="connsiteY26" fmla="*/ 1190283 h 1587951"/>
              <a:gd name="connsiteX27" fmla="*/ 1302998 w 1610798"/>
              <a:gd name="connsiteY27" fmla="*/ 1183139 h 1587951"/>
              <a:gd name="connsiteX28" fmla="*/ 1286329 w 1610798"/>
              <a:gd name="connsiteY28" fmla="*/ 1216476 h 1587951"/>
              <a:gd name="connsiteX29" fmla="*/ 1298235 w 1610798"/>
              <a:gd name="connsiteY29" fmla="*/ 1264101 h 1587951"/>
              <a:gd name="connsiteX30" fmla="*/ 1288710 w 1610798"/>
              <a:gd name="connsiteY30" fmla="*/ 1314108 h 1587951"/>
              <a:gd name="connsiteX31" fmla="*/ 1260135 w 1610798"/>
              <a:gd name="connsiteY31" fmla="*/ 1342683 h 1587951"/>
              <a:gd name="connsiteX32" fmla="*/ 1212510 w 1610798"/>
              <a:gd name="connsiteY32" fmla="*/ 1328395 h 1587951"/>
              <a:gd name="connsiteX33" fmla="*/ 1198223 w 1610798"/>
              <a:gd name="connsiteY33" fmla="*/ 1297439 h 1587951"/>
              <a:gd name="connsiteX34" fmla="*/ 1195841 w 1610798"/>
              <a:gd name="connsiteY34" fmla="*/ 1245051 h 1587951"/>
              <a:gd name="connsiteX35" fmla="*/ 1198223 w 1610798"/>
              <a:gd name="connsiteY35" fmla="*/ 1218858 h 1587951"/>
              <a:gd name="connsiteX36" fmla="*/ 1186316 w 1610798"/>
              <a:gd name="connsiteY36" fmla="*/ 1204570 h 1587951"/>
              <a:gd name="connsiteX37" fmla="*/ 1157741 w 1610798"/>
              <a:gd name="connsiteY37" fmla="*/ 1187901 h 1587951"/>
              <a:gd name="connsiteX38" fmla="*/ 1107735 w 1610798"/>
              <a:gd name="connsiteY38" fmla="*/ 1178376 h 1587951"/>
              <a:gd name="connsiteX39" fmla="*/ 1048204 w 1610798"/>
              <a:gd name="connsiteY39" fmla="*/ 1185520 h 1587951"/>
              <a:gd name="connsiteX40" fmla="*/ 1000579 w 1610798"/>
              <a:gd name="connsiteY40" fmla="*/ 1209333 h 1587951"/>
              <a:gd name="connsiteX41" fmla="*/ 979148 w 1610798"/>
              <a:gd name="connsiteY41" fmla="*/ 1249814 h 1587951"/>
              <a:gd name="connsiteX42" fmla="*/ 983910 w 1610798"/>
              <a:gd name="connsiteY42" fmla="*/ 1309345 h 1587951"/>
              <a:gd name="connsiteX43" fmla="*/ 995816 w 1610798"/>
              <a:gd name="connsiteY43" fmla="*/ 1333158 h 1587951"/>
              <a:gd name="connsiteX44" fmla="*/ 1041060 w 1610798"/>
              <a:gd name="connsiteY44" fmla="*/ 1373639 h 1587951"/>
              <a:gd name="connsiteX45" fmla="*/ 1057729 w 1610798"/>
              <a:gd name="connsiteY45" fmla="*/ 1409358 h 1587951"/>
              <a:gd name="connsiteX46" fmla="*/ 1041060 w 1610798"/>
              <a:gd name="connsiteY46" fmla="*/ 1483176 h 1587951"/>
              <a:gd name="connsiteX47" fmla="*/ 981529 w 1610798"/>
              <a:gd name="connsiteY47" fmla="*/ 1511751 h 1587951"/>
              <a:gd name="connsiteX48" fmla="*/ 941048 w 1610798"/>
              <a:gd name="connsiteY48" fmla="*/ 1511751 h 1587951"/>
              <a:gd name="connsiteX49" fmla="*/ 886279 w 1610798"/>
              <a:gd name="connsiteY49" fmla="*/ 1490320 h 1587951"/>
              <a:gd name="connsiteX50" fmla="*/ 869610 w 1610798"/>
              <a:gd name="connsiteY50" fmla="*/ 1456983 h 1587951"/>
              <a:gd name="connsiteX51" fmla="*/ 871991 w 1610798"/>
              <a:gd name="connsiteY51" fmla="*/ 1416501 h 1587951"/>
              <a:gd name="connsiteX52" fmla="*/ 895804 w 1610798"/>
              <a:gd name="connsiteY52" fmla="*/ 1361733 h 1587951"/>
              <a:gd name="connsiteX53" fmla="*/ 929141 w 1610798"/>
              <a:gd name="connsiteY53" fmla="*/ 1295058 h 1587951"/>
              <a:gd name="connsiteX54" fmla="*/ 938666 w 1610798"/>
              <a:gd name="connsiteY54" fmla="*/ 1245051 h 1587951"/>
              <a:gd name="connsiteX55" fmla="*/ 912473 w 1610798"/>
              <a:gd name="connsiteY55" fmla="*/ 1195045 h 1587951"/>
              <a:gd name="connsiteX56" fmla="*/ 864848 w 1610798"/>
              <a:gd name="connsiteY56" fmla="*/ 1171233 h 1587951"/>
              <a:gd name="connsiteX57" fmla="*/ 802935 w 1610798"/>
              <a:gd name="connsiteY57" fmla="*/ 1164089 h 1587951"/>
              <a:gd name="connsiteX58" fmla="*/ 755310 w 1610798"/>
              <a:gd name="connsiteY58" fmla="*/ 1190283 h 1587951"/>
              <a:gd name="connsiteX59" fmla="*/ 733879 w 1610798"/>
              <a:gd name="connsiteY59" fmla="*/ 1245051 h 1587951"/>
              <a:gd name="connsiteX60" fmla="*/ 712448 w 1610798"/>
              <a:gd name="connsiteY60" fmla="*/ 1314108 h 1587951"/>
              <a:gd name="connsiteX61" fmla="*/ 636248 w 1610798"/>
              <a:gd name="connsiteY61" fmla="*/ 1349826 h 1587951"/>
              <a:gd name="connsiteX62" fmla="*/ 591004 w 1610798"/>
              <a:gd name="connsiteY62" fmla="*/ 1330776 h 1587951"/>
              <a:gd name="connsiteX63" fmla="*/ 579098 w 1610798"/>
              <a:gd name="connsiteY63" fmla="*/ 1292676 h 1587951"/>
              <a:gd name="connsiteX64" fmla="*/ 576716 w 1610798"/>
              <a:gd name="connsiteY64" fmla="*/ 1249814 h 1587951"/>
              <a:gd name="connsiteX65" fmla="*/ 567191 w 1610798"/>
              <a:gd name="connsiteY65" fmla="*/ 1206951 h 1587951"/>
              <a:gd name="connsiteX66" fmla="*/ 531473 w 1610798"/>
              <a:gd name="connsiteY66" fmla="*/ 1185520 h 1587951"/>
              <a:gd name="connsiteX67" fmla="*/ 476704 w 1610798"/>
              <a:gd name="connsiteY67" fmla="*/ 1192664 h 1587951"/>
              <a:gd name="connsiteX68" fmla="*/ 433841 w 1610798"/>
              <a:gd name="connsiteY68" fmla="*/ 1237908 h 1587951"/>
              <a:gd name="connsiteX69" fmla="*/ 431460 w 1610798"/>
              <a:gd name="connsiteY69" fmla="*/ 1285533 h 1587951"/>
              <a:gd name="connsiteX70" fmla="*/ 445748 w 1610798"/>
              <a:gd name="connsiteY70" fmla="*/ 1349826 h 1587951"/>
              <a:gd name="connsiteX71" fmla="*/ 448129 w 1610798"/>
              <a:gd name="connsiteY71" fmla="*/ 1423645 h 1587951"/>
              <a:gd name="connsiteX72" fmla="*/ 429079 w 1610798"/>
              <a:gd name="connsiteY72" fmla="*/ 1468889 h 1587951"/>
              <a:gd name="connsiteX73" fmla="*/ 388598 w 1610798"/>
              <a:gd name="connsiteY73" fmla="*/ 1487939 h 1587951"/>
              <a:gd name="connsiteX74" fmla="*/ 360023 w 1610798"/>
              <a:gd name="connsiteY74" fmla="*/ 1487939 h 1587951"/>
              <a:gd name="connsiteX75" fmla="*/ 319541 w 1610798"/>
              <a:gd name="connsiteY75" fmla="*/ 1459364 h 1587951"/>
              <a:gd name="connsiteX76" fmla="*/ 307635 w 1610798"/>
              <a:gd name="connsiteY76" fmla="*/ 1418883 h 1587951"/>
              <a:gd name="connsiteX77" fmla="*/ 307635 w 1610798"/>
              <a:gd name="connsiteY77" fmla="*/ 1385545 h 1587951"/>
              <a:gd name="connsiteX78" fmla="*/ 319541 w 1610798"/>
              <a:gd name="connsiteY78" fmla="*/ 1356970 h 1587951"/>
              <a:gd name="connsiteX79" fmla="*/ 329066 w 1610798"/>
              <a:gd name="connsiteY79" fmla="*/ 1290295 h 1587951"/>
              <a:gd name="connsiteX80" fmla="*/ 326685 w 1610798"/>
              <a:gd name="connsiteY80" fmla="*/ 1242670 h 1587951"/>
              <a:gd name="connsiteX81" fmla="*/ 310016 w 1610798"/>
              <a:gd name="connsiteY81" fmla="*/ 1209333 h 1587951"/>
              <a:gd name="connsiteX82" fmla="*/ 274298 w 1610798"/>
              <a:gd name="connsiteY82" fmla="*/ 1185520 h 1587951"/>
              <a:gd name="connsiteX83" fmla="*/ 221910 w 1610798"/>
              <a:gd name="connsiteY83" fmla="*/ 1180758 h 1587951"/>
              <a:gd name="connsiteX84" fmla="*/ 198098 w 1610798"/>
              <a:gd name="connsiteY84" fmla="*/ 1192664 h 1587951"/>
              <a:gd name="connsiteX85" fmla="*/ 179048 w 1610798"/>
              <a:gd name="connsiteY85" fmla="*/ 1211714 h 1587951"/>
              <a:gd name="connsiteX86" fmla="*/ 162379 w 1610798"/>
              <a:gd name="connsiteY86" fmla="*/ 1240289 h 1587951"/>
              <a:gd name="connsiteX87" fmla="*/ 148091 w 1610798"/>
              <a:gd name="connsiteY87" fmla="*/ 1287914 h 1587951"/>
              <a:gd name="connsiteX88" fmla="*/ 109991 w 1610798"/>
              <a:gd name="connsiteY88" fmla="*/ 1330776 h 1587951"/>
              <a:gd name="connsiteX89" fmla="*/ 59985 w 1610798"/>
              <a:gd name="connsiteY89" fmla="*/ 1345064 h 1587951"/>
              <a:gd name="connsiteX90" fmla="*/ 17123 w 1610798"/>
              <a:gd name="connsiteY90" fmla="*/ 1349826 h 1587951"/>
              <a:gd name="connsiteX91" fmla="*/ 12360 w 1610798"/>
              <a:gd name="connsiteY91" fmla="*/ 1140276 h 1587951"/>
              <a:gd name="connsiteX92" fmla="*/ 8923 w 1610798"/>
              <a:gd name="connsiteY92" fmla="*/ 1140111 h 1587951"/>
              <a:gd name="connsiteX93" fmla="*/ 2711 w 1610798"/>
              <a:gd name="connsiteY93" fmla="*/ 621623 h 1587951"/>
              <a:gd name="connsiteX94" fmla="*/ 391252 w 1610798"/>
              <a:gd name="connsiteY94" fmla="*/ 99933 h 1587951"/>
              <a:gd name="connsiteX95" fmla="*/ 831915 w 1610798"/>
              <a:gd name="connsiteY95" fmla="*/ 173 h 1587951"/>
              <a:gd name="connsiteX0" fmla="*/ 833701 w 1612584"/>
              <a:gd name="connsiteY0" fmla="*/ 173 h 1587951"/>
              <a:gd name="connsiteX1" fmla="*/ 1223912 w 1612584"/>
              <a:gd name="connsiteY1" fmla="*/ 116593 h 1587951"/>
              <a:gd name="connsiteX2" fmla="*/ 1612452 w 1612584"/>
              <a:gd name="connsiteY2" fmla="*/ 673151 h 1587951"/>
              <a:gd name="connsiteX3" fmla="*/ 1611734 w 1612584"/>
              <a:gd name="connsiteY3" fmla="*/ 1135515 h 1587951"/>
              <a:gd name="connsiteX4" fmla="*/ 1611965 w 1612584"/>
              <a:gd name="connsiteY4" fmla="*/ 1135514 h 1587951"/>
              <a:gd name="connsiteX5" fmla="*/ 1609584 w 1612584"/>
              <a:gd name="connsiteY5" fmla="*/ 1345064 h 1587951"/>
              <a:gd name="connsiteX6" fmla="*/ 1576246 w 1612584"/>
              <a:gd name="connsiteY6" fmla="*/ 1361733 h 1587951"/>
              <a:gd name="connsiteX7" fmla="*/ 1545290 w 1612584"/>
              <a:gd name="connsiteY7" fmla="*/ 1352208 h 1587951"/>
              <a:gd name="connsiteX8" fmla="*/ 1531002 w 1612584"/>
              <a:gd name="connsiteY8" fmla="*/ 1314108 h 1587951"/>
              <a:gd name="connsiteX9" fmla="*/ 1540527 w 1612584"/>
              <a:gd name="connsiteY9" fmla="*/ 1264101 h 1587951"/>
              <a:gd name="connsiteX10" fmla="*/ 1540527 w 1612584"/>
              <a:gd name="connsiteY10" fmla="*/ 1230764 h 1587951"/>
              <a:gd name="connsiteX11" fmla="*/ 1485759 w 1612584"/>
              <a:gd name="connsiteY11" fmla="*/ 1226001 h 1587951"/>
              <a:gd name="connsiteX12" fmla="*/ 1445277 w 1612584"/>
              <a:gd name="connsiteY12" fmla="*/ 1292676 h 1587951"/>
              <a:gd name="connsiteX13" fmla="*/ 1440515 w 1612584"/>
              <a:gd name="connsiteY13" fmla="*/ 1378401 h 1587951"/>
              <a:gd name="connsiteX14" fmla="*/ 1480996 w 1612584"/>
              <a:gd name="connsiteY14" fmla="*/ 1414120 h 1587951"/>
              <a:gd name="connsiteX15" fmla="*/ 1526240 w 1612584"/>
              <a:gd name="connsiteY15" fmla="*/ 1459364 h 1587951"/>
              <a:gd name="connsiteX16" fmla="*/ 1535765 w 1612584"/>
              <a:gd name="connsiteY16" fmla="*/ 1533183 h 1587951"/>
              <a:gd name="connsiteX17" fmla="*/ 1500046 w 1612584"/>
              <a:gd name="connsiteY17" fmla="*/ 1578426 h 1587951"/>
              <a:gd name="connsiteX18" fmla="*/ 1450040 w 1612584"/>
              <a:gd name="connsiteY18" fmla="*/ 1587951 h 1587951"/>
              <a:gd name="connsiteX19" fmla="*/ 1409559 w 1612584"/>
              <a:gd name="connsiteY19" fmla="*/ 1576045 h 1587951"/>
              <a:gd name="connsiteX20" fmla="*/ 1369077 w 1612584"/>
              <a:gd name="connsiteY20" fmla="*/ 1549851 h 1587951"/>
              <a:gd name="connsiteX21" fmla="*/ 1357171 w 1612584"/>
              <a:gd name="connsiteY21" fmla="*/ 1516514 h 1587951"/>
              <a:gd name="connsiteX22" fmla="*/ 1364315 w 1612584"/>
              <a:gd name="connsiteY22" fmla="*/ 1459364 h 1587951"/>
              <a:gd name="connsiteX23" fmla="*/ 1402415 w 1612584"/>
              <a:gd name="connsiteY23" fmla="*/ 1378401 h 1587951"/>
              <a:gd name="connsiteX24" fmla="*/ 1407177 w 1612584"/>
              <a:gd name="connsiteY24" fmla="*/ 1309345 h 1587951"/>
              <a:gd name="connsiteX25" fmla="*/ 1390509 w 1612584"/>
              <a:gd name="connsiteY25" fmla="*/ 1240289 h 1587951"/>
              <a:gd name="connsiteX26" fmla="*/ 1376221 w 1612584"/>
              <a:gd name="connsiteY26" fmla="*/ 1190283 h 1587951"/>
              <a:gd name="connsiteX27" fmla="*/ 1304784 w 1612584"/>
              <a:gd name="connsiteY27" fmla="*/ 1183139 h 1587951"/>
              <a:gd name="connsiteX28" fmla="*/ 1288115 w 1612584"/>
              <a:gd name="connsiteY28" fmla="*/ 1216476 h 1587951"/>
              <a:gd name="connsiteX29" fmla="*/ 1300021 w 1612584"/>
              <a:gd name="connsiteY29" fmla="*/ 1264101 h 1587951"/>
              <a:gd name="connsiteX30" fmla="*/ 1290496 w 1612584"/>
              <a:gd name="connsiteY30" fmla="*/ 1314108 h 1587951"/>
              <a:gd name="connsiteX31" fmla="*/ 1261921 w 1612584"/>
              <a:gd name="connsiteY31" fmla="*/ 1342683 h 1587951"/>
              <a:gd name="connsiteX32" fmla="*/ 1214296 w 1612584"/>
              <a:gd name="connsiteY32" fmla="*/ 1328395 h 1587951"/>
              <a:gd name="connsiteX33" fmla="*/ 1200009 w 1612584"/>
              <a:gd name="connsiteY33" fmla="*/ 1297439 h 1587951"/>
              <a:gd name="connsiteX34" fmla="*/ 1197627 w 1612584"/>
              <a:gd name="connsiteY34" fmla="*/ 1245051 h 1587951"/>
              <a:gd name="connsiteX35" fmla="*/ 1200009 w 1612584"/>
              <a:gd name="connsiteY35" fmla="*/ 1218858 h 1587951"/>
              <a:gd name="connsiteX36" fmla="*/ 1188102 w 1612584"/>
              <a:gd name="connsiteY36" fmla="*/ 1204570 h 1587951"/>
              <a:gd name="connsiteX37" fmla="*/ 1159527 w 1612584"/>
              <a:gd name="connsiteY37" fmla="*/ 1187901 h 1587951"/>
              <a:gd name="connsiteX38" fmla="*/ 1109521 w 1612584"/>
              <a:gd name="connsiteY38" fmla="*/ 1178376 h 1587951"/>
              <a:gd name="connsiteX39" fmla="*/ 1049990 w 1612584"/>
              <a:gd name="connsiteY39" fmla="*/ 1185520 h 1587951"/>
              <a:gd name="connsiteX40" fmla="*/ 1002365 w 1612584"/>
              <a:gd name="connsiteY40" fmla="*/ 1209333 h 1587951"/>
              <a:gd name="connsiteX41" fmla="*/ 980934 w 1612584"/>
              <a:gd name="connsiteY41" fmla="*/ 1249814 h 1587951"/>
              <a:gd name="connsiteX42" fmla="*/ 985696 w 1612584"/>
              <a:gd name="connsiteY42" fmla="*/ 1309345 h 1587951"/>
              <a:gd name="connsiteX43" fmla="*/ 997602 w 1612584"/>
              <a:gd name="connsiteY43" fmla="*/ 1333158 h 1587951"/>
              <a:gd name="connsiteX44" fmla="*/ 1042846 w 1612584"/>
              <a:gd name="connsiteY44" fmla="*/ 1373639 h 1587951"/>
              <a:gd name="connsiteX45" fmla="*/ 1059515 w 1612584"/>
              <a:gd name="connsiteY45" fmla="*/ 1409358 h 1587951"/>
              <a:gd name="connsiteX46" fmla="*/ 1042846 w 1612584"/>
              <a:gd name="connsiteY46" fmla="*/ 1483176 h 1587951"/>
              <a:gd name="connsiteX47" fmla="*/ 983315 w 1612584"/>
              <a:gd name="connsiteY47" fmla="*/ 1511751 h 1587951"/>
              <a:gd name="connsiteX48" fmla="*/ 942834 w 1612584"/>
              <a:gd name="connsiteY48" fmla="*/ 1511751 h 1587951"/>
              <a:gd name="connsiteX49" fmla="*/ 888065 w 1612584"/>
              <a:gd name="connsiteY49" fmla="*/ 1490320 h 1587951"/>
              <a:gd name="connsiteX50" fmla="*/ 871396 w 1612584"/>
              <a:gd name="connsiteY50" fmla="*/ 1456983 h 1587951"/>
              <a:gd name="connsiteX51" fmla="*/ 873777 w 1612584"/>
              <a:gd name="connsiteY51" fmla="*/ 1416501 h 1587951"/>
              <a:gd name="connsiteX52" fmla="*/ 897590 w 1612584"/>
              <a:gd name="connsiteY52" fmla="*/ 1361733 h 1587951"/>
              <a:gd name="connsiteX53" fmla="*/ 930927 w 1612584"/>
              <a:gd name="connsiteY53" fmla="*/ 1295058 h 1587951"/>
              <a:gd name="connsiteX54" fmla="*/ 940452 w 1612584"/>
              <a:gd name="connsiteY54" fmla="*/ 1245051 h 1587951"/>
              <a:gd name="connsiteX55" fmla="*/ 914259 w 1612584"/>
              <a:gd name="connsiteY55" fmla="*/ 1195045 h 1587951"/>
              <a:gd name="connsiteX56" fmla="*/ 866634 w 1612584"/>
              <a:gd name="connsiteY56" fmla="*/ 1171233 h 1587951"/>
              <a:gd name="connsiteX57" fmla="*/ 804721 w 1612584"/>
              <a:gd name="connsiteY57" fmla="*/ 1164089 h 1587951"/>
              <a:gd name="connsiteX58" fmla="*/ 757096 w 1612584"/>
              <a:gd name="connsiteY58" fmla="*/ 1190283 h 1587951"/>
              <a:gd name="connsiteX59" fmla="*/ 735665 w 1612584"/>
              <a:gd name="connsiteY59" fmla="*/ 1245051 h 1587951"/>
              <a:gd name="connsiteX60" fmla="*/ 714234 w 1612584"/>
              <a:gd name="connsiteY60" fmla="*/ 1314108 h 1587951"/>
              <a:gd name="connsiteX61" fmla="*/ 638034 w 1612584"/>
              <a:gd name="connsiteY61" fmla="*/ 1349826 h 1587951"/>
              <a:gd name="connsiteX62" fmla="*/ 592790 w 1612584"/>
              <a:gd name="connsiteY62" fmla="*/ 1330776 h 1587951"/>
              <a:gd name="connsiteX63" fmla="*/ 580884 w 1612584"/>
              <a:gd name="connsiteY63" fmla="*/ 1292676 h 1587951"/>
              <a:gd name="connsiteX64" fmla="*/ 578502 w 1612584"/>
              <a:gd name="connsiteY64" fmla="*/ 1249814 h 1587951"/>
              <a:gd name="connsiteX65" fmla="*/ 568977 w 1612584"/>
              <a:gd name="connsiteY65" fmla="*/ 1206951 h 1587951"/>
              <a:gd name="connsiteX66" fmla="*/ 533259 w 1612584"/>
              <a:gd name="connsiteY66" fmla="*/ 1185520 h 1587951"/>
              <a:gd name="connsiteX67" fmla="*/ 478490 w 1612584"/>
              <a:gd name="connsiteY67" fmla="*/ 1192664 h 1587951"/>
              <a:gd name="connsiteX68" fmla="*/ 435627 w 1612584"/>
              <a:gd name="connsiteY68" fmla="*/ 1237908 h 1587951"/>
              <a:gd name="connsiteX69" fmla="*/ 433246 w 1612584"/>
              <a:gd name="connsiteY69" fmla="*/ 1285533 h 1587951"/>
              <a:gd name="connsiteX70" fmla="*/ 447534 w 1612584"/>
              <a:gd name="connsiteY70" fmla="*/ 1349826 h 1587951"/>
              <a:gd name="connsiteX71" fmla="*/ 449915 w 1612584"/>
              <a:gd name="connsiteY71" fmla="*/ 1423645 h 1587951"/>
              <a:gd name="connsiteX72" fmla="*/ 430865 w 1612584"/>
              <a:gd name="connsiteY72" fmla="*/ 1468889 h 1587951"/>
              <a:gd name="connsiteX73" fmla="*/ 390384 w 1612584"/>
              <a:gd name="connsiteY73" fmla="*/ 1487939 h 1587951"/>
              <a:gd name="connsiteX74" fmla="*/ 361809 w 1612584"/>
              <a:gd name="connsiteY74" fmla="*/ 1487939 h 1587951"/>
              <a:gd name="connsiteX75" fmla="*/ 321327 w 1612584"/>
              <a:gd name="connsiteY75" fmla="*/ 1459364 h 1587951"/>
              <a:gd name="connsiteX76" fmla="*/ 309421 w 1612584"/>
              <a:gd name="connsiteY76" fmla="*/ 1418883 h 1587951"/>
              <a:gd name="connsiteX77" fmla="*/ 309421 w 1612584"/>
              <a:gd name="connsiteY77" fmla="*/ 1385545 h 1587951"/>
              <a:gd name="connsiteX78" fmla="*/ 321327 w 1612584"/>
              <a:gd name="connsiteY78" fmla="*/ 1356970 h 1587951"/>
              <a:gd name="connsiteX79" fmla="*/ 330852 w 1612584"/>
              <a:gd name="connsiteY79" fmla="*/ 1290295 h 1587951"/>
              <a:gd name="connsiteX80" fmla="*/ 328471 w 1612584"/>
              <a:gd name="connsiteY80" fmla="*/ 1242670 h 1587951"/>
              <a:gd name="connsiteX81" fmla="*/ 311802 w 1612584"/>
              <a:gd name="connsiteY81" fmla="*/ 1209333 h 1587951"/>
              <a:gd name="connsiteX82" fmla="*/ 276084 w 1612584"/>
              <a:gd name="connsiteY82" fmla="*/ 1185520 h 1587951"/>
              <a:gd name="connsiteX83" fmla="*/ 223696 w 1612584"/>
              <a:gd name="connsiteY83" fmla="*/ 1180758 h 1587951"/>
              <a:gd name="connsiteX84" fmla="*/ 199884 w 1612584"/>
              <a:gd name="connsiteY84" fmla="*/ 1192664 h 1587951"/>
              <a:gd name="connsiteX85" fmla="*/ 180834 w 1612584"/>
              <a:gd name="connsiteY85" fmla="*/ 1211714 h 1587951"/>
              <a:gd name="connsiteX86" fmla="*/ 164165 w 1612584"/>
              <a:gd name="connsiteY86" fmla="*/ 1240289 h 1587951"/>
              <a:gd name="connsiteX87" fmla="*/ 149877 w 1612584"/>
              <a:gd name="connsiteY87" fmla="*/ 1287914 h 1587951"/>
              <a:gd name="connsiteX88" fmla="*/ 111777 w 1612584"/>
              <a:gd name="connsiteY88" fmla="*/ 1330776 h 1587951"/>
              <a:gd name="connsiteX89" fmla="*/ 61771 w 1612584"/>
              <a:gd name="connsiteY89" fmla="*/ 1345064 h 1587951"/>
              <a:gd name="connsiteX90" fmla="*/ 18909 w 1612584"/>
              <a:gd name="connsiteY90" fmla="*/ 1349826 h 1587951"/>
              <a:gd name="connsiteX91" fmla="*/ 14146 w 1612584"/>
              <a:gd name="connsiteY91" fmla="*/ 1140276 h 1587951"/>
              <a:gd name="connsiteX92" fmla="*/ 3910 w 1612584"/>
              <a:gd name="connsiteY92" fmla="*/ 1146909 h 1587951"/>
              <a:gd name="connsiteX93" fmla="*/ 4497 w 1612584"/>
              <a:gd name="connsiteY93" fmla="*/ 621623 h 1587951"/>
              <a:gd name="connsiteX94" fmla="*/ 393038 w 1612584"/>
              <a:gd name="connsiteY94" fmla="*/ 99933 h 1587951"/>
              <a:gd name="connsiteX95" fmla="*/ 833701 w 1612584"/>
              <a:gd name="connsiteY95" fmla="*/ 173 h 1587951"/>
              <a:gd name="connsiteX0" fmla="*/ 833701 w 1612584"/>
              <a:gd name="connsiteY0" fmla="*/ 173 h 1587951"/>
              <a:gd name="connsiteX1" fmla="*/ 1223912 w 1612584"/>
              <a:gd name="connsiteY1" fmla="*/ 116593 h 1587951"/>
              <a:gd name="connsiteX2" fmla="*/ 1612452 w 1612584"/>
              <a:gd name="connsiteY2" fmla="*/ 673151 h 1587951"/>
              <a:gd name="connsiteX3" fmla="*/ 1611734 w 1612584"/>
              <a:gd name="connsiteY3" fmla="*/ 1135515 h 1587951"/>
              <a:gd name="connsiteX4" fmla="*/ 1611965 w 1612584"/>
              <a:gd name="connsiteY4" fmla="*/ 1135514 h 1587951"/>
              <a:gd name="connsiteX5" fmla="*/ 1609584 w 1612584"/>
              <a:gd name="connsiteY5" fmla="*/ 1345064 h 1587951"/>
              <a:gd name="connsiteX6" fmla="*/ 1576246 w 1612584"/>
              <a:gd name="connsiteY6" fmla="*/ 1361733 h 1587951"/>
              <a:gd name="connsiteX7" fmla="*/ 1545290 w 1612584"/>
              <a:gd name="connsiteY7" fmla="*/ 1352208 h 1587951"/>
              <a:gd name="connsiteX8" fmla="*/ 1531002 w 1612584"/>
              <a:gd name="connsiteY8" fmla="*/ 1314108 h 1587951"/>
              <a:gd name="connsiteX9" fmla="*/ 1540527 w 1612584"/>
              <a:gd name="connsiteY9" fmla="*/ 1264101 h 1587951"/>
              <a:gd name="connsiteX10" fmla="*/ 1540527 w 1612584"/>
              <a:gd name="connsiteY10" fmla="*/ 1230764 h 1587951"/>
              <a:gd name="connsiteX11" fmla="*/ 1485759 w 1612584"/>
              <a:gd name="connsiteY11" fmla="*/ 1226001 h 1587951"/>
              <a:gd name="connsiteX12" fmla="*/ 1445277 w 1612584"/>
              <a:gd name="connsiteY12" fmla="*/ 1292676 h 1587951"/>
              <a:gd name="connsiteX13" fmla="*/ 1440515 w 1612584"/>
              <a:gd name="connsiteY13" fmla="*/ 1378401 h 1587951"/>
              <a:gd name="connsiteX14" fmla="*/ 1480996 w 1612584"/>
              <a:gd name="connsiteY14" fmla="*/ 1414120 h 1587951"/>
              <a:gd name="connsiteX15" fmla="*/ 1526240 w 1612584"/>
              <a:gd name="connsiteY15" fmla="*/ 1459364 h 1587951"/>
              <a:gd name="connsiteX16" fmla="*/ 1535765 w 1612584"/>
              <a:gd name="connsiteY16" fmla="*/ 1533183 h 1587951"/>
              <a:gd name="connsiteX17" fmla="*/ 1500046 w 1612584"/>
              <a:gd name="connsiteY17" fmla="*/ 1578426 h 1587951"/>
              <a:gd name="connsiteX18" fmla="*/ 1450040 w 1612584"/>
              <a:gd name="connsiteY18" fmla="*/ 1587951 h 1587951"/>
              <a:gd name="connsiteX19" fmla="*/ 1409559 w 1612584"/>
              <a:gd name="connsiteY19" fmla="*/ 1576045 h 1587951"/>
              <a:gd name="connsiteX20" fmla="*/ 1369077 w 1612584"/>
              <a:gd name="connsiteY20" fmla="*/ 1549851 h 1587951"/>
              <a:gd name="connsiteX21" fmla="*/ 1357171 w 1612584"/>
              <a:gd name="connsiteY21" fmla="*/ 1516514 h 1587951"/>
              <a:gd name="connsiteX22" fmla="*/ 1364315 w 1612584"/>
              <a:gd name="connsiteY22" fmla="*/ 1459364 h 1587951"/>
              <a:gd name="connsiteX23" fmla="*/ 1402415 w 1612584"/>
              <a:gd name="connsiteY23" fmla="*/ 1378401 h 1587951"/>
              <a:gd name="connsiteX24" fmla="*/ 1407177 w 1612584"/>
              <a:gd name="connsiteY24" fmla="*/ 1309345 h 1587951"/>
              <a:gd name="connsiteX25" fmla="*/ 1390509 w 1612584"/>
              <a:gd name="connsiteY25" fmla="*/ 1240289 h 1587951"/>
              <a:gd name="connsiteX26" fmla="*/ 1376221 w 1612584"/>
              <a:gd name="connsiteY26" fmla="*/ 1190283 h 1587951"/>
              <a:gd name="connsiteX27" fmla="*/ 1304784 w 1612584"/>
              <a:gd name="connsiteY27" fmla="*/ 1183139 h 1587951"/>
              <a:gd name="connsiteX28" fmla="*/ 1288115 w 1612584"/>
              <a:gd name="connsiteY28" fmla="*/ 1216476 h 1587951"/>
              <a:gd name="connsiteX29" fmla="*/ 1300021 w 1612584"/>
              <a:gd name="connsiteY29" fmla="*/ 1264101 h 1587951"/>
              <a:gd name="connsiteX30" fmla="*/ 1290496 w 1612584"/>
              <a:gd name="connsiteY30" fmla="*/ 1314108 h 1587951"/>
              <a:gd name="connsiteX31" fmla="*/ 1261921 w 1612584"/>
              <a:gd name="connsiteY31" fmla="*/ 1342683 h 1587951"/>
              <a:gd name="connsiteX32" fmla="*/ 1214296 w 1612584"/>
              <a:gd name="connsiteY32" fmla="*/ 1328395 h 1587951"/>
              <a:gd name="connsiteX33" fmla="*/ 1200009 w 1612584"/>
              <a:gd name="connsiteY33" fmla="*/ 1297439 h 1587951"/>
              <a:gd name="connsiteX34" fmla="*/ 1197627 w 1612584"/>
              <a:gd name="connsiteY34" fmla="*/ 1245051 h 1587951"/>
              <a:gd name="connsiteX35" fmla="*/ 1200009 w 1612584"/>
              <a:gd name="connsiteY35" fmla="*/ 1218858 h 1587951"/>
              <a:gd name="connsiteX36" fmla="*/ 1188102 w 1612584"/>
              <a:gd name="connsiteY36" fmla="*/ 1204570 h 1587951"/>
              <a:gd name="connsiteX37" fmla="*/ 1159527 w 1612584"/>
              <a:gd name="connsiteY37" fmla="*/ 1187901 h 1587951"/>
              <a:gd name="connsiteX38" fmla="*/ 1109521 w 1612584"/>
              <a:gd name="connsiteY38" fmla="*/ 1178376 h 1587951"/>
              <a:gd name="connsiteX39" fmla="*/ 1049990 w 1612584"/>
              <a:gd name="connsiteY39" fmla="*/ 1185520 h 1587951"/>
              <a:gd name="connsiteX40" fmla="*/ 1002365 w 1612584"/>
              <a:gd name="connsiteY40" fmla="*/ 1209333 h 1587951"/>
              <a:gd name="connsiteX41" fmla="*/ 980934 w 1612584"/>
              <a:gd name="connsiteY41" fmla="*/ 1249814 h 1587951"/>
              <a:gd name="connsiteX42" fmla="*/ 985696 w 1612584"/>
              <a:gd name="connsiteY42" fmla="*/ 1309345 h 1587951"/>
              <a:gd name="connsiteX43" fmla="*/ 997602 w 1612584"/>
              <a:gd name="connsiteY43" fmla="*/ 1333158 h 1587951"/>
              <a:gd name="connsiteX44" fmla="*/ 1042846 w 1612584"/>
              <a:gd name="connsiteY44" fmla="*/ 1373639 h 1587951"/>
              <a:gd name="connsiteX45" fmla="*/ 1059515 w 1612584"/>
              <a:gd name="connsiteY45" fmla="*/ 1409358 h 1587951"/>
              <a:gd name="connsiteX46" fmla="*/ 1042846 w 1612584"/>
              <a:gd name="connsiteY46" fmla="*/ 1483176 h 1587951"/>
              <a:gd name="connsiteX47" fmla="*/ 983315 w 1612584"/>
              <a:gd name="connsiteY47" fmla="*/ 1511751 h 1587951"/>
              <a:gd name="connsiteX48" fmla="*/ 942834 w 1612584"/>
              <a:gd name="connsiteY48" fmla="*/ 1511751 h 1587951"/>
              <a:gd name="connsiteX49" fmla="*/ 888065 w 1612584"/>
              <a:gd name="connsiteY49" fmla="*/ 1490320 h 1587951"/>
              <a:gd name="connsiteX50" fmla="*/ 871396 w 1612584"/>
              <a:gd name="connsiteY50" fmla="*/ 1456983 h 1587951"/>
              <a:gd name="connsiteX51" fmla="*/ 873777 w 1612584"/>
              <a:gd name="connsiteY51" fmla="*/ 1416501 h 1587951"/>
              <a:gd name="connsiteX52" fmla="*/ 897590 w 1612584"/>
              <a:gd name="connsiteY52" fmla="*/ 1361733 h 1587951"/>
              <a:gd name="connsiteX53" fmla="*/ 930927 w 1612584"/>
              <a:gd name="connsiteY53" fmla="*/ 1295058 h 1587951"/>
              <a:gd name="connsiteX54" fmla="*/ 940452 w 1612584"/>
              <a:gd name="connsiteY54" fmla="*/ 1245051 h 1587951"/>
              <a:gd name="connsiteX55" fmla="*/ 914259 w 1612584"/>
              <a:gd name="connsiteY55" fmla="*/ 1195045 h 1587951"/>
              <a:gd name="connsiteX56" fmla="*/ 866634 w 1612584"/>
              <a:gd name="connsiteY56" fmla="*/ 1171233 h 1587951"/>
              <a:gd name="connsiteX57" fmla="*/ 804721 w 1612584"/>
              <a:gd name="connsiteY57" fmla="*/ 1164089 h 1587951"/>
              <a:gd name="connsiteX58" fmla="*/ 757096 w 1612584"/>
              <a:gd name="connsiteY58" fmla="*/ 1190283 h 1587951"/>
              <a:gd name="connsiteX59" fmla="*/ 735665 w 1612584"/>
              <a:gd name="connsiteY59" fmla="*/ 1245051 h 1587951"/>
              <a:gd name="connsiteX60" fmla="*/ 714234 w 1612584"/>
              <a:gd name="connsiteY60" fmla="*/ 1314108 h 1587951"/>
              <a:gd name="connsiteX61" fmla="*/ 638034 w 1612584"/>
              <a:gd name="connsiteY61" fmla="*/ 1349826 h 1587951"/>
              <a:gd name="connsiteX62" fmla="*/ 592790 w 1612584"/>
              <a:gd name="connsiteY62" fmla="*/ 1330776 h 1587951"/>
              <a:gd name="connsiteX63" fmla="*/ 580884 w 1612584"/>
              <a:gd name="connsiteY63" fmla="*/ 1292676 h 1587951"/>
              <a:gd name="connsiteX64" fmla="*/ 578502 w 1612584"/>
              <a:gd name="connsiteY64" fmla="*/ 1249814 h 1587951"/>
              <a:gd name="connsiteX65" fmla="*/ 568977 w 1612584"/>
              <a:gd name="connsiteY65" fmla="*/ 1206951 h 1587951"/>
              <a:gd name="connsiteX66" fmla="*/ 533259 w 1612584"/>
              <a:gd name="connsiteY66" fmla="*/ 1185520 h 1587951"/>
              <a:gd name="connsiteX67" fmla="*/ 478490 w 1612584"/>
              <a:gd name="connsiteY67" fmla="*/ 1192664 h 1587951"/>
              <a:gd name="connsiteX68" fmla="*/ 435627 w 1612584"/>
              <a:gd name="connsiteY68" fmla="*/ 1237908 h 1587951"/>
              <a:gd name="connsiteX69" fmla="*/ 433246 w 1612584"/>
              <a:gd name="connsiteY69" fmla="*/ 1285533 h 1587951"/>
              <a:gd name="connsiteX70" fmla="*/ 447534 w 1612584"/>
              <a:gd name="connsiteY70" fmla="*/ 1349826 h 1587951"/>
              <a:gd name="connsiteX71" fmla="*/ 449915 w 1612584"/>
              <a:gd name="connsiteY71" fmla="*/ 1423645 h 1587951"/>
              <a:gd name="connsiteX72" fmla="*/ 430865 w 1612584"/>
              <a:gd name="connsiteY72" fmla="*/ 1468889 h 1587951"/>
              <a:gd name="connsiteX73" fmla="*/ 390384 w 1612584"/>
              <a:gd name="connsiteY73" fmla="*/ 1487939 h 1587951"/>
              <a:gd name="connsiteX74" fmla="*/ 361809 w 1612584"/>
              <a:gd name="connsiteY74" fmla="*/ 1487939 h 1587951"/>
              <a:gd name="connsiteX75" fmla="*/ 321327 w 1612584"/>
              <a:gd name="connsiteY75" fmla="*/ 1459364 h 1587951"/>
              <a:gd name="connsiteX76" fmla="*/ 309421 w 1612584"/>
              <a:gd name="connsiteY76" fmla="*/ 1418883 h 1587951"/>
              <a:gd name="connsiteX77" fmla="*/ 309421 w 1612584"/>
              <a:gd name="connsiteY77" fmla="*/ 1385545 h 1587951"/>
              <a:gd name="connsiteX78" fmla="*/ 321327 w 1612584"/>
              <a:gd name="connsiteY78" fmla="*/ 1356970 h 1587951"/>
              <a:gd name="connsiteX79" fmla="*/ 330852 w 1612584"/>
              <a:gd name="connsiteY79" fmla="*/ 1290295 h 1587951"/>
              <a:gd name="connsiteX80" fmla="*/ 328471 w 1612584"/>
              <a:gd name="connsiteY80" fmla="*/ 1242670 h 1587951"/>
              <a:gd name="connsiteX81" fmla="*/ 311802 w 1612584"/>
              <a:gd name="connsiteY81" fmla="*/ 1209333 h 1587951"/>
              <a:gd name="connsiteX82" fmla="*/ 276084 w 1612584"/>
              <a:gd name="connsiteY82" fmla="*/ 1185520 h 1587951"/>
              <a:gd name="connsiteX83" fmla="*/ 223696 w 1612584"/>
              <a:gd name="connsiteY83" fmla="*/ 1180758 h 1587951"/>
              <a:gd name="connsiteX84" fmla="*/ 199884 w 1612584"/>
              <a:gd name="connsiteY84" fmla="*/ 1192664 h 1587951"/>
              <a:gd name="connsiteX85" fmla="*/ 180834 w 1612584"/>
              <a:gd name="connsiteY85" fmla="*/ 1211714 h 1587951"/>
              <a:gd name="connsiteX86" fmla="*/ 164165 w 1612584"/>
              <a:gd name="connsiteY86" fmla="*/ 1240289 h 1587951"/>
              <a:gd name="connsiteX87" fmla="*/ 149877 w 1612584"/>
              <a:gd name="connsiteY87" fmla="*/ 1287914 h 1587951"/>
              <a:gd name="connsiteX88" fmla="*/ 111777 w 1612584"/>
              <a:gd name="connsiteY88" fmla="*/ 1330776 h 1587951"/>
              <a:gd name="connsiteX89" fmla="*/ 61771 w 1612584"/>
              <a:gd name="connsiteY89" fmla="*/ 1345064 h 1587951"/>
              <a:gd name="connsiteX90" fmla="*/ 8711 w 1612584"/>
              <a:gd name="connsiteY90" fmla="*/ 1353225 h 1587951"/>
              <a:gd name="connsiteX91" fmla="*/ 14146 w 1612584"/>
              <a:gd name="connsiteY91" fmla="*/ 1140276 h 1587951"/>
              <a:gd name="connsiteX92" fmla="*/ 3910 w 1612584"/>
              <a:gd name="connsiteY92" fmla="*/ 1146909 h 1587951"/>
              <a:gd name="connsiteX93" fmla="*/ 4497 w 1612584"/>
              <a:gd name="connsiteY93" fmla="*/ 621623 h 1587951"/>
              <a:gd name="connsiteX94" fmla="*/ 393038 w 1612584"/>
              <a:gd name="connsiteY94" fmla="*/ 99933 h 1587951"/>
              <a:gd name="connsiteX95" fmla="*/ 833701 w 1612584"/>
              <a:gd name="connsiteY95" fmla="*/ 173 h 1587951"/>
              <a:gd name="connsiteX0" fmla="*/ 829204 w 1608087"/>
              <a:gd name="connsiteY0" fmla="*/ 173 h 1587951"/>
              <a:gd name="connsiteX1" fmla="*/ 1219415 w 1608087"/>
              <a:gd name="connsiteY1" fmla="*/ 116593 h 1587951"/>
              <a:gd name="connsiteX2" fmla="*/ 1607955 w 1608087"/>
              <a:gd name="connsiteY2" fmla="*/ 673151 h 1587951"/>
              <a:gd name="connsiteX3" fmla="*/ 1607237 w 1608087"/>
              <a:gd name="connsiteY3" fmla="*/ 1135515 h 1587951"/>
              <a:gd name="connsiteX4" fmla="*/ 1607468 w 1608087"/>
              <a:gd name="connsiteY4" fmla="*/ 1135514 h 1587951"/>
              <a:gd name="connsiteX5" fmla="*/ 1605087 w 1608087"/>
              <a:gd name="connsiteY5" fmla="*/ 1345064 h 1587951"/>
              <a:gd name="connsiteX6" fmla="*/ 1571749 w 1608087"/>
              <a:gd name="connsiteY6" fmla="*/ 1361733 h 1587951"/>
              <a:gd name="connsiteX7" fmla="*/ 1540793 w 1608087"/>
              <a:gd name="connsiteY7" fmla="*/ 1352208 h 1587951"/>
              <a:gd name="connsiteX8" fmla="*/ 1526505 w 1608087"/>
              <a:gd name="connsiteY8" fmla="*/ 1314108 h 1587951"/>
              <a:gd name="connsiteX9" fmla="*/ 1536030 w 1608087"/>
              <a:gd name="connsiteY9" fmla="*/ 1264101 h 1587951"/>
              <a:gd name="connsiteX10" fmla="*/ 1536030 w 1608087"/>
              <a:gd name="connsiteY10" fmla="*/ 1230764 h 1587951"/>
              <a:gd name="connsiteX11" fmla="*/ 1481262 w 1608087"/>
              <a:gd name="connsiteY11" fmla="*/ 1226001 h 1587951"/>
              <a:gd name="connsiteX12" fmla="*/ 1440780 w 1608087"/>
              <a:gd name="connsiteY12" fmla="*/ 1292676 h 1587951"/>
              <a:gd name="connsiteX13" fmla="*/ 1436018 w 1608087"/>
              <a:gd name="connsiteY13" fmla="*/ 1378401 h 1587951"/>
              <a:gd name="connsiteX14" fmla="*/ 1476499 w 1608087"/>
              <a:gd name="connsiteY14" fmla="*/ 1414120 h 1587951"/>
              <a:gd name="connsiteX15" fmla="*/ 1521743 w 1608087"/>
              <a:gd name="connsiteY15" fmla="*/ 1459364 h 1587951"/>
              <a:gd name="connsiteX16" fmla="*/ 1531268 w 1608087"/>
              <a:gd name="connsiteY16" fmla="*/ 1533183 h 1587951"/>
              <a:gd name="connsiteX17" fmla="*/ 1495549 w 1608087"/>
              <a:gd name="connsiteY17" fmla="*/ 1578426 h 1587951"/>
              <a:gd name="connsiteX18" fmla="*/ 1445543 w 1608087"/>
              <a:gd name="connsiteY18" fmla="*/ 1587951 h 1587951"/>
              <a:gd name="connsiteX19" fmla="*/ 1405062 w 1608087"/>
              <a:gd name="connsiteY19" fmla="*/ 1576045 h 1587951"/>
              <a:gd name="connsiteX20" fmla="*/ 1364580 w 1608087"/>
              <a:gd name="connsiteY20" fmla="*/ 1549851 h 1587951"/>
              <a:gd name="connsiteX21" fmla="*/ 1352674 w 1608087"/>
              <a:gd name="connsiteY21" fmla="*/ 1516514 h 1587951"/>
              <a:gd name="connsiteX22" fmla="*/ 1359818 w 1608087"/>
              <a:gd name="connsiteY22" fmla="*/ 1459364 h 1587951"/>
              <a:gd name="connsiteX23" fmla="*/ 1397918 w 1608087"/>
              <a:gd name="connsiteY23" fmla="*/ 1378401 h 1587951"/>
              <a:gd name="connsiteX24" fmla="*/ 1402680 w 1608087"/>
              <a:gd name="connsiteY24" fmla="*/ 1309345 h 1587951"/>
              <a:gd name="connsiteX25" fmla="*/ 1386012 w 1608087"/>
              <a:gd name="connsiteY25" fmla="*/ 1240289 h 1587951"/>
              <a:gd name="connsiteX26" fmla="*/ 1371724 w 1608087"/>
              <a:gd name="connsiteY26" fmla="*/ 1190283 h 1587951"/>
              <a:gd name="connsiteX27" fmla="*/ 1300287 w 1608087"/>
              <a:gd name="connsiteY27" fmla="*/ 1183139 h 1587951"/>
              <a:gd name="connsiteX28" fmla="*/ 1283618 w 1608087"/>
              <a:gd name="connsiteY28" fmla="*/ 1216476 h 1587951"/>
              <a:gd name="connsiteX29" fmla="*/ 1295524 w 1608087"/>
              <a:gd name="connsiteY29" fmla="*/ 1264101 h 1587951"/>
              <a:gd name="connsiteX30" fmla="*/ 1285999 w 1608087"/>
              <a:gd name="connsiteY30" fmla="*/ 1314108 h 1587951"/>
              <a:gd name="connsiteX31" fmla="*/ 1257424 w 1608087"/>
              <a:gd name="connsiteY31" fmla="*/ 1342683 h 1587951"/>
              <a:gd name="connsiteX32" fmla="*/ 1209799 w 1608087"/>
              <a:gd name="connsiteY32" fmla="*/ 1328395 h 1587951"/>
              <a:gd name="connsiteX33" fmla="*/ 1195512 w 1608087"/>
              <a:gd name="connsiteY33" fmla="*/ 1297439 h 1587951"/>
              <a:gd name="connsiteX34" fmla="*/ 1193130 w 1608087"/>
              <a:gd name="connsiteY34" fmla="*/ 1245051 h 1587951"/>
              <a:gd name="connsiteX35" fmla="*/ 1195512 w 1608087"/>
              <a:gd name="connsiteY35" fmla="*/ 1218858 h 1587951"/>
              <a:gd name="connsiteX36" fmla="*/ 1183605 w 1608087"/>
              <a:gd name="connsiteY36" fmla="*/ 1204570 h 1587951"/>
              <a:gd name="connsiteX37" fmla="*/ 1155030 w 1608087"/>
              <a:gd name="connsiteY37" fmla="*/ 1187901 h 1587951"/>
              <a:gd name="connsiteX38" fmla="*/ 1105024 w 1608087"/>
              <a:gd name="connsiteY38" fmla="*/ 1178376 h 1587951"/>
              <a:gd name="connsiteX39" fmla="*/ 1045493 w 1608087"/>
              <a:gd name="connsiteY39" fmla="*/ 1185520 h 1587951"/>
              <a:gd name="connsiteX40" fmla="*/ 997868 w 1608087"/>
              <a:gd name="connsiteY40" fmla="*/ 1209333 h 1587951"/>
              <a:gd name="connsiteX41" fmla="*/ 976437 w 1608087"/>
              <a:gd name="connsiteY41" fmla="*/ 1249814 h 1587951"/>
              <a:gd name="connsiteX42" fmla="*/ 981199 w 1608087"/>
              <a:gd name="connsiteY42" fmla="*/ 1309345 h 1587951"/>
              <a:gd name="connsiteX43" fmla="*/ 993105 w 1608087"/>
              <a:gd name="connsiteY43" fmla="*/ 1333158 h 1587951"/>
              <a:gd name="connsiteX44" fmla="*/ 1038349 w 1608087"/>
              <a:gd name="connsiteY44" fmla="*/ 1373639 h 1587951"/>
              <a:gd name="connsiteX45" fmla="*/ 1055018 w 1608087"/>
              <a:gd name="connsiteY45" fmla="*/ 1409358 h 1587951"/>
              <a:gd name="connsiteX46" fmla="*/ 1038349 w 1608087"/>
              <a:gd name="connsiteY46" fmla="*/ 1483176 h 1587951"/>
              <a:gd name="connsiteX47" fmla="*/ 978818 w 1608087"/>
              <a:gd name="connsiteY47" fmla="*/ 1511751 h 1587951"/>
              <a:gd name="connsiteX48" fmla="*/ 938337 w 1608087"/>
              <a:gd name="connsiteY48" fmla="*/ 1511751 h 1587951"/>
              <a:gd name="connsiteX49" fmla="*/ 883568 w 1608087"/>
              <a:gd name="connsiteY49" fmla="*/ 1490320 h 1587951"/>
              <a:gd name="connsiteX50" fmla="*/ 866899 w 1608087"/>
              <a:gd name="connsiteY50" fmla="*/ 1456983 h 1587951"/>
              <a:gd name="connsiteX51" fmla="*/ 869280 w 1608087"/>
              <a:gd name="connsiteY51" fmla="*/ 1416501 h 1587951"/>
              <a:gd name="connsiteX52" fmla="*/ 893093 w 1608087"/>
              <a:gd name="connsiteY52" fmla="*/ 1361733 h 1587951"/>
              <a:gd name="connsiteX53" fmla="*/ 926430 w 1608087"/>
              <a:gd name="connsiteY53" fmla="*/ 1295058 h 1587951"/>
              <a:gd name="connsiteX54" fmla="*/ 935955 w 1608087"/>
              <a:gd name="connsiteY54" fmla="*/ 1245051 h 1587951"/>
              <a:gd name="connsiteX55" fmla="*/ 909762 w 1608087"/>
              <a:gd name="connsiteY55" fmla="*/ 1195045 h 1587951"/>
              <a:gd name="connsiteX56" fmla="*/ 862137 w 1608087"/>
              <a:gd name="connsiteY56" fmla="*/ 1171233 h 1587951"/>
              <a:gd name="connsiteX57" fmla="*/ 800224 w 1608087"/>
              <a:gd name="connsiteY57" fmla="*/ 1164089 h 1587951"/>
              <a:gd name="connsiteX58" fmla="*/ 752599 w 1608087"/>
              <a:gd name="connsiteY58" fmla="*/ 1190283 h 1587951"/>
              <a:gd name="connsiteX59" fmla="*/ 731168 w 1608087"/>
              <a:gd name="connsiteY59" fmla="*/ 1245051 h 1587951"/>
              <a:gd name="connsiteX60" fmla="*/ 709737 w 1608087"/>
              <a:gd name="connsiteY60" fmla="*/ 1314108 h 1587951"/>
              <a:gd name="connsiteX61" fmla="*/ 633537 w 1608087"/>
              <a:gd name="connsiteY61" fmla="*/ 1349826 h 1587951"/>
              <a:gd name="connsiteX62" fmla="*/ 588293 w 1608087"/>
              <a:gd name="connsiteY62" fmla="*/ 1330776 h 1587951"/>
              <a:gd name="connsiteX63" fmla="*/ 576387 w 1608087"/>
              <a:gd name="connsiteY63" fmla="*/ 1292676 h 1587951"/>
              <a:gd name="connsiteX64" fmla="*/ 574005 w 1608087"/>
              <a:gd name="connsiteY64" fmla="*/ 1249814 h 1587951"/>
              <a:gd name="connsiteX65" fmla="*/ 564480 w 1608087"/>
              <a:gd name="connsiteY65" fmla="*/ 1206951 h 1587951"/>
              <a:gd name="connsiteX66" fmla="*/ 528762 w 1608087"/>
              <a:gd name="connsiteY66" fmla="*/ 1185520 h 1587951"/>
              <a:gd name="connsiteX67" fmla="*/ 473993 w 1608087"/>
              <a:gd name="connsiteY67" fmla="*/ 1192664 h 1587951"/>
              <a:gd name="connsiteX68" fmla="*/ 431130 w 1608087"/>
              <a:gd name="connsiteY68" fmla="*/ 1237908 h 1587951"/>
              <a:gd name="connsiteX69" fmla="*/ 428749 w 1608087"/>
              <a:gd name="connsiteY69" fmla="*/ 1285533 h 1587951"/>
              <a:gd name="connsiteX70" fmla="*/ 443037 w 1608087"/>
              <a:gd name="connsiteY70" fmla="*/ 1349826 h 1587951"/>
              <a:gd name="connsiteX71" fmla="*/ 445418 w 1608087"/>
              <a:gd name="connsiteY71" fmla="*/ 1423645 h 1587951"/>
              <a:gd name="connsiteX72" fmla="*/ 426368 w 1608087"/>
              <a:gd name="connsiteY72" fmla="*/ 1468889 h 1587951"/>
              <a:gd name="connsiteX73" fmla="*/ 385887 w 1608087"/>
              <a:gd name="connsiteY73" fmla="*/ 1487939 h 1587951"/>
              <a:gd name="connsiteX74" fmla="*/ 357312 w 1608087"/>
              <a:gd name="connsiteY74" fmla="*/ 1487939 h 1587951"/>
              <a:gd name="connsiteX75" fmla="*/ 316830 w 1608087"/>
              <a:gd name="connsiteY75" fmla="*/ 1459364 h 1587951"/>
              <a:gd name="connsiteX76" fmla="*/ 304924 w 1608087"/>
              <a:gd name="connsiteY76" fmla="*/ 1418883 h 1587951"/>
              <a:gd name="connsiteX77" fmla="*/ 304924 w 1608087"/>
              <a:gd name="connsiteY77" fmla="*/ 1385545 h 1587951"/>
              <a:gd name="connsiteX78" fmla="*/ 316830 w 1608087"/>
              <a:gd name="connsiteY78" fmla="*/ 1356970 h 1587951"/>
              <a:gd name="connsiteX79" fmla="*/ 326355 w 1608087"/>
              <a:gd name="connsiteY79" fmla="*/ 1290295 h 1587951"/>
              <a:gd name="connsiteX80" fmla="*/ 323974 w 1608087"/>
              <a:gd name="connsiteY80" fmla="*/ 1242670 h 1587951"/>
              <a:gd name="connsiteX81" fmla="*/ 307305 w 1608087"/>
              <a:gd name="connsiteY81" fmla="*/ 1209333 h 1587951"/>
              <a:gd name="connsiteX82" fmla="*/ 271587 w 1608087"/>
              <a:gd name="connsiteY82" fmla="*/ 1185520 h 1587951"/>
              <a:gd name="connsiteX83" fmla="*/ 219199 w 1608087"/>
              <a:gd name="connsiteY83" fmla="*/ 1180758 h 1587951"/>
              <a:gd name="connsiteX84" fmla="*/ 195387 w 1608087"/>
              <a:gd name="connsiteY84" fmla="*/ 1192664 h 1587951"/>
              <a:gd name="connsiteX85" fmla="*/ 176337 w 1608087"/>
              <a:gd name="connsiteY85" fmla="*/ 1211714 h 1587951"/>
              <a:gd name="connsiteX86" fmla="*/ 159668 w 1608087"/>
              <a:gd name="connsiteY86" fmla="*/ 1240289 h 1587951"/>
              <a:gd name="connsiteX87" fmla="*/ 145380 w 1608087"/>
              <a:gd name="connsiteY87" fmla="*/ 1287914 h 1587951"/>
              <a:gd name="connsiteX88" fmla="*/ 107280 w 1608087"/>
              <a:gd name="connsiteY88" fmla="*/ 1330776 h 1587951"/>
              <a:gd name="connsiteX89" fmla="*/ 57274 w 1608087"/>
              <a:gd name="connsiteY89" fmla="*/ 1345064 h 1587951"/>
              <a:gd name="connsiteX90" fmla="*/ 4214 w 1608087"/>
              <a:gd name="connsiteY90" fmla="*/ 1353225 h 1587951"/>
              <a:gd name="connsiteX91" fmla="*/ 9649 w 1608087"/>
              <a:gd name="connsiteY91" fmla="*/ 1140276 h 1587951"/>
              <a:gd name="connsiteX92" fmla="*/ 0 w 1608087"/>
              <a:gd name="connsiteY92" fmla="*/ 621623 h 1587951"/>
              <a:gd name="connsiteX93" fmla="*/ 388541 w 1608087"/>
              <a:gd name="connsiteY93" fmla="*/ 99933 h 1587951"/>
              <a:gd name="connsiteX94" fmla="*/ 829204 w 1608087"/>
              <a:gd name="connsiteY94" fmla="*/ 173 h 1587951"/>
              <a:gd name="connsiteX0" fmla="*/ 831313 w 1610196"/>
              <a:gd name="connsiteY0" fmla="*/ 173 h 1587951"/>
              <a:gd name="connsiteX1" fmla="*/ 1221524 w 1610196"/>
              <a:gd name="connsiteY1" fmla="*/ 116593 h 1587951"/>
              <a:gd name="connsiteX2" fmla="*/ 1610064 w 1610196"/>
              <a:gd name="connsiteY2" fmla="*/ 673151 h 1587951"/>
              <a:gd name="connsiteX3" fmla="*/ 1609346 w 1610196"/>
              <a:gd name="connsiteY3" fmla="*/ 1135515 h 1587951"/>
              <a:gd name="connsiteX4" fmla="*/ 1609577 w 1610196"/>
              <a:gd name="connsiteY4" fmla="*/ 1135514 h 1587951"/>
              <a:gd name="connsiteX5" fmla="*/ 1607196 w 1610196"/>
              <a:gd name="connsiteY5" fmla="*/ 1345064 h 1587951"/>
              <a:gd name="connsiteX6" fmla="*/ 1573858 w 1610196"/>
              <a:gd name="connsiteY6" fmla="*/ 1361733 h 1587951"/>
              <a:gd name="connsiteX7" fmla="*/ 1542902 w 1610196"/>
              <a:gd name="connsiteY7" fmla="*/ 1352208 h 1587951"/>
              <a:gd name="connsiteX8" fmla="*/ 1528614 w 1610196"/>
              <a:gd name="connsiteY8" fmla="*/ 1314108 h 1587951"/>
              <a:gd name="connsiteX9" fmla="*/ 1538139 w 1610196"/>
              <a:gd name="connsiteY9" fmla="*/ 1264101 h 1587951"/>
              <a:gd name="connsiteX10" fmla="*/ 1538139 w 1610196"/>
              <a:gd name="connsiteY10" fmla="*/ 1230764 h 1587951"/>
              <a:gd name="connsiteX11" fmla="*/ 1483371 w 1610196"/>
              <a:gd name="connsiteY11" fmla="*/ 1226001 h 1587951"/>
              <a:gd name="connsiteX12" fmla="*/ 1442889 w 1610196"/>
              <a:gd name="connsiteY12" fmla="*/ 1292676 h 1587951"/>
              <a:gd name="connsiteX13" fmla="*/ 1438127 w 1610196"/>
              <a:gd name="connsiteY13" fmla="*/ 1378401 h 1587951"/>
              <a:gd name="connsiteX14" fmla="*/ 1478608 w 1610196"/>
              <a:gd name="connsiteY14" fmla="*/ 1414120 h 1587951"/>
              <a:gd name="connsiteX15" fmla="*/ 1523852 w 1610196"/>
              <a:gd name="connsiteY15" fmla="*/ 1459364 h 1587951"/>
              <a:gd name="connsiteX16" fmla="*/ 1533377 w 1610196"/>
              <a:gd name="connsiteY16" fmla="*/ 1533183 h 1587951"/>
              <a:gd name="connsiteX17" fmla="*/ 1497658 w 1610196"/>
              <a:gd name="connsiteY17" fmla="*/ 1578426 h 1587951"/>
              <a:gd name="connsiteX18" fmla="*/ 1447652 w 1610196"/>
              <a:gd name="connsiteY18" fmla="*/ 1587951 h 1587951"/>
              <a:gd name="connsiteX19" fmla="*/ 1407171 w 1610196"/>
              <a:gd name="connsiteY19" fmla="*/ 1576045 h 1587951"/>
              <a:gd name="connsiteX20" fmla="*/ 1366689 w 1610196"/>
              <a:gd name="connsiteY20" fmla="*/ 1549851 h 1587951"/>
              <a:gd name="connsiteX21" fmla="*/ 1354783 w 1610196"/>
              <a:gd name="connsiteY21" fmla="*/ 1516514 h 1587951"/>
              <a:gd name="connsiteX22" fmla="*/ 1361927 w 1610196"/>
              <a:gd name="connsiteY22" fmla="*/ 1459364 h 1587951"/>
              <a:gd name="connsiteX23" fmla="*/ 1400027 w 1610196"/>
              <a:gd name="connsiteY23" fmla="*/ 1378401 h 1587951"/>
              <a:gd name="connsiteX24" fmla="*/ 1404789 w 1610196"/>
              <a:gd name="connsiteY24" fmla="*/ 1309345 h 1587951"/>
              <a:gd name="connsiteX25" fmla="*/ 1388121 w 1610196"/>
              <a:gd name="connsiteY25" fmla="*/ 1240289 h 1587951"/>
              <a:gd name="connsiteX26" fmla="*/ 1373833 w 1610196"/>
              <a:gd name="connsiteY26" fmla="*/ 1190283 h 1587951"/>
              <a:gd name="connsiteX27" fmla="*/ 1302396 w 1610196"/>
              <a:gd name="connsiteY27" fmla="*/ 1183139 h 1587951"/>
              <a:gd name="connsiteX28" fmla="*/ 1285727 w 1610196"/>
              <a:gd name="connsiteY28" fmla="*/ 1216476 h 1587951"/>
              <a:gd name="connsiteX29" fmla="*/ 1297633 w 1610196"/>
              <a:gd name="connsiteY29" fmla="*/ 1264101 h 1587951"/>
              <a:gd name="connsiteX30" fmla="*/ 1288108 w 1610196"/>
              <a:gd name="connsiteY30" fmla="*/ 1314108 h 1587951"/>
              <a:gd name="connsiteX31" fmla="*/ 1259533 w 1610196"/>
              <a:gd name="connsiteY31" fmla="*/ 1342683 h 1587951"/>
              <a:gd name="connsiteX32" fmla="*/ 1211908 w 1610196"/>
              <a:gd name="connsiteY32" fmla="*/ 1328395 h 1587951"/>
              <a:gd name="connsiteX33" fmla="*/ 1197621 w 1610196"/>
              <a:gd name="connsiteY33" fmla="*/ 1297439 h 1587951"/>
              <a:gd name="connsiteX34" fmla="*/ 1195239 w 1610196"/>
              <a:gd name="connsiteY34" fmla="*/ 1245051 h 1587951"/>
              <a:gd name="connsiteX35" fmla="*/ 1197621 w 1610196"/>
              <a:gd name="connsiteY35" fmla="*/ 1218858 h 1587951"/>
              <a:gd name="connsiteX36" fmla="*/ 1185714 w 1610196"/>
              <a:gd name="connsiteY36" fmla="*/ 1204570 h 1587951"/>
              <a:gd name="connsiteX37" fmla="*/ 1157139 w 1610196"/>
              <a:gd name="connsiteY37" fmla="*/ 1187901 h 1587951"/>
              <a:gd name="connsiteX38" fmla="*/ 1107133 w 1610196"/>
              <a:gd name="connsiteY38" fmla="*/ 1178376 h 1587951"/>
              <a:gd name="connsiteX39" fmla="*/ 1047602 w 1610196"/>
              <a:gd name="connsiteY39" fmla="*/ 1185520 h 1587951"/>
              <a:gd name="connsiteX40" fmla="*/ 999977 w 1610196"/>
              <a:gd name="connsiteY40" fmla="*/ 1209333 h 1587951"/>
              <a:gd name="connsiteX41" fmla="*/ 978546 w 1610196"/>
              <a:gd name="connsiteY41" fmla="*/ 1249814 h 1587951"/>
              <a:gd name="connsiteX42" fmla="*/ 983308 w 1610196"/>
              <a:gd name="connsiteY42" fmla="*/ 1309345 h 1587951"/>
              <a:gd name="connsiteX43" fmla="*/ 995214 w 1610196"/>
              <a:gd name="connsiteY43" fmla="*/ 1333158 h 1587951"/>
              <a:gd name="connsiteX44" fmla="*/ 1040458 w 1610196"/>
              <a:gd name="connsiteY44" fmla="*/ 1373639 h 1587951"/>
              <a:gd name="connsiteX45" fmla="*/ 1057127 w 1610196"/>
              <a:gd name="connsiteY45" fmla="*/ 1409358 h 1587951"/>
              <a:gd name="connsiteX46" fmla="*/ 1040458 w 1610196"/>
              <a:gd name="connsiteY46" fmla="*/ 1483176 h 1587951"/>
              <a:gd name="connsiteX47" fmla="*/ 980927 w 1610196"/>
              <a:gd name="connsiteY47" fmla="*/ 1511751 h 1587951"/>
              <a:gd name="connsiteX48" fmla="*/ 940446 w 1610196"/>
              <a:gd name="connsiteY48" fmla="*/ 1511751 h 1587951"/>
              <a:gd name="connsiteX49" fmla="*/ 885677 w 1610196"/>
              <a:gd name="connsiteY49" fmla="*/ 1490320 h 1587951"/>
              <a:gd name="connsiteX50" fmla="*/ 869008 w 1610196"/>
              <a:gd name="connsiteY50" fmla="*/ 1456983 h 1587951"/>
              <a:gd name="connsiteX51" fmla="*/ 871389 w 1610196"/>
              <a:gd name="connsiteY51" fmla="*/ 1416501 h 1587951"/>
              <a:gd name="connsiteX52" fmla="*/ 895202 w 1610196"/>
              <a:gd name="connsiteY52" fmla="*/ 1361733 h 1587951"/>
              <a:gd name="connsiteX53" fmla="*/ 928539 w 1610196"/>
              <a:gd name="connsiteY53" fmla="*/ 1295058 h 1587951"/>
              <a:gd name="connsiteX54" fmla="*/ 938064 w 1610196"/>
              <a:gd name="connsiteY54" fmla="*/ 1245051 h 1587951"/>
              <a:gd name="connsiteX55" fmla="*/ 911871 w 1610196"/>
              <a:gd name="connsiteY55" fmla="*/ 1195045 h 1587951"/>
              <a:gd name="connsiteX56" fmla="*/ 864246 w 1610196"/>
              <a:gd name="connsiteY56" fmla="*/ 1171233 h 1587951"/>
              <a:gd name="connsiteX57" fmla="*/ 802333 w 1610196"/>
              <a:gd name="connsiteY57" fmla="*/ 1164089 h 1587951"/>
              <a:gd name="connsiteX58" fmla="*/ 754708 w 1610196"/>
              <a:gd name="connsiteY58" fmla="*/ 1190283 h 1587951"/>
              <a:gd name="connsiteX59" fmla="*/ 733277 w 1610196"/>
              <a:gd name="connsiteY59" fmla="*/ 1245051 h 1587951"/>
              <a:gd name="connsiteX60" fmla="*/ 711846 w 1610196"/>
              <a:gd name="connsiteY60" fmla="*/ 1314108 h 1587951"/>
              <a:gd name="connsiteX61" fmla="*/ 635646 w 1610196"/>
              <a:gd name="connsiteY61" fmla="*/ 1349826 h 1587951"/>
              <a:gd name="connsiteX62" fmla="*/ 590402 w 1610196"/>
              <a:gd name="connsiteY62" fmla="*/ 1330776 h 1587951"/>
              <a:gd name="connsiteX63" fmla="*/ 578496 w 1610196"/>
              <a:gd name="connsiteY63" fmla="*/ 1292676 h 1587951"/>
              <a:gd name="connsiteX64" fmla="*/ 576114 w 1610196"/>
              <a:gd name="connsiteY64" fmla="*/ 1249814 h 1587951"/>
              <a:gd name="connsiteX65" fmla="*/ 566589 w 1610196"/>
              <a:gd name="connsiteY65" fmla="*/ 1206951 h 1587951"/>
              <a:gd name="connsiteX66" fmla="*/ 530871 w 1610196"/>
              <a:gd name="connsiteY66" fmla="*/ 1185520 h 1587951"/>
              <a:gd name="connsiteX67" fmla="*/ 476102 w 1610196"/>
              <a:gd name="connsiteY67" fmla="*/ 1192664 h 1587951"/>
              <a:gd name="connsiteX68" fmla="*/ 433239 w 1610196"/>
              <a:gd name="connsiteY68" fmla="*/ 1237908 h 1587951"/>
              <a:gd name="connsiteX69" fmla="*/ 430858 w 1610196"/>
              <a:gd name="connsiteY69" fmla="*/ 1285533 h 1587951"/>
              <a:gd name="connsiteX70" fmla="*/ 445146 w 1610196"/>
              <a:gd name="connsiteY70" fmla="*/ 1349826 h 1587951"/>
              <a:gd name="connsiteX71" fmla="*/ 447527 w 1610196"/>
              <a:gd name="connsiteY71" fmla="*/ 1423645 h 1587951"/>
              <a:gd name="connsiteX72" fmla="*/ 428477 w 1610196"/>
              <a:gd name="connsiteY72" fmla="*/ 1468889 h 1587951"/>
              <a:gd name="connsiteX73" fmla="*/ 387996 w 1610196"/>
              <a:gd name="connsiteY73" fmla="*/ 1487939 h 1587951"/>
              <a:gd name="connsiteX74" fmla="*/ 359421 w 1610196"/>
              <a:gd name="connsiteY74" fmla="*/ 1487939 h 1587951"/>
              <a:gd name="connsiteX75" fmla="*/ 318939 w 1610196"/>
              <a:gd name="connsiteY75" fmla="*/ 1459364 h 1587951"/>
              <a:gd name="connsiteX76" fmla="*/ 307033 w 1610196"/>
              <a:gd name="connsiteY76" fmla="*/ 1418883 h 1587951"/>
              <a:gd name="connsiteX77" fmla="*/ 307033 w 1610196"/>
              <a:gd name="connsiteY77" fmla="*/ 1385545 h 1587951"/>
              <a:gd name="connsiteX78" fmla="*/ 318939 w 1610196"/>
              <a:gd name="connsiteY78" fmla="*/ 1356970 h 1587951"/>
              <a:gd name="connsiteX79" fmla="*/ 328464 w 1610196"/>
              <a:gd name="connsiteY79" fmla="*/ 1290295 h 1587951"/>
              <a:gd name="connsiteX80" fmla="*/ 326083 w 1610196"/>
              <a:gd name="connsiteY80" fmla="*/ 1242670 h 1587951"/>
              <a:gd name="connsiteX81" fmla="*/ 309414 w 1610196"/>
              <a:gd name="connsiteY81" fmla="*/ 1209333 h 1587951"/>
              <a:gd name="connsiteX82" fmla="*/ 273696 w 1610196"/>
              <a:gd name="connsiteY82" fmla="*/ 1185520 h 1587951"/>
              <a:gd name="connsiteX83" fmla="*/ 221308 w 1610196"/>
              <a:gd name="connsiteY83" fmla="*/ 1180758 h 1587951"/>
              <a:gd name="connsiteX84" fmla="*/ 197496 w 1610196"/>
              <a:gd name="connsiteY84" fmla="*/ 1192664 h 1587951"/>
              <a:gd name="connsiteX85" fmla="*/ 178446 w 1610196"/>
              <a:gd name="connsiteY85" fmla="*/ 1211714 h 1587951"/>
              <a:gd name="connsiteX86" fmla="*/ 161777 w 1610196"/>
              <a:gd name="connsiteY86" fmla="*/ 1240289 h 1587951"/>
              <a:gd name="connsiteX87" fmla="*/ 147489 w 1610196"/>
              <a:gd name="connsiteY87" fmla="*/ 1287914 h 1587951"/>
              <a:gd name="connsiteX88" fmla="*/ 109389 w 1610196"/>
              <a:gd name="connsiteY88" fmla="*/ 1330776 h 1587951"/>
              <a:gd name="connsiteX89" fmla="*/ 59383 w 1610196"/>
              <a:gd name="connsiteY89" fmla="*/ 1345064 h 1587951"/>
              <a:gd name="connsiteX90" fmla="*/ 6323 w 1610196"/>
              <a:gd name="connsiteY90" fmla="*/ 1353225 h 1587951"/>
              <a:gd name="connsiteX91" fmla="*/ 1560 w 1610196"/>
              <a:gd name="connsiteY91" fmla="*/ 1140276 h 1587951"/>
              <a:gd name="connsiteX92" fmla="*/ 2109 w 1610196"/>
              <a:gd name="connsiteY92" fmla="*/ 621623 h 1587951"/>
              <a:gd name="connsiteX93" fmla="*/ 390650 w 1610196"/>
              <a:gd name="connsiteY93" fmla="*/ 99933 h 1587951"/>
              <a:gd name="connsiteX94" fmla="*/ 831313 w 1610196"/>
              <a:gd name="connsiteY94" fmla="*/ 173 h 1587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1610196" h="1587951">
                <a:moveTo>
                  <a:pt x="831313" y="173"/>
                </a:moveTo>
                <a:cubicBezTo>
                  <a:pt x="969792" y="2950"/>
                  <a:pt x="1077206" y="51433"/>
                  <a:pt x="1221524" y="116593"/>
                </a:cubicBezTo>
                <a:cubicBezTo>
                  <a:pt x="1385900" y="216757"/>
                  <a:pt x="1616527" y="418304"/>
                  <a:pt x="1610064" y="673151"/>
                </a:cubicBezTo>
                <a:cubicBezTo>
                  <a:pt x="1609825" y="827272"/>
                  <a:pt x="1609585" y="981394"/>
                  <a:pt x="1609346" y="1135515"/>
                </a:cubicBezTo>
                <a:lnTo>
                  <a:pt x="1609577" y="1135514"/>
                </a:lnTo>
                <a:cubicBezTo>
                  <a:pt x="1608783" y="1205364"/>
                  <a:pt x="1607990" y="1275214"/>
                  <a:pt x="1607196" y="1345064"/>
                </a:cubicBezTo>
                <a:lnTo>
                  <a:pt x="1573858" y="1361733"/>
                </a:lnTo>
                <a:lnTo>
                  <a:pt x="1542902" y="1352208"/>
                </a:lnTo>
                <a:lnTo>
                  <a:pt x="1528614" y="1314108"/>
                </a:lnTo>
                <a:lnTo>
                  <a:pt x="1538139" y="1264101"/>
                </a:lnTo>
                <a:lnTo>
                  <a:pt x="1538139" y="1230764"/>
                </a:lnTo>
                <a:lnTo>
                  <a:pt x="1483371" y="1226001"/>
                </a:lnTo>
                <a:lnTo>
                  <a:pt x="1442889" y="1292676"/>
                </a:lnTo>
                <a:lnTo>
                  <a:pt x="1438127" y="1378401"/>
                </a:lnTo>
                <a:lnTo>
                  <a:pt x="1478608" y="1414120"/>
                </a:lnTo>
                <a:lnTo>
                  <a:pt x="1523852" y="1459364"/>
                </a:lnTo>
                <a:lnTo>
                  <a:pt x="1533377" y="1533183"/>
                </a:lnTo>
                <a:lnTo>
                  <a:pt x="1497658" y="1578426"/>
                </a:lnTo>
                <a:lnTo>
                  <a:pt x="1447652" y="1587951"/>
                </a:lnTo>
                <a:lnTo>
                  <a:pt x="1407171" y="1576045"/>
                </a:lnTo>
                <a:lnTo>
                  <a:pt x="1366689" y="1549851"/>
                </a:lnTo>
                <a:lnTo>
                  <a:pt x="1354783" y="1516514"/>
                </a:lnTo>
                <a:lnTo>
                  <a:pt x="1361927" y="1459364"/>
                </a:lnTo>
                <a:lnTo>
                  <a:pt x="1400027" y="1378401"/>
                </a:lnTo>
                <a:lnTo>
                  <a:pt x="1404789" y="1309345"/>
                </a:lnTo>
                <a:lnTo>
                  <a:pt x="1388121" y="1240289"/>
                </a:lnTo>
                <a:lnTo>
                  <a:pt x="1373833" y="1190283"/>
                </a:lnTo>
                <a:lnTo>
                  <a:pt x="1302396" y="1183139"/>
                </a:lnTo>
                <a:lnTo>
                  <a:pt x="1285727" y="1216476"/>
                </a:lnTo>
                <a:lnTo>
                  <a:pt x="1297633" y="1264101"/>
                </a:lnTo>
                <a:lnTo>
                  <a:pt x="1288108" y="1314108"/>
                </a:lnTo>
                <a:lnTo>
                  <a:pt x="1259533" y="1342683"/>
                </a:lnTo>
                <a:lnTo>
                  <a:pt x="1211908" y="1328395"/>
                </a:lnTo>
                <a:lnTo>
                  <a:pt x="1197621" y="1297439"/>
                </a:lnTo>
                <a:lnTo>
                  <a:pt x="1195239" y="1245051"/>
                </a:lnTo>
                <a:lnTo>
                  <a:pt x="1197621" y="1218858"/>
                </a:lnTo>
                <a:lnTo>
                  <a:pt x="1185714" y="1204570"/>
                </a:lnTo>
                <a:lnTo>
                  <a:pt x="1157139" y="1187901"/>
                </a:lnTo>
                <a:lnTo>
                  <a:pt x="1107133" y="1178376"/>
                </a:lnTo>
                <a:lnTo>
                  <a:pt x="1047602" y="1185520"/>
                </a:lnTo>
                <a:lnTo>
                  <a:pt x="999977" y="1209333"/>
                </a:lnTo>
                <a:lnTo>
                  <a:pt x="978546" y="1249814"/>
                </a:lnTo>
                <a:lnTo>
                  <a:pt x="983308" y="1309345"/>
                </a:lnTo>
                <a:lnTo>
                  <a:pt x="995214" y="1333158"/>
                </a:lnTo>
                <a:lnTo>
                  <a:pt x="1040458" y="1373639"/>
                </a:lnTo>
                <a:lnTo>
                  <a:pt x="1057127" y="1409358"/>
                </a:lnTo>
                <a:lnTo>
                  <a:pt x="1040458" y="1483176"/>
                </a:lnTo>
                <a:lnTo>
                  <a:pt x="980927" y="1511751"/>
                </a:lnTo>
                <a:lnTo>
                  <a:pt x="940446" y="1511751"/>
                </a:lnTo>
                <a:lnTo>
                  <a:pt x="885677" y="1490320"/>
                </a:lnTo>
                <a:lnTo>
                  <a:pt x="869008" y="1456983"/>
                </a:lnTo>
                <a:lnTo>
                  <a:pt x="871389" y="1416501"/>
                </a:lnTo>
                <a:lnTo>
                  <a:pt x="895202" y="1361733"/>
                </a:lnTo>
                <a:lnTo>
                  <a:pt x="928539" y="1295058"/>
                </a:lnTo>
                <a:lnTo>
                  <a:pt x="938064" y="1245051"/>
                </a:lnTo>
                <a:lnTo>
                  <a:pt x="911871" y="1195045"/>
                </a:lnTo>
                <a:lnTo>
                  <a:pt x="864246" y="1171233"/>
                </a:lnTo>
                <a:lnTo>
                  <a:pt x="802333" y="1164089"/>
                </a:lnTo>
                <a:lnTo>
                  <a:pt x="754708" y="1190283"/>
                </a:lnTo>
                <a:lnTo>
                  <a:pt x="733277" y="1245051"/>
                </a:lnTo>
                <a:lnTo>
                  <a:pt x="711846" y="1314108"/>
                </a:lnTo>
                <a:lnTo>
                  <a:pt x="635646" y="1349826"/>
                </a:lnTo>
                <a:lnTo>
                  <a:pt x="590402" y="1330776"/>
                </a:lnTo>
                <a:lnTo>
                  <a:pt x="578496" y="1292676"/>
                </a:lnTo>
                <a:lnTo>
                  <a:pt x="576114" y="1249814"/>
                </a:lnTo>
                <a:lnTo>
                  <a:pt x="566589" y="1206951"/>
                </a:lnTo>
                <a:lnTo>
                  <a:pt x="530871" y="1185520"/>
                </a:lnTo>
                <a:lnTo>
                  <a:pt x="476102" y="1192664"/>
                </a:lnTo>
                <a:lnTo>
                  <a:pt x="433239" y="1237908"/>
                </a:lnTo>
                <a:lnTo>
                  <a:pt x="430858" y="1285533"/>
                </a:lnTo>
                <a:lnTo>
                  <a:pt x="445146" y="1349826"/>
                </a:lnTo>
                <a:cubicBezTo>
                  <a:pt x="445940" y="1374432"/>
                  <a:pt x="446733" y="1399039"/>
                  <a:pt x="447527" y="1423645"/>
                </a:cubicBezTo>
                <a:lnTo>
                  <a:pt x="428477" y="1468889"/>
                </a:lnTo>
                <a:lnTo>
                  <a:pt x="387996" y="1487939"/>
                </a:lnTo>
                <a:lnTo>
                  <a:pt x="359421" y="1487939"/>
                </a:lnTo>
                <a:lnTo>
                  <a:pt x="318939" y="1459364"/>
                </a:lnTo>
                <a:lnTo>
                  <a:pt x="307033" y="1418883"/>
                </a:lnTo>
                <a:lnTo>
                  <a:pt x="307033" y="1385545"/>
                </a:lnTo>
                <a:lnTo>
                  <a:pt x="318939" y="1356970"/>
                </a:lnTo>
                <a:lnTo>
                  <a:pt x="328464" y="1290295"/>
                </a:lnTo>
                <a:lnTo>
                  <a:pt x="326083" y="1242670"/>
                </a:lnTo>
                <a:lnTo>
                  <a:pt x="309414" y="1209333"/>
                </a:lnTo>
                <a:lnTo>
                  <a:pt x="273696" y="1185520"/>
                </a:lnTo>
                <a:lnTo>
                  <a:pt x="221308" y="1180758"/>
                </a:lnTo>
                <a:lnTo>
                  <a:pt x="197496" y="1192664"/>
                </a:lnTo>
                <a:lnTo>
                  <a:pt x="178446" y="1211714"/>
                </a:lnTo>
                <a:lnTo>
                  <a:pt x="161777" y="1240289"/>
                </a:lnTo>
                <a:lnTo>
                  <a:pt x="147489" y="1287914"/>
                </a:lnTo>
                <a:lnTo>
                  <a:pt x="109389" y="1330776"/>
                </a:lnTo>
                <a:lnTo>
                  <a:pt x="59383" y="1345064"/>
                </a:lnTo>
                <a:lnTo>
                  <a:pt x="6323" y="1353225"/>
                </a:lnTo>
                <a:cubicBezTo>
                  <a:pt x="-5463" y="1283375"/>
                  <a:pt x="3148" y="1210126"/>
                  <a:pt x="1560" y="1140276"/>
                </a:cubicBezTo>
                <a:lnTo>
                  <a:pt x="2109" y="621623"/>
                </a:lnTo>
                <a:cubicBezTo>
                  <a:pt x="61624" y="306917"/>
                  <a:pt x="229505" y="206559"/>
                  <a:pt x="390650" y="99933"/>
                </a:cubicBezTo>
                <a:cubicBezTo>
                  <a:pt x="552740" y="27772"/>
                  <a:pt x="692834" y="-2604"/>
                  <a:pt x="831313" y="173"/>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sosceles Triangle 1"/>
          <p:cNvSpPr/>
          <p:nvPr/>
        </p:nvSpPr>
        <p:spPr>
          <a:xfrm flipV="1">
            <a:off x="2401888" y="1655763"/>
            <a:ext cx="1800225" cy="352901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6" name="Oval 2"/>
          <p:cNvSpPr/>
          <p:nvPr/>
        </p:nvSpPr>
        <p:spPr>
          <a:xfrm>
            <a:off x="2147888" y="17463"/>
            <a:ext cx="2308225" cy="2016125"/>
          </a:xfrm>
          <a:custGeom>
            <a:avLst/>
            <a:gdLst/>
            <a:ahLst/>
            <a:cxnLst/>
            <a:rect l="l" t="t" r="r" b="b"/>
            <a:pathLst>
              <a:path w="2308267" h="2016224">
                <a:moveTo>
                  <a:pt x="1142857" y="0"/>
                </a:moveTo>
                <a:cubicBezTo>
                  <a:pt x="1689680" y="0"/>
                  <a:pt x="2132967" y="451347"/>
                  <a:pt x="2132967" y="1008112"/>
                </a:cubicBezTo>
                <a:cubicBezTo>
                  <a:pt x="2132967" y="1140329"/>
                  <a:pt x="2107968" y="1266602"/>
                  <a:pt x="2061809" y="1382016"/>
                </a:cubicBezTo>
                <a:cubicBezTo>
                  <a:pt x="2204532" y="1420489"/>
                  <a:pt x="2308267" y="1544642"/>
                  <a:pt x="2308267" y="1691605"/>
                </a:cubicBezTo>
                <a:cubicBezTo>
                  <a:pt x="2308267" y="1870887"/>
                  <a:pt x="2153889" y="2016224"/>
                  <a:pt x="1963453" y="2016224"/>
                </a:cubicBezTo>
                <a:lnTo>
                  <a:pt x="1913538" y="2010024"/>
                </a:lnTo>
                <a:cubicBezTo>
                  <a:pt x="1906938" y="2014166"/>
                  <a:pt x="1899107" y="2016199"/>
                  <a:pt x="1890802" y="2016199"/>
                </a:cubicBezTo>
                <a:lnTo>
                  <a:pt x="1143200" y="2016199"/>
                </a:lnTo>
                <a:cubicBezTo>
                  <a:pt x="1143085" y="2016224"/>
                  <a:pt x="1142971" y="2016224"/>
                  <a:pt x="1142857" y="2016224"/>
                </a:cubicBezTo>
                <a:lnTo>
                  <a:pt x="1142502" y="2016199"/>
                </a:lnTo>
                <a:lnTo>
                  <a:pt x="394606" y="2016199"/>
                </a:lnTo>
                <a:lnTo>
                  <a:pt x="376074" y="2012458"/>
                </a:lnTo>
                <a:cubicBezTo>
                  <a:pt x="365916" y="2015748"/>
                  <a:pt x="355421" y="2016199"/>
                  <a:pt x="344814" y="2016199"/>
                </a:cubicBezTo>
                <a:cubicBezTo>
                  <a:pt x="154378" y="2016199"/>
                  <a:pt x="0" y="1870862"/>
                  <a:pt x="0" y="1691580"/>
                </a:cubicBezTo>
                <a:cubicBezTo>
                  <a:pt x="0" y="1551726"/>
                  <a:pt x="93942" y="1432528"/>
                  <a:pt x="226041" y="1387958"/>
                </a:cubicBezTo>
                <a:cubicBezTo>
                  <a:pt x="178600" y="1270878"/>
                  <a:pt x="152747" y="1142569"/>
                  <a:pt x="152747" y="1008112"/>
                </a:cubicBezTo>
                <a:cubicBezTo>
                  <a:pt x="152747" y="451347"/>
                  <a:pt x="596034" y="0"/>
                  <a:pt x="1142857" y="0"/>
                </a:cubicBezTo>
                <a:close/>
              </a:path>
            </a:pathLst>
          </a:custGeom>
          <a:solidFill>
            <a:srgbClr val="F319F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 name="Rounded Rectangle 3"/>
          <p:cNvSpPr/>
          <p:nvPr/>
        </p:nvSpPr>
        <p:spPr>
          <a:xfrm>
            <a:off x="3302000" y="512763"/>
            <a:ext cx="46038" cy="21590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4" name="Rounded Rectangle 13"/>
          <p:cNvSpPr/>
          <p:nvPr/>
        </p:nvSpPr>
        <p:spPr>
          <a:xfrm>
            <a:off x="2816225" y="881063"/>
            <a:ext cx="44450" cy="2159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5" name="Rounded Rectangle 14"/>
          <p:cNvSpPr/>
          <p:nvPr/>
        </p:nvSpPr>
        <p:spPr>
          <a:xfrm>
            <a:off x="3175000" y="1008063"/>
            <a:ext cx="46038" cy="21590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6" name="Rounded Rectangle 15"/>
          <p:cNvSpPr/>
          <p:nvPr/>
        </p:nvSpPr>
        <p:spPr>
          <a:xfrm>
            <a:off x="3751263" y="781050"/>
            <a:ext cx="46037" cy="2159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7" name="Rounded Rectangle 16"/>
          <p:cNvSpPr/>
          <p:nvPr/>
        </p:nvSpPr>
        <p:spPr>
          <a:xfrm>
            <a:off x="3500438" y="1116013"/>
            <a:ext cx="44450" cy="2159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8" name="Rounded Rectangle 17"/>
          <p:cNvSpPr/>
          <p:nvPr/>
        </p:nvSpPr>
        <p:spPr>
          <a:xfrm>
            <a:off x="2838450" y="1438275"/>
            <a:ext cx="46038" cy="2159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9" name="Rounded Rectangle 18"/>
          <p:cNvSpPr/>
          <p:nvPr/>
        </p:nvSpPr>
        <p:spPr>
          <a:xfrm>
            <a:off x="3198813" y="1584325"/>
            <a:ext cx="46037" cy="2159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0" name="Rounded Rectangle 19"/>
          <p:cNvSpPr/>
          <p:nvPr/>
        </p:nvSpPr>
        <p:spPr>
          <a:xfrm>
            <a:off x="2884488" y="404813"/>
            <a:ext cx="46037" cy="2159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1" name="Rounded Rectangle 20"/>
          <p:cNvSpPr/>
          <p:nvPr/>
        </p:nvSpPr>
        <p:spPr>
          <a:xfrm>
            <a:off x="3705225" y="1511300"/>
            <a:ext cx="46038" cy="21590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2" name="Rounded Rectangle 21"/>
          <p:cNvSpPr/>
          <p:nvPr/>
        </p:nvSpPr>
        <p:spPr>
          <a:xfrm>
            <a:off x="3895725" y="1222375"/>
            <a:ext cx="46038" cy="2159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3" name="Rounded Rectangle 22"/>
          <p:cNvSpPr/>
          <p:nvPr/>
        </p:nvSpPr>
        <p:spPr>
          <a:xfrm>
            <a:off x="2527300" y="917575"/>
            <a:ext cx="46038" cy="2159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135" name="Group 9"/>
          <p:cNvGrpSpPr>
            <a:grpSpLocks/>
          </p:cNvGrpSpPr>
          <p:nvPr/>
        </p:nvGrpSpPr>
        <p:grpSpPr bwMode="auto">
          <a:xfrm>
            <a:off x="4554538" y="3009900"/>
            <a:ext cx="1798637" cy="3529013"/>
            <a:chOff x="5296091" y="1985513"/>
            <a:chExt cx="1800200" cy="3528392"/>
          </a:xfrm>
        </p:grpSpPr>
        <p:sp>
          <p:nvSpPr>
            <p:cNvPr id="2" name="Isosceles Triangle 1"/>
            <p:cNvSpPr/>
            <p:nvPr/>
          </p:nvSpPr>
          <p:spPr>
            <a:xfrm flipV="1">
              <a:off x="5296091" y="1985513"/>
              <a:ext cx="1800200" cy="352839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Rectangle 8"/>
            <p:cNvSpPr/>
            <p:nvPr/>
          </p:nvSpPr>
          <p:spPr>
            <a:xfrm rot="20046013">
              <a:off x="5496290" y="2744204"/>
              <a:ext cx="1588880" cy="58728"/>
            </a:xfrm>
            <a:custGeom>
              <a:avLst/>
              <a:gdLst>
                <a:gd name="connsiteX0" fmla="*/ 0 w 1615863"/>
                <a:gd name="connsiteY0" fmla="*/ 0 h 45719"/>
                <a:gd name="connsiteX1" fmla="*/ 1615863 w 1615863"/>
                <a:gd name="connsiteY1" fmla="*/ 0 h 45719"/>
                <a:gd name="connsiteX2" fmla="*/ 1615863 w 1615863"/>
                <a:gd name="connsiteY2" fmla="*/ 45719 h 45719"/>
                <a:gd name="connsiteX3" fmla="*/ 0 w 1615863"/>
                <a:gd name="connsiteY3" fmla="*/ 45719 h 45719"/>
                <a:gd name="connsiteX4" fmla="*/ 0 w 1615863"/>
                <a:gd name="connsiteY4" fmla="*/ 0 h 45719"/>
                <a:gd name="connsiteX0" fmla="*/ 0 w 1615863"/>
                <a:gd name="connsiteY0" fmla="*/ 4099 h 49818"/>
                <a:gd name="connsiteX1" fmla="*/ 1601971 w 1615863"/>
                <a:gd name="connsiteY1" fmla="*/ 0 h 49818"/>
                <a:gd name="connsiteX2" fmla="*/ 1615863 w 1615863"/>
                <a:gd name="connsiteY2" fmla="*/ 49818 h 49818"/>
                <a:gd name="connsiteX3" fmla="*/ 0 w 1615863"/>
                <a:gd name="connsiteY3" fmla="*/ 49818 h 49818"/>
                <a:gd name="connsiteX4" fmla="*/ 0 w 1615863"/>
                <a:gd name="connsiteY4" fmla="*/ 4099 h 49818"/>
                <a:gd name="connsiteX0" fmla="*/ 0 w 1601971"/>
                <a:gd name="connsiteY0" fmla="*/ 4099 h 49818"/>
                <a:gd name="connsiteX1" fmla="*/ 1601971 w 1601971"/>
                <a:gd name="connsiteY1" fmla="*/ 0 h 49818"/>
                <a:gd name="connsiteX2" fmla="*/ 1554052 w 1601971"/>
                <a:gd name="connsiteY2" fmla="*/ 46276 h 49818"/>
                <a:gd name="connsiteX3" fmla="*/ 0 w 1601971"/>
                <a:gd name="connsiteY3" fmla="*/ 49818 h 49818"/>
                <a:gd name="connsiteX4" fmla="*/ 0 w 1601971"/>
                <a:gd name="connsiteY4" fmla="*/ 4099 h 49818"/>
                <a:gd name="connsiteX0" fmla="*/ 0 w 1594443"/>
                <a:gd name="connsiteY0" fmla="*/ 10401 h 56120"/>
                <a:gd name="connsiteX1" fmla="*/ 1594443 w 1594443"/>
                <a:gd name="connsiteY1" fmla="*/ 0 h 56120"/>
                <a:gd name="connsiteX2" fmla="*/ 1554052 w 1594443"/>
                <a:gd name="connsiteY2" fmla="*/ 52578 h 56120"/>
                <a:gd name="connsiteX3" fmla="*/ 0 w 1594443"/>
                <a:gd name="connsiteY3" fmla="*/ 56120 h 56120"/>
                <a:gd name="connsiteX4" fmla="*/ 0 w 1594443"/>
                <a:gd name="connsiteY4" fmla="*/ 10401 h 56120"/>
                <a:gd name="connsiteX0" fmla="*/ 20195 w 1594443"/>
                <a:gd name="connsiteY0" fmla="*/ 6971 h 56120"/>
                <a:gd name="connsiteX1" fmla="*/ 1594443 w 1594443"/>
                <a:gd name="connsiteY1" fmla="*/ 0 h 56120"/>
                <a:gd name="connsiteX2" fmla="*/ 1554052 w 1594443"/>
                <a:gd name="connsiteY2" fmla="*/ 52578 h 56120"/>
                <a:gd name="connsiteX3" fmla="*/ 0 w 1594443"/>
                <a:gd name="connsiteY3" fmla="*/ 56120 h 56120"/>
                <a:gd name="connsiteX4" fmla="*/ 20195 w 1594443"/>
                <a:gd name="connsiteY4" fmla="*/ 6971 h 56120"/>
                <a:gd name="connsiteX0" fmla="*/ 13769 w 1588017"/>
                <a:gd name="connsiteY0" fmla="*/ 6971 h 59239"/>
                <a:gd name="connsiteX1" fmla="*/ 1588017 w 1588017"/>
                <a:gd name="connsiteY1" fmla="*/ 0 h 59239"/>
                <a:gd name="connsiteX2" fmla="*/ 1547626 w 1588017"/>
                <a:gd name="connsiteY2" fmla="*/ 52578 h 59239"/>
                <a:gd name="connsiteX3" fmla="*/ 0 w 1588017"/>
                <a:gd name="connsiteY3" fmla="*/ 59239 h 59239"/>
                <a:gd name="connsiteX4" fmla="*/ 13769 w 1588017"/>
                <a:gd name="connsiteY4" fmla="*/ 6971 h 59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8017" h="59239">
                  <a:moveTo>
                    <a:pt x="13769" y="6971"/>
                  </a:moveTo>
                  <a:lnTo>
                    <a:pt x="1588017" y="0"/>
                  </a:lnTo>
                  <a:lnTo>
                    <a:pt x="1547626" y="52578"/>
                  </a:lnTo>
                  <a:lnTo>
                    <a:pt x="0" y="59239"/>
                  </a:lnTo>
                  <a:lnTo>
                    <a:pt x="13769" y="6971"/>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4" name="Rectangle 23"/>
            <p:cNvSpPr/>
            <p:nvPr/>
          </p:nvSpPr>
          <p:spPr>
            <a:xfrm rot="20046013">
              <a:off x="5725088" y="3625112"/>
              <a:ext cx="1077260" cy="50791"/>
            </a:xfrm>
            <a:custGeom>
              <a:avLst/>
              <a:gdLst>
                <a:gd name="connsiteX0" fmla="*/ 0 w 1031996"/>
                <a:gd name="connsiteY0" fmla="*/ 0 h 45719"/>
                <a:gd name="connsiteX1" fmla="*/ 1031996 w 1031996"/>
                <a:gd name="connsiteY1" fmla="*/ 0 h 45719"/>
                <a:gd name="connsiteX2" fmla="*/ 1031996 w 1031996"/>
                <a:gd name="connsiteY2" fmla="*/ 45719 h 45719"/>
                <a:gd name="connsiteX3" fmla="*/ 0 w 1031996"/>
                <a:gd name="connsiteY3" fmla="*/ 45719 h 45719"/>
                <a:gd name="connsiteX4" fmla="*/ 0 w 1031996"/>
                <a:gd name="connsiteY4" fmla="*/ 0 h 45719"/>
                <a:gd name="connsiteX0" fmla="*/ 0 w 1051151"/>
                <a:gd name="connsiteY0" fmla="*/ 1287 h 45719"/>
                <a:gd name="connsiteX1" fmla="*/ 1051151 w 1051151"/>
                <a:gd name="connsiteY1" fmla="*/ 0 h 45719"/>
                <a:gd name="connsiteX2" fmla="*/ 1051151 w 1051151"/>
                <a:gd name="connsiteY2" fmla="*/ 45719 h 45719"/>
                <a:gd name="connsiteX3" fmla="*/ 19155 w 1051151"/>
                <a:gd name="connsiteY3" fmla="*/ 45719 h 45719"/>
                <a:gd name="connsiteX4" fmla="*/ 0 w 1051151"/>
                <a:gd name="connsiteY4" fmla="*/ 1287 h 45719"/>
                <a:gd name="connsiteX0" fmla="*/ 6364 w 1057515"/>
                <a:gd name="connsiteY0" fmla="*/ 1287 h 49209"/>
                <a:gd name="connsiteX1" fmla="*/ 1057515 w 1057515"/>
                <a:gd name="connsiteY1" fmla="*/ 0 h 49209"/>
                <a:gd name="connsiteX2" fmla="*/ 1057515 w 1057515"/>
                <a:gd name="connsiteY2" fmla="*/ 45719 h 49209"/>
                <a:gd name="connsiteX3" fmla="*/ 0 w 1057515"/>
                <a:gd name="connsiteY3" fmla="*/ 49209 h 49209"/>
                <a:gd name="connsiteX4" fmla="*/ 6364 w 1057515"/>
                <a:gd name="connsiteY4" fmla="*/ 1287 h 49209"/>
                <a:gd name="connsiteX0" fmla="*/ 6364 w 1076671"/>
                <a:gd name="connsiteY0" fmla="*/ 2575 h 50497"/>
                <a:gd name="connsiteX1" fmla="*/ 1076671 w 1076671"/>
                <a:gd name="connsiteY1" fmla="*/ 0 h 50497"/>
                <a:gd name="connsiteX2" fmla="*/ 1057515 w 1076671"/>
                <a:gd name="connsiteY2" fmla="*/ 47007 h 50497"/>
                <a:gd name="connsiteX3" fmla="*/ 0 w 1076671"/>
                <a:gd name="connsiteY3" fmla="*/ 50497 h 50497"/>
                <a:gd name="connsiteX4" fmla="*/ 6364 w 1076671"/>
                <a:gd name="connsiteY4" fmla="*/ 2575 h 50497"/>
                <a:gd name="connsiteX0" fmla="*/ 6364 w 1076671"/>
                <a:gd name="connsiteY0" fmla="*/ 2575 h 50497"/>
                <a:gd name="connsiteX1" fmla="*/ 1076671 w 1076671"/>
                <a:gd name="connsiteY1" fmla="*/ 0 h 50497"/>
                <a:gd name="connsiteX2" fmla="*/ 1041543 w 1076671"/>
                <a:gd name="connsiteY2" fmla="*/ 47192 h 50497"/>
                <a:gd name="connsiteX3" fmla="*/ 0 w 1076671"/>
                <a:gd name="connsiteY3" fmla="*/ 50497 h 50497"/>
                <a:gd name="connsiteX4" fmla="*/ 6364 w 1076671"/>
                <a:gd name="connsiteY4" fmla="*/ 2575 h 504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671" h="50497">
                  <a:moveTo>
                    <a:pt x="6364" y="2575"/>
                  </a:moveTo>
                  <a:lnTo>
                    <a:pt x="1076671" y="0"/>
                  </a:lnTo>
                  <a:lnTo>
                    <a:pt x="1041543" y="47192"/>
                  </a:lnTo>
                  <a:lnTo>
                    <a:pt x="0" y="50497"/>
                  </a:lnTo>
                  <a:lnTo>
                    <a:pt x="6364" y="2575"/>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5" name="Rectangle 24"/>
            <p:cNvSpPr/>
            <p:nvPr/>
          </p:nvSpPr>
          <p:spPr>
            <a:xfrm rot="20046013" flipV="1">
              <a:off x="5928465" y="4445705"/>
              <a:ext cx="614896" cy="50791"/>
            </a:xfrm>
            <a:custGeom>
              <a:avLst/>
              <a:gdLst>
                <a:gd name="connsiteX0" fmla="*/ 0 w 644653"/>
                <a:gd name="connsiteY0" fmla="*/ 0 h 45719"/>
                <a:gd name="connsiteX1" fmla="*/ 644653 w 644653"/>
                <a:gd name="connsiteY1" fmla="*/ 0 h 45719"/>
                <a:gd name="connsiteX2" fmla="*/ 644653 w 644653"/>
                <a:gd name="connsiteY2" fmla="*/ 45719 h 45719"/>
                <a:gd name="connsiteX3" fmla="*/ 0 w 644653"/>
                <a:gd name="connsiteY3" fmla="*/ 45719 h 45719"/>
                <a:gd name="connsiteX4" fmla="*/ 0 w 644653"/>
                <a:gd name="connsiteY4" fmla="*/ 0 h 45719"/>
                <a:gd name="connsiteX0" fmla="*/ 0 w 644653"/>
                <a:gd name="connsiteY0" fmla="*/ 0 h 45719"/>
                <a:gd name="connsiteX1" fmla="*/ 606281 w 644653"/>
                <a:gd name="connsiteY1" fmla="*/ 2750 h 45719"/>
                <a:gd name="connsiteX2" fmla="*/ 644653 w 644653"/>
                <a:gd name="connsiteY2" fmla="*/ 45719 h 45719"/>
                <a:gd name="connsiteX3" fmla="*/ 0 w 644653"/>
                <a:gd name="connsiteY3" fmla="*/ 45719 h 45719"/>
                <a:gd name="connsiteX4" fmla="*/ 0 w 644653"/>
                <a:gd name="connsiteY4" fmla="*/ 0 h 45719"/>
                <a:gd name="connsiteX0" fmla="*/ 0 w 644653"/>
                <a:gd name="connsiteY0" fmla="*/ 0 h 50312"/>
                <a:gd name="connsiteX1" fmla="*/ 606281 w 644653"/>
                <a:gd name="connsiteY1" fmla="*/ 2750 h 50312"/>
                <a:gd name="connsiteX2" fmla="*/ 644653 w 644653"/>
                <a:gd name="connsiteY2" fmla="*/ 45719 h 50312"/>
                <a:gd name="connsiteX3" fmla="*/ 28701 w 644653"/>
                <a:gd name="connsiteY3" fmla="*/ 50312 h 50312"/>
                <a:gd name="connsiteX4" fmla="*/ 0 w 644653"/>
                <a:gd name="connsiteY4" fmla="*/ 0 h 50312"/>
                <a:gd name="connsiteX0" fmla="*/ 0 w 624397"/>
                <a:gd name="connsiteY0" fmla="*/ 0 h 52206"/>
                <a:gd name="connsiteX1" fmla="*/ 586025 w 624397"/>
                <a:gd name="connsiteY1" fmla="*/ 4644 h 52206"/>
                <a:gd name="connsiteX2" fmla="*/ 624397 w 624397"/>
                <a:gd name="connsiteY2" fmla="*/ 47613 h 52206"/>
                <a:gd name="connsiteX3" fmla="*/ 8445 w 624397"/>
                <a:gd name="connsiteY3" fmla="*/ 52206 h 52206"/>
                <a:gd name="connsiteX4" fmla="*/ 0 w 624397"/>
                <a:gd name="connsiteY4" fmla="*/ 0 h 52206"/>
                <a:gd name="connsiteX0" fmla="*/ 0 w 624397"/>
                <a:gd name="connsiteY0" fmla="*/ 0 h 54472"/>
                <a:gd name="connsiteX1" fmla="*/ 586025 w 624397"/>
                <a:gd name="connsiteY1" fmla="*/ 4644 h 54472"/>
                <a:gd name="connsiteX2" fmla="*/ 624397 w 624397"/>
                <a:gd name="connsiteY2" fmla="*/ 47613 h 54472"/>
                <a:gd name="connsiteX3" fmla="*/ 20134 w 624397"/>
                <a:gd name="connsiteY3" fmla="*/ 54472 h 54472"/>
                <a:gd name="connsiteX4" fmla="*/ 0 w 624397"/>
                <a:gd name="connsiteY4" fmla="*/ 0 h 54472"/>
                <a:gd name="connsiteX0" fmla="*/ 0 w 614851"/>
                <a:gd name="connsiteY0" fmla="*/ 0 h 51166"/>
                <a:gd name="connsiteX1" fmla="*/ 576479 w 614851"/>
                <a:gd name="connsiteY1" fmla="*/ 1338 h 51166"/>
                <a:gd name="connsiteX2" fmla="*/ 614851 w 614851"/>
                <a:gd name="connsiteY2" fmla="*/ 44307 h 51166"/>
                <a:gd name="connsiteX3" fmla="*/ 10588 w 614851"/>
                <a:gd name="connsiteY3" fmla="*/ 51166 h 51166"/>
                <a:gd name="connsiteX4" fmla="*/ 0 w 614851"/>
                <a:gd name="connsiteY4" fmla="*/ 0 h 5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851" h="51166">
                  <a:moveTo>
                    <a:pt x="0" y="0"/>
                  </a:moveTo>
                  <a:lnTo>
                    <a:pt x="576479" y="1338"/>
                  </a:lnTo>
                  <a:lnTo>
                    <a:pt x="614851" y="44307"/>
                  </a:lnTo>
                  <a:lnTo>
                    <a:pt x="10588" y="51166"/>
                  </a:lnTo>
                  <a:lnTo>
                    <a:pt x="0"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7" name="Rectangle 26"/>
            <p:cNvSpPr/>
            <p:nvPr/>
          </p:nvSpPr>
          <p:spPr>
            <a:xfrm rot="1553987" flipV="1">
              <a:off x="5300857" y="2741030"/>
              <a:ext cx="1595235" cy="60314"/>
            </a:xfrm>
            <a:custGeom>
              <a:avLst/>
              <a:gdLst>
                <a:gd name="connsiteX0" fmla="*/ 0 w 1615863"/>
                <a:gd name="connsiteY0" fmla="*/ 0 h 45719"/>
                <a:gd name="connsiteX1" fmla="*/ 1615863 w 1615863"/>
                <a:gd name="connsiteY1" fmla="*/ 0 h 45719"/>
                <a:gd name="connsiteX2" fmla="*/ 1615863 w 1615863"/>
                <a:gd name="connsiteY2" fmla="*/ 45719 h 45719"/>
                <a:gd name="connsiteX3" fmla="*/ 0 w 1615863"/>
                <a:gd name="connsiteY3" fmla="*/ 45719 h 45719"/>
                <a:gd name="connsiteX4" fmla="*/ 0 w 1615863"/>
                <a:gd name="connsiteY4" fmla="*/ 0 h 45719"/>
                <a:gd name="connsiteX0" fmla="*/ 63829 w 1615863"/>
                <a:gd name="connsiteY0" fmla="*/ 0 h 51786"/>
                <a:gd name="connsiteX1" fmla="*/ 1615863 w 1615863"/>
                <a:gd name="connsiteY1" fmla="*/ 6067 h 51786"/>
                <a:gd name="connsiteX2" fmla="*/ 1615863 w 1615863"/>
                <a:gd name="connsiteY2" fmla="*/ 51786 h 51786"/>
                <a:gd name="connsiteX3" fmla="*/ 0 w 1615863"/>
                <a:gd name="connsiteY3" fmla="*/ 51786 h 51786"/>
                <a:gd name="connsiteX4" fmla="*/ 63829 w 1615863"/>
                <a:gd name="connsiteY4" fmla="*/ 0 h 51786"/>
                <a:gd name="connsiteX0" fmla="*/ 57341 w 1609375"/>
                <a:gd name="connsiteY0" fmla="*/ 0 h 60231"/>
                <a:gd name="connsiteX1" fmla="*/ 1609375 w 1609375"/>
                <a:gd name="connsiteY1" fmla="*/ 6067 h 60231"/>
                <a:gd name="connsiteX2" fmla="*/ 1609375 w 1609375"/>
                <a:gd name="connsiteY2" fmla="*/ 51786 h 60231"/>
                <a:gd name="connsiteX3" fmla="*/ 0 w 1609375"/>
                <a:gd name="connsiteY3" fmla="*/ 60231 h 60231"/>
                <a:gd name="connsiteX4" fmla="*/ 57341 w 1609375"/>
                <a:gd name="connsiteY4" fmla="*/ 0 h 60231"/>
                <a:gd name="connsiteX0" fmla="*/ 57341 w 1609375"/>
                <a:gd name="connsiteY0" fmla="*/ 0 h 60231"/>
                <a:gd name="connsiteX1" fmla="*/ 1609375 w 1609375"/>
                <a:gd name="connsiteY1" fmla="*/ 6067 h 60231"/>
                <a:gd name="connsiteX2" fmla="*/ 1587038 w 1609375"/>
                <a:gd name="connsiteY2" fmla="*/ 54176 h 60231"/>
                <a:gd name="connsiteX3" fmla="*/ 0 w 1609375"/>
                <a:gd name="connsiteY3" fmla="*/ 60231 h 60231"/>
                <a:gd name="connsiteX4" fmla="*/ 57341 w 1609375"/>
                <a:gd name="connsiteY4" fmla="*/ 0 h 60231"/>
                <a:gd name="connsiteX0" fmla="*/ 57341 w 1587038"/>
                <a:gd name="connsiteY0" fmla="*/ 0 h 60231"/>
                <a:gd name="connsiteX1" fmla="*/ 1585936 w 1587038"/>
                <a:gd name="connsiteY1" fmla="*/ 5274 h 60231"/>
                <a:gd name="connsiteX2" fmla="*/ 1587038 w 1587038"/>
                <a:gd name="connsiteY2" fmla="*/ 54176 h 60231"/>
                <a:gd name="connsiteX3" fmla="*/ 0 w 1587038"/>
                <a:gd name="connsiteY3" fmla="*/ 60231 h 60231"/>
                <a:gd name="connsiteX4" fmla="*/ 57341 w 1587038"/>
                <a:gd name="connsiteY4" fmla="*/ 0 h 60231"/>
                <a:gd name="connsiteX0" fmla="*/ 57341 w 1595554"/>
                <a:gd name="connsiteY0" fmla="*/ 0 h 60231"/>
                <a:gd name="connsiteX1" fmla="*/ 1595544 w 1595554"/>
                <a:gd name="connsiteY1" fmla="*/ 7292 h 60231"/>
                <a:gd name="connsiteX2" fmla="*/ 1587038 w 1595554"/>
                <a:gd name="connsiteY2" fmla="*/ 54176 h 60231"/>
                <a:gd name="connsiteX3" fmla="*/ 0 w 1595554"/>
                <a:gd name="connsiteY3" fmla="*/ 60231 h 60231"/>
                <a:gd name="connsiteX4" fmla="*/ 57341 w 1595554"/>
                <a:gd name="connsiteY4" fmla="*/ 0 h 60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5554" h="60231">
                  <a:moveTo>
                    <a:pt x="57341" y="0"/>
                  </a:moveTo>
                  <a:lnTo>
                    <a:pt x="1595544" y="7292"/>
                  </a:lnTo>
                  <a:cubicBezTo>
                    <a:pt x="1595911" y="23593"/>
                    <a:pt x="1586671" y="37875"/>
                    <a:pt x="1587038" y="54176"/>
                  </a:cubicBezTo>
                  <a:lnTo>
                    <a:pt x="0" y="60231"/>
                  </a:lnTo>
                  <a:lnTo>
                    <a:pt x="57341"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8" name="Rectangle 27"/>
            <p:cNvSpPr/>
            <p:nvPr/>
          </p:nvSpPr>
          <p:spPr>
            <a:xfrm rot="1553987" flipV="1">
              <a:off x="5588445" y="3612415"/>
              <a:ext cx="1088382" cy="49203"/>
            </a:xfrm>
            <a:custGeom>
              <a:avLst/>
              <a:gdLst>
                <a:gd name="connsiteX0" fmla="*/ 0 w 1031996"/>
                <a:gd name="connsiteY0" fmla="*/ 0 h 45719"/>
                <a:gd name="connsiteX1" fmla="*/ 1031996 w 1031996"/>
                <a:gd name="connsiteY1" fmla="*/ 0 h 45719"/>
                <a:gd name="connsiteX2" fmla="*/ 1031996 w 1031996"/>
                <a:gd name="connsiteY2" fmla="*/ 45719 h 45719"/>
                <a:gd name="connsiteX3" fmla="*/ 0 w 1031996"/>
                <a:gd name="connsiteY3" fmla="*/ 45719 h 45719"/>
                <a:gd name="connsiteX4" fmla="*/ 0 w 1031996"/>
                <a:gd name="connsiteY4" fmla="*/ 0 h 45719"/>
                <a:gd name="connsiteX0" fmla="*/ 56486 w 1088482"/>
                <a:gd name="connsiteY0" fmla="*/ 0 h 45719"/>
                <a:gd name="connsiteX1" fmla="*/ 1088482 w 1088482"/>
                <a:gd name="connsiteY1" fmla="*/ 0 h 45719"/>
                <a:gd name="connsiteX2" fmla="*/ 1088482 w 1088482"/>
                <a:gd name="connsiteY2" fmla="*/ 45719 h 45719"/>
                <a:gd name="connsiteX3" fmla="*/ 0 w 1088482"/>
                <a:gd name="connsiteY3" fmla="*/ 42115 h 45719"/>
                <a:gd name="connsiteX4" fmla="*/ 56486 w 1088482"/>
                <a:gd name="connsiteY4" fmla="*/ 0 h 45719"/>
                <a:gd name="connsiteX0" fmla="*/ 44735 w 1088482"/>
                <a:gd name="connsiteY0" fmla="*/ 0 h 48777"/>
                <a:gd name="connsiteX1" fmla="*/ 1088482 w 1088482"/>
                <a:gd name="connsiteY1" fmla="*/ 3058 h 48777"/>
                <a:gd name="connsiteX2" fmla="*/ 1088482 w 1088482"/>
                <a:gd name="connsiteY2" fmla="*/ 48777 h 48777"/>
                <a:gd name="connsiteX3" fmla="*/ 0 w 1088482"/>
                <a:gd name="connsiteY3" fmla="*/ 45173 h 48777"/>
                <a:gd name="connsiteX4" fmla="*/ 44735 w 1088482"/>
                <a:gd name="connsiteY4" fmla="*/ 0 h 48777"/>
                <a:gd name="connsiteX0" fmla="*/ 44735 w 1088482"/>
                <a:gd name="connsiteY0" fmla="*/ 0 h 49940"/>
                <a:gd name="connsiteX1" fmla="*/ 1088482 w 1088482"/>
                <a:gd name="connsiteY1" fmla="*/ 3058 h 49940"/>
                <a:gd name="connsiteX2" fmla="*/ 1079975 w 1088482"/>
                <a:gd name="connsiteY2" fmla="*/ 49940 h 49940"/>
                <a:gd name="connsiteX3" fmla="*/ 0 w 1088482"/>
                <a:gd name="connsiteY3" fmla="*/ 45173 h 49940"/>
                <a:gd name="connsiteX4" fmla="*/ 44735 w 1088482"/>
                <a:gd name="connsiteY4" fmla="*/ 0 h 4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82" h="49940">
                  <a:moveTo>
                    <a:pt x="44735" y="0"/>
                  </a:moveTo>
                  <a:lnTo>
                    <a:pt x="1088482" y="3058"/>
                  </a:lnTo>
                  <a:lnTo>
                    <a:pt x="1079975" y="49940"/>
                  </a:lnTo>
                  <a:lnTo>
                    <a:pt x="0" y="45173"/>
                  </a:lnTo>
                  <a:lnTo>
                    <a:pt x="44735"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9" name="Rectangle 28"/>
            <p:cNvSpPr/>
            <p:nvPr/>
          </p:nvSpPr>
          <p:spPr>
            <a:xfrm rot="1553987">
              <a:off x="5855377" y="4433007"/>
              <a:ext cx="614896" cy="49204"/>
            </a:xfrm>
            <a:custGeom>
              <a:avLst/>
              <a:gdLst>
                <a:gd name="connsiteX0" fmla="*/ 0 w 644653"/>
                <a:gd name="connsiteY0" fmla="*/ 0 h 45719"/>
                <a:gd name="connsiteX1" fmla="*/ 644653 w 644653"/>
                <a:gd name="connsiteY1" fmla="*/ 0 h 45719"/>
                <a:gd name="connsiteX2" fmla="*/ 644653 w 644653"/>
                <a:gd name="connsiteY2" fmla="*/ 45719 h 45719"/>
                <a:gd name="connsiteX3" fmla="*/ 0 w 644653"/>
                <a:gd name="connsiteY3" fmla="*/ 45719 h 45719"/>
                <a:gd name="connsiteX4" fmla="*/ 0 w 644653"/>
                <a:gd name="connsiteY4" fmla="*/ 0 h 45719"/>
                <a:gd name="connsiteX0" fmla="*/ 0 w 682047"/>
                <a:gd name="connsiteY0" fmla="*/ 10216 h 45719"/>
                <a:gd name="connsiteX1" fmla="*/ 682047 w 682047"/>
                <a:gd name="connsiteY1" fmla="*/ 0 h 45719"/>
                <a:gd name="connsiteX2" fmla="*/ 682047 w 682047"/>
                <a:gd name="connsiteY2" fmla="*/ 45719 h 45719"/>
                <a:gd name="connsiteX3" fmla="*/ 37394 w 682047"/>
                <a:gd name="connsiteY3" fmla="*/ 45719 h 45719"/>
                <a:gd name="connsiteX4" fmla="*/ 0 w 682047"/>
                <a:gd name="connsiteY4" fmla="*/ 10216 h 45719"/>
                <a:gd name="connsiteX0" fmla="*/ 0 w 682047"/>
                <a:gd name="connsiteY0" fmla="*/ 13224 h 48727"/>
                <a:gd name="connsiteX1" fmla="*/ 606466 w 682047"/>
                <a:gd name="connsiteY1" fmla="*/ 0 h 48727"/>
                <a:gd name="connsiteX2" fmla="*/ 682047 w 682047"/>
                <a:gd name="connsiteY2" fmla="*/ 48727 h 48727"/>
                <a:gd name="connsiteX3" fmla="*/ 37394 w 682047"/>
                <a:gd name="connsiteY3" fmla="*/ 48727 h 48727"/>
                <a:gd name="connsiteX4" fmla="*/ 0 w 682047"/>
                <a:gd name="connsiteY4" fmla="*/ 13224 h 48727"/>
                <a:gd name="connsiteX0" fmla="*/ 0 w 616013"/>
                <a:gd name="connsiteY0" fmla="*/ 13224 h 49025"/>
                <a:gd name="connsiteX1" fmla="*/ 606466 w 616013"/>
                <a:gd name="connsiteY1" fmla="*/ 0 h 49025"/>
                <a:gd name="connsiteX2" fmla="*/ 616013 w 616013"/>
                <a:gd name="connsiteY2" fmla="*/ 49025 h 49025"/>
                <a:gd name="connsiteX3" fmla="*/ 37394 w 616013"/>
                <a:gd name="connsiteY3" fmla="*/ 48727 h 49025"/>
                <a:gd name="connsiteX4" fmla="*/ 0 w 616013"/>
                <a:gd name="connsiteY4" fmla="*/ 13224 h 49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013" h="49025">
                  <a:moveTo>
                    <a:pt x="0" y="13224"/>
                  </a:moveTo>
                  <a:lnTo>
                    <a:pt x="606466" y="0"/>
                  </a:lnTo>
                  <a:lnTo>
                    <a:pt x="616013" y="49025"/>
                  </a:lnTo>
                  <a:lnTo>
                    <a:pt x="37394" y="48727"/>
                  </a:lnTo>
                  <a:lnTo>
                    <a:pt x="0" y="13224"/>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30" name="Isosceles Triangle 1"/>
          <p:cNvSpPr/>
          <p:nvPr/>
        </p:nvSpPr>
        <p:spPr>
          <a:xfrm flipV="1">
            <a:off x="300038" y="2878138"/>
            <a:ext cx="1800225" cy="352901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1" name="Oval 2"/>
          <p:cNvSpPr/>
          <p:nvPr/>
        </p:nvSpPr>
        <p:spPr>
          <a:xfrm>
            <a:off x="46038" y="1239838"/>
            <a:ext cx="2308225" cy="2016125"/>
          </a:xfrm>
          <a:custGeom>
            <a:avLst/>
            <a:gdLst/>
            <a:ahLst/>
            <a:cxnLst/>
            <a:rect l="l" t="t" r="r" b="b"/>
            <a:pathLst>
              <a:path w="2308267" h="2016224">
                <a:moveTo>
                  <a:pt x="1142857" y="0"/>
                </a:moveTo>
                <a:cubicBezTo>
                  <a:pt x="1689680" y="0"/>
                  <a:pt x="2132967" y="451347"/>
                  <a:pt x="2132967" y="1008112"/>
                </a:cubicBezTo>
                <a:cubicBezTo>
                  <a:pt x="2132967" y="1140329"/>
                  <a:pt x="2107968" y="1266602"/>
                  <a:pt x="2061809" y="1382016"/>
                </a:cubicBezTo>
                <a:cubicBezTo>
                  <a:pt x="2204532" y="1420489"/>
                  <a:pt x="2308267" y="1544642"/>
                  <a:pt x="2308267" y="1691605"/>
                </a:cubicBezTo>
                <a:cubicBezTo>
                  <a:pt x="2308267" y="1870887"/>
                  <a:pt x="2153889" y="2016224"/>
                  <a:pt x="1963453" y="2016224"/>
                </a:cubicBezTo>
                <a:lnTo>
                  <a:pt x="1913538" y="2010024"/>
                </a:lnTo>
                <a:cubicBezTo>
                  <a:pt x="1906938" y="2014166"/>
                  <a:pt x="1899107" y="2016199"/>
                  <a:pt x="1890802" y="2016199"/>
                </a:cubicBezTo>
                <a:lnTo>
                  <a:pt x="1143200" y="2016199"/>
                </a:lnTo>
                <a:cubicBezTo>
                  <a:pt x="1143085" y="2016224"/>
                  <a:pt x="1142971" y="2016224"/>
                  <a:pt x="1142857" y="2016224"/>
                </a:cubicBezTo>
                <a:lnTo>
                  <a:pt x="1142502" y="2016199"/>
                </a:lnTo>
                <a:lnTo>
                  <a:pt x="394606" y="2016199"/>
                </a:lnTo>
                <a:lnTo>
                  <a:pt x="376074" y="2012458"/>
                </a:lnTo>
                <a:cubicBezTo>
                  <a:pt x="365916" y="2015748"/>
                  <a:pt x="355421" y="2016199"/>
                  <a:pt x="344814" y="2016199"/>
                </a:cubicBezTo>
                <a:cubicBezTo>
                  <a:pt x="154378" y="2016199"/>
                  <a:pt x="0" y="1870862"/>
                  <a:pt x="0" y="1691580"/>
                </a:cubicBezTo>
                <a:cubicBezTo>
                  <a:pt x="0" y="1551726"/>
                  <a:pt x="93942" y="1432528"/>
                  <a:pt x="226041" y="1387958"/>
                </a:cubicBezTo>
                <a:cubicBezTo>
                  <a:pt x="178600" y="1270878"/>
                  <a:pt x="152747" y="1142569"/>
                  <a:pt x="152747" y="1008112"/>
                </a:cubicBezTo>
                <a:cubicBezTo>
                  <a:pt x="152747" y="451347"/>
                  <a:pt x="596034" y="0"/>
                  <a:pt x="1142857" y="0"/>
                </a:cubicBez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 name="Oval 2"/>
          <p:cNvSpPr/>
          <p:nvPr/>
        </p:nvSpPr>
        <p:spPr>
          <a:xfrm>
            <a:off x="4262438" y="1227138"/>
            <a:ext cx="2308225" cy="2016125"/>
          </a:xfrm>
          <a:custGeom>
            <a:avLst/>
            <a:gdLst/>
            <a:ahLst/>
            <a:cxnLst/>
            <a:rect l="l" t="t" r="r" b="b"/>
            <a:pathLst>
              <a:path w="2308267" h="2016224">
                <a:moveTo>
                  <a:pt x="1142857" y="0"/>
                </a:moveTo>
                <a:cubicBezTo>
                  <a:pt x="1689680" y="0"/>
                  <a:pt x="2132967" y="451347"/>
                  <a:pt x="2132967" y="1008112"/>
                </a:cubicBezTo>
                <a:cubicBezTo>
                  <a:pt x="2132967" y="1140329"/>
                  <a:pt x="2107968" y="1266602"/>
                  <a:pt x="2061809" y="1382016"/>
                </a:cubicBezTo>
                <a:cubicBezTo>
                  <a:pt x="2204532" y="1420489"/>
                  <a:pt x="2308267" y="1544642"/>
                  <a:pt x="2308267" y="1691605"/>
                </a:cubicBezTo>
                <a:cubicBezTo>
                  <a:pt x="2308267" y="1870887"/>
                  <a:pt x="2153889" y="2016224"/>
                  <a:pt x="1963453" y="2016224"/>
                </a:cubicBezTo>
                <a:lnTo>
                  <a:pt x="1913538" y="2010024"/>
                </a:lnTo>
                <a:cubicBezTo>
                  <a:pt x="1906938" y="2014166"/>
                  <a:pt x="1899107" y="2016199"/>
                  <a:pt x="1890802" y="2016199"/>
                </a:cubicBezTo>
                <a:lnTo>
                  <a:pt x="1143200" y="2016199"/>
                </a:lnTo>
                <a:cubicBezTo>
                  <a:pt x="1143085" y="2016224"/>
                  <a:pt x="1142971" y="2016224"/>
                  <a:pt x="1142857" y="2016224"/>
                </a:cubicBezTo>
                <a:lnTo>
                  <a:pt x="1142502" y="2016199"/>
                </a:lnTo>
                <a:lnTo>
                  <a:pt x="394606" y="2016199"/>
                </a:lnTo>
                <a:lnTo>
                  <a:pt x="376074" y="2012458"/>
                </a:lnTo>
                <a:cubicBezTo>
                  <a:pt x="365916" y="2015748"/>
                  <a:pt x="355421" y="2016199"/>
                  <a:pt x="344814" y="2016199"/>
                </a:cubicBezTo>
                <a:cubicBezTo>
                  <a:pt x="154378" y="2016199"/>
                  <a:pt x="0" y="1870862"/>
                  <a:pt x="0" y="1691580"/>
                </a:cubicBezTo>
                <a:cubicBezTo>
                  <a:pt x="0" y="1551726"/>
                  <a:pt x="93942" y="1432528"/>
                  <a:pt x="226041" y="1387958"/>
                </a:cubicBezTo>
                <a:cubicBezTo>
                  <a:pt x="178600" y="1270878"/>
                  <a:pt x="152747" y="1142569"/>
                  <a:pt x="152747" y="1008112"/>
                </a:cubicBezTo>
                <a:cubicBezTo>
                  <a:pt x="152747" y="451347"/>
                  <a:pt x="596034" y="0"/>
                  <a:pt x="1142857" y="0"/>
                </a:cubicBez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43" name="Group 42"/>
          <p:cNvGrpSpPr/>
          <p:nvPr/>
        </p:nvGrpSpPr>
        <p:grpSpPr>
          <a:xfrm>
            <a:off x="6811451" y="1891072"/>
            <a:ext cx="1800200" cy="3528392"/>
            <a:chOff x="5296091" y="1985513"/>
            <a:chExt cx="1800200" cy="3528392"/>
          </a:xfrm>
          <a:solidFill>
            <a:schemeClr val="bg2">
              <a:lumMod val="90000"/>
            </a:schemeClr>
          </a:solidFill>
        </p:grpSpPr>
        <p:sp>
          <p:nvSpPr>
            <p:cNvPr id="44" name="Isosceles Triangle 1"/>
            <p:cNvSpPr/>
            <p:nvPr/>
          </p:nvSpPr>
          <p:spPr>
            <a:xfrm flipV="1">
              <a:off x="5296091" y="1985513"/>
              <a:ext cx="1800200" cy="352839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5" name="Rectangle 8"/>
            <p:cNvSpPr/>
            <p:nvPr/>
          </p:nvSpPr>
          <p:spPr>
            <a:xfrm rot="20046013">
              <a:off x="5496726" y="2744138"/>
              <a:ext cx="1588017" cy="59239"/>
            </a:xfrm>
            <a:custGeom>
              <a:avLst/>
              <a:gdLst>
                <a:gd name="connsiteX0" fmla="*/ 0 w 1615863"/>
                <a:gd name="connsiteY0" fmla="*/ 0 h 45719"/>
                <a:gd name="connsiteX1" fmla="*/ 1615863 w 1615863"/>
                <a:gd name="connsiteY1" fmla="*/ 0 h 45719"/>
                <a:gd name="connsiteX2" fmla="*/ 1615863 w 1615863"/>
                <a:gd name="connsiteY2" fmla="*/ 45719 h 45719"/>
                <a:gd name="connsiteX3" fmla="*/ 0 w 1615863"/>
                <a:gd name="connsiteY3" fmla="*/ 45719 h 45719"/>
                <a:gd name="connsiteX4" fmla="*/ 0 w 1615863"/>
                <a:gd name="connsiteY4" fmla="*/ 0 h 45719"/>
                <a:gd name="connsiteX0" fmla="*/ 0 w 1615863"/>
                <a:gd name="connsiteY0" fmla="*/ 4099 h 49818"/>
                <a:gd name="connsiteX1" fmla="*/ 1601971 w 1615863"/>
                <a:gd name="connsiteY1" fmla="*/ 0 h 49818"/>
                <a:gd name="connsiteX2" fmla="*/ 1615863 w 1615863"/>
                <a:gd name="connsiteY2" fmla="*/ 49818 h 49818"/>
                <a:gd name="connsiteX3" fmla="*/ 0 w 1615863"/>
                <a:gd name="connsiteY3" fmla="*/ 49818 h 49818"/>
                <a:gd name="connsiteX4" fmla="*/ 0 w 1615863"/>
                <a:gd name="connsiteY4" fmla="*/ 4099 h 49818"/>
                <a:gd name="connsiteX0" fmla="*/ 0 w 1601971"/>
                <a:gd name="connsiteY0" fmla="*/ 4099 h 49818"/>
                <a:gd name="connsiteX1" fmla="*/ 1601971 w 1601971"/>
                <a:gd name="connsiteY1" fmla="*/ 0 h 49818"/>
                <a:gd name="connsiteX2" fmla="*/ 1554052 w 1601971"/>
                <a:gd name="connsiteY2" fmla="*/ 46276 h 49818"/>
                <a:gd name="connsiteX3" fmla="*/ 0 w 1601971"/>
                <a:gd name="connsiteY3" fmla="*/ 49818 h 49818"/>
                <a:gd name="connsiteX4" fmla="*/ 0 w 1601971"/>
                <a:gd name="connsiteY4" fmla="*/ 4099 h 49818"/>
                <a:gd name="connsiteX0" fmla="*/ 0 w 1594443"/>
                <a:gd name="connsiteY0" fmla="*/ 10401 h 56120"/>
                <a:gd name="connsiteX1" fmla="*/ 1594443 w 1594443"/>
                <a:gd name="connsiteY1" fmla="*/ 0 h 56120"/>
                <a:gd name="connsiteX2" fmla="*/ 1554052 w 1594443"/>
                <a:gd name="connsiteY2" fmla="*/ 52578 h 56120"/>
                <a:gd name="connsiteX3" fmla="*/ 0 w 1594443"/>
                <a:gd name="connsiteY3" fmla="*/ 56120 h 56120"/>
                <a:gd name="connsiteX4" fmla="*/ 0 w 1594443"/>
                <a:gd name="connsiteY4" fmla="*/ 10401 h 56120"/>
                <a:gd name="connsiteX0" fmla="*/ 20195 w 1594443"/>
                <a:gd name="connsiteY0" fmla="*/ 6971 h 56120"/>
                <a:gd name="connsiteX1" fmla="*/ 1594443 w 1594443"/>
                <a:gd name="connsiteY1" fmla="*/ 0 h 56120"/>
                <a:gd name="connsiteX2" fmla="*/ 1554052 w 1594443"/>
                <a:gd name="connsiteY2" fmla="*/ 52578 h 56120"/>
                <a:gd name="connsiteX3" fmla="*/ 0 w 1594443"/>
                <a:gd name="connsiteY3" fmla="*/ 56120 h 56120"/>
                <a:gd name="connsiteX4" fmla="*/ 20195 w 1594443"/>
                <a:gd name="connsiteY4" fmla="*/ 6971 h 56120"/>
                <a:gd name="connsiteX0" fmla="*/ 13769 w 1588017"/>
                <a:gd name="connsiteY0" fmla="*/ 6971 h 59239"/>
                <a:gd name="connsiteX1" fmla="*/ 1588017 w 1588017"/>
                <a:gd name="connsiteY1" fmla="*/ 0 h 59239"/>
                <a:gd name="connsiteX2" fmla="*/ 1547626 w 1588017"/>
                <a:gd name="connsiteY2" fmla="*/ 52578 h 59239"/>
                <a:gd name="connsiteX3" fmla="*/ 0 w 1588017"/>
                <a:gd name="connsiteY3" fmla="*/ 59239 h 59239"/>
                <a:gd name="connsiteX4" fmla="*/ 13769 w 1588017"/>
                <a:gd name="connsiteY4" fmla="*/ 6971 h 59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8017" h="59239">
                  <a:moveTo>
                    <a:pt x="13769" y="6971"/>
                  </a:moveTo>
                  <a:lnTo>
                    <a:pt x="1588017" y="0"/>
                  </a:lnTo>
                  <a:lnTo>
                    <a:pt x="1547626" y="52578"/>
                  </a:lnTo>
                  <a:lnTo>
                    <a:pt x="0" y="59239"/>
                  </a:lnTo>
                  <a:lnTo>
                    <a:pt x="13769" y="6971"/>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6" name="Rectangle 23"/>
            <p:cNvSpPr/>
            <p:nvPr/>
          </p:nvSpPr>
          <p:spPr>
            <a:xfrm rot="20046013">
              <a:off x="5725878" y="3625340"/>
              <a:ext cx="1076671" cy="50497"/>
            </a:xfrm>
            <a:custGeom>
              <a:avLst/>
              <a:gdLst>
                <a:gd name="connsiteX0" fmla="*/ 0 w 1031996"/>
                <a:gd name="connsiteY0" fmla="*/ 0 h 45719"/>
                <a:gd name="connsiteX1" fmla="*/ 1031996 w 1031996"/>
                <a:gd name="connsiteY1" fmla="*/ 0 h 45719"/>
                <a:gd name="connsiteX2" fmla="*/ 1031996 w 1031996"/>
                <a:gd name="connsiteY2" fmla="*/ 45719 h 45719"/>
                <a:gd name="connsiteX3" fmla="*/ 0 w 1031996"/>
                <a:gd name="connsiteY3" fmla="*/ 45719 h 45719"/>
                <a:gd name="connsiteX4" fmla="*/ 0 w 1031996"/>
                <a:gd name="connsiteY4" fmla="*/ 0 h 45719"/>
                <a:gd name="connsiteX0" fmla="*/ 0 w 1051151"/>
                <a:gd name="connsiteY0" fmla="*/ 1287 h 45719"/>
                <a:gd name="connsiteX1" fmla="*/ 1051151 w 1051151"/>
                <a:gd name="connsiteY1" fmla="*/ 0 h 45719"/>
                <a:gd name="connsiteX2" fmla="*/ 1051151 w 1051151"/>
                <a:gd name="connsiteY2" fmla="*/ 45719 h 45719"/>
                <a:gd name="connsiteX3" fmla="*/ 19155 w 1051151"/>
                <a:gd name="connsiteY3" fmla="*/ 45719 h 45719"/>
                <a:gd name="connsiteX4" fmla="*/ 0 w 1051151"/>
                <a:gd name="connsiteY4" fmla="*/ 1287 h 45719"/>
                <a:gd name="connsiteX0" fmla="*/ 6364 w 1057515"/>
                <a:gd name="connsiteY0" fmla="*/ 1287 h 49209"/>
                <a:gd name="connsiteX1" fmla="*/ 1057515 w 1057515"/>
                <a:gd name="connsiteY1" fmla="*/ 0 h 49209"/>
                <a:gd name="connsiteX2" fmla="*/ 1057515 w 1057515"/>
                <a:gd name="connsiteY2" fmla="*/ 45719 h 49209"/>
                <a:gd name="connsiteX3" fmla="*/ 0 w 1057515"/>
                <a:gd name="connsiteY3" fmla="*/ 49209 h 49209"/>
                <a:gd name="connsiteX4" fmla="*/ 6364 w 1057515"/>
                <a:gd name="connsiteY4" fmla="*/ 1287 h 49209"/>
                <a:gd name="connsiteX0" fmla="*/ 6364 w 1076671"/>
                <a:gd name="connsiteY0" fmla="*/ 2575 h 50497"/>
                <a:gd name="connsiteX1" fmla="*/ 1076671 w 1076671"/>
                <a:gd name="connsiteY1" fmla="*/ 0 h 50497"/>
                <a:gd name="connsiteX2" fmla="*/ 1057515 w 1076671"/>
                <a:gd name="connsiteY2" fmla="*/ 47007 h 50497"/>
                <a:gd name="connsiteX3" fmla="*/ 0 w 1076671"/>
                <a:gd name="connsiteY3" fmla="*/ 50497 h 50497"/>
                <a:gd name="connsiteX4" fmla="*/ 6364 w 1076671"/>
                <a:gd name="connsiteY4" fmla="*/ 2575 h 50497"/>
                <a:gd name="connsiteX0" fmla="*/ 6364 w 1076671"/>
                <a:gd name="connsiteY0" fmla="*/ 2575 h 50497"/>
                <a:gd name="connsiteX1" fmla="*/ 1076671 w 1076671"/>
                <a:gd name="connsiteY1" fmla="*/ 0 h 50497"/>
                <a:gd name="connsiteX2" fmla="*/ 1041543 w 1076671"/>
                <a:gd name="connsiteY2" fmla="*/ 47192 h 50497"/>
                <a:gd name="connsiteX3" fmla="*/ 0 w 1076671"/>
                <a:gd name="connsiteY3" fmla="*/ 50497 h 50497"/>
                <a:gd name="connsiteX4" fmla="*/ 6364 w 1076671"/>
                <a:gd name="connsiteY4" fmla="*/ 2575 h 504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671" h="50497">
                  <a:moveTo>
                    <a:pt x="6364" y="2575"/>
                  </a:moveTo>
                  <a:lnTo>
                    <a:pt x="1076671" y="0"/>
                  </a:lnTo>
                  <a:lnTo>
                    <a:pt x="1041543" y="47192"/>
                  </a:lnTo>
                  <a:lnTo>
                    <a:pt x="0" y="50497"/>
                  </a:lnTo>
                  <a:lnTo>
                    <a:pt x="6364" y="2575"/>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7" name="Rectangle 24"/>
            <p:cNvSpPr/>
            <p:nvPr/>
          </p:nvSpPr>
          <p:spPr>
            <a:xfrm rot="20046013" flipV="1">
              <a:off x="5928977" y="4445213"/>
              <a:ext cx="614851" cy="51166"/>
            </a:xfrm>
            <a:custGeom>
              <a:avLst/>
              <a:gdLst>
                <a:gd name="connsiteX0" fmla="*/ 0 w 644653"/>
                <a:gd name="connsiteY0" fmla="*/ 0 h 45719"/>
                <a:gd name="connsiteX1" fmla="*/ 644653 w 644653"/>
                <a:gd name="connsiteY1" fmla="*/ 0 h 45719"/>
                <a:gd name="connsiteX2" fmla="*/ 644653 w 644653"/>
                <a:gd name="connsiteY2" fmla="*/ 45719 h 45719"/>
                <a:gd name="connsiteX3" fmla="*/ 0 w 644653"/>
                <a:gd name="connsiteY3" fmla="*/ 45719 h 45719"/>
                <a:gd name="connsiteX4" fmla="*/ 0 w 644653"/>
                <a:gd name="connsiteY4" fmla="*/ 0 h 45719"/>
                <a:gd name="connsiteX0" fmla="*/ 0 w 644653"/>
                <a:gd name="connsiteY0" fmla="*/ 0 h 45719"/>
                <a:gd name="connsiteX1" fmla="*/ 606281 w 644653"/>
                <a:gd name="connsiteY1" fmla="*/ 2750 h 45719"/>
                <a:gd name="connsiteX2" fmla="*/ 644653 w 644653"/>
                <a:gd name="connsiteY2" fmla="*/ 45719 h 45719"/>
                <a:gd name="connsiteX3" fmla="*/ 0 w 644653"/>
                <a:gd name="connsiteY3" fmla="*/ 45719 h 45719"/>
                <a:gd name="connsiteX4" fmla="*/ 0 w 644653"/>
                <a:gd name="connsiteY4" fmla="*/ 0 h 45719"/>
                <a:gd name="connsiteX0" fmla="*/ 0 w 644653"/>
                <a:gd name="connsiteY0" fmla="*/ 0 h 50312"/>
                <a:gd name="connsiteX1" fmla="*/ 606281 w 644653"/>
                <a:gd name="connsiteY1" fmla="*/ 2750 h 50312"/>
                <a:gd name="connsiteX2" fmla="*/ 644653 w 644653"/>
                <a:gd name="connsiteY2" fmla="*/ 45719 h 50312"/>
                <a:gd name="connsiteX3" fmla="*/ 28701 w 644653"/>
                <a:gd name="connsiteY3" fmla="*/ 50312 h 50312"/>
                <a:gd name="connsiteX4" fmla="*/ 0 w 644653"/>
                <a:gd name="connsiteY4" fmla="*/ 0 h 50312"/>
                <a:gd name="connsiteX0" fmla="*/ 0 w 624397"/>
                <a:gd name="connsiteY0" fmla="*/ 0 h 52206"/>
                <a:gd name="connsiteX1" fmla="*/ 586025 w 624397"/>
                <a:gd name="connsiteY1" fmla="*/ 4644 h 52206"/>
                <a:gd name="connsiteX2" fmla="*/ 624397 w 624397"/>
                <a:gd name="connsiteY2" fmla="*/ 47613 h 52206"/>
                <a:gd name="connsiteX3" fmla="*/ 8445 w 624397"/>
                <a:gd name="connsiteY3" fmla="*/ 52206 h 52206"/>
                <a:gd name="connsiteX4" fmla="*/ 0 w 624397"/>
                <a:gd name="connsiteY4" fmla="*/ 0 h 52206"/>
                <a:gd name="connsiteX0" fmla="*/ 0 w 624397"/>
                <a:gd name="connsiteY0" fmla="*/ 0 h 54472"/>
                <a:gd name="connsiteX1" fmla="*/ 586025 w 624397"/>
                <a:gd name="connsiteY1" fmla="*/ 4644 h 54472"/>
                <a:gd name="connsiteX2" fmla="*/ 624397 w 624397"/>
                <a:gd name="connsiteY2" fmla="*/ 47613 h 54472"/>
                <a:gd name="connsiteX3" fmla="*/ 20134 w 624397"/>
                <a:gd name="connsiteY3" fmla="*/ 54472 h 54472"/>
                <a:gd name="connsiteX4" fmla="*/ 0 w 624397"/>
                <a:gd name="connsiteY4" fmla="*/ 0 h 54472"/>
                <a:gd name="connsiteX0" fmla="*/ 0 w 614851"/>
                <a:gd name="connsiteY0" fmla="*/ 0 h 51166"/>
                <a:gd name="connsiteX1" fmla="*/ 576479 w 614851"/>
                <a:gd name="connsiteY1" fmla="*/ 1338 h 51166"/>
                <a:gd name="connsiteX2" fmla="*/ 614851 w 614851"/>
                <a:gd name="connsiteY2" fmla="*/ 44307 h 51166"/>
                <a:gd name="connsiteX3" fmla="*/ 10588 w 614851"/>
                <a:gd name="connsiteY3" fmla="*/ 51166 h 51166"/>
                <a:gd name="connsiteX4" fmla="*/ 0 w 614851"/>
                <a:gd name="connsiteY4" fmla="*/ 0 h 5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851" h="51166">
                  <a:moveTo>
                    <a:pt x="0" y="0"/>
                  </a:moveTo>
                  <a:lnTo>
                    <a:pt x="576479" y="1338"/>
                  </a:lnTo>
                  <a:lnTo>
                    <a:pt x="614851" y="44307"/>
                  </a:lnTo>
                  <a:lnTo>
                    <a:pt x="10588" y="51166"/>
                  </a:lnTo>
                  <a:lnTo>
                    <a:pt x="0" y="0"/>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8" name="Rectangle 26"/>
            <p:cNvSpPr/>
            <p:nvPr/>
          </p:nvSpPr>
          <p:spPr>
            <a:xfrm rot="1553987" flipV="1">
              <a:off x="5300299" y="2740973"/>
              <a:ext cx="1595554" cy="60231"/>
            </a:xfrm>
            <a:custGeom>
              <a:avLst/>
              <a:gdLst>
                <a:gd name="connsiteX0" fmla="*/ 0 w 1615863"/>
                <a:gd name="connsiteY0" fmla="*/ 0 h 45719"/>
                <a:gd name="connsiteX1" fmla="*/ 1615863 w 1615863"/>
                <a:gd name="connsiteY1" fmla="*/ 0 h 45719"/>
                <a:gd name="connsiteX2" fmla="*/ 1615863 w 1615863"/>
                <a:gd name="connsiteY2" fmla="*/ 45719 h 45719"/>
                <a:gd name="connsiteX3" fmla="*/ 0 w 1615863"/>
                <a:gd name="connsiteY3" fmla="*/ 45719 h 45719"/>
                <a:gd name="connsiteX4" fmla="*/ 0 w 1615863"/>
                <a:gd name="connsiteY4" fmla="*/ 0 h 45719"/>
                <a:gd name="connsiteX0" fmla="*/ 63829 w 1615863"/>
                <a:gd name="connsiteY0" fmla="*/ 0 h 51786"/>
                <a:gd name="connsiteX1" fmla="*/ 1615863 w 1615863"/>
                <a:gd name="connsiteY1" fmla="*/ 6067 h 51786"/>
                <a:gd name="connsiteX2" fmla="*/ 1615863 w 1615863"/>
                <a:gd name="connsiteY2" fmla="*/ 51786 h 51786"/>
                <a:gd name="connsiteX3" fmla="*/ 0 w 1615863"/>
                <a:gd name="connsiteY3" fmla="*/ 51786 h 51786"/>
                <a:gd name="connsiteX4" fmla="*/ 63829 w 1615863"/>
                <a:gd name="connsiteY4" fmla="*/ 0 h 51786"/>
                <a:gd name="connsiteX0" fmla="*/ 57341 w 1609375"/>
                <a:gd name="connsiteY0" fmla="*/ 0 h 60231"/>
                <a:gd name="connsiteX1" fmla="*/ 1609375 w 1609375"/>
                <a:gd name="connsiteY1" fmla="*/ 6067 h 60231"/>
                <a:gd name="connsiteX2" fmla="*/ 1609375 w 1609375"/>
                <a:gd name="connsiteY2" fmla="*/ 51786 h 60231"/>
                <a:gd name="connsiteX3" fmla="*/ 0 w 1609375"/>
                <a:gd name="connsiteY3" fmla="*/ 60231 h 60231"/>
                <a:gd name="connsiteX4" fmla="*/ 57341 w 1609375"/>
                <a:gd name="connsiteY4" fmla="*/ 0 h 60231"/>
                <a:gd name="connsiteX0" fmla="*/ 57341 w 1609375"/>
                <a:gd name="connsiteY0" fmla="*/ 0 h 60231"/>
                <a:gd name="connsiteX1" fmla="*/ 1609375 w 1609375"/>
                <a:gd name="connsiteY1" fmla="*/ 6067 h 60231"/>
                <a:gd name="connsiteX2" fmla="*/ 1587038 w 1609375"/>
                <a:gd name="connsiteY2" fmla="*/ 54176 h 60231"/>
                <a:gd name="connsiteX3" fmla="*/ 0 w 1609375"/>
                <a:gd name="connsiteY3" fmla="*/ 60231 h 60231"/>
                <a:gd name="connsiteX4" fmla="*/ 57341 w 1609375"/>
                <a:gd name="connsiteY4" fmla="*/ 0 h 60231"/>
                <a:gd name="connsiteX0" fmla="*/ 57341 w 1587038"/>
                <a:gd name="connsiteY0" fmla="*/ 0 h 60231"/>
                <a:gd name="connsiteX1" fmla="*/ 1585936 w 1587038"/>
                <a:gd name="connsiteY1" fmla="*/ 5274 h 60231"/>
                <a:gd name="connsiteX2" fmla="*/ 1587038 w 1587038"/>
                <a:gd name="connsiteY2" fmla="*/ 54176 h 60231"/>
                <a:gd name="connsiteX3" fmla="*/ 0 w 1587038"/>
                <a:gd name="connsiteY3" fmla="*/ 60231 h 60231"/>
                <a:gd name="connsiteX4" fmla="*/ 57341 w 1587038"/>
                <a:gd name="connsiteY4" fmla="*/ 0 h 60231"/>
                <a:gd name="connsiteX0" fmla="*/ 57341 w 1595554"/>
                <a:gd name="connsiteY0" fmla="*/ 0 h 60231"/>
                <a:gd name="connsiteX1" fmla="*/ 1595544 w 1595554"/>
                <a:gd name="connsiteY1" fmla="*/ 7292 h 60231"/>
                <a:gd name="connsiteX2" fmla="*/ 1587038 w 1595554"/>
                <a:gd name="connsiteY2" fmla="*/ 54176 h 60231"/>
                <a:gd name="connsiteX3" fmla="*/ 0 w 1595554"/>
                <a:gd name="connsiteY3" fmla="*/ 60231 h 60231"/>
                <a:gd name="connsiteX4" fmla="*/ 57341 w 1595554"/>
                <a:gd name="connsiteY4" fmla="*/ 0 h 60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5554" h="60231">
                  <a:moveTo>
                    <a:pt x="57341" y="0"/>
                  </a:moveTo>
                  <a:lnTo>
                    <a:pt x="1595544" y="7292"/>
                  </a:lnTo>
                  <a:cubicBezTo>
                    <a:pt x="1595911" y="23593"/>
                    <a:pt x="1586671" y="37875"/>
                    <a:pt x="1587038" y="54176"/>
                  </a:cubicBezTo>
                  <a:lnTo>
                    <a:pt x="0" y="60231"/>
                  </a:lnTo>
                  <a:lnTo>
                    <a:pt x="57341" y="0"/>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9" name="Rectangle 27"/>
            <p:cNvSpPr/>
            <p:nvPr/>
          </p:nvSpPr>
          <p:spPr>
            <a:xfrm rot="1553987" flipV="1">
              <a:off x="5588119" y="3611754"/>
              <a:ext cx="1088482" cy="49940"/>
            </a:xfrm>
            <a:custGeom>
              <a:avLst/>
              <a:gdLst>
                <a:gd name="connsiteX0" fmla="*/ 0 w 1031996"/>
                <a:gd name="connsiteY0" fmla="*/ 0 h 45719"/>
                <a:gd name="connsiteX1" fmla="*/ 1031996 w 1031996"/>
                <a:gd name="connsiteY1" fmla="*/ 0 h 45719"/>
                <a:gd name="connsiteX2" fmla="*/ 1031996 w 1031996"/>
                <a:gd name="connsiteY2" fmla="*/ 45719 h 45719"/>
                <a:gd name="connsiteX3" fmla="*/ 0 w 1031996"/>
                <a:gd name="connsiteY3" fmla="*/ 45719 h 45719"/>
                <a:gd name="connsiteX4" fmla="*/ 0 w 1031996"/>
                <a:gd name="connsiteY4" fmla="*/ 0 h 45719"/>
                <a:gd name="connsiteX0" fmla="*/ 56486 w 1088482"/>
                <a:gd name="connsiteY0" fmla="*/ 0 h 45719"/>
                <a:gd name="connsiteX1" fmla="*/ 1088482 w 1088482"/>
                <a:gd name="connsiteY1" fmla="*/ 0 h 45719"/>
                <a:gd name="connsiteX2" fmla="*/ 1088482 w 1088482"/>
                <a:gd name="connsiteY2" fmla="*/ 45719 h 45719"/>
                <a:gd name="connsiteX3" fmla="*/ 0 w 1088482"/>
                <a:gd name="connsiteY3" fmla="*/ 42115 h 45719"/>
                <a:gd name="connsiteX4" fmla="*/ 56486 w 1088482"/>
                <a:gd name="connsiteY4" fmla="*/ 0 h 45719"/>
                <a:gd name="connsiteX0" fmla="*/ 44735 w 1088482"/>
                <a:gd name="connsiteY0" fmla="*/ 0 h 48777"/>
                <a:gd name="connsiteX1" fmla="*/ 1088482 w 1088482"/>
                <a:gd name="connsiteY1" fmla="*/ 3058 h 48777"/>
                <a:gd name="connsiteX2" fmla="*/ 1088482 w 1088482"/>
                <a:gd name="connsiteY2" fmla="*/ 48777 h 48777"/>
                <a:gd name="connsiteX3" fmla="*/ 0 w 1088482"/>
                <a:gd name="connsiteY3" fmla="*/ 45173 h 48777"/>
                <a:gd name="connsiteX4" fmla="*/ 44735 w 1088482"/>
                <a:gd name="connsiteY4" fmla="*/ 0 h 48777"/>
                <a:gd name="connsiteX0" fmla="*/ 44735 w 1088482"/>
                <a:gd name="connsiteY0" fmla="*/ 0 h 49940"/>
                <a:gd name="connsiteX1" fmla="*/ 1088482 w 1088482"/>
                <a:gd name="connsiteY1" fmla="*/ 3058 h 49940"/>
                <a:gd name="connsiteX2" fmla="*/ 1079975 w 1088482"/>
                <a:gd name="connsiteY2" fmla="*/ 49940 h 49940"/>
                <a:gd name="connsiteX3" fmla="*/ 0 w 1088482"/>
                <a:gd name="connsiteY3" fmla="*/ 45173 h 49940"/>
                <a:gd name="connsiteX4" fmla="*/ 44735 w 1088482"/>
                <a:gd name="connsiteY4" fmla="*/ 0 h 4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82" h="49940">
                  <a:moveTo>
                    <a:pt x="44735" y="0"/>
                  </a:moveTo>
                  <a:lnTo>
                    <a:pt x="1088482" y="3058"/>
                  </a:lnTo>
                  <a:lnTo>
                    <a:pt x="1079975" y="49940"/>
                  </a:lnTo>
                  <a:lnTo>
                    <a:pt x="0" y="45173"/>
                  </a:lnTo>
                  <a:lnTo>
                    <a:pt x="44735" y="0"/>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0" name="Rectangle 28"/>
            <p:cNvSpPr/>
            <p:nvPr/>
          </p:nvSpPr>
          <p:spPr>
            <a:xfrm rot="1553987">
              <a:off x="5854910" y="4432704"/>
              <a:ext cx="616013" cy="49025"/>
            </a:xfrm>
            <a:custGeom>
              <a:avLst/>
              <a:gdLst>
                <a:gd name="connsiteX0" fmla="*/ 0 w 644653"/>
                <a:gd name="connsiteY0" fmla="*/ 0 h 45719"/>
                <a:gd name="connsiteX1" fmla="*/ 644653 w 644653"/>
                <a:gd name="connsiteY1" fmla="*/ 0 h 45719"/>
                <a:gd name="connsiteX2" fmla="*/ 644653 w 644653"/>
                <a:gd name="connsiteY2" fmla="*/ 45719 h 45719"/>
                <a:gd name="connsiteX3" fmla="*/ 0 w 644653"/>
                <a:gd name="connsiteY3" fmla="*/ 45719 h 45719"/>
                <a:gd name="connsiteX4" fmla="*/ 0 w 644653"/>
                <a:gd name="connsiteY4" fmla="*/ 0 h 45719"/>
                <a:gd name="connsiteX0" fmla="*/ 0 w 682047"/>
                <a:gd name="connsiteY0" fmla="*/ 10216 h 45719"/>
                <a:gd name="connsiteX1" fmla="*/ 682047 w 682047"/>
                <a:gd name="connsiteY1" fmla="*/ 0 h 45719"/>
                <a:gd name="connsiteX2" fmla="*/ 682047 w 682047"/>
                <a:gd name="connsiteY2" fmla="*/ 45719 h 45719"/>
                <a:gd name="connsiteX3" fmla="*/ 37394 w 682047"/>
                <a:gd name="connsiteY3" fmla="*/ 45719 h 45719"/>
                <a:gd name="connsiteX4" fmla="*/ 0 w 682047"/>
                <a:gd name="connsiteY4" fmla="*/ 10216 h 45719"/>
                <a:gd name="connsiteX0" fmla="*/ 0 w 682047"/>
                <a:gd name="connsiteY0" fmla="*/ 13224 h 48727"/>
                <a:gd name="connsiteX1" fmla="*/ 606466 w 682047"/>
                <a:gd name="connsiteY1" fmla="*/ 0 h 48727"/>
                <a:gd name="connsiteX2" fmla="*/ 682047 w 682047"/>
                <a:gd name="connsiteY2" fmla="*/ 48727 h 48727"/>
                <a:gd name="connsiteX3" fmla="*/ 37394 w 682047"/>
                <a:gd name="connsiteY3" fmla="*/ 48727 h 48727"/>
                <a:gd name="connsiteX4" fmla="*/ 0 w 682047"/>
                <a:gd name="connsiteY4" fmla="*/ 13224 h 48727"/>
                <a:gd name="connsiteX0" fmla="*/ 0 w 616013"/>
                <a:gd name="connsiteY0" fmla="*/ 13224 h 49025"/>
                <a:gd name="connsiteX1" fmla="*/ 606466 w 616013"/>
                <a:gd name="connsiteY1" fmla="*/ 0 h 49025"/>
                <a:gd name="connsiteX2" fmla="*/ 616013 w 616013"/>
                <a:gd name="connsiteY2" fmla="*/ 49025 h 49025"/>
                <a:gd name="connsiteX3" fmla="*/ 37394 w 616013"/>
                <a:gd name="connsiteY3" fmla="*/ 48727 h 49025"/>
                <a:gd name="connsiteX4" fmla="*/ 0 w 616013"/>
                <a:gd name="connsiteY4" fmla="*/ 13224 h 49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013" h="49025">
                  <a:moveTo>
                    <a:pt x="0" y="13224"/>
                  </a:moveTo>
                  <a:lnTo>
                    <a:pt x="606466" y="0"/>
                  </a:lnTo>
                  <a:lnTo>
                    <a:pt x="616013" y="49025"/>
                  </a:lnTo>
                  <a:lnTo>
                    <a:pt x="37394" y="48727"/>
                  </a:lnTo>
                  <a:lnTo>
                    <a:pt x="0" y="13224"/>
                  </a:lnTo>
                  <a:close/>
                </a:path>
              </a:pathLst>
            </a:custGeom>
            <a:solidFill>
              <a:schemeClr val="bg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51" name="Oval 2"/>
          <p:cNvSpPr/>
          <p:nvPr/>
        </p:nvSpPr>
        <p:spPr>
          <a:xfrm>
            <a:off x="6519863" y="107950"/>
            <a:ext cx="2308225" cy="2016125"/>
          </a:xfrm>
          <a:custGeom>
            <a:avLst/>
            <a:gdLst/>
            <a:ahLst/>
            <a:cxnLst/>
            <a:rect l="l" t="t" r="r" b="b"/>
            <a:pathLst>
              <a:path w="2308267" h="2016224">
                <a:moveTo>
                  <a:pt x="1142857" y="0"/>
                </a:moveTo>
                <a:cubicBezTo>
                  <a:pt x="1689680" y="0"/>
                  <a:pt x="2132967" y="451347"/>
                  <a:pt x="2132967" y="1008112"/>
                </a:cubicBezTo>
                <a:cubicBezTo>
                  <a:pt x="2132967" y="1140329"/>
                  <a:pt x="2107968" y="1266602"/>
                  <a:pt x="2061809" y="1382016"/>
                </a:cubicBezTo>
                <a:cubicBezTo>
                  <a:pt x="2204532" y="1420489"/>
                  <a:pt x="2308267" y="1544642"/>
                  <a:pt x="2308267" y="1691605"/>
                </a:cubicBezTo>
                <a:cubicBezTo>
                  <a:pt x="2308267" y="1870887"/>
                  <a:pt x="2153889" y="2016224"/>
                  <a:pt x="1963453" y="2016224"/>
                </a:cubicBezTo>
                <a:lnTo>
                  <a:pt x="1913538" y="2010024"/>
                </a:lnTo>
                <a:cubicBezTo>
                  <a:pt x="1906938" y="2014166"/>
                  <a:pt x="1899107" y="2016199"/>
                  <a:pt x="1890802" y="2016199"/>
                </a:cubicBezTo>
                <a:lnTo>
                  <a:pt x="1143200" y="2016199"/>
                </a:lnTo>
                <a:cubicBezTo>
                  <a:pt x="1143085" y="2016224"/>
                  <a:pt x="1142971" y="2016224"/>
                  <a:pt x="1142857" y="2016224"/>
                </a:cubicBezTo>
                <a:lnTo>
                  <a:pt x="1142502" y="2016199"/>
                </a:lnTo>
                <a:lnTo>
                  <a:pt x="394606" y="2016199"/>
                </a:lnTo>
                <a:lnTo>
                  <a:pt x="376074" y="2012458"/>
                </a:lnTo>
                <a:cubicBezTo>
                  <a:pt x="365916" y="2015748"/>
                  <a:pt x="355421" y="2016199"/>
                  <a:pt x="344814" y="2016199"/>
                </a:cubicBezTo>
                <a:cubicBezTo>
                  <a:pt x="154378" y="2016199"/>
                  <a:pt x="0" y="1870862"/>
                  <a:pt x="0" y="1691580"/>
                </a:cubicBezTo>
                <a:cubicBezTo>
                  <a:pt x="0" y="1551726"/>
                  <a:pt x="93942" y="1432528"/>
                  <a:pt x="226041" y="1387958"/>
                </a:cubicBezTo>
                <a:cubicBezTo>
                  <a:pt x="178600" y="1270878"/>
                  <a:pt x="152747" y="1142569"/>
                  <a:pt x="152747" y="1008112"/>
                </a:cubicBezTo>
                <a:cubicBezTo>
                  <a:pt x="152747" y="451347"/>
                  <a:pt x="596034" y="0"/>
                  <a:pt x="1142857" y="0"/>
                </a:cubicBezTo>
                <a:close/>
              </a:path>
            </a:pathLst>
          </a:custGeom>
          <a:solidFill>
            <a:schemeClr val="bg2">
              <a:lumMod val="2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141" name="Title 1"/>
          <p:cNvSpPr txBox="1">
            <a:spLocks/>
          </p:cNvSpPr>
          <p:nvPr/>
        </p:nvSpPr>
        <p:spPr bwMode="auto">
          <a:xfrm>
            <a:off x="322263" y="5526088"/>
            <a:ext cx="60499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a:t>Editable ice creams</a:t>
            </a:r>
            <a:endParaRPr lang="en-GB"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flipV="1">
            <a:off x="196850" y="3186113"/>
            <a:ext cx="1800225" cy="3527425"/>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 name="Oval 2"/>
          <p:cNvSpPr/>
          <p:nvPr/>
        </p:nvSpPr>
        <p:spPr>
          <a:xfrm>
            <a:off x="107950" y="1744663"/>
            <a:ext cx="1979613" cy="2016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1"/>
          <p:cNvSpPr/>
          <p:nvPr/>
        </p:nvSpPr>
        <p:spPr>
          <a:xfrm flipV="1">
            <a:off x="2087563" y="1844675"/>
            <a:ext cx="1800225" cy="3529013"/>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6" name="Oval 5"/>
          <p:cNvSpPr/>
          <p:nvPr/>
        </p:nvSpPr>
        <p:spPr>
          <a:xfrm>
            <a:off x="1698625" y="107950"/>
            <a:ext cx="1843088" cy="1944688"/>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Oval 6"/>
          <p:cNvSpPr/>
          <p:nvPr/>
        </p:nvSpPr>
        <p:spPr>
          <a:xfrm>
            <a:off x="2382838" y="252413"/>
            <a:ext cx="1981200" cy="2016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6151" name="Title 1"/>
          <p:cNvSpPr txBox="1">
            <a:spLocks/>
          </p:cNvSpPr>
          <p:nvPr/>
        </p:nvSpPr>
        <p:spPr bwMode="auto">
          <a:xfrm>
            <a:off x="2914650" y="5516563"/>
            <a:ext cx="60499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a:t>Alternative ice creams</a:t>
            </a:r>
            <a:endParaRPr lang="en-GB" altLang="en-US" sz="4000"/>
          </a:p>
        </p:txBody>
      </p:sp>
      <p:sp>
        <p:nvSpPr>
          <p:cNvPr id="9" name="Isosceles Triangle 1"/>
          <p:cNvSpPr/>
          <p:nvPr/>
        </p:nvSpPr>
        <p:spPr>
          <a:xfrm flipV="1">
            <a:off x="4489450" y="2268538"/>
            <a:ext cx="1800225" cy="352901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Oval 9"/>
          <p:cNvSpPr/>
          <p:nvPr/>
        </p:nvSpPr>
        <p:spPr>
          <a:xfrm>
            <a:off x="4398963" y="828675"/>
            <a:ext cx="1979612" cy="2016125"/>
          </a:xfrm>
          <a:prstGeom prst="ellipse">
            <a:avLst/>
          </a:prstGeom>
          <a:solidFill>
            <a:srgbClr val="F319F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1" name="Isosceles Triangle 1"/>
          <p:cNvSpPr/>
          <p:nvPr/>
        </p:nvSpPr>
        <p:spPr>
          <a:xfrm flipV="1">
            <a:off x="6704013" y="1846263"/>
            <a:ext cx="1800225" cy="3529012"/>
          </a:xfrm>
          <a:custGeom>
            <a:avLst/>
            <a:gdLst>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 name="connsiteX0" fmla="*/ 0 w 1584176"/>
              <a:gd name="connsiteY0" fmla="*/ 3960440 h 3960440"/>
              <a:gd name="connsiteX1" fmla="*/ 792088 w 1584176"/>
              <a:gd name="connsiteY1" fmla="*/ 0 h 3960440"/>
              <a:gd name="connsiteX2" fmla="*/ 1584176 w 1584176"/>
              <a:gd name="connsiteY2" fmla="*/ 3960440 h 3960440"/>
              <a:gd name="connsiteX3" fmla="*/ 0 w 1584176"/>
              <a:gd name="connsiteY3" fmla="*/ 3960440 h 3960440"/>
            </a:gdLst>
            <a:ahLst/>
            <a:cxnLst>
              <a:cxn ang="0">
                <a:pos x="connsiteX0" y="connsiteY0"/>
              </a:cxn>
              <a:cxn ang="0">
                <a:pos x="connsiteX1" y="connsiteY1"/>
              </a:cxn>
              <a:cxn ang="0">
                <a:pos x="connsiteX2" y="connsiteY2"/>
              </a:cxn>
              <a:cxn ang="0">
                <a:pos x="connsiteX3" y="connsiteY3"/>
              </a:cxn>
            </a:cxnLst>
            <a:rect l="l" t="t" r="r" b="b"/>
            <a:pathLst>
              <a:path w="1584176" h="3960440">
                <a:moveTo>
                  <a:pt x="0" y="3960440"/>
                </a:moveTo>
                <a:lnTo>
                  <a:pt x="792088" y="0"/>
                </a:lnTo>
                <a:lnTo>
                  <a:pt x="1584176" y="3960440"/>
                </a:lnTo>
                <a:cubicBezTo>
                  <a:pt x="827517" y="3712790"/>
                  <a:pt x="737609" y="3788990"/>
                  <a:pt x="0" y="3960440"/>
                </a:cubicBezTo>
                <a:close/>
              </a:path>
            </a:pathLst>
          </a:cu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2" name="Oval 11"/>
          <p:cNvSpPr/>
          <p:nvPr/>
        </p:nvSpPr>
        <p:spPr>
          <a:xfrm>
            <a:off x="6316663" y="111125"/>
            <a:ext cx="1841500" cy="1943100"/>
          </a:xfrm>
          <a:prstGeom prst="ellipse">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3" name="Oval 12"/>
          <p:cNvSpPr/>
          <p:nvPr/>
        </p:nvSpPr>
        <p:spPr>
          <a:xfrm>
            <a:off x="6999288" y="254000"/>
            <a:ext cx="1981200" cy="2016125"/>
          </a:xfrm>
          <a:prstGeom prst="ellipse">
            <a:avLst/>
          </a:prstGeom>
          <a:solidFill>
            <a:schemeClr val="bg2">
              <a:lumMod val="2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14450" y="682625"/>
            <a:ext cx="1085850" cy="787400"/>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7855 w 1107975"/>
              <a:gd name="connsiteY0" fmla="*/ 132017 h 794709"/>
              <a:gd name="connsiteX1" fmla="*/ 159872 w 1107975"/>
              <a:gd name="connsiteY1" fmla="*/ 0 h 794709"/>
              <a:gd name="connsiteX2" fmla="*/ 975958 w 1107975"/>
              <a:gd name="connsiteY2" fmla="*/ 0 h 794709"/>
              <a:gd name="connsiteX3" fmla="*/ 1107975 w 1107975"/>
              <a:gd name="connsiteY3" fmla="*/ 132017 h 794709"/>
              <a:gd name="connsiteX4" fmla="*/ 1107975 w 1107975"/>
              <a:gd name="connsiteY4" fmla="*/ 660071 h 794709"/>
              <a:gd name="connsiteX5" fmla="*/ 975958 w 1107975"/>
              <a:gd name="connsiteY5" fmla="*/ 792088 h 794709"/>
              <a:gd name="connsiteX6" fmla="*/ 34109 w 1107975"/>
              <a:gd name="connsiteY6" fmla="*/ 794709 h 794709"/>
              <a:gd name="connsiteX7" fmla="*/ 27855 w 1107975"/>
              <a:gd name="connsiteY7" fmla="*/ 660071 h 794709"/>
              <a:gd name="connsiteX8" fmla="*/ 27855 w 1107975"/>
              <a:gd name="connsiteY8" fmla="*/ 132017 h 794709"/>
              <a:gd name="connsiteX0" fmla="*/ 0 w 1080120"/>
              <a:gd name="connsiteY0" fmla="*/ 132017 h 794709"/>
              <a:gd name="connsiteX1" fmla="*/ 132017 w 1080120"/>
              <a:gd name="connsiteY1" fmla="*/ 0 h 794709"/>
              <a:gd name="connsiteX2" fmla="*/ 948103 w 1080120"/>
              <a:gd name="connsiteY2" fmla="*/ 0 h 794709"/>
              <a:gd name="connsiteX3" fmla="*/ 1080120 w 1080120"/>
              <a:gd name="connsiteY3" fmla="*/ 132017 h 794709"/>
              <a:gd name="connsiteX4" fmla="*/ 1080120 w 1080120"/>
              <a:gd name="connsiteY4" fmla="*/ 660071 h 794709"/>
              <a:gd name="connsiteX5" fmla="*/ 948103 w 1080120"/>
              <a:gd name="connsiteY5" fmla="*/ 792088 h 794709"/>
              <a:gd name="connsiteX6" fmla="*/ 6254 w 1080120"/>
              <a:gd name="connsiteY6" fmla="*/ 794709 h 794709"/>
              <a:gd name="connsiteX7" fmla="*/ 0 w 1080120"/>
              <a:gd name="connsiteY7" fmla="*/ 660071 h 794709"/>
              <a:gd name="connsiteX8" fmla="*/ 0 w 1080120"/>
              <a:gd name="connsiteY8" fmla="*/ 132017 h 794709"/>
              <a:gd name="connsiteX0" fmla="*/ 4226 w 1084346"/>
              <a:gd name="connsiteY0" fmla="*/ 132017 h 794709"/>
              <a:gd name="connsiteX1" fmla="*/ 136243 w 1084346"/>
              <a:gd name="connsiteY1" fmla="*/ 0 h 794709"/>
              <a:gd name="connsiteX2" fmla="*/ 952329 w 1084346"/>
              <a:gd name="connsiteY2" fmla="*/ 0 h 794709"/>
              <a:gd name="connsiteX3" fmla="*/ 1084346 w 1084346"/>
              <a:gd name="connsiteY3" fmla="*/ 132017 h 794709"/>
              <a:gd name="connsiteX4" fmla="*/ 1084346 w 1084346"/>
              <a:gd name="connsiteY4" fmla="*/ 660071 h 794709"/>
              <a:gd name="connsiteX5" fmla="*/ 952329 w 1084346"/>
              <a:gd name="connsiteY5" fmla="*/ 792088 h 794709"/>
              <a:gd name="connsiteX6" fmla="*/ 0 w 1084346"/>
              <a:gd name="connsiteY6" fmla="*/ 794709 h 794709"/>
              <a:gd name="connsiteX7" fmla="*/ 4226 w 1084346"/>
              <a:gd name="connsiteY7" fmla="*/ 660071 h 794709"/>
              <a:gd name="connsiteX8" fmla="*/ 4226 w 1084346"/>
              <a:gd name="connsiteY8" fmla="*/ 132017 h 794709"/>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3634 w 1080120"/>
              <a:gd name="connsiteY6" fmla="*/ 786849 h 792088"/>
              <a:gd name="connsiteX7" fmla="*/ 0 w 1080120"/>
              <a:gd name="connsiteY7" fmla="*/ 660071 h 792088"/>
              <a:gd name="connsiteX8" fmla="*/ 0 w 1080120"/>
              <a:gd name="connsiteY8" fmla="*/ 132017 h 792088"/>
              <a:gd name="connsiteX0" fmla="*/ 0 w 1113719"/>
              <a:gd name="connsiteY0" fmla="*/ 132017 h 797328"/>
              <a:gd name="connsiteX1" fmla="*/ 132017 w 1113719"/>
              <a:gd name="connsiteY1" fmla="*/ 0 h 797328"/>
              <a:gd name="connsiteX2" fmla="*/ 948103 w 1113719"/>
              <a:gd name="connsiteY2" fmla="*/ 0 h 797328"/>
              <a:gd name="connsiteX3" fmla="*/ 1080120 w 1113719"/>
              <a:gd name="connsiteY3" fmla="*/ 132017 h 797328"/>
              <a:gd name="connsiteX4" fmla="*/ 1080120 w 1113719"/>
              <a:gd name="connsiteY4" fmla="*/ 660071 h 797328"/>
              <a:gd name="connsiteX5" fmla="*/ 1081726 w 1113719"/>
              <a:gd name="connsiteY5" fmla="*/ 797328 h 797328"/>
              <a:gd name="connsiteX6" fmla="*/ 3634 w 1113719"/>
              <a:gd name="connsiteY6" fmla="*/ 786849 h 797328"/>
              <a:gd name="connsiteX7" fmla="*/ 0 w 1113719"/>
              <a:gd name="connsiteY7" fmla="*/ 660071 h 797328"/>
              <a:gd name="connsiteX8" fmla="*/ 0 w 1113719"/>
              <a:gd name="connsiteY8" fmla="*/ 132017 h 797328"/>
              <a:gd name="connsiteX0" fmla="*/ 0 w 1082398"/>
              <a:gd name="connsiteY0" fmla="*/ 132017 h 797328"/>
              <a:gd name="connsiteX1" fmla="*/ 132017 w 1082398"/>
              <a:gd name="connsiteY1" fmla="*/ 0 h 797328"/>
              <a:gd name="connsiteX2" fmla="*/ 948103 w 1082398"/>
              <a:gd name="connsiteY2" fmla="*/ 0 h 797328"/>
              <a:gd name="connsiteX3" fmla="*/ 1080120 w 1082398"/>
              <a:gd name="connsiteY3" fmla="*/ 132017 h 797328"/>
              <a:gd name="connsiteX4" fmla="*/ 1080120 w 1082398"/>
              <a:gd name="connsiteY4" fmla="*/ 660071 h 797328"/>
              <a:gd name="connsiteX5" fmla="*/ 1081726 w 1082398"/>
              <a:gd name="connsiteY5" fmla="*/ 797328 h 797328"/>
              <a:gd name="connsiteX6" fmla="*/ 3634 w 1082398"/>
              <a:gd name="connsiteY6" fmla="*/ 786849 h 797328"/>
              <a:gd name="connsiteX7" fmla="*/ 0 w 1082398"/>
              <a:gd name="connsiteY7" fmla="*/ 660071 h 797328"/>
              <a:gd name="connsiteX8" fmla="*/ 0 w 1082398"/>
              <a:gd name="connsiteY8" fmla="*/ 132017 h 797328"/>
              <a:gd name="connsiteX0" fmla="*/ 0 w 1086939"/>
              <a:gd name="connsiteY0" fmla="*/ 132017 h 786849"/>
              <a:gd name="connsiteX1" fmla="*/ 132017 w 1086939"/>
              <a:gd name="connsiteY1" fmla="*/ 0 h 786849"/>
              <a:gd name="connsiteX2" fmla="*/ 948103 w 1086939"/>
              <a:gd name="connsiteY2" fmla="*/ 0 h 786849"/>
              <a:gd name="connsiteX3" fmla="*/ 1080120 w 1086939"/>
              <a:gd name="connsiteY3" fmla="*/ 132017 h 786849"/>
              <a:gd name="connsiteX4" fmla="*/ 1080120 w 1086939"/>
              <a:gd name="connsiteY4" fmla="*/ 660071 h 786849"/>
              <a:gd name="connsiteX5" fmla="*/ 1086590 w 1086939"/>
              <a:gd name="connsiteY5" fmla="*/ 782737 h 786849"/>
              <a:gd name="connsiteX6" fmla="*/ 3634 w 1086939"/>
              <a:gd name="connsiteY6" fmla="*/ 786849 h 786849"/>
              <a:gd name="connsiteX7" fmla="*/ 0 w 1086939"/>
              <a:gd name="connsiteY7" fmla="*/ 660071 h 786849"/>
              <a:gd name="connsiteX8" fmla="*/ 0 w 1086939"/>
              <a:gd name="connsiteY8" fmla="*/ 132017 h 78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6939" h="786849">
                <a:moveTo>
                  <a:pt x="0" y="132017"/>
                </a:moveTo>
                <a:cubicBezTo>
                  <a:pt x="0" y="59106"/>
                  <a:pt x="59106" y="0"/>
                  <a:pt x="132017" y="0"/>
                </a:cubicBezTo>
                <a:lnTo>
                  <a:pt x="948103" y="0"/>
                </a:lnTo>
                <a:cubicBezTo>
                  <a:pt x="1021014" y="0"/>
                  <a:pt x="1080120" y="59106"/>
                  <a:pt x="1080120" y="132017"/>
                </a:cubicBezTo>
                <a:lnTo>
                  <a:pt x="1080120" y="660071"/>
                </a:lnTo>
                <a:cubicBezTo>
                  <a:pt x="1080120" y="732982"/>
                  <a:pt x="1088760" y="698895"/>
                  <a:pt x="1086590" y="782737"/>
                </a:cubicBezTo>
                <a:lnTo>
                  <a:pt x="3634" y="786849"/>
                </a:lnTo>
                <a:cubicBezTo>
                  <a:pt x="4085" y="710868"/>
                  <a:pt x="0" y="732982"/>
                  <a:pt x="0" y="660071"/>
                </a:cubicBezTo>
                <a:lnTo>
                  <a:pt x="0" y="132017"/>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6" name="Rounded Rectangle 5"/>
          <p:cNvSpPr/>
          <p:nvPr/>
        </p:nvSpPr>
        <p:spPr>
          <a:xfrm>
            <a:off x="1792288" y="3789363"/>
            <a:ext cx="144462" cy="1584325"/>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 name="Rounded Rectangle 2"/>
          <p:cNvSpPr/>
          <p:nvPr/>
        </p:nvSpPr>
        <p:spPr>
          <a:xfrm>
            <a:off x="1317625" y="1470025"/>
            <a:ext cx="1084263" cy="806450"/>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4184 w 1104304"/>
              <a:gd name="connsiteY0" fmla="*/ 139877 h 799948"/>
              <a:gd name="connsiteX1" fmla="*/ 35678 w 1104304"/>
              <a:gd name="connsiteY1" fmla="*/ 0 h 799948"/>
              <a:gd name="connsiteX2" fmla="*/ 972287 w 1104304"/>
              <a:gd name="connsiteY2" fmla="*/ 7860 h 799948"/>
              <a:gd name="connsiteX3" fmla="*/ 1104304 w 1104304"/>
              <a:gd name="connsiteY3" fmla="*/ 139877 h 799948"/>
              <a:gd name="connsiteX4" fmla="*/ 1104304 w 1104304"/>
              <a:gd name="connsiteY4" fmla="*/ 667931 h 799948"/>
              <a:gd name="connsiteX5" fmla="*/ 972287 w 1104304"/>
              <a:gd name="connsiteY5" fmla="*/ 799948 h 799948"/>
              <a:gd name="connsiteX6" fmla="*/ 156201 w 1104304"/>
              <a:gd name="connsiteY6" fmla="*/ 799948 h 799948"/>
              <a:gd name="connsiteX7" fmla="*/ 24184 w 1104304"/>
              <a:gd name="connsiteY7" fmla="*/ 667931 h 799948"/>
              <a:gd name="connsiteX8" fmla="*/ 24184 w 1104304"/>
              <a:gd name="connsiteY8" fmla="*/ 139877 h 799948"/>
              <a:gd name="connsiteX0" fmla="*/ 28 w 1080148"/>
              <a:gd name="connsiteY0" fmla="*/ 147504 h 807575"/>
              <a:gd name="connsiteX1" fmla="*/ 11522 w 1080148"/>
              <a:gd name="connsiteY1" fmla="*/ 7627 h 807575"/>
              <a:gd name="connsiteX2" fmla="*/ 948131 w 1080148"/>
              <a:gd name="connsiteY2" fmla="*/ 1548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8 w 1119734"/>
              <a:gd name="connsiteY0" fmla="*/ 147504 h 807575"/>
              <a:gd name="connsiteX1" fmla="*/ 11522 w 1119734"/>
              <a:gd name="connsiteY1" fmla="*/ 7627 h 807575"/>
              <a:gd name="connsiteX2" fmla="*/ 1089614 w 1119734"/>
              <a:gd name="connsiteY2" fmla="*/ 12867 h 807575"/>
              <a:gd name="connsiteX3" fmla="*/ 1080148 w 1119734"/>
              <a:gd name="connsiteY3" fmla="*/ 147504 h 807575"/>
              <a:gd name="connsiteX4" fmla="*/ 1080148 w 1119734"/>
              <a:gd name="connsiteY4" fmla="*/ 675558 h 807575"/>
              <a:gd name="connsiteX5" fmla="*/ 948131 w 1119734"/>
              <a:gd name="connsiteY5" fmla="*/ 807575 h 807575"/>
              <a:gd name="connsiteX6" fmla="*/ 132045 w 1119734"/>
              <a:gd name="connsiteY6" fmla="*/ 807575 h 807575"/>
              <a:gd name="connsiteX7" fmla="*/ 28 w 1119734"/>
              <a:gd name="connsiteY7" fmla="*/ 675558 h 807575"/>
              <a:gd name="connsiteX8" fmla="*/ 28 w 1119734"/>
              <a:gd name="connsiteY8" fmla="*/ 147504 h 807575"/>
              <a:gd name="connsiteX0" fmla="*/ 28 w 1089614"/>
              <a:gd name="connsiteY0" fmla="*/ 147504 h 807575"/>
              <a:gd name="connsiteX1" fmla="*/ 11522 w 1089614"/>
              <a:gd name="connsiteY1" fmla="*/ 7627 h 807575"/>
              <a:gd name="connsiteX2" fmla="*/ 1089614 w 1089614"/>
              <a:gd name="connsiteY2" fmla="*/ 12867 h 807575"/>
              <a:gd name="connsiteX3" fmla="*/ 1080148 w 1089614"/>
              <a:gd name="connsiteY3" fmla="*/ 147504 h 807575"/>
              <a:gd name="connsiteX4" fmla="*/ 1080148 w 1089614"/>
              <a:gd name="connsiteY4" fmla="*/ 675558 h 807575"/>
              <a:gd name="connsiteX5" fmla="*/ 948131 w 1089614"/>
              <a:gd name="connsiteY5" fmla="*/ 807575 h 807575"/>
              <a:gd name="connsiteX6" fmla="*/ 132045 w 1089614"/>
              <a:gd name="connsiteY6" fmla="*/ 807575 h 807575"/>
              <a:gd name="connsiteX7" fmla="*/ 28 w 1089614"/>
              <a:gd name="connsiteY7" fmla="*/ 675558 h 807575"/>
              <a:gd name="connsiteX8" fmla="*/ 28 w 1089614"/>
              <a:gd name="connsiteY8" fmla="*/ 147504 h 807575"/>
              <a:gd name="connsiteX0" fmla="*/ 28 w 1091494"/>
              <a:gd name="connsiteY0" fmla="*/ 147504 h 807575"/>
              <a:gd name="connsiteX1" fmla="*/ 11522 w 1091494"/>
              <a:gd name="connsiteY1" fmla="*/ 7627 h 807575"/>
              <a:gd name="connsiteX2" fmla="*/ 1089614 w 1091494"/>
              <a:gd name="connsiteY2" fmla="*/ 12867 h 807575"/>
              <a:gd name="connsiteX3" fmla="*/ 1080148 w 1091494"/>
              <a:gd name="connsiteY3" fmla="*/ 147504 h 807575"/>
              <a:gd name="connsiteX4" fmla="*/ 1080148 w 1091494"/>
              <a:gd name="connsiteY4" fmla="*/ 675558 h 807575"/>
              <a:gd name="connsiteX5" fmla="*/ 948131 w 1091494"/>
              <a:gd name="connsiteY5" fmla="*/ 807575 h 807575"/>
              <a:gd name="connsiteX6" fmla="*/ 132045 w 1091494"/>
              <a:gd name="connsiteY6" fmla="*/ 807575 h 807575"/>
              <a:gd name="connsiteX7" fmla="*/ 28 w 1091494"/>
              <a:gd name="connsiteY7" fmla="*/ 675558 h 807575"/>
              <a:gd name="connsiteX8" fmla="*/ 28 w 1091494"/>
              <a:gd name="connsiteY8" fmla="*/ 147504 h 807575"/>
              <a:gd name="connsiteX0" fmla="*/ 28 w 1082712"/>
              <a:gd name="connsiteY0" fmla="*/ 147504 h 807575"/>
              <a:gd name="connsiteX1" fmla="*/ 11522 w 1082712"/>
              <a:gd name="connsiteY1" fmla="*/ 7627 h 807575"/>
              <a:gd name="connsiteX2" fmla="*/ 1079134 w 1082712"/>
              <a:gd name="connsiteY2" fmla="*/ 12867 h 807575"/>
              <a:gd name="connsiteX3" fmla="*/ 1080148 w 1082712"/>
              <a:gd name="connsiteY3" fmla="*/ 147504 h 807575"/>
              <a:gd name="connsiteX4" fmla="*/ 1080148 w 1082712"/>
              <a:gd name="connsiteY4" fmla="*/ 675558 h 807575"/>
              <a:gd name="connsiteX5" fmla="*/ 948131 w 1082712"/>
              <a:gd name="connsiteY5" fmla="*/ 807575 h 807575"/>
              <a:gd name="connsiteX6" fmla="*/ 132045 w 1082712"/>
              <a:gd name="connsiteY6" fmla="*/ 807575 h 807575"/>
              <a:gd name="connsiteX7" fmla="*/ 28 w 1082712"/>
              <a:gd name="connsiteY7" fmla="*/ 675558 h 807575"/>
              <a:gd name="connsiteX8" fmla="*/ 28 w 1082712"/>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9740 w 1109860"/>
              <a:gd name="connsiteY0" fmla="*/ 147504 h 810195"/>
              <a:gd name="connsiteX1" fmla="*/ 41234 w 1109860"/>
              <a:gd name="connsiteY1" fmla="*/ 7627 h 810195"/>
              <a:gd name="connsiteX2" fmla="*/ 1108846 w 1109860"/>
              <a:gd name="connsiteY2" fmla="*/ 12867 h 810195"/>
              <a:gd name="connsiteX3" fmla="*/ 1109860 w 1109860"/>
              <a:gd name="connsiteY3" fmla="*/ 147504 h 810195"/>
              <a:gd name="connsiteX4" fmla="*/ 1109860 w 1109860"/>
              <a:gd name="connsiteY4" fmla="*/ 675558 h 810195"/>
              <a:gd name="connsiteX5" fmla="*/ 977843 w 1109860"/>
              <a:gd name="connsiteY5" fmla="*/ 807575 h 810195"/>
              <a:gd name="connsiteX6" fmla="*/ 33374 w 1109860"/>
              <a:gd name="connsiteY6" fmla="*/ 810195 h 810195"/>
              <a:gd name="connsiteX7" fmla="*/ 29740 w 1109860"/>
              <a:gd name="connsiteY7" fmla="*/ 675558 h 810195"/>
              <a:gd name="connsiteX8" fmla="*/ 29740 w 1109860"/>
              <a:gd name="connsiteY8" fmla="*/ 147504 h 810195"/>
              <a:gd name="connsiteX0" fmla="*/ 28 w 1080148"/>
              <a:gd name="connsiteY0" fmla="*/ 147504 h 810195"/>
              <a:gd name="connsiteX1" fmla="*/ 11522 w 1080148"/>
              <a:gd name="connsiteY1" fmla="*/ 7627 h 810195"/>
              <a:gd name="connsiteX2" fmla="*/ 1079134 w 1080148"/>
              <a:gd name="connsiteY2" fmla="*/ 12867 h 810195"/>
              <a:gd name="connsiteX3" fmla="*/ 1080148 w 1080148"/>
              <a:gd name="connsiteY3" fmla="*/ 147504 h 810195"/>
              <a:gd name="connsiteX4" fmla="*/ 1080148 w 1080148"/>
              <a:gd name="connsiteY4" fmla="*/ 675558 h 810195"/>
              <a:gd name="connsiteX5" fmla="*/ 948131 w 1080148"/>
              <a:gd name="connsiteY5" fmla="*/ 807575 h 810195"/>
              <a:gd name="connsiteX6" fmla="*/ 3662 w 1080148"/>
              <a:gd name="connsiteY6" fmla="*/ 810195 h 810195"/>
              <a:gd name="connsiteX7" fmla="*/ 28 w 1080148"/>
              <a:gd name="connsiteY7" fmla="*/ 675558 h 810195"/>
              <a:gd name="connsiteX8" fmla="*/ 28 w 1080148"/>
              <a:gd name="connsiteY8" fmla="*/ 147504 h 810195"/>
              <a:gd name="connsiteX0" fmla="*/ 4226 w 1084346"/>
              <a:gd name="connsiteY0" fmla="*/ 147504 h 807575"/>
              <a:gd name="connsiteX1" fmla="*/ 15720 w 1084346"/>
              <a:gd name="connsiteY1" fmla="*/ 7627 h 807575"/>
              <a:gd name="connsiteX2" fmla="*/ 1083332 w 1084346"/>
              <a:gd name="connsiteY2" fmla="*/ 12867 h 807575"/>
              <a:gd name="connsiteX3" fmla="*/ 1084346 w 1084346"/>
              <a:gd name="connsiteY3" fmla="*/ 147504 h 807575"/>
              <a:gd name="connsiteX4" fmla="*/ 1084346 w 1084346"/>
              <a:gd name="connsiteY4" fmla="*/ 675558 h 807575"/>
              <a:gd name="connsiteX5" fmla="*/ 952329 w 1084346"/>
              <a:gd name="connsiteY5" fmla="*/ 807575 h 807575"/>
              <a:gd name="connsiteX6" fmla="*/ 0 w 1084346"/>
              <a:gd name="connsiteY6" fmla="*/ 807575 h 807575"/>
              <a:gd name="connsiteX7" fmla="*/ 4226 w 1084346"/>
              <a:gd name="connsiteY7" fmla="*/ 675558 h 807575"/>
              <a:gd name="connsiteX8" fmla="*/ 4226 w 1084346"/>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3662 w 1080148"/>
              <a:gd name="connsiteY6" fmla="*/ 807575 h 807575"/>
              <a:gd name="connsiteX7" fmla="*/ 28 w 1080148"/>
              <a:gd name="connsiteY7" fmla="*/ 675558 h 807575"/>
              <a:gd name="connsiteX8" fmla="*/ 28 w 1080148"/>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948225 w 1080242"/>
              <a:gd name="connsiteY5" fmla="*/ 807575 h 807575"/>
              <a:gd name="connsiteX6" fmla="*/ 3756 w 1080242"/>
              <a:gd name="connsiteY6" fmla="*/ 807575 h 807575"/>
              <a:gd name="connsiteX7" fmla="*/ 122 w 1080242"/>
              <a:gd name="connsiteY7" fmla="*/ 675558 h 807575"/>
              <a:gd name="connsiteX8" fmla="*/ 122 w 1080242"/>
              <a:gd name="connsiteY8" fmla="*/ 147504 h 807575"/>
              <a:gd name="connsiteX0" fmla="*/ 122 w 1108097"/>
              <a:gd name="connsiteY0" fmla="*/ 147504 h 807575"/>
              <a:gd name="connsiteX1" fmla="*/ 11616 w 1108097"/>
              <a:gd name="connsiteY1" fmla="*/ 7627 h 807575"/>
              <a:gd name="connsiteX2" fmla="*/ 1079228 w 1108097"/>
              <a:gd name="connsiteY2" fmla="*/ 12867 h 807575"/>
              <a:gd name="connsiteX3" fmla="*/ 1080242 w 1108097"/>
              <a:gd name="connsiteY3" fmla="*/ 147504 h 807575"/>
              <a:gd name="connsiteX4" fmla="*/ 1080242 w 1108097"/>
              <a:gd name="connsiteY4" fmla="*/ 675558 h 807575"/>
              <a:gd name="connsiteX5" fmla="*/ 1073987 w 1108097"/>
              <a:gd name="connsiteY5" fmla="*/ 802335 h 807575"/>
              <a:gd name="connsiteX6" fmla="*/ 3756 w 1108097"/>
              <a:gd name="connsiteY6" fmla="*/ 807575 h 807575"/>
              <a:gd name="connsiteX7" fmla="*/ 122 w 1108097"/>
              <a:gd name="connsiteY7" fmla="*/ 675558 h 807575"/>
              <a:gd name="connsiteX8" fmla="*/ 122 w 1108097"/>
              <a:gd name="connsiteY8" fmla="*/ 147504 h 807575"/>
              <a:gd name="connsiteX0" fmla="*/ 122 w 1082884"/>
              <a:gd name="connsiteY0" fmla="*/ 147504 h 807575"/>
              <a:gd name="connsiteX1" fmla="*/ 11616 w 1082884"/>
              <a:gd name="connsiteY1" fmla="*/ 7627 h 807575"/>
              <a:gd name="connsiteX2" fmla="*/ 1079228 w 1082884"/>
              <a:gd name="connsiteY2" fmla="*/ 12867 h 807575"/>
              <a:gd name="connsiteX3" fmla="*/ 1080242 w 1082884"/>
              <a:gd name="connsiteY3" fmla="*/ 147504 h 807575"/>
              <a:gd name="connsiteX4" fmla="*/ 1080242 w 1082884"/>
              <a:gd name="connsiteY4" fmla="*/ 675558 h 807575"/>
              <a:gd name="connsiteX5" fmla="*/ 1073987 w 1082884"/>
              <a:gd name="connsiteY5" fmla="*/ 802335 h 807575"/>
              <a:gd name="connsiteX6" fmla="*/ 3756 w 1082884"/>
              <a:gd name="connsiteY6" fmla="*/ 807575 h 807575"/>
              <a:gd name="connsiteX7" fmla="*/ 122 w 1082884"/>
              <a:gd name="connsiteY7" fmla="*/ 675558 h 807575"/>
              <a:gd name="connsiteX8" fmla="*/ 122 w 1082884"/>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1073987 w 1080242"/>
              <a:gd name="connsiteY5" fmla="*/ 802335 h 807575"/>
              <a:gd name="connsiteX6" fmla="*/ 3756 w 1080242"/>
              <a:gd name="connsiteY6" fmla="*/ 807575 h 807575"/>
              <a:gd name="connsiteX7" fmla="*/ 122 w 1080242"/>
              <a:gd name="connsiteY7" fmla="*/ 675558 h 807575"/>
              <a:gd name="connsiteX8" fmla="*/ 122 w 1080242"/>
              <a:gd name="connsiteY8" fmla="*/ 147504 h 807575"/>
              <a:gd name="connsiteX0" fmla="*/ 122 w 1081847"/>
              <a:gd name="connsiteY0" fmla="*/ 147504 h 807575"/>
              <a:gd name="connsiteX1" fmla="*/ 11616 w 1081847"/>
              <a:gd name="connsiteY1" fmla="*/ 7627 h 807575"/>
              <a:gd name="connsiteX2" fmla="*/ 1079228 w 1081847"/>
              <a:gd name="connsiteY2" fmla="*/ 12867 h 807575"/>
              <a:gd name="connsiteX3" fmla="*/ 1080242 w 1081847"/>
              <a:gd name="connsiteY3" fmla="*/ 147504 h 807575"/>
              <a:gd name="connsiteX4" fmla="*/ 1080242 w 1081847"/>
              <a:gd name="connsiteY4" fmla="*/ 675558 h 807575"/>
              <a:gd name="connsiteX5" fmla="*/ 1081847 w 1081847"/>
              <a:gd name="connsiteY5" fmla="*/ 802335 h 807575"/>
              <a:gd name="connsiteX6" fmla="*/ 3756 w 1081847"/>
              <a:gd name="connsiteY6" fmla="*/ 807575 h 807575"/>
              <a:gd name="connsiteX7" fmla="*/ 122 w 1081847"/>
              <a:gd name="connsiteY7" fmla="*/ 675558 h 807575"/>
              <a:gd name="connsiteX8" fmla="*/ 122 w 1081847"/>
              <a:gd name="connsiteY8" fmla="*/ 147504 h 807575"/>
              <a:gd name="connsiteX0" fmla="*/ 122 w 1083626"/>
              <a:gd name="connsiteY0" fmla="*/ 147504 h 807575"/>
              <a:gd name="connsiteX1" fmla="*/ 11616 w 1083626"/>
              <a:gd name="connsiteY1" fmla="*/ 7627 h 807575"/>
              <a:gd name="connsiteX2" fmla="*/ 1079228 w 1083626"/>
              <a:gd name="connsiteY2" fmla="*/ 12867 h 807575"/>
              <a:gd name="connsiteX3" fmla="*/ 1080242 w 1083626"/>
              <a:gd name="connsiteY3" fmla="*/ 147504 h 807575"/>
              <a:gd name="connsiteX4" fmla="*/ 1080242 w 1083626"/>
              <a:gd name="connsiteY4" fmla="*/ 675558 h 807575"/>
              <a:gd name="connsiteX5" fmla="*/ 1081847 w 1083626"/>
              <a:gd name="connsiteY5" fmla="*/ 802335 h 807575"/>
              <a:gd name="connsiteX6" fmla="*/ 3756 w 1083626"/>
              <a:gd name="connsiteY6" fmla="*/ 807575 h 807575"/>
              <a:gd name="connsiteX7" fmla="*/ 122 w 1083626"/>
              <a:gd name="connsiteY7" fmla="*/ 675558 h 807575"/>
              <a:gd name="connsiteX8" fmla="*/ 122 w 1083626"/>
              <a:gd name="connsiteY8" fmla="*/ 147504 h 807575"/>
              <a:gd name="connsiteX0" fmla="*/ 122 w 1083626"/>
              <a:gd name="connsiteY0" fmla="*/ 147504 h 807575"/>
              <a:gd name="connsiteX1" fmla="*/ 11616 w 1083626"/>
              <a:gd name="connsiteY1" fmla="*/ 7627 h 807575"/>
              <a:gd name="connsiteX2" fmla="*/ 1079228 w 1083626"/>
              <a:gd name="connsiteY2" fmla="*/ 3139 h 807575"/>
              <a:gd name="connsiteX3" fmla="*/ 1080242 w 1083626"/>
              <a:gd name="connsiteY3" fmla="*/ 147504 h 807575"/>
              <a:gd name="connsiteX4" fmla="*/ 1080242 w 1083626"/>
              <a:gd name="connsiteY4" fmla="*/ 675558 h 807575"/>
              <a:gd name="connsiteX5" fmla="*/ 1081847 w 1083626"/>
              <a:gd name="connsiteY5" fmla="*/ 802335 h 807575"/>
              <a:gd name="connsiteX6" fmla="*/ 3756 w 1083626"/>
              <a:gd name="connsiteY6" fmla="*/ 807575 h 807575"/>
              <a:gd name="connsiteX7" fmla="*/ 122 w 1083626"/>
              <a:gd name="connsiteY7" fmla="*/ 675558 h 807575"/>
              <a:gd name="connsiteX8" fmla="*/ 122 w 1083626"/>
              <a:gd name="connsiteY8" fmla="*/ 147504 h 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626" h="807575">
                <a:moveTo>
                  <a:pt x="122" y="147504"/>
                </a:moveTo>
                <a:cubicBezTo>
                  <a:pt x="122" y="74593"/>
                  <a:pt x="-1034" y="-29054"/>
                  <a:pt x="11616" y="7627"/>
                </a:cubicBezTo>
                <a:lnTo>
                  <a:pt x="1079228" y="3139"/>
                </a:lnTo>
                <a:cubicBezTo>
                  <a:pt x="1078778" y="81741"/>
                  <a:pt x="1080242" y="74593"/>
                  <a:pt x="1080242" y="147504"/>
                </a:cubicBezTo>
                <a:lnTo>
                  <a:pt x="1080242" y="675558"/>
                </a:lnTo>
                <a:cubicBezTo>
                  <a:pt x="1080242" y="748469"/>
                  <a:pt x="1086637" y="723733"/>
                  <a:pt x="1081847" y="802335"/>
                </a:cubicBezTo>
                <a:lnTo>
                  <a:pt x="3756" y="807575"/>
                </a:lnTo>
                <a:cubicBezTo>
                  <a:pt x="-1033" y="728973"/>
                  <a:pt x="122" y="748469"/>
                  <a:pt x="122" y="675558"/>
                </a:cubicBezTo>
                <a:lnTo>
                  <a:pt x="122" y="147504"/>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Rounded Rectangle 1"/>
          <p:cNvSpPr/>
          <p:nvPr/>
        </p:nvSpPr>
        <p:spPr>
          <a:xfrm flipV="1">
            <a:off x="1317625" y="3067050"/>
            <a:ext cx="1082675" cy="796925"/>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7855 w 1107975"/>
              <a:gd name="connsiteY0" fmla="*/ 132017 h 794709"/>
              <a:gd name="connsiteX1" fmla="*/ 159872 w 1107975"/>
              <a:gd name="connsiteY1" fmla="*/ 0 h 794709"/>
              <a:gd name="connsiteX2" fmla="*/ 975958 w 1107975"/>
              <a:gd name="connsiteY2" fmla="*/ 0 h 794709"/>
              <a:gd name="connsiteX3" fmla="*/ 1107975 w 1107975"/>
              <a:gd name="connsiteY3" fmla="*/ 132017 h 794709"/>
              <a:gd name="connsiteX4" fmla="*/ 1107975 w 1107975"/>
              <a:gd name="connsiteY4" fmla="*/ 660071 h 794709"/>
              <a:gd name="connsiteX5" fmla="*/ 975958 w 1107975"/>
              <a:gd name="connsiteY5" fmla="*/ 792088 h 794709"/>
              <a:gd name="connsiteX6" fmla="*/ 34109 w 1107975"/>
              <a:gd name="connsiteY6" fmla="*/ 794709 h 794709"/>
              <a:gd name="connsiteX7" fmla="*/ 27855 w 1107975"/>
              <a:gd name="connsiteY7" fmla="*/ 660071 h 794709"/>
              <a:gd name="connsiteX8" fmla="*/ 27855 w 1107975"/>
              <a:gd name="connsiteY8" fmla="*/ 132017 h 794709"/>
              <a:gd name="connsiteX0" fmla="*/ 0 w 1080120"/>
              <a:gd name="connsiteY0" fmla="*/ 132017 h 794709"/>
              <a:gd name="connsiteX1" fmla="*/ 132017 w 1080120"/>
              <a:gd name="connsiteY1" fmla="*/ 0 h 794709"/>
              <a:gd name="connsiteX2" fmla="*/ 948103 w 1080120"/>
              <a:gd name="connsiteY2" fmla="*/ 0 h 794709"/>
              <a:gd name="connsiteX3" fmla="*/ 1080120 w 1080120"/>
              <a:gd name="connsiteY3" fmla="*/ 132017 h 794709"/>
              <a:gd name="connsiteX4" fmla="*/ 1080120 w 1080120"/>
              <a:gd name="connsiteY4" fmla="*/ 660071 h 794709"/>
              <a:gd name="connsiteX5" fmla="*/ 948103 w 1080120"/>
              <a:gd name="connsiteY5" fmla="*/ 792088 h 794709"/>
              <a:gd name="connsiteX6" fmla="*/ 6254 w 1080120"/>
              <a:gd name="connsiteY6" fmla="*/ 794709 h 794709"/>
              <a:gd name="connsiteX7" fmla="*/ 0 w 1080120"/>
              <a:gd name="connsiteY7" fmla="*/ 660071 h 794709"/>
              <a:gd name="connsiteX8" fmla="*/ 0 w 1080120"/>
              <a:gd name="connsiteY8" fmla="*/ 132017 h 794709"/>
              <a:gd name="connsiteX0" fmla="*/ 4226 w 1084346"/>
              <a:gd name="connsiteY0" fmla="*/ 132017 h 794709"/>
              <a:gd name="connsiteX1" fmla="*/ 136243 w 1084346"/>
              <a:gd name="connsiteY1" fmla="*/ 0 h 794709"/>
              <a:gd name="connsiteX2" fmla="*/ 952329 w 1084346"/>
              <a:gd name="connsiteY2" fmla="*/ 0 h 794709"/>
              <a:gd name="connsiteX3" fmla="*/ 1084346 w 1084346"/>
              <a:gd name="connsiteY3" fmla="*/ 132017 h 794709"/>
              <a:gd name="connsiteX4" fmla="*/ 1084346 w 1084346"/>
              <a:gd name="connsiteY4" fmla="*/ 660071 h 794709"/>
              <a:gd name="connsiteX5" fmla="*/ 952329 w 1084346"/>
              <a:gd name="connsiteY5" fmla="*/ 792088 h 794709"/>
              <a:gd name="connsiteX6" fmla="*/ 0 w 1084346"/>
              <a:gd name="connsiteY6" fmla="*/ 794709 h 794709"/>
              <a:gd name="connsiteX7" fmla="*/ 4226 w 1084346"/>
              <a:gd name="connsiteY7" fmla="*/ 660071 h 794709"/>
              <a:gd name="connsiteX8" fmla="*/ 4226 w 1084346"/>
              <a:gd name="connsiteY8" fmla="*/ 132017 h 794709"/>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3634 w 1080120"/>
              <a:gd name="connsiteY6" fmla="*/ 786849 h 792088"/>
              <a:gd name="connsiteX7" fmla="*/ 0 w 1080120"/>
              <a:gd name="connsiteY7" fmla="*/ 660071 h 792088"/>
              <a:gd name="connsiteX8" fmla="*/ 0 w 1080120"/>
              <a:gd name="connsiteY8" fmla="*/ 132017 h 792088"/>
              <a:gd name="connsiteX0" fmla="*/ 0 w 1113719"/>
              <a:gd name="connsiteY0" fmla="*/ 132017 h 797328"/>
              <a:gd name="connsiteX1" fmla="*/ 132017 w 1113719"/>
              <a:gd name="connsiteY1" fmla="*/ 0 h 797328"/>
              <a:gd name="connsiteX2" fmla="*/ 948103 w 1113719"/>
              <a:gd name="connsiteY2" fmla="*/ 0 h 797328"/>
              <a:gd name="connsiteX3" fmla="*/ 1080120 w 1113719"/>
              <a:gd name="connsiteY3" fmla="*/ 132017 h 797328"/>
              <a:gd name="connsiteX4" fmla="*/ 1080120 w 1113719"/>
              <a:gd name="connsiteY4" fmla="*/ 660071 h 797328"/>
              <a:gd name="connsiteX5" fmla="*/ 1081726 w 1113719"/>
              <a:gd name="connsiteY5" fmla="*/ 797328 h 797328"/>
              <a:gd name="connsiteX6" fmla="*/ 3634 w 1113719"/>
              <a:gd name="connsiteY6" fmla="*/ 786849 h 797328"/>
              <a:gd name="connsiteX7" fmla="*/ 0 w 1113719"/>
              <a:gd name="connsiteY7" fmla="*/ 660071 h 797328"/>
              <a:gd name="connsiteX8" fmla="*/ 0 w 1113719"/>
              <a:gd name="connsiteY8" fmla="*/ 132017 h 797328"/>
              <a:gd name="connsiteX0" fmla="*/ 0 w 1082398"/>
              <a:gd name="connsiteY0" fmla="*/ 132017 h 797328"/>
              <a:gd name="connsiteX1" fmla="*/ 132017 w 1082398"/>
              <a:gd name="connsiteY1" fmla="*/ 0 h 797328"/>
              <a:gd name="connsiteX2" fmla="*/ 948103 w 1082398"/>
              <a:gd name="connsiteY2" fmla="*/ 0 h 797328"/>
              <a:gd name="connsiteX3" fmla="*/ 1080120 w 1082398"/>
              <a:gd name="connsiteY3" fmla="*/ 132017 h 797328"/>
              <a:gd name="connsiteX4" fmla="*/ 1080120 w 1082398"/>
              <a:gd name="connsiteY4" fmla="*/ 660071 h 797328"/>
              <a:gd name="connsiteX5" fmla="*/ 1081726 w 1082398"/>
              <a:gd name="connsiteY5" fmla="*/ 797328 h 797328"/>
              <a:gd name="connsiteX6" fmla="*/ 3634 w 1082398"/>
              <a:gd name="connsiteY6" fmla="*/ 786849 h 797328"/>
              <a:gd name="connsiteX7" fmla="*/ 0 w 1082398"/>
              <a:gd name="connsiteY7" fmla="*/ 660071 h 797328"/>
              <a:gd name="connsiteX8" fmla="*/ 0 w 1082398"/>
              <a:gd name="connsiteY8" fmla="*/ 132017 h 79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2398" h="797328">
                <a:moveTo>
                  <a:pt x="0" y="132017"/>
                </a:moveTo>
                <a:cubicBezTo>
                  <a:pt x="0" y="59106"/>
                  <a:pt x="59106" y="0"/>
                  <a:pt x="132017" y="0"/>
                </a:cubicBezTo>
                <a:lnTo>
                  <a:pt x="948103" y="0"/>
                </a:lnTo>
                <a:cubicBezTo>
                  <a:pt x="1021014" y="0"/>
                  <a:pt x="1080120" y="59106"/>
                  <a:pt x="1080120" y="132017"/>
                </a:cubicBezTo>
                <a:lnTo>
                  <a:pt x="1080120" y="660071"/>
                </a:lnTo>
                <a:cubicBezTo>
                  <a:pt x="1080120" y="732982"/>
                  <a:pt x="1083896" y="713486"/>
                  <a:pt x="1081726" y="797328"/>
                </a:cubicBezTo>
                <a:lnTo>
                  <a:pt x="3634" y="786849"/>
                </a:lnTo>
                <a:cubicBezTo>
                  <a:pt x="4085" y="710868"/>
                  <a:pt x="0" y="732982"/>
                  <a:pt x="0" y="660071"/>
                </a:cubicBezTo>
                <a:lnTo>
                  <a:pt x="0" y="132017"/>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Rounded Rectangle 2"/>
          <p:cNvSpPr/>
          <p:nvPr/>
        </p:nvSpPr>
        <p:spPr>
          <a:xfrm>
            <a:off x="1317625" y="2273300"/>
            <a:ext cx="1084263" cy="811213"/>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4184 w 1104304"/>
              <a:gd name="connsiteY0" fmla="*/ 139877 h 799948"/>
              <a:gd name="connsiteX1" fmla="*/ 35678 w 1104304"/>
              <a:gd name="connsiteY1" fmla="*/ 0 h 799948"/>
              <a:gd name="connsiteX2" fmla="*/ 972287 w 1104304"/>
              <a:gd name="connsiteY2" fmla="*/ 7860 h 799948"/>
              <a:gd name="connsiteX3" fmla="*/ 1104304 w 1104304"/>
              <a:gd name="connsiteY3" fmla="*/ 139877 h 799948"/>
              <a:gd name="connsiteX4" fmla="*/ 1104304 w 1104304"/>
              <a:gd name="connsiteY4" fmla="*/ 667931 h 799948"/>
              <a:gd name="connsiteX5" fmla="*/ 972287 w 1104304"/>
              <a:gd name="connsiteY5" fmla="*/ 799948 h 799948"/>
              <a:gd name="connsiteX6" fmla="*/ 156201 w 1104304"/>
              <a:gd name="connsiteY6" fmla="*/ 799948 h 799948"/>
              <a:gd name="connsiteX7" fmla="*/ 24184 w 1104304"/>
              <a:gd name="connsiteY7" fmla="*/ 667931 h 799948"/>
              <a:gd name="connsiteX8" fmla="*/ 24184 w 1104304"/>
              <a:gd name="connsiteY8" fmla="*/ 139877 h 799948"/>
              <a:gd name="connsiteX0" fmla="*/ 28 w 1080148"/>
              <a:gd name="connsiteY0" fmla="*/ 147504 h 807575"/>
              <a:gd name="connsiteX1" fmla="*/ 11522 w 1080148"/>
              <a:gd name="connsiteY1" fmla="*/ 7627 h 807575"/>
              <a:gd name="connsiteX2" fmla="*/ 948131 w 1080148"/>
              <a:gd name="connsiteY2" fmla="*/ 1548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8 w 1119734"/>
              <a:gd name="connsiteY0" fmla="*/ 147504 h 807575"/>
              <a:gd name="connsiteX1" fmla="*/ 11522 w 1119734"/>
              <a:gd name="connsiteY1" fmla="*/ 7627 h 807575"/>
              <a:gd name="connsiteX2" fmla="*/ 1089614 w 1119734"/>
              <a:gd name="connsiteY2" fmla="*/ 12867 h 807575"/>
              <a:gd name="connsiteX3" fmla="*/ 1080148 w 1119734"/>
              <a:gd name="connsiteY3" fmla="*/ 147504 h 807575"/>
              <a:gd name="connsiteX4" fmla="*/ 1080148 w 1119734"/>
              <a:gd name="connsiteY4" fmla="*/ 675558 h 807575"/>
              <a:gd name="connsiteX5" fmla="*/ 948131 w 1119734"/>
              <a:gd name="connsiteY5" fmla="*/ 807575 h 807575"/>
              <a:gd name="connsiteX6" fmla="*/ 132045 w 1119734"/>
              <a:gd name="connsiteY6" fmla="*/ 807575 h 807575"/>
              <a:gd name="connsiteX7" fmla="*/ 28 w 1119734"/>
              <a:gd name="connsiteY7" fmla="*/ 675558 h 807575"/>
              <a:gd name="connsiteX8" fmla="*/ 28 w 1119734"/>
              <a:gd name="connsiteY8" fmla="*/ 147504 h 807575"/>
              <a:gd name="connsiteX0" fmla="*/ 28 w 1089614"/>
              <a:gd name="connsiteY0" fmla="*/ 147504 h 807575"/>
              <a:gd name="connsiteX1" fmla="*/ 11522 w 1089614"/>
              <a:gd name="connsiteY1" fmla="*/ 7627 h 807575"/>
              <a:gd name="connsiteX2" fmla="*/ 1089614 w 1089614"/>
              <a:gd name="connsiteY2" fmla="*/ 12867 h 807575"/>
              <a:gd name="connsiteX3" fmla="*/ 1080148 w 1089614"/>
              <a:gd name="connsiteY3" fmla="*/ 147504 h 807575"/>
              <a:gd name="connsiteX4" fmla="*/ 1080148 w 1089614"/>
              <a:gd name="connsiteY4" fmla="*/ 675558 h 807575"/>
              <a:gd name="connsiteX5" fmla="*/ 948131 w 1089614"/>
              <a:gd name="connsiteY5" fmla="*/ 807575 h 807575"/>
              <a:gd name="connsiteX6" fmla="*/ 132045 w 1089614"/>
              <a:gd name="connsiteY6" fmla="*/ 807575 h 807575"/>
              <a:gd name="connsiteX7" fmla="*/ 28 w 1089614"/>
              <a:gd name="connsiteY7" fmla="*/ 675558 h 807575"/>
              <a:gd name="connsiteX8" fmla="*/ 28 w 1089614"/>
              <a:gd name="connsiteY8" fmla="*/ 147504 h 807575"/>
              <a:gd name="connsiteX0" fmla="*/ 28 w 1091494"/>
              <a:gd name="connsiteY0" fmla="*/ 147504 h 807575"/>
              <a:gd name="connsiteX1" fmla="*/ 11522 w 1091494"/>
              <a:gd name="connsiteY1" fmla="*/ 7627 h 807575"/>
              <a:gd name="connsiteX2" fmla="*/ 1089614 w 1091494"/>
              <a:gd name="connsiteY2" fmla="*/ 12867 h 807575"/>
              <a:gd name="connsiteX3" fmla="*/ 1080148 w 1091494"/>
              <a:gd name="connsiteY3" fmla="*/ 147504 h 807575"/>
              <a:gd name="connsiteX4" fmla="*/ 1080148 w 1091494"/>
              <a:gd name="connsiteY4" fmla="*/ 675558 h 807575"/>
              <a:gd name="connsiteX5" fmla="*/ 948131 w 1091494"/>
              <a:gd name="connsiteY5" fmla="*/ 807575 h 807575"/>
              <a:gd name="connsiteX6" fmla="*/ 132045 w 1091494"/>
              <a:gd name="connsiteY6" fmla="*/ 807575 h 807575"/>
              <a:gd name="connsiteX7" fmla="*/ 28 w 1091494"/>
              <a:gd name="connsiteY7" fmla="*/ 675558 h 807575"/>
              <a:gd name="connsiteX8" fmla="*/ 28 w 1091494"/>
              <a:gd name="connsiteY8" fmla="*/ 147504 h 807575"/>
              <a:gd name="connsiteX0" fmla="*/ 28 w 1082712"/>
              <a:gd name="connsiteY0" fmla="*/ 147504 h 807575"/>
              <a:gd name="connsiteX1" fmla="*/ 11522 w 1082712"/>
              <a:gd name="connsiteY1" fmla="*/ 7627 h 807575"/>
              <a:gd name="connsiteX2" fmla="*/ 1079134 w 1082712"/>
              <a:gd name="connsiteY2" fmla="*/ 12867 h 807575"/>
              <a:gd name="connsiteX3" fmla="*/ 1080148 w 1082712"/>
              <a:gd name="connsiteY3" fmla="*/ 147504 h 807575"/>
              <a:gd name="connsiteX4" fmla="*/ 1080148 w 1082712"/>
              <a:gd name="connsiteY4" fmla="*/ 675558 h 807575"/>
              <a:gd name="connsiteX5" fmla="*/ 948131 w 1082712"/>
              <a:gd name="connsiteY5" fmla="*/ 807575 h 807575"/>
              <a:gd name="connsiteX6" fmla="*/ 132045 w 1082712"/>
              <a:gd name="connsiteY6" fmla="*/ 807575 h 807575"/>
              <a:gd name="connsiteX7" fmla="*/ 28 w 1082712"/>
              <a:gd name="connsiteY7" fmla="*/ 675558 h 807575"/>
              <a:gd name="connsiteX8" fmla="*/ 28 w 1082712"/>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9740 w 1109860"/>
              <a:gd name="connsiteY0" fmla="*/ 147504 h 810195"/>
              <a:gd name="connsiteX1" fmla="*/ 41234 w 1109860"/>
              <a:gd name="connsiteY1" fmla="*/ 7627 h 810195"/>
              <a:gd name="connsiteX2" fmla="*/ 1108846 w 1109860"/>
              <a:gd name="connsiteY2" fmla="*/ 12867 h 810195"/>
              <a:gd name="connsiteX3" fmla="*/ 1109860 w 1109860"/>
              <a:gd name="connsiteY3" fmla="*/ 147504 h 810195"/>
              <a:gd name="connsiteX4" fmla="*/ 1109860 w 1109860"/>
              <a:gd name="connsiteY4" fmla="*/ 675558 h 810195"/>
              <a:gd name="connsiteX5" fmla="*/ 977843 w 1109860"/>
              <a:gd name="connsiteY5" fmla="*/ 807575 h 810195"/>
              <a:gd name="connsiteX6" fmla="*/ 33374 w 1109860"/>
              <a:gd name="connsiteY6" fmla="*/ 810195 h 810195"/>
              <a:gd name="connsiteX7" fmla="*/ 29740 w 1109860"/>
              <a:gd name="connsiteY7" fmla="*/ 675558 h 810195"/>
              <a:gd name="connsiteX8" fmla="*/ 29740 w 1109860"/>
              <a:gd name="connsiteY8" fmla="*/ 147504 h 810195"/>
              <a:gd name="connsiteX0" fmla="*/ 28 w 1080148"/>
              <a:gd name="connsiteY0" fmla="*/ 147504 h 810195"/>
              <a:gd name="connsiteX1" fmla="*/ 11522 w 1080148"/>
              <a:gd name="connsiteY1" fmla="*/ 7627 h 810195"/>
              <a:gd name="connsiteX2" fmla="*/ 1079134 w 1080148"/>
              <a:gd name="connsiteY2" fmla="*/ 12867 h 810195"/>
              <a:gd name="connsiteX3" fmla="*/ 1080148 w 1080148"/>
              <a:gd name="connsiteY3" fmla="*/ 147504 h 810195"/>
              <a:gd name="connsiteX4" fmla="*/ 1080148 w 1080148"/>
              <a:gd name="connsiteY4" fmla="*/ 675558 h 810195"/>
              <a:gd name="connsiteX5" fmla="*/ 948131 w 1080148"/>
              <a:gd name="connsiteY5" fmla="*/ 807575 h 810195"/>
              <a:gd name="connsiteX6" fmla="*/ 3662 w 1080148"/>
              <a:gd name="connsiteY6" fmla="*/ 810195 h 810195"/>
              <a:gd name="connsiteX7" fmla="*/ 28 w 1080148"/>
              <a:gd name="connsiteY7" fmla="*/ 675558 h 810195"/>
              <a:gd name="connsiteX8" fmla="*/ 28 w 1080148"/>
              <a:gd name="connsiteY8" fmla="*/ 147504 h 810195"/>
              <a:gd name="connsiteX0" fmla="*/ 4226 w 1084346"/>
              <a:gd name="connsiteY0" fmla="*/ 147504 h 807575"/>
              <a:gd name="connsiteX1" fmla="*/ 15720 w 1084346"/>
              <a:gd name="connsiteY1" fmla="*/ 7627 h 807575"/>
              <a:gd name="connsiteX2" fmla="*/ 1083332 w 1084346"/>
              <a:gd name="connsiteY2" fmla="*/ 12867 h 807575"/>
              <a:gd name="connsiteX3" fmla="*/ 1084346 w 1084346"/>
              <a:gd name="connsiteY3" fmla="*/ 147504 h 807575"/>
              <a:gd name="connsiteX4" fmla="*/ 1084346 w 1084346"/>
              <a:gd name="connsiteY4" fmla="*/ 675558 h 807575"/>
              <a:gd name="connsiteX5" fmla="*/ 952329 w 1084346"/>
              <a:gd name="connsiteY5" fmla="*/ 807575 h 807575"/>
              <a:gd name="connsiteX6" fmla="*/ 0 w 1084346"/>
              <a:gd name="connsiteY6" fmla="*/ 807575 h 807575"/>
              <a:gd name="connsiteX7" fmla="*/ 4226 w 1084346"/>
              <a:gd name="connsiteY7" fmla="*/ 675558 h 807575"/>
              <a:gd name="connsiteX8" fmla="*/ 4226 w 1084346"/>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3662 w 1080148"/>
              <a:gd name="connsiteY6" fmla="*/ 807575 h 807575"/>
              <a:gd name="connsiteX7" fmla="*/ 28 w 1080148"/>
              <a:gd name="connsiteY7" fmla="*/ 675558 h 807575"/>
              <a:gd name="connsiteX8" fmla="*/ 28 w 1080148"/>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948225 w 1080242"/>
              <a:gd name="connsiteY5" fmla="*/ 807575 h 807575"/>
              <a:gd name="connsiteX6" fmla="*/ 3756 w 1080242"/>
              <a:gd name="connsiteY6" fmla="*/ 807575 h 807575"/>
              <a:gd name="connsiteX7" fmla="*/ 122 w 1080242"/>
              <a:gd name="connsiteY7" fmla="*/ 675558 h 807575"/>
              <a:gd name="connsiteX8" fmla="*/ 122 w 1080242"/>
              <a:gd name="connsiteY8" fmla="*/ 147504 h 807575"/>
              <a:gd name="connsiteX0" fmla="*/ 122 w 1108097"/>
              <a:gd name="connsiteY0" fmla="*/ 147504 h 807575"/>
              <a:gd name="connsiteX1" fmla="*/ 11616 w 1108097"/>
              <a:gd name="connsiteY1" fmla="*/ 7627 h 807575"/>
              <a:gd name="connsiteX2" fmla="*/ 1079228 w 1108097"/>
              <a:gd name="connsiteY2" fmla="*/ 12867 h 807575"/>
              <a:gd name="connsiteX3" fmla="*/ 1080242 w 1108097"/>
              <a:gd name="connsiteY3" fmla="*/ 147504 h 807575"/>
              <a:gd name="connsiteX4" fmla="*/ 1080242 w 1108097"/>
              <a:gd name="connsiteY4" fmla="*/ 675558 h 807575"/>
              <a:gd name="connsiteX5" fmla="*/ 1073987 w 1108097"/>
              <a:gd name="connsiteY5" fmla="*/ 802335 h 807575"/>
              <a:gd name="connsiteX6" fmla="*/ 3756 w 1108097"/>
              <a:gd name="connsiteY6" fmla="*/ 807575 h 807575"/>
              <a:gd name="connsiteX7" fmla="*/ 122 w 1108097"/>
              <a:gd name="connsiteY7" fmla="*/ 675558 h 807575"/>
              <a:gd name="connsiteX8" fmla="*/ 122 w 1108097"/>
              <a:gd name="connsiteY8" fmla="*/ 147504 h 807575"/>
              <a:gd name="connsiteX0" fmla="*/ 122 w 1082884"/>
              <a:gd name="connsiteY0" fmla="*/ 147504 h 807575"/>
              <a:gd name="connsiteX1" fmla="*/ 11616 w 1082884"/>
              <a:gd name="connsiteY1" fmla="*/ 7627 h 807575"/>
              <a:gd name="connsiteX2" fmla="*/ 1079228 w 1082884"/>
              <a:gd name="connsiteY2" fmla="*/ 12867 h 807575"/>
              <a:gd name="connsiteX3" fmla="*/ 1080242 w 1082884"/>
              <a:gd name="connsiteY3" fmla="*/ 147504 h 807575"/>
              <a:gd name="connsiteX4" fmla="*/ 1080242 w 1082884"/>
              <a:gd name="connsiteY4" fmla="*/ 675558 h 807575"/>
              <a:gd name="connsiteX5" fmla="*/ 1073987 w 1082884"/>
              <a:gd name="connsiteY5" fmla="*/ 802335 h 807575"/>
              <a:gd name="connsiteX6" fmla="*/ 3756 w 1082884"/>
              <a:gd name="connsiteY6" fmla="*/ 807575 h 807575"/>
              <a:gd name="connsiteX7" fmla="*/ 122 w 1082884"/>
              <a:gd name="connsiteY7" fmla="*/ 675558 h 807575"/>
              <a:gd name="connsiteX8" fmla="*/ 122 w 1082884"/>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1073987 w 1080242"/>
              <a:gd name="connsiteY5" fmla="*/ 802335 h 807575"/>
              <a:gd name="connsiteX6" fmla="*/ 3756 w 1080242"/>
              <a:gd name="connsiteY6" fmla="*/ 807575 h 807575"/>
              <a:gd name="connsiteX7" fmla="*/ 122 w 1080242"/>
              <a:gd name="connsiteY7" fmla="*/ 675558 h 807575"/>
              <a:gd name="connsiteX8" fmla="*/ 122 w 1080242"/>
              <a:gd name="connsiteY8" fmla="*/ 147504 h 807575"/>
              <a:gd name="connsiteX0" fmla="*/ 122 w 1081847"/>
              <a:gd name="connsiteY0" fmla="*/ 147504 h 807575"/>
              <a:gd name="connsiteX1" fmla="*/ 11616 w 1081847"/>
              <a:gd name="connsiteY1" fmla="*/ 7627 h 807575"/>
              <a:gd name="connsiteX2" fmla="*/ 1079228 w 1081847"/>
              <a:gd name="connsiteY2" fmla="*/ 12867 h 807575"/>
              <a:gd name="connsiteX3" fmla="*/ 1080242 w 1081847"/>
              <a:gd name="connsiteY3" fmla="*/ 147504 h 807575"/>
              <a:gd name="connsiteX4" fmla="*/ 1080242 w 1081847"/>
              <a:gd name="connsiteY4" fmla="*/ 675558 h 807575"/>
              <a:gd name="connsiteX5" fmla="*/ 1081847 w 1081847"/>
              <a:gd name="connsiteY5" fmla="*/ 802335 h 807575"/>
              <a:gd name="connsiteX6" fmla="*/ 3756 w 1081847"/>
              <a:gd name="connsiteY6" fmla="*/ 807575 h 807575"/>
              <a:gd name="connsiteX7" fmla="*/ 122 w 1081847"/>
              <a:gd name="connsiteY7" fmla="*/ 675558 h 807575"/>
              <a:gd name="connsiteX8" fmla="*/ 122 w 1081847"/>
              <a:gd name="connsiteY8" fmla="*/ 147504 h 807575"/>
              <a:gd name="connsiteX0" fmla="*/ 122 w 1083626"/>
              <a:gd name="connsiteY0" fmla="*/ 147504 h 807575"/>
              <a:gd name="connsiteX1" fmla="*/ 11616 w 1083626"/>
              <a:gd name="connsiteY1" fmla="*/ 7627 h 807575"/>
              <a:gd name="connsiteX2" fmla="*/ 1079228 w 1083626"/>
              <a:gd name="connsiteY2" fmla="*/ 12867 h 807575"/>
              <a:gd name="connsiteX3" fmla="*/ 1080242 w 1083626"/>
              <a:gd name="connsiteY3" fmla="*/ 147504 h 807575"/>
              <a:gd name="connsiteX4" fmla="*/ 1080242 w 1083626"/>
              <a:gd name="connsiteY4" fmla="*/ 675558 h 807575"/>
              <a:gd name="connsiteX5" fmla="*/ 1081847 w 1083626"/>
              <a:gd name="connsiteY5" fmla="*/ 802335 h 807575"/>
              <a:gd name="connsiteX6" fmla="*/ 3756 w 1083626"/>
              <a:gd name="connsiteY6" fmla="*/ 807575 h 807575"/>
              <a:gd name="connsiteX7" fmla="*/ 122 w 1083626"/>
              <a:gd name="connsiteY7" fmla="*/ 675558 h 807575"/>
              <a:gd name="connsiteX8" fmla="*/ 122 w 1083626"/>
              <a:gd name="connsiteY8" fmla="*/ 147504 h 807575"/>
              <a:gd name="connsiteX0" fmla="*/ 122 w 1083626"/>
              <a:gd name="connsiteY0" fmla="*/ 151305 h 811376"/>
              <a:gd name="connsiteX1" fmla="*/ 11616 w 1083626"/>
              <a:gd name="connsiteY1" fmla="*/ 11428 h 811376"/>
              <a:gd name="connsiteX2" fmla="*/ 1081610 w 1083626"/>
              <a:gd name="connsiteY2" fmla="*/ 0 h 811376"/>
              <a:gd name="connsiteX3" fmla="*/ 1080242 w 1083626"/>
              <a:gd name="connsiteY3" fmla="*/ 151305 h 811376"/>
              <a:gd name="connsiteX4" fmla="*/ 1080242 w 1083626"/>
              <a:gd name="connsiteY4" fmla="*/ 679359 h 811376"/>
              <a:gd name="connsiteX5" fmla="*/ 1081847 w 1083626"/>
              <a:gd name="connsiteY5" fmla="*/ 806136 h 811376"/>
              <a:gd name="connsiteX6" fmla="*/ 3756 w 1083626"/>
              <a:gd name="connsiteY6" fmla="*/ 811376 h 811376"/>
              <a:gd name="connsiteX7" fmla="*/ 122 w 1083626"/>
              <a:gd name="connsiteY7" fmla="*/ 679359 h 811376"/>
              <a:gd name="connsiteX8" fmla="*/ 122 w 1083626"/>
              <a:gd name="connsiteY8" fmla="*/ 151305 h 811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626" h="811376">
                <a:moveTo>
                  <a:pt x="122" y="151305"/>
                </a:moveTo>
                <a:cubicBezTo>
                  <a:pt x="122" y="78394"/>
                  <a:pt x="-1034" y="-25253"/>
                  <a:pt x="11616" y="11428"/>
                </a:cubicBezTo>
                <a:lnTo>
                  <a:pt x="1081610" y="0"/>
                </a:lnTo>
                <a:cubicBezTo>
                  <a:pt x="1081160" y="78602"/>
                  <a:pt x="1080242" y="78394"/>
                  <a:pt x="1080242" y="151305"/>
                </a:cubicBezTo>
                <a:lnTo>
                  <a:pt x="1080242" y="679359"/>
                </a:lnTo>
                <a:cubicBezTo>
                  <a:pt x="1080242" y="752270"/>
                  <a:pt x="1086637" y="727534"/>
                  <a:pt x="1081847" y="806136"/>
                </a:cubicBezTo>
                <a:lnTo>
                  <a:pt x="3756" y="811376"/>
                </a:lnTo>
                <a:cubicBezTo>
                  <a:pt x="-1033" y="732774"/>
                  <a:pt x="122" y="752270"/>
                  <a:pt x="122" y="679359"/>
                </a:cubicBezTo>
                <a:lnTo>
                  <a:pt x="122" y="151305"/>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Rounded Rectangle 1"/>
          <p:cNvSpPr/>
          <p:nvPr/>
        </p:nvSpPr>
        <p:spPr>
          <a:xfrm>
            <a:off x="2700338" y="711200"/>
            <a:ext cx="1082675" cy="796925"/>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7855 w 1107975"/>
              <a:gd name="connsiteY0" fmla="*/ 132017 h 794709"/>
              <a:gd name="connsiteX1" fmla="*/ 159872 w 1107975"/>
              <a:gd name="connsiteY1" fmla="*/ 0 h 794709"/>
              <a:gd name="connsiteX2" fmla="*/ 975958 w 1107975"/>
              <a:gd name="connsiteY2" fmla="*/ 0 h 794709"/>
              <a:gd name="connsiteX3" fmla="*/ 1107975 w 1107975"/>
              <a:gd name="connsiteY3" fmla="*/ 132017 h 794709"/>
              <a:gd name="connsiteX4" fmla="*/ 1107975 w 1107975"/>
              <a:gd name="connsiteY4" fmla="*/ 660071 h 794709"/>
              <a:gd name="connsiteX5" fmla="*/ 975958 w 1107975"/>
              <a:gd name="connsiteY5" fmla="*/ 792088 h 794709"/>
              <a:gd name="connsiteX6" fmla="*/ 34109 w 1107975"/>
              <a:gd name="connsiteY6" fmla="*/ 794709 h 794709"/>
              <a:gd name="connsiteX7" fmla="*/ 27855 w 1107975"/>
              <a:gd name="connsiteY7" fmla="*/ 660071 h 794709"/>
              <a:gd name="connsiteX8" fmla="*/ 27855 w 1107975"/>
              <a:gd name="connsiteY8" fmla="*/ 132017 h 794709"/>
              <a:gd name="connsiteX0" fmla="*/ 0 w 1080120"/>
              <a:gd name="connsiteY0" fmla="*/ 132017 h 794709"/>
              <a:gd name="connsiteX1" fmla="*/ 132017 w 1080120"/>
              <a:gd name="connsiteY1" fmla="*/ 0 h 794709"/>
              <a:gd name="connsiteX2" fmla="*/ 948103 w 1080120"/>
              <a:gd name="connsiteY2" fmla="*/ 0 h 794709"/>
              <a:gd name="connsiteX3" fmla="*/ 1080120 w 1080120"/>
              <a:gd name="connsiteY3" fmla="*/ 132017 h 794709"/>
              <a:gd name="connsiteX4" fmla="*/ 1080120 w 1080120"/>
              <a:gd name="connsiteY4" fmla="*/ 660071 h 794709"/>
              <a:gd name="connsiteX5" fmla="*/ 948103 w 1080120"/>
              <a:gd name="connsiteY5" fmla="*/ 792088 h 794709"/>
              <a:gd name="connsiteX6" fmla="*/ 6254 w 1080120"/>
              <a:gd name="connsiteY6" fmla="*/ 794709 h 794709"/>
              <a:gd name="connsiteX7" fmla="*/ 0 w 1080120"/>
              <a:gd name="connsiteY7" fmla="*/ 660071 h 794709"/>
              <a:gd name="connsiteX8" fmla="*/ 0 w 1080120"/>
              <a:gd name="connsiteY8" fmla="*/ 132017 h 794709"/>
              <a:gd name="connsiteX0" fmla="*/ 4226 w 1084346"/>
              <a:gd name="connsiteY0" fmla="*/ 132017 h 794709"/>
              <a:gd name="connsiteX1" fmla="*/ 136243 w 1084346"/>
              <a:gd name="connsiteY1" fmla="*/ 0 h 794709"/>
              <a:gd name="connsiteX2" fmla="*/ 952329 w 1084346"/>
              <a:gd name="connsiteY2" fmla="*/ 0 h 794709"/>
              <a:gd name="connsiteX3" fmla="*/ 1084346 w 1084346"/>
              <a:gd name="connsiteY3" fmla="*/ 132017 h 794709"/>
              <a:gd name="connsiteX4" fmla="*/ 1084346 w 1084346"/>
              <a:gd name="connsiteY4" fmla="*/ 660071 h 794709"/>
              <a:gd name="connsiteX5" fmla="*/ 952329 w 1084346"/>
              <a:gd name="connsiteY5" fmla="*/ 792088 h 794709"/>
              <a:gd name="connsiteX6" fmla="*/ 0 w 1084346"/>
              <a:gd name="connsiteY6" fmla="*/ 794709 h 794709"/>
              <a:gd name="connsiteX7" fmla="*/ 4226 w 1084346"/>
              <a:gd name="connsiteY7" fmla="*/ 660071 h 794709"/>
              <a:gd name="connsiteX8" fmla="*/ 4226 w 1084346"/>
              <a:gd name="connsiteY8" fmla="*/ 132017 h 794709"/>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3634 w 1080120"/>
              <a:gd name="connsiteY6" fmla="*/ 786849 h 792088"/>
              <a:gd name="connsiteX7" fmla="*/ 0 w 1080120"/>
              <a:gd name="connsiteY7" fmla="*/ 660071 h 792088"/>
              <a:gd name="connsiteX8" fmla="*/ 0 w 1080120"/>
              <a:gd name="connsiteY8" fmla="*/ 132017 h 792088"/>
              <a:gd name="connsiteX0" fmla="*/ 0 w 1113719"/>
              <a:gd name="connsiteY0" fmla="*/ 132017 h 797328"/>
              <a:gd name="connsiteX1" fmla="*/ 132017 w 1113719"/>
              <a:gd name="connsiteY1" fmla="*/ 0 h 797328"/>
              <a:gd name="connsiteX2" fmla="*/ 948103 w 1113719"/>
              <a:gd name="connsiteY2" fmla="*/ 0 h 797328"/>
              <a:gd name="connsiteX3" fmla="*/ 1080120 w 1113719"/>
              <a:gd name="connsiteY3" fmla="*/ 132017 h 797328"/>
              <a:gd name="connsiteX4" fmla="*/ 1080120 w 1113719"/>
              <a:gd name="connsiteY4" fmla="*/ 660071 h 797328"/>
              <a:gd name="connsiteX5" fmla="*/ 1081726 w 1113719"/>
              <a:gd name="connsiteY5" fmla="*/ 797328 h 797328"/>
              <a:gd name="connsiteX6" fmla="*/ 3634 w 1113719"/>
              <a:gd name="connsiteY6" fmla="*/ 786849 h 797328"/>
              <a:gd name="connsiteX7" fmla="*/ 0 w 1113719"/>
              <a:gd name="connsiteY7" fmla="*/ 660071 h 797328"/>
              <a:gd name="connsiteX8" fmla="*/ 0 w 1113719"/>
              <a:gd name="connsiteY8" fmla="*/ 132017 h 797328"/>
              <a:gd name="connsiteX0" fmla="*/ 0 w 1082398"/>
              <a:gd name="connsiteY0" fmla="*/ 132017 h 797328"/>
              <a:gd name="connsiteX1" fmla="*/ 132017 w 1082398"/>
              <a:gd name="connsiteY1" fmla="*/ 0 h 797328"/>
              <a:gd name="connsiteX2" fmla="*/ 948103 w 1082398"/>
              <a:gd name="connsiteY2" fmla="*/ 0 h 797328"/>
              <a:gd name="connsiteX3" fmla="*/ 1080120 w 1082398"/>
              <a:gd name="connsiteY3" fmla="*/ 132017 h 797328"/>
              <a:gd name="connsiteX4" fmla="*/ 1080120 w 1082398"/>
              <a:gd name="connsiteY4" fmla="*/ 660071 h 797328"/>
              <a:gd name="connsiteX5" fmla="*/ 1081726 w 1082398"/>
              <a:gd name="connsiteY5" fmla="*/ 797328 h 797328"/>
              <a:gd name="connsiteX6" fmla="*/ 3634 w 1082398"/>
              <a:gd name="connsiteY6" fmla="*/ 786849 h 797328"/>
              <a:gd name="connsiteX7" fmla="*/ 0 w 1082398"/>
              <a:gd name="connsiteY7" fmla="*/ 660071 h 797328"/>
              <a:gd name="connsiteX8" fmla="*/ 0 w 1082398"/>
              <a:gd name="connsiteY8" fmla="*/ 132017 h 79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2398" h="797328">
                <a:moveTo>
                  <a:pt x="0" y="132017"/>
                </a:moveTo>
                <a:cubicBezTo>
                  <a:pt x="0" y="59106"/>
                  <a:pt x="59106" y="0"/>
                  <a:pt x="132017" y="0"/>
                </a:cubicBezTo>
                <a:lnTo>
                  <a:pt x="948103" y="0"/>
                </a:lnTo>
                <a:cubicBezTo>
                  <a:pt x="1021014" y="0"/>
                  <a:pt x="1080120" y="59106"/>
                  <a:pt x="1080120" y="132017"/>
                </a:cubicBezTo>
                <a:lnTo>
                  <a:pt x="1080120" y="660071"/>
                </a:lnTo>
                <a:cubicBezTo>
                  <a:pt x="1080120" y="732982"/>
                  <a:pt x="1083896" y="713486"/>
                  <a:pt x="1081726" y="797328"/>
                </a:cubicBezTo>
                <a:lnTo>
                  <a:pt x="3634" y="786849"/>
                </a:lnTo>
                <a:cubicBezTo>
                  <a:pt x="4085" y="710868"/>
                  <a:pt x="0" y="732982"/>
                  <a:pt x="0" y="660071"/>
                </a:cubicBezTo>
                <a:lnTo>
                  <a:pt x="0" y="132017"/>
                </a:lnTo>
                <a:close/>
              </a:path>
            </a:pathLst>
          </a:cu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1" name="Rounded Rectangle 10"/>
          <p:cNvSpPr/>
          <p:nvPr/>
        </p:nvSpPr>
        <p:spPr>
          <a:xfrm>
            <a:off x="3175000" y="3808413"/>
            <a:ext cx="142875" cy="1582737"/>
          </a:xfrm>
          <a:prstGeom prst="round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2" name="Rounded Rectangle 2"/>
          <p:cNvSpPr/>
          <p:nvPr/>
        </p:nvSpPr>
        <p:spPr>
          <a:xfrm>
            <a:off x="2700338" y="1487488"/>
            <a:ext cx="1082675" cy="808037"/>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4184 w 1104304"/>
              <a:gd name="connsiteY0" fmla="*/ 139877 h 799948"/>
              <a:gd name="connsiteX1" fmla="*/ 35678 w 1104304"/>
              <a:gd name="connsiteY1" fmla="*/ 0 h 799948"/>
              <a:gd name="connsiteX2" fmla="*/ 972287 w 1104304"/>
              <a:gd name="connsiteY2" fmla="*/ 7860 h 799948"/>
              <a:gd name="connsiteX3" fmla="*/ 1104304 w 1104304"/>
              <a:gd name="connsiteY3" fmla="*/ 139877 h 799948"/>
              <a:gd name="connsiteX4" fmla="*/ 1104304 w 1104304"/>
              <a:gd name="connsiteY4" fmla="*/ 667931 h 799948"/>
              <a:gd name="connsiteX5" fmla="*/ 972287 w 1104304"/>
              <a:gd name="connsiteY5" fmla="*/ 799948 h 799948"/>
              <a:gd name="connsiteX6" fmla="*/ 156201 w 1104304"/>
              <a:gd name="connsiteY6" fmla="*/ 799948 h 799948"/>
              <a:gd name="connsiteX7" fmla="*/ 24184 w 1104304"/>
              <a:gd name="connsiteY7" fmla="*/ 667931 h 799948"/>
              <a:gd name="connsiteX8" fmla="*/ 24184 w 1104304"/>
              <a:gd name="connsiteY8" fmla="*/ 139877 h 799948"/>
              <a:gd name="connsiteX0" fmla="*/ 28 w 1080148"/>
              <a:gd name="connsiteY0" fmla="*/ 147504 h 807575"/>
              <a:gd name="connsiteX1" fmla="*/ 11522 w 1080148"/>
              <a:gd name="connsiteY1" fmla="*/ 7627 h 807575"/>
              <a:gd name="connsiteX2" fmla="*/ 948131 w 1080148"/>
              <a:gd name="connsiteY2" fmla="*/ 1548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8 w 1119734"/>
              <a:gd name="connsiteY0" fmla="*/ 147504 h 807575"/>
              <a:gd name="connsiteX1" fmla="*/ 11522 w 1119734"/>
              <a:gd name="connsiteY1" fmla="*/ 7627 h 807575"/>
              <a:gd name="connsiteX2" fmla="*/ 1089614 w 1119734"/>
              <a:gd name="connsiteY2" fmla="*/ 12867 h 807575"/>
              <a:gd name="connsiteX3" fmla="*/ 1080148 w 1119734"/>
              <a:gd name="connsiteY3" fmla="*/ 147504 h 807575"/>
              <a:gd name="connsiteX4" fmla="*/ 1080148 w 1119734"/>
              <a:gd name="connsiteY4" fmla="*/ 675558 h 807575"/>
              <a:gd name="connsiteX5" fmla="*/ 948131 w 1119734"/>
              <a:gd name="connsiteY5" fmla="*/ 807575 h 807575"/>
              <a:gd name="connsiteX6" fmla="*/ 132045 w 1119734"/>
              <a:gd name="connsiteY6" fmla="*/ 807575 h 807575"/>
              <a:gd name="connsiteX7" fmla="*/ 28 w 1119734"/>
              <a:gd name="connsiteY7" fmla="*/ 675558 h 807575"/>
              <a:gd name="connsiteX8" fmla="*/ 28 w 1119734"/>
              <a:gd name="connsiteY8" fmla="*/ 147504 h 807575"/>
              <a:gd name="connsiteX0" fmla="*/ 28 w 1089614"/>
              <a:gd name="connsiteY0" fmla="*/ 147504 h 807575"/>
              <a:gd name="connsiteX1" fmla="*/ 11522 w 1089614"/>
              <a:gd name="connsiteY1" fmla="*/ 7627 h 807575"/>
              <a:gd name="connsiteX2" fmla="*/ 1089614 w 1089614"/>
              <a:gd name="connsiteY2" fmla="*/ 12867 h 807575"/>
              <a:gd name="connsiteX3" fmla="*/ 1080148 w 1089614"/>
              <a:gd name="connsiteY3" fmla="*/ 147504 h 807575"/>
              <a:gd name="connsiteX4" fmla="*/ 1080148 w 1089614"/>
              <a:gd name="connsiteY4" fmla="*/ 675558 h 807575"/>
              <a:gd name="connsiteX5" fmla="*/ 948131 w 1089614"/>
              <a:gd name="connsiteY5" fmla="*/ 807575 h 807575"/>
              <a:gd name="connsiteX6" fmla="*/ 132045 w 1089614"/>
              <a:gd name="connsiteY6" fmla="*/ 807575 h 807575"/>
              <a:gd name="connsiteX7" fmla="*/ 28 w 1089614"/>
              <a:gd name="connsiteY7" fmla="*/ 675558 h 807575"/>
              <a:gd name="connsiteX8" fmla="*/ 28 w 1089614"/>
              <a:gd name="connsiteY8" fmla="*/ 147504 h 807575"/>
              <a:gd name="connsiteX0" fmla="*/ 28 w 1091494"/>
              <a:gd name="connsiteY0" fmla="*/ 147504 h 807575"/>
              <a:gd name="connsiteX1" fmla="*/ 11522 w 1091494"/>
              <a:gd name="connsiteY1" fmla="*/ 7627 h 807575"/>
              <a:gd name="connsiteX2" fmla="*/ 1089614 w 1091494"/>
              <a:gd name="connsiteY2" fmla="*/ 12867 h 807575"/>
              <a:gd name="connsiteX3" fmla="*/ 1080148 w 1091494"/>
              <a:gd name="connsiteY3" fmla="*/ 147504 h 807575"/>
              <a:gd name="connsiteX4" fmla="*/ 1080148 w 1091494"/>
              <a:gd name="connsiteY4" fmla="*/ 675558 h 807575"/>
              <a:gd name="connsiteX5" fmla="*/ 948131 w 1091494"/>
              <a:gd name="connsiteY5" fmla="*/ 807575 h 807575"/>
              <a:gd name="connsiteX6" fmla="*/ 132045 w 1091494"/>
              <a:gd name="connsiteY6" fmla="*/ 807575 h 807575"/>
              <a:gd name="connsiteX7" fmla="*/ 28 w 1091494"/>
              <a:gd name="connsiteY7" fmla="*/ 675558 h 807575"/>
              <a:gd name="connsiteX8" fmla="*/ 28 w 1091494"/>
              <a:gd name="connsiteY8" fmla="*/ 147504 h 807575"/>
              <a:gd name="connsiteX0" fmla="*/ 28 w 1082712"/>
              <a:gd name="connsiteY0" fmla="*/ 147504 h 807575"/>
              <a:gd name="connsiteX1" fmla="*/ 11522 w 1082712"/>
              <a:gd name="connsiteY1" fmla="*/ 7627 h 807575"/>
              <a:gd name="connsiteX2" fmla="*/ 1079134 w 1082712"/>
              <a:gd name="connsiteY2" fmla="*/ 12867 h 807575"/>
              <a:gd name="connsiteX3" fmla="*/ 1080148 w 1082712"/>
              <a:gd name="connsiteY3" fmla="*/ 147504 h 807575"/>
              <a:gd name="connsiteX4" fmla="*/ 1080148 w 1082712"/>
              <a:gd name="connsiteY4" fmla="*/ 675558 h 807575"/>
              <a:gd name="connsiteX5" fmla="*/ 948131 w 1082712"/>
              <a:gd name="connsiteY5" fmla="*/ 807575 h 807575"/>
              <a:gd name="connsiteX6" fmla="*/ 132045 w 1082712"/>
              <a:gd name="connsiteY6" fmla="*/ 807575 h 807575"/>
              <a:gd name="connsiteX7" fmla="*/ 28 w 1082712"/>
              <a:gd name="connsiteY7" fmla="*/ 675558 h 807575"/>
              <a:gd name="connsiteX8" fmla="*/ 28 w 1082712"/>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9740 w 1109860"/>
              <a:gd name="connsiteY0" fmla="*/ 147504 h 810195"/>
              <a:gd name="connsiteX1" fmla="*/ 41234 w 1109860"/>
              <a:gd name="connsiteY1" fmla="*/ 7627 h 810195"/>
              <a:gd name="connsiteX2" fmla="*/ 1108846 w 1109860"/>
              <a:gd name="connsiteY2" fmla="*/ 12867 h 810195"/>
              <a:gd name="connsiteX3" fmla="*/ 1109860 w 1109860"/>
              <a:gd name="connsiteY3" fmla="*/ 147504 h 810195"/>
              <a:gd name="connsiteX4" fmla="*/ 1109860 w 1109860"/>
              <a:gd name="connsiteY4" fmla="*/ 675558 h 810195"/>
              <a:gd name="connsiteX5" fmla="*/ 977843 w 1109860"/>
              <a:gd name="connsiteY5" fmla="*/ 807575 h 810195"/>
              <a:gd name="connsiteX6" fmla="*/ 33374 w 1109860"/>
              <a:gd name="connsiteY6" fmla="*/ 810195 h 810195"/>
              <a:gd name="connsiteX7" fmla="*/ 29740 w 1109860"/>
              <a:gd name="connsiteY7" fmla="*/ 675558 h 810195"/>
              <a:gd name="connsiteX8" fmla="*/ 29740 w 1109860"/>
              <a:gd name="connsiteY8" fmla="*/ 147504 h 810195"/>
              <a:gd name="connsiteX0" fmla="*/ 28 w 1080148"/>
              <a:gd name="connsiteY0" fmla="*/ 147504 h 810195"/>
              <a:gd name="connsiteX1" fmla="*/ 11522 w 1080148"/>
              <a:gd name="connsiteY1" fmla="*/ 7627 h 810195"/>
              <a:gd name="connsiteX2" fmla="*/ 1079134 w 1080148"/>
              <a:gd name="connsiteY2" fmla="*/ 12867 h 810195"/>
              <a:gd name="connsiteX3" fmla="*/ 1080148 w 1080148"/>
              <a:gd name="connsiteY3" fmla="*/ 147504 h 810195"/>
              <a:gd name="connsiteX4" fmla="*/ 1080148 w 1080148"/>
              <a:gd name="connsiteY4" fmla="*/ 675558 h 810195"/>
              <a:gd name="connsiteX5" fmla="*/ 948131 w 1080148"/>
              <a:gd name="connsiteY5" fmla="*/ 807575 h 810195"/>
              <a:gd name="connsiteX6" fmla="*/ 3662 w 1080148"/>
              <a:gd name="connsiteY6" fmla="*/ 810195 h 810195"/>
              <a:gd name="connsiteX7" fmla="*/ 28 w 1080148"/>
              <a:gd name="connsiteY7" fmla="*/ 675558 h 810195"/>
              <a:gd name="connsiteX8" fmla="*/ 28 w 1080148"/>
              <a:gd name="connsiteY8" fmla="*/ 147504 h 810195"/>
              <a:gd name="connsiteX0" fmla="*/ 4226 w 1084346"/>
              <a:gd name="connsiteY0" fmla="*/ 147504 h 807575"/>
              <a:gd name="connsiteX1" fmla="*/ 15720 w 1084346"/>
              <a:gd name="connsiteY1" fmla="*/ 7627 h 807575"/>
              <a:gd name="connsiteX2" fmla="*/ 1083332 w 1084346"/>
              <a:gd name="connsiteY2" fmla="*/ 12867 h 807575"/>
              <a:gd name="connsiteX3" fmla="*/ 1084346 w 1084346"/>
              <a:gd name="connsiteY3" fmla="*/ 147504 h 807575"/>
              <a:gd name="connsiteX4" fmla="*/ 1084346 w 1084346"/>
              <a:gd name="connsiteY4" fmla="*/ 675558 h 807575"/>
              <a:gd name="connsiteX5" fmla="*/ 952329 w 1084346"/>
              <a:gd name="connsiteY5" fmla="*/ 807575 h 807575"/>
              <a:gd name="connsiteX6" fmla="*/ 0 w 1084346"/>
              <a:gd name="connsiteY6" fmla="*/ 807575 h 807575"/>
              <a:gd name="connsiteX7" fmla="*/ 4226 w 1084346"/>
              <a:gd name="connsiteY7" fmla="*/ 675558 h 807575"/>
              <a:gd name="connsiteX8" fmla="*/ 4226 w 1084346"/>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3662 w 1080148"/>
              <a:gd name="connsiteY6" fmla="*/ 807575 h 807575"/>
              <a:gd name="connsiteX7" fmla="*/ 28 w 1080148"/>
              <a:gd name="connsiteY7" fmla="*/ 675558 h 807575"/>
              <a:gd name="connsiteX8" fmla="*/ 28 w 1080148"/>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948225 w 1080242"/>
              <a:gd name="connsiteY5" fmla="*/ 807575 h 807575"/>
              <a:gd name="connsiteX6" fmla="*/ 3756 w 1080242"/>
              <a:gd name="connsiteY6" fmla="*/ 807575 h 807575"/>
              <a:gd name="connsiteX7" fmla="*/ 122 w 1080242"/>
              <a:gd name="connsiteY7" fmla="*/ 675558 h 807575"/>
              <a:gd name="connsiteX8" fmla="*/ 122 w 1080242"/>
              <a:gd name="connsiteY8" fmla="*/ 147504 h 807575"/>
              <a:gd name="connsiteX0" fmla="*/ 122 w 1108097"/>
              <a:gd name="connsiteY0" fmla="*/ 147504 h 807575"/>
              <a:gd name="connsiteX1" fmla="*/ 11616 w 1108097"/>
              <a:gd name="connsiteY1" fmla="*/ 7627 h 807575"/>
              <a:gd name="connsiteX2" fmla="*/ 1079228 w 1108097"/>
              <a:gd name="connsiteY2" fmla="*/ 12867 h 807575"/>
              <a:gd name="connsiteX3" fmla="*/ 1080242 w 1108097"/>
              <a:gd name="connsiteY3" fmla="*/ 147504 h 807575"/>
              <a:gd name="connsiteX4" fmla="*/ 1080242 w 1108097"/>
              <a:gd name="connsiteY4" fmla="*/ 675558 h 807575"/>
              <a:gd name="connsiteX5" fmla="*/ 1073987 w 1108097"/>
              <a:gd name="connsiteY5" fmla="*/ 802335 h 807575"/>
              <a:gd name="connsiteX6" fmla="*/ 3756 w 1108097"/>
              <a:gd name="connsiteY6" fmla="*/ 807575 h 807575"/>
              <a:gd name="connsiteX7" fmla="*/ 122 w 1108097"/>
              <a:gd name="connsiteY7" fmla="*/ 675558 h 807575"/>
              <a:gd name="connsiteX8" fmla="*/ 122 w 1108097"/>
              <a:gd name="connsiteY8" fmla="*/ 147504 h 807575"/>
              <a:gd name="connsiteX0" fmla="*/ 122 w 1082884"/>
              <a:gd name="connsiteY0" fmla="*/ 147504 h 807575"/>
              <a:gd name="connsiteX1" fmla="*/ 11616 w 1082884"/>
              <a:gd name="connsiteY1" fmla="*/ 7627 h 807575"/>
              <a:gd name="connsiteX2" fmla="*/ 1079228 w 1082884"/>
              <a:gd name="connsiteY2" fmla="*/ 12867 h 807575"/>
              <a:gd name="connsiteX3" fmla="*/ 1080242 w 1082884"/>
              <a:gd name="connsiteY3" fmla="*/ 147504 h 807575"/>
              <a:gd name="connsiteX4" fmla="*/ 1080242 w 1082884"/>
              <a:gd name="connsiteY4" fmla="*/ 675558 h 807575"/>
              <a:gd name="connsiteX5" fmla="*/ 1073987 w 1082884"/>
              <a:gd name="connsiteY5" fmla="*/ 802335 h 807575"/>
              <a:gd name="connsiteX6" fmla="*/ 3756 w 1082884"/>
              <a:gd name="connsiteY6" fmla="*/ 807575 h 807575"/>
              <a:gd name="connsiteX7" fmla="*/ 122 w 1082884"/>
              <a:gd name="connsiteY7" fmla="*/ 675558 h 807575"/>
              <a:gd name="connsiteX8" fmla="*/ 122 w 1082884"/>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1073987 w 1080242"/>
              <a:gd name="connsiteY5" fmla="*/ 802335 h 807575"/>
              <a:gd name="connsiteX6" fmla="*/ 3756 w 1080242"/>
              <a:gd name="connsiteY6" fmla="*/ 807575 h 807575"/>
              <a:gd name="connsiteX7" fmla="*/ 122 w 1080242"/>
              <a:gd name="connsiteY7" fmla="*/ 675558 h 807575"/>
              <a:gd name="connsiteX8" fmla="*/ 122 w 1080242"/>
              <a:gd name="connsiteY8" fmla="*/ 147504 h 807575"/>
              <a:gd name="connsiteX0" fmla="*/ 122 w 1081847"/>
              <a:gd name="connsiteY0" fmla="*/ 147504 h 807575"/>
              <a:gd name="connsiteX1" fmla="*/ 11616 w 1081847"/>
              <a:gd name="connsiteY1" fmla="*/ 7627 h 807575"/>
              <a:gd name="connsiteX2" fmla="*/ 1079228 w 1081847"/>
              <a:gd name="connsiteY2" fmla="*/ 12867 h 807575"/>
              <a:gd name="connsiteX3" fmla="*/ 1080242 w 1081847"/>
              <a:gd name="connsiteY3" fmla="*/ 147504 h 807575"/>
              <a:gd name="connsiteX4" fmla="*/ 1080242 w 1081847"/>
              <a:gd name="connsiteY4" fmla="*/ 675558 h 807575"/>
              <a:gd name="connsiteX5" fmla="*/ 1081847 w 1081847"/>
              <a:gd name="connsiteY5" fmla="*/ 802335 h 807575"/>
              <a:gd name="connsiteX6" fmla="*/ 3756 w 1081847"/>
              <a:gd name="connsiteY6" fmla="*/ 807575 h 807575"/>
              <a:gd name="connsiteX7" fmla="*/ 122 w 1081847"/>
              <a:gd name="connsiteY7" fmla="*/ 675558 h 807575"/>
              <a:gd name="connsiteX8" fmla="*/ 122 w 1081847"/>
              <a:gd name="connsiteY8" fmla="*/ 147504 h 807575"/>
              <a:gd name="connsiteX0" fmla="*/ 122 w 1083626"/>
              <a:gd name="connsiteY0" fmla="*/ 147504 h 807575"/>
              <a:gd name="connsiteX1" fmla="*/ 11616 w 1083626"/>
              <a:gd name="connsiteY1" fmla="*/ 7627 h 807575"/>
              <a:gd name="connsiteX2" fmla="*/ 1079228 w 1083626"/>
              <a:gd name="connsiteY2" fmla="*/ 12867 h 807575"/>
              <a:gd name="connsiteX3" fmla="*/ 1080242 w 1083626"/>
              <a:gd name="connsiteY3" fmla="*/ 147504 h 807575"/>
              <a:gd name="connsiteX4" fmla="*/ 1080242 w 1083626"/>
              <a:gd name="connsiteY4" fmla="*/ 675558 h 807575"/>
              <a:gd name="connsiteX5" fmla="*/ 1081847 w 1083626"/>
              <a:gd name="connsiteY5" fmla="*/ 802335 h 807575"/>
              <a:gd name="connsiteX6" fmla="*/ 3756 w 1083626"/>
              <a:gd name="connsiteY6" fmla="*/ 807575 h 807575"/>
              <a:gd name="connsiteX7" fmla="*/ 122 w 1083626"/>
              <a:gd name="connsiteY7" fmla="*/ 675558 h 807575"/>
              <a:gd name="connsiteX8" fmla="*/ 122 w 1083626"/>
              <a:gd name="connsiteY8" fmla="*/ 147504 h 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626" h="807575">
                <a:moveTo>
                  <a:pt x="122" y="147504"/>
                </a:moveTo>
                <a:cubicBezTo>
                  <a:pt x="122" y="74593"/>
                  <a:pt x="-1034" y="-29054"/>
                  <a:pt x="11616" y="7627"/>
                </a:cubicBezTo>
                <a:lnTo>
                  <a:pt x="1079228" y="12867"/>
                </a:lnTo>
                <a:cubicBezTo>
                  <a:pt x="1078778" y="91469"/>
                  <a:pt x="1080242" y="74593"/>
                  <a:pt x="1080242" y="147504"/>
                </a:cubicBezTo>
                <a:lnTo>
                  <a:pt x="1080242" y="675558"/>
                </a:lnTo>
                <a:cubicBezTo>
                  <a:pt x="1080242" y="748469"/>
                  <a:pt x="1086637" y="723733"/>
                  <a:pt x="1081847" y="802335"/>
                </a:cubicBezTo>
                <a:lnTo>
                  <a:pt x="3756" y="807575"/>
                </a:lnTo>
                <a:cubicBezTo>
                  <a:pt x="-1033" y="728973"/>
                  <a:pt x="122" y="748469"/>
                  <a:pt x="122" y="675558"/>
                </a:cubicBezTo>
                <a:lnTo>
                  <a:pt x="122" y="147504"/>
                </a:lnTo>
                <a:close/>
              </a:path>
            </a:pathLst>
          </a:custGeom>
          <a:solidFill>
            <a:srgbClr val="FFC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3" name="Rounded Rectangle 1"/>
          <p:cNvSpPr/>
          <p:nvPr/>
        </p:nvSpPr>
        <p:spPr>
          <a:xfrm flipV="1">
            <a:off x="2700338" y="3086100"/>
            <a:ext cx="1082675" cy="796925"/>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7855 w 1107975"/>
              <a:gd name="connsiteY0" fmla="*/ 132017 h 794709"/>
              <a:gd name="connsiteX1" fmla="*/ 159872 w 1107975"/>
              <a:gd name="connsiteY1" fmla="*/ 0 h 794709"/>
              <a:gd name="connsiteX2" fmla="*/ 975958 w 1107975"/>
              <a:gd name="connsiteY2" fmla="*/ 0 h 794709"/>
              <a:gd name="connsiteX3" fmla="*/ 1107975 w 1107975"/>
              <a:gd name="connsiteY3" fmla="*/ 132017 h 794709"/>
              <a:gd name="connsiteX4" fmla="*/ 1107975 w 1107975"/>
              <a:gd name="connsiteY4" fmla="*/ 660071 h 794709"/>
              <a:gd name="connsiteX5" fmla="*/ 975958 w 1107975"/>
              <a:gd name="connsiteY5" fmla="*/ 792088 h 794709"/>
              <a:gd name="connsiteX6" fmla="*/ 34109 w 1107975"/>
              <a:gd name="connsiteY6" fmla="*/ 794709 h 794709"/>
              <a:gd name="connsiteX7" fmla="*/ 27855 w 1107975"/>
              <a:gd name="connsiteY7" fmla="*/ 660071 h 794709"/>
              <a:gd name="connsiteX8" fmla="*/ 27855 w 1107975"/>
              <a:gd name="connsiteY8" fmla="*/ 132017 h 794709"/>
              <a:gd name="connsiteX0" fmla="*/ 0 w 1080120"/>
              <a:gd name="connsiteY0" fmla="*/ 132017 h 794709"/>
              <a:gd name="connsiteX1" fmla="*/ 132017 w 1080120"/>
              <a:gd name="connsiteY1" fmla="*/ 0 h 794709"/>
              <a:gd name="connsiteX2" fmla="*/ 948103 w 1080120"/>
              <a:gd name="connsiteY2" fmla="*/ 0 h 794709"/>
              <a:gd name="connsiteX3" fmla="*/ 1080120 w 1080120"/>
              <a:gd name="connsiteY3" fmla="*/ 132017 h 794709"/>
              <a:gd name="connsiteX4" fmla="*/ 1080120 w 1080120"/>
              <a:gd name="connsiteY4" fmla="*/ 660071 h 794709"/>
              <a:gd name="connsiteX5" fmla="*/ 948103 w 1080120"/>
              <a:gd name="connsiteY5" fmla="*/ 792088 h 794709"/>
              <a:gd name="connsiteX6" fmla="*/ 6254 w 1080120"/>
              <a:gd name="connsiteY6" fmla="*/ 794709 h 794709"/>
              <a:gd name="connsiteX7" fmla="*/ 0 w 1080120"/>
              <a:gd name="connsiteY7" fmla="*/ 660071 h 794709"/>
              <a:gd name="connsiteX8" fmla="*/ 0 w 1080120"/>
              <a:gd name="connsiteY8" fmla="*/ 132017 h 794709"/>
              <a:gd name="connsiteX0" fmla="*/ 4226 w 1084346"/>
              <a:gd name="connsiteY0" fmla="*/ 132017 h 794709"/>
              <a:gd name="connsiteX1" fmla="*/ 136243 w 1084346"/>
              <a:gd name="connsiteY1" fmla="*/ 0 h 794709"/>
              <a:gd name="connsiteX2" fmla="*/ 952329 w 1084346"/>
              <a:gd name="connsiteY2" fmla="*/ 0 h 794709"/>
              <a:gd name="connsiteX3" fmla="*/ 1084346 w 1084346"/>
              <a:gd name="connsiteY3" fmla="*/ 132017 h 794709"/>
              <a:gd name="connsiteX4" fmla="*/ 1084346 w 1084346"/>
              <a:gd name="connsiteY4" fmla="*/ 660071 h 794709"/>
              <a:gd name="connsiteX5" fmla="*/ 952329 w 1084346"/>
              <a:gd name="connsiteY5" fmla="*/ 792088 h 794709"/>
              <a:gd name="connsiteX6" fmla="*/ 0 w 1084346"/>
              <a:gd name="connsiteY6" fmla="*/ 794709 h 794709"/>
              <a:gd name="connsiteX7" fmla="*/ 4226 w 1084346"/>
              <a:gd name="connsiteY7" fmla="*/ 660071 h 794709"/>
              <a:gd name="connsiteX8" fmla="*/ 4226 w 1084346"/>
              <a:gd name="connsiteY8" fmla="*/ 132017 h 794709"/>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3634 w 1080120"/>
              <a:gd name="connsiteY6" fmla="*/ 786849 h 792088"/>
              <a:gd name="connsiteX7" fmla="*/ 0 w 1080120"/>
              <a:gd name="connsiteY7" fmla="*/ 660071 h 792088"/>
              <a:gd name="connsiteX8" fmla="*/ 0 w 1080120"/>
              <a:gd name="connsiteY8" fmla="*/ 132017 h 792088"/>
              <a:gd name="connsiteX0" fmla="*/ 0 w 1113719"/>
              <a:gd name="connsiteY0" fmla="*/ 132017 h 797328"/>
              <a:gd name="connsiteX1" fmla="*/ 132017 w 1113719"/>
              <a:gd name="connsiteY1" fmla="*/ 0 h 797328"/>
              <a:gd name="connsiteX2" fmla="*/ 948103 w 1113719"/>
              <a:gd name="connsiteY2" fmla="*/ 0 h 797328"/>
              <a:gd name="connsiteX3" fmla="*/ 1080120 w 1113719"/>
              <a:gd name="connsiteY3" fmla="*/ 132017 h 797328"/>
              <a:gd name="connsiteX4" fmla="*/ 1080120 w 1113719"/>
              <a:gd name="connsiteY4" fmla="*/ 660071 h 797328"/>
              <a:gd name="connsiteX5" fmla="*/ 1081726 w 1113719"/>
              <a:gd name="connsiteY5" fmla="*/ 797328 h 797328"/>
              <a:gd name="connsiteX6" fmla="*/ 3634 w 1113719"/>
              <a:gd name="connsiteY6" fmla="*/ 786849 h 797328"/>
              <a:gd name="connsiteX7" fmla="*/ 0 w 1113719"/>
              <a:gd name="connsiteY7" fmla="*/ 660071 h 797328"/>
              <a:gd name="connsiteX8" fmla="*/ 0 w 1113719"/>
              <a:gd name="connsiteY8" fmla="*/ 132017 h 797328"/>
              <a:gd name="connsiteX0" fmla="*/ 0 w 1082398"/>
              <a:gd name="connsiteY0" fmla="*/ 132017 h 797328"/>
              <a:gd name="connsiteX1" fmla="*/ 132017 w 1082398"/>
              <a:gd name="connsiteY1" fmla="*/ 0 h 797328"/>
              <a:gd name="connsiteX2" fmla="*/ 948103 w 1082398"/>
              <a:gd name="connsiteY2" fmla="*/ 0 h 797328"/>
              <a:gd name="connsiteX3" fmla="*/ 1080120 w 1082398"/>
              <a:gd name="connsiteY3" fmla="*/ 132017 h 797328"/>
              <a:gd name="connsiteX4" fmla="*/ 1080120 w 1082398"/>
              <a:gd name="connsiteY4" fmla="*/ 660071 h 797328"/>
              <a:gd name="connsiteX5" fmla="*/ 1081726 w 1082398"/>
              <a:gd name="connsiteY5" fmla="*/ 797328 h 797328"/>
              <a:gd name="connsiteX6" fmla="*/ 3634 w 1082398"/>
              <a:gd name="connsiteY6" fmla="*/ 786849 h 797328"/>
              <a:gd name="connsiteX7" fmla="*/ 0 w 1082398"/>
              <a:gd name="connsiteY7" fmla="*/ 660071 h 797328"/>
              <a:gd name="connsiteX8" fmla="*/ 0 w 1082398"/>
              <a:gd name="connsiteY8" fmla="*/ 132017 h 79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2398" h="797328">
                <a:moveTo>
                  <a:pt x="0" y="132017"/>
                </a:moveTo>
                <a:cubicBezTo>
                  <a:pt x="0" y="59106"/>
                  <a:pt x="59106" y="0"/>
                  <a:pt x="132017" y="0"/>
                </a:cubicBezTo>
                <a:lnTo>
                  <a:pt x="948103" y="0"/>
                </a:lnTo>
                <a:cubicBezTo>
                  <a:pt x="1021014" y="0"/>
                  <a:pt x="1080120" y="59106"/>
                  <a:pt x="1080120" y="132017"/>
                </a:cubicBezTo>
                <a:lnTo>
                  <a:pt x="1080120" y="660071"/>
                </a:lnTo>
                <a:cubicBezTo>
                  <a:pt x="1080120" y="732982"/>
                  <a:pt x="1083896" y="713486"/>
                  <a:pt x="1081726" y="797328"/>
                </a:cubicBezTo>
                <a:lnTo>
                  <a:pt x="3634" y="786849"/>
                </a:lnTo>
                <a:cubicBezTo>
                  <a:pt x="4085" y="710868"/>
                  <a:pt x="0" y="732982"/>
                  <a:pt x="0" y="660071"/>
                </a:cubicBezTo>
                <a:lnTo>
                  <a:pt x="0" y="132017"/>
                </a:lnTo>
                <a:close/>
              </a:path>
            </a:pathLst>
          </a:custGeom>
          <a:solidFill>
            <a:srgbClr val="00B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4" name="Rounded Rectangle 2"/>
          <p:cNvSpPr/>
          <p:nvPr/>
        </p:nvSpPr>
        <p:spPr>
          <a:xfrm>
            <a:off x="2700338" y="2290763"/>
            <a:ext cx="1082675" cy="811212"/>
          </a:xfrm>
          <a:custGeom>
            <a:avLst/>
            <a:gdLst>
              <a:gd name="connsiteX0" fmla="*/ 0 w 1080120"/>
              <a:gd name="connsiteY0" fmla="*/ 132017 h 792088"/>
              <a:gd name="connsiteX1" fmla="*/ 132017 w 1080120"/>
              <a:gd name="connsiteY1" fmla="*/ 0 h 792088"/>
              <a:gd name="connsiteX2" fmla="*/ 948103 w 1080120"/>
              <a:gd name="connsiteY2" fmla="*/ 0 h 792088"/>
              <a:gd name="connsiteX3" fmla="*/ 1080120 w 1080120"/>
              <a:gd name="connsiteY3" fmla="*/ 132017 h 792088"/>
              <a:gd name="connsiteX4" fmla="*/ 1080120 w 1080120"/>
              <a:gd name="connsiteY4" fmla="*/ 660071 h 792088"/>
              <a:gd name="connsiteX5" fmla="*/ 948103 w 1080120"/>
              <a:gd name="connsiteY5" fmla="*/ 792088 h 792088"/>
              <a:gd name="connsiteX6" fmla="*/ 132017 w 1080120"/>
              <a:gd name="connsiteY6" fmla="*/ 792088 h 792088"/>
              <a:gd name="connsiteX7" fmla="*/ 0 w 1080120"/>
              <a:gd name="connsiteY7" fmla="*/ 660071 h 792088"/>
              <a:gd name="connsiteX8" fmla="*/ 0 w 1080120"/>
              <a:gd name="connsiteY8" fmla="*/ 132017 h 792088"/>
              <a:gd name="connsiteX0" fmla="*/ 24184 w 1104304"/>
              <a:gd name="connsiteY0" fmla="*/ 139877 h 799948"/>
              <a:gd name="connsiteX1" fmla="*/ 35678 w 1104304"/>
              <a:gd name="connsiteY1" fmla="*/ 0 h 799948"/>
              <a:gd name="connsiteX2" fmla="*/ 972287 w 1104304"/>
              <a:gd name="connsiteY2" fmla="*/ 7860 h 799948"/>
              <a:gd name="connsiteX3" fmla="*/ 1104304 w 1104304"/>
              <a:gd name="connsiteY3" fmla="*/ 139877 h 799948"/>
              <a:gd name="connsiteX4" fmla="*/ 1104304 w 1104304"/>
              <a:gd name="connsiteY4" fmla="*/ 667931 h 799948"/>
              <a:gd name="connsiteX5" fmla="*/ 972287 w 1104304"/>
              <a:gd name="connsiteY5" fmla="*/ 799948 h 799948"/>
              <a:gd name="connsiteX6" fmla="*/ 156201 w 1104304"/>
              <a:gd name="connsiteY6" fmla="*/ 799948 h 799948"/>
              <a:gd name="connsiteX7" fmla="*/ 24184 w 1104304"/>
              <a:gd name="connsiteY7" fmla="*/ 667931 h 799948"/>
              <a:gd name="connsiteX8" fmla="*/ 24184 w 1104304"/>
              <a:gd name="connsiteY8" fmla="*/ 139877 h 799948"/>
              <a:gd name="connsiteX0" fmla="*/ 28 w 1080148"/>
              <a:gd name="connsiteY0" fmla="*/ 147504 h 807575"/>
              <a:gd name="connsiteX1" fmla="*/ 11522 w 1080148"/>
              <a:gd name="connsiteY1" fmla="*/ 7627 h 807575"/>
              <a:gd name="connsiteX2" fmla="*/ 948131 w 1080148"/>
              <a:gd name="connsiteY2" fmla="*/ 1548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8 w 1119734"/>
              <a:gd name="connsiteY0" fmla="*/ 147504 h 807575"/>
              <a:gd name="connsiteX1" fmla="*/ 11522 w 1119734"/>
              <a:gd name="connsiteY1" fmla="*/ 7627 h 807575"/>
              <a:gd name="connsiteX2" fmla="*/ 1089614 w 1119734"/>
              <a:gd name="connsiteY2" fmla="*/ 12867 h 807575"/>
              <a:gd name="connsiteX3" fmla="*/ 1080148 w 1119734"/>
              <a:gd name="connsiteY3" fmla="*/ 147504 h 807575"/>
              <a:gd name="connsiteX4" fmla="*/ 1080148 w 1119734"/>
              <a:gd name="connsiteY4" fmla="*/ 675558 h 807575"/>
              <a:gd name="connsiteX5" fmla="*/ 948131 w 1119734"/>
              <a:gd name="connsiteY5" fmla="*/ 807575 h 807575"/>
              <a:gd name="connsiteX6" fmla="*/ 132045 w 1119734"/>
              <a:gd name="connsiteY6" fmla="*/ 807575 h 807575"/>
              <a:gd name="connsiteX7" fmla="*/ 28 w 1119734"/>
              <a:gd name="connsiteY7" fmla="*/ 675558 h 807575"/>
              <a:gd name="connsiteX8" fmla="*/ 28 w 1119734"/>
              <a:gd name="connsiteY8" fmla="*/ 147504 h 807575"/>
              <a:gd name="connsiteX0" fmla="*/ 28 w 1089614"/>
              <a:gd name="connsiteY0" fmla="*/ 147504 h 807575"/>
              <a:gd name="connsiteX1" fmla="*/ 11522 w 1089614"/>
              <a:gd name="connsiteY1" fmla="*/ 7627 h 807575"/>
              <a:gd name="connsiteX2" fmla="*/ 1089614 w 1089614"/>
              <a:gd name="connsiteY2" fmla="*/ 12867 h 807575"/>
              <a:gd name="connsiteX3" fmla="*/ 1080148 w 1089614"/>
              <a:gd name="connsiteY3" fmla="*/ 147504 h 807575"/>
              <a:gd name="connsiteX4" fmla="*/ 1080148 w 1089614"/>
              <a:gd name="connsiteY4" fmla="*/ 675558 h 807575"/>
              <a:gd name="connsiteX5" fmla="*/ 948131 w 1089614"/>
              <a:gd name="connsiteY5" fmla="*/ 807575 h 807575"/>
              <a:gd name="connsiteX6" fmla="*/ 132045 w 1089614"/>
              <a:gd name="connsiteY6" fmla="*/ 807575 h 807575"/>
              <a:gd name="connsiteX7" fmla="*/ 28 w 1089614"/>
              <a:gd name="connsiteY7" fmla="*/ 675558 h 807575"/>
              <a:gd name="connsiteX8" fmla="*/ 28 w 1089614"/>
              <a:gd name="connsiteY8" fmla="*/ 147504 h 807575"/>
              <a:gd name="connsiteX0" fmla="*/ 28 w 1091494"/>
              <a:gd name="connsiteY0" fmla="*/ 147504 h 807575"/>
              <a:gd name="connsiteX1" fmla="*/ 11522 w 1091494"/>
              <a:gd name="connsiteY1" fmla="*/ 7627 h 807575"/>
              <a:gd name="connsiteX2" fmla="*/ 1089614 w 1091494"/>
              <a:gd name="connsiteY2" fmla="*/ 12867 h 807575"/>
              <a:gd name="connsiteX3" fmla="*/ 1080148 w 1091494"/>
              <a:gd name="connsiteY3" fmla="*/ 147504 h 807575"/>
              <a:gd name="connsiteX4" fmla="*/ 1080148 w 1091494"/>
              <a:gd name="connsiteY4" fmla="*/ 675558 h 807575"/>
              <a:gd name="connsiteX5" fmla="*/ 948131 w 1091494"/>
              <a:gd name="connsiteY5" fmla="*/ 807575 h 807575"/>
              <a:gd name="connsiteX6" fmla="*/ 132045 w 1091494"/>
              <a:gd name="connsiteY6" fmla="*/ 807575 h 807575"/>
              <a:gd name="connsiteX7" fmla="*/ 28 w 1091494"/>
              <a:gd name="connsiteY7" fmla="*/ 675558 h 807575"/>
              <a:gd name="connsiteX8" fmla="*/ 28 w 1091494"/>
              <a:gd name="connsiteY8" fmla="*/ 147504 h 807575"/>
              <a:gd name="connsiteX0" fmla="*/ 28 w 1082712"/>
              <a:gd name="connsiteY0" fmla="*/ 147504 h 807575"/>
              <a:gd name="connsiteX1" fmla="*/ 11522 w 1082712"/>
              <a:gd name="connsiteY1" fmla="*/ 7627 h 807575"/>
              <a:gd name="connsiteX2" fmla="*/ 1079134 w 1082712"/>
              <a:gd name="connsiteY2" fmla="*/ 12867 h 807575"/>
              <a:gd name="connsiteX3" fmla="*/ 1080148 w 1082712"/>
              <a:gd name="connsiteY3" fmla="*/ 147504 h 807575"/>
              <a:gd name="connsiteX4" fmla="*/ 1080148 w 1082712"/>
              <a:gd name="connsiteY4" fmla="*/ 675558 h 807575"/>
              <a:gd name="connsiteX5" fmla="*/ 948131 w 1082712"/>
              <a:gd name="connsiteY5" fmla="*/ 807575 h 807575"/>
              <a:gd name="connsiteX6" fmla="*/ 132045 w 1082712"/>
              <a:gd name="connsiteY6" fmla="*/ 807575 h 807575"/>
              <a:gd name="connsiteX7" fmla="*/ 28 w 1082712"/>
              <a:gd name="connsiteY7" fmla="*/ 675558 h 807575"/>
              <a:gd name="connsiteX8" fmla="*/ 28 w 1082712"/>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132045 w 1080148"/>
              <a:gd name="connsiteY6" fmla="*/ 807575 h 807575"/>
              <a:gd name="connsiteX7" fmla="*/ 28 w 1080148"/>
              <a:gd name="connsiteY7" fmla="*/ 675558 h 807575"/>
              <a:gd name="connsiteX8" fmla="*/ 28 w 1080148"/>
              <a:gd name="connsiteY8" fmla="*/ 147504 h 807575"/>
              <a:gd name="connsiteX0" fmla="*/ 29740 w 1109860"/>
              <a:gd name="connsiteY0" fmla="*/ 147504 h 810195"/>
              <a:gd name="connsiteX1" fmla="*/ 41234 w 1109860"/>
              <a:gd name="connsiteY1" fmla="*/ 7627 h 810195"/>
              <a:gd name="connsiteX2" fmla="*/ 1108846 w 1109860"/>
              <a:gd name="connsiteY2" fmla="*/ 12867 h 810195"/>
              <a:gd name="connsiteX3" fmla="*/ 1109860 w 1109860"/>
              <a:gd name="connsiteY3" fmla="*/ 147504 h 810195"/>
              <a:gd name="connsiteX4" fmla="*/ 1109860 w 1109860"/>
              <a:gd name="connsiteY4" fmla="*/ 675558 h 810195"/>
              <a:gd name="connsiteX5" fmla="*/ 977843 w 1109860"/>
              <a:gd name="connsiteY5" fmla="*/ 807575 h 810195"/>
              <a:gd name="connsiteX6" fmla="*/ 33374 w 1109860"/>
              <a:gd name="connsiteY6" fmla="*/ 810195 h 810195"/>
              <a:gd name="connsiteX7" fmla="*/ 29740 w 1109860"/>
              <a:gd name="connsiteY7" fmla="*/ 675558 h 810195"/>
              <a:gd name="connsiteX8" fmla="*/ 29740 w 1109860"/>
              <a:gd name="connsiteY8" fmla="*/ 147504 h 810195"/>
              <a:gd name="connsiteX0" fmla="*/ 28 w 1080148"/>
              <a:gd name="connsiteY0" fmla="*/ 147504 h 810195"/>
              <a:gd name="connsiteX1" fmla="*/ 11522 w 1080148"/>
              <a:gd name="connsiteY1" fmla="*/ 7627 h 810195"/>
              <a:gd name="connsiteX2" fmla="*/ 1079134 w 1080148"/>
              <a:gd name="connsiteY2" fmla="*/ 12867 h 810195"/>
              <a:gd name="connsiteX3" fmla="*/ 1080148 w 1080148"/>
              <a:gd name="connsiteY3" fmla="*/ 147504 h 810195"/>
              <a:gd name="connsiteX4" fmla="*/ 1080148 w 1080148"/>
              <a:gd name="connsiteY4" fmla="*/ 675558 h 810195"/>
              <a:gd name="connsiteX5" fmla="*/ 948131 w 1080148"/>
              <a:gd name="connsiteY5" fmla="*/ 807575 h 810195"/>
              <a:gd name="connsiteX6" fmla="*/ 3662 w 1080148"/>
              <a:gd name="connsiteY6" fmla="*/ 810195 h 810195"/>
              <a:gd name="connsiteX7" fmla="*/ 28 w 1080148"/>
              <a:gd name="connsiteY7" fmla="*/ 675558 h 810195"/>
              <a:gd name="connsiteX8" fmla="*/ 28 w 1080148"/>
              <a:gd name="connsiteY8" fmla="*/ 147504 h 810195"/>
              <a:gd name="connsiteX0" fmla="*/ 4226 w 1084346"/>
              <a:gd name="connsiteY0" fmla="*/ 147504 h 807575"/>
              <a:gd name="connsiteX1" fmla="*/ 15720 w 1084346"/>
              <a:gd name="connsiteY1" fmla="*/ 7627 h 807575"/>
              <a:gd name="connsiteX2" fmla="*/ 1083332 w 1084346"/>
              <a:gd name="connsiteY2" fmla="*/ 12867 h 807575"/>
              <a:gd name="connsiteX3" fmla="*/ 1084346 w 1084346"/>
              <a:gd name="connsiteY3" fmla="*/ 147504 h 807575"/>
              <a:gd name="connsiteX4" fmla="*/ 1084346 w 1084346"/>
              <a:gd name="connsiteY4" fmla="*/ 675558 h 807575"/>
              <a:gd name="connsiteX5" fmla="*/ 952329 w 1084346"/>
              <a:gd name="connsiteY5" fmla="*/ 807575 h 807575"/>
              <a:gd name="connsiteX6" fmla="*/ 0 w 1084346"/>
              <a:gd name="connsiteY6" fmla="*/ 807575 h 807575"/>
              <a:gd name="connsiteX7" fmla="*/ 4226 w 1084346"/>
              <a:gd name="connsiteY7" fmla="*/ 675558 h 807575"/>
              <a:gd name="connsiteX8" fmla="*/ 4226 w 1084346"/>
              <a:gd name="connsiteY8" fmla="*/ 147504 h 807575"/>
              <a:gd name="connsiteX0" fmla="*/ 28 w 1080148"/>
              <a:gd name="connsiteY0" fmla="*/ 147504 h 807575"/>
              <a:gd name="connsiteX1" fmla="*/ 11522 w 1080148"/>
              <a:gd name="connsiteY1" fmla="*/ 7627 h 807575"/>
              <a:gd name="connsiteX2" fmla="*/ 1079134 w 1080148"/>
              <a:gd name="connsiteY2" fmla="*/ 12867 h 807575"/>
              <a:gd name="connsiteX3" fmla="*/ 1080148 w 1080148"/>
              <a:gd name="connsiteY3" fmla="*/ 147504 h 807575"/>
              <a:gd name="connsiteX4" fmla="*/ 1080148 w 1080148"/>
              <a:gd name="connsiteY4" fmla="*/ 675558 h 807575"/>
              <a:gd name="connsiteX5" fmla="*/ 948131 w 1080148"/>
              <a:gd name="connsiteY5" fmla="*/ 807575 h 807575"/>
              <a:gd name="connsiteX6" fmla="*/ 3662 w 1080148"/>
              <a:gd name="connsiteY6" fmla="*/ 807575 h 807575"/>
              <a:gd name="connsiteX7" fmla="*/ 28 w 1080148"/>
              <a:gd name="connsiteY7" fmla="*/ 675558 h 807575"/>
              <a:gd name="connsiteX8" fmla="*/ 28 w 1080148"/>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948225 w 1080242"/>
              <a:gd name="connsiteY5" fmla="*/ 807575 h 807575"/>
              <a:gd name="connsiteX6" fmla="*/ 3756 w 1080242"/>
              <a:gd name="connsiteY6" fmla="*/ 807575 h 807575"/>
              <a:gd name="connsiteX7" fmla="*/ 122 w 1080242"/>
              <a:gd name="connsiteY7" fmla="*/ 675558 h 807575"/>
              <a:gd name="connsiteX8" fmla="*/ 122 w 1080242"/>
              <a:gd name="connsiteY8" fmla="*/ 147504 h 807575"/>
              <a:gd name="connsiteX0" fmla="*/ 122 w 1108097"/>
              <a:gd name="connsiteY0" fmla="*/ 147504 h 807575"/>
              <a:gd name="connsiteX1" fmla="*/ 11616 w 1108097"/>
              <a:gd name="connsiteY1" fmla="*/ 7627 h 807575"/>
              <a:gd name="connsiteX2" fmla="*/ 1079228 w 1108097"/>
              <a:gd name="connsiteY2" fmla="*/ 12867 h 807575"/>
              <a:gd name="connsiteX3" fmla="*/ 1080242 w 1108097"/>
              <a:gd name="connsiteY3" fmla="*/ 147504 h 807575"/>
              <a:gd name="connsiteX4" fmla="*/ 1080242 w 1108097"/>
              <a:gd name="connsiteY4" fmla="*/ 675558 h 807575"/>
              <a:gd name="connsiteX5" fmla="*/ 1073987 w 1108097"/>
              <a:gd name="connsiteY5" fmla="*/ 802335 h 807575"/>
              <a:gd name="connsiteX6" fmla="*/ 3756 w 1108097"/>
              <a:gd name="connsiteY6" fmla="*/ 807575 h 807575"/>
              <a:gd name="connsiteX7" fmla="*/ 122 w 1108097"/>
              <a:gd name="connsiteY7" fmla="*/ 675558 h 807575"/>
              <a:gd name="connsiteX8" fmla="*/ 122 w 1108097"/>
              <a:gd name="connsiteY8" fmla="*/ 147504 h 807575"/>
              <a:gd name="connsiteX0" fmla="*/ 122 w 1082884"/>
              <a:gd name="connsiteY0" fmla="*/ 147504 h 807575"/>
              <a:gd name="connsiteX1" fmla="*/ 11616 w 1082884"/>
              <a:gd name="connsiteY1" fmla="*/ 7627 h 807575"/>
              <a:gd name="connsiteX2" fmla="*/ 1079228 w 1082884"/>
              <a:gd name="connsiteY2" fmla="*/ 12867 h 807575"/>
              <a:gd name="connsiteX3" fmla="*/ 1080242 w 1082884"/>
              <a:gd name="connsiteY3" fmla="*/ 147504 h 807575"/>
              <a:gd name="connsiteX4" fmla="*/ 1080242 w 1082884"/>
              <a:gd name="connsiteY4" fmla="*/ 675558 h 807575"/>
              <a:gd name="connsiteX5" fmla="*/ 1073987 w 1082884"/>
              <a:gd name="connsiteY5" fmla="*/ 802335 h 807575"/>
              <a:gd name="connsiteX6" fmla="*/ 3756 w 1082884"/>
              <a:gd name="connsiteY6" fmla="*/ 807575 h 807575"/>
              <a:gd name="connsiteX7" fmla="*/ 122 w 1082884"/>
              <a:gd name="connsiteY7" fmla="*/ 675558 h 807575"/>
              <a:gd name="connsiteX8" fmla="*/ 122 w 1082884"/>
              <a:gd name="connsiteY8" fmla="*/ 147504 h 807575"/>
              <a:gd name="connsiteX0" fmla="*/ 122 w 1080242"/>
              <a:gd name="connsiteY0" fmla="*/ 147504 h 807575"/>
              <a:gd name="connsiteX1" fmla="*/ 11616 w 1080242"/>
              <a:gd name="connsiteY1" fmla="*/ 7627 h 807575"/>
              <a:gd name="connsiteX2" fmla="*/ 1079228 w 1080242"/>
              <a:gd name="connsiteY2" fmla="*/ 12867 h 807575"/>
              <a:gd name="connsiteX3" fmla="*/ 1080242 w 1080242"/>
              <a:gd name="connsiteY3" fmla="*/ 147504 h 807575"/>
              <a:gd name="connsiteX4" fmla="*/ 1080242 w 1080242"/>
              <a:gd name="connsiteY4" fmla="*/ 675558 h 807575"/>
              <a:gd name="connsiteX5" fmla="*/ 1073987 w 1080242"/>
              <a:gd name="connsiteY5" fmla="*/ 802335 h 807575"/>
              <a:gd name="connsiteX6" fmla="*/ 3756 w 1080242"/>
              <a:gd name="connsiteY6" fmla="*/ 807575 h 807575"/>
              <a:gd name="connsiteX7" fmla="*/ 122 w 1080242"/>
              <a:gd name="connsiteY7" fmla="*/ 675558 h 807575"/>
              <a:gd name="connsiteX8" fmla="*/ 122 w 1080242"/>
              <a:gd name="connsiteY8" fmla="*/ 147504 h 807575"/>
              <a:gd name="connsiteX0" fmla="*/ 122 w 1081847"/>
              <a:gd name="connsiteY0" fmla="*/ 147504 h 807575"/>
              <a:gd name="connsiteX1" fmla="*/ 11616 w 1081847"/>
              <a:gd name="connsiteY1" fmla="*/ 7627 h 807575"/>
              <a:gd name="connsiteX2" fmla="*/ 1079228 w 1081847"/>
              <a:gd name="connsiteY2" fmla="*/ 12867 h 807575"/>
              <a:gd name="connsiteX3" fmla="*/ 1080242 w 1081847"/>
              <a:gd name="connsiteY3" fmla="*/ 147504 h 807575"/>
              <a:gd name="connsiteX4" fmla="*/ 1080242 w 1081847"/>
              <a:gd name="connsiteY4" fmla="*/ 675558 h 807575"/>
              <a:gd name="connsiteX5" fmla="*/ 1081847 w 1081847"/>
              <a:gd name="connsiteY5" fmla="*/ 802335 h 807575"/>
              <a:gd name="connsiteX6" fmla="*/ 3756 w 1081847"/>
              <a:gd name="connsiteY6" fmla="*/ 807575 h 807575"/>
              <a:gd name="connsiteX7" fmla="*/ 122 w 1081847"/>
              <a:gd name="connsiteY7" fmla="*/ 675558 h 807575"/>
              <a:gd name="connsiteX8" fmla="*/ 122 w 1081847"/>
              <a:gd name="connsiteY8" fmla="*/ 147504 h 807575"/>
              <a:gd name="connsiteX0" fmla="*/ 122 w 1083626"/>
              <a:gd name="connsiteY0" fmla="*/ 147504 h 807575"/>
              <a:gd name="connsiteX1" fmla="*/ 11616 w 1083626"/>
              <a:gd name="connsiteY1" fmla="*/ 7627 h 807575"/>
              <a:gd name="connsiteX2" fmla="*/ 1079228 w 1083626"/>
              <a:gd name="connsiteY2" fmla="*/ 12867 h 807575"/>
              <a:gd name="connsiteX3" fmla="*/ 1080242 w 1083626"/>
              <a:gd name="connsiteY3" fmla="*/ 147504 h 807575"/>
              <a:gd name="connsiteX4" fmla="*/ 1080242 w 1083626"/>
              <a:gd name="connsiteY4" fmla="*/ 675558 h 807575"/>
              <a:gd name="connsiteX5" fmla="*/ 1081847 w 1083626"/>
              <a:gd name="connsiteY5" fmla="*/ 802335 h 807575"/>
              <a:gd name="connsiteX6" fmla="*/ 3756 w 1083626"/>
              <a:gd name="connsiteY6" fmla="*/ 807575 h 807575"/>
              <a:gd name="connsiteX7" fmla="*/ 122 w 1083626"/>
              <a:gd name="connsiteY7" fmla="*/ 675558 h 807575"/>
              <a:gd name="connsiteX8" fmla="*/ 122 w 1083626"/>
              <a:gd name="connsiteY8" fmla="*/ 147504 h 807575"/>
              <a:gd name="connsiteX0" fmla="*/ 122 w 1083626"/>
              <a:gd name="connsiteY0" fmla="*/ 151305 h 811376"/>
              <a:gd name="connsiteX1" fmla="*/ 11616 w 1083626"/>
              <a:gd name="connsiteY1" fmla="*/ 11428 h 811376"/>
              <a:gd name="connsiteX2" fmla="*/ 1081610 w 1083626"/>
              <a:gd name="connsiteY2" fmla="*/ 0 h 811376"/>
              <a:gd name="connsiteX3" fmla="*/ 1080242 w 1083626"/>
              <a:gd name="connsiteY3" fmla="*/ 151305 h 811376"/>
              <a:gd name="connsiteX4" fmla="*/ 1080242 w 1083626"/>
              <a:gd name="connsiteY4" fmla="*/ 679359 h 811376"/>
              <a:gd name="connsiteX5" fmla="*/ 1081847 w 1083626"/>
              <a:gd name="connsiteY5" fmla="*/ 806136 h 811376"/>
              <a:gd name="connsiteX6" fmla="*/ 3756 w 1083626"/>
              <a:gd name="connsiteY6" fmla="*/ 811376 h 811376"/>
              <a:gd name="connsiteX7" fmla="*/ 122 w 1083626"/>
              <a:gd name="connsiteY7" fmla="*/ 679359 h 811376"/>
              <a:gd name="connsiteX8" fmla="*/ 122 w 1083626"/>
              <a:gd name="connsiteY8" fmla="*/ 151305 h 811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626" h="811376">
                <a:moveTo>
                  <a:pt x="122" y="151305"/>
                </a:moveTo>
                <a:cubicBezTo>
                  <a:pt x="122" y="78394"/>
                  <a:pt x="-1034" y="-25253"/>
                  <a:pt x="11616" y="11428"/>
                </a:cubicBezTo>
                <a:lnTo>
                  <a:pt x="1081610" y="0"/>
                </a:lnTo>
                <a:cubicBezTo>
                  <a:pt x="1081160" y="78602"/>
                  <a:pt x="1080242" y="78394"/>
                  <a:pt x="1080242" y="151305"/>
                </a:cubicBezTo>
                <a:lnTo>
                  <a:pt x="1080242" y="679359"/>
                </a:lnTo>
                <a:cubicBezTo>
                  <a:pt x="1080242" y="752270"/>
                  <a:pt x="1086637" y="727534"/>
                  <a:pt x="1081847" y="806136"/>
                </a:cubicBezTo>
                <a:lnTo>
                  <a:pt x="3756" y="811376"/>
                </a:lnTo>
                <a:cubicBezTo>
                  <a:pt x="-1033" y="732774"/>
                  <a:pt x="122" y="752270"/>
                  <a:pt x="122" y="679359"/>
                </a:cubicBezTo>
                <a:lnTo>
                  <a:pt x="122" y="151305"/>
                </a:lnTo>
                <a:close/>
              </a:path>
            </a:pathLst>
          </a:cu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5" name="Rounded Rectangle 14"/>
          <p:cNvSpPr/>
          <p:nvPr/>
        </p:nvSpPr>
        <p:spPr>
          <a:xfrm>
            <a:off x="4987925" y="3462338"/>
            <a:ext cx="360363" cy="1473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6" name="Rounded Rectangle 10"/>
          <p:cNvSpPr/>
          <p:nvPr/>
        </p:nvSpPr>
        <p:spPr>
          <a:xfrm>
            <a:off x="4387850" y="785813"/>
            <a:ext cx="1560513" cy="1289050"/>
          </a:xfrm>
          <a:custGeom>
            <a:avLst/>
            <a:gdLst>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446977 w 1604147"/>
              <a:gd name="connsiteY11" fmla="*/ 1982471 h 3005147"/>
              <a:gd name="connsiteX12" fmla="*/ 1597797 w 1604147"/>
              <a:gd name="connsiteY12" fmla="*/ 2108225 h 3005147"/>
              <a:gd name="connsiteX13" fmla="*/ 1600784 w 1604147"/>
              <a:gd name="connsiteY13" fmla="*/ 2742619 h 3005147"/>
              <a:gd name="connsiteX14" fmla="*/ 1338256 w 1604147"/>
              <a:gd name="connsiteY14" fmla="*/ 3005147 h 3005147"/>
              <a:gd name="connsiteX15" fmla="*/ 288173 w 1604147"/>
              <a:gd name="connsiteY15" fmla="*/ 3005147 h 3005147"/>
              <a:gd name="connsiteX16" fmla="*/ 25645 w 1604147"/>
              <a:gd name="connsiteY16" fmla="*/ 2742619 h 3005147"/>
              <a:gd name="connsiteX17" fmla="*/ 6258 w 1604147"/>
              <a:gd name="connsiteY17" fmla="*/ 608098 h 3005147"/>
              <a:gd name="connsiteX18" fmla="*/ 394799 w 1604147"/>
              <a:gd name="connsiteY18" fmla="*/ 100006 h 3005147"/>
              <a:gd name="connsiteX19" fmla="*/ 818466 w 1604147"/>
              <a:gd name="connsiteY19"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446977 w 1604147"/>
              <a:gd name="connsiteY11" fmla="*/ 1982471 h 3005147"/>
              <a:gd name="connsiteX12" fmla="*/ 1600784 w 1604147"/>
              <a:gd name="connsiteY12" fmla="*/ 2742619 h 3005147"/>
              <a:gd name="connsiteX13" fmla="*/ 1338256 w 1604147"/>
              <a:gd name="connsiteY13" fmla="*/ 3005147 h 3005147"/>
              <a:gd name="connsiteX14" fmla="*/ 288173 w 1604147"/>
              <a:gd name="connsiteY14" fmla="*/ 3005147 h 3005147"/>
              <a:gd name="connsiteX15" fmla="*/ 25645 w 1604147"/>
              <a:gd name="connsiteY15" fmla="*/ 2742619 h 3005147"/>
              <a:gd name="connsiteX16" fmla="*/ 6258 w 1604147"/>
              <a:gd name="connsiteY16" fmla="*/ 608098 h 3005147"/>
              <a:gd name="connsiteX17" fmla="*/ 394799 w 1604147"/>
              <a:gd name="connsiteY17" fmla="*/ 100006 h 3005147"/>
              <a:gd name="connsiteX18" fmla="*/ 818466 w 1604147"/>
              <a:gd name="connsiteY18"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600784 w 1604147"/>
              <a:gd name="connsiteY11" fmla="*/ 2742619 h 3005147"/>
              <a:gd name="connsiteX12" fmla="*/ 1338256 w 1604147"/>
              <a:gd name="connsiteY12" fmla="*/ 3005147 h 3005147"/>
              <a:gd name="connsiteX13" fmla="*/ 288173 w 1604147"/>
              <a:gd name="connsiteY13" fmla="*/ 3005147 h 3005147"/>
              <a:gd name="connsiteX14" fmla="*/ 25645 w 1604147"/>
              <a:gd name="connsiteY14" fmla="*/ 2742619 h 3005147"/>
              <a:gd name="connsiteX15" fmla="*/ 6258 w 1604147"/>
              <a:gd name="connsiteY15" fmla="*/ 608098 h 3005147"/>
              <a:gd name="connsiteX16" fmla="*/ 394799 w 1604147"/>
              <a:gd name="connsiteY16" fmla="*/ 100006 h 3005147"/>
              <a:gd name="connsiteX17" fmla="*/ 818466 w 1604147"/>
              <a:gd name="connsiteY17"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379134 w 1604147"/>
              <a:gd name="connsiteY8" fmla="*/ 1876000 h 3005147"/>
              <a:gd name="connsiteX9" fmla="*/ 917753 w 1604147"/>
              <a:gd name="connsiteY9" fmla="*/ 2016917 h 3005147"/>
              <a:gd name="connsiteX10" fmla="*/ 1600784 w 1604147"/>
              <a:gd name="connsiteY10" fmla="*/ 2742619 h 3005147"/>
              <a:gd name="connsiteX11" fmla="*/ 1338256 w 1604147"/>
              <a:gd name="connsiteY11" fmla="*/ 3005147 h 3005147"/>
              <a:gd name="connsiteX12" fmla="*/ 288173 w 1604147"/>
              <a:gd name="connsiteY12" fmla="*/ 3005147 h 3005147"/>
              <a:gd name="connsiteX13" fmla="*/ 25645 w 1604147"/>
              <a:gd name="connsiteY13" fmla="*/ 2742619 h 3005147"/>
              <a:gd name="connsiteX14" fmla="*/ 6258 w 1604147"/>
              <a:gd name="connsiteY14" fmla="*/ 608098 h 3005147"/>
              <a:gd name="connsiteX15" fmla="*/ 394799 w 1604147"/>
              <a:gd name="connsiteY15" fmla="*/ 100006 h 3005147"/>
              <a:gd name="connsiteX16" fmla="*/ 818466 w 1604147"/>
              <a:gd name="connsiteY16"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917753 w 1604147"/>
              <a:gd name="connsiteY8" fmla="*/ 2016917 h 3005147"/>
              <a:gd name="connsiteX9" fmla="*/ 1600784 w 1604147"/>
              <a:gd name="connsiteY9" fmla="*/ 2742619 h 3005147"/>
              <a:gd name="connsiteX10" fmla="*/ 1338256 w 1604147"/>
              <a:gd name="connsiteY10" fmla="*/ 3005147 h 3005147"/>
              <a:gd name="connsiteX11" fmla="*/ 288173 w 1604147"/>
              <a:gd name="connsiteY11" fmla="*/ 3005147 h 3005147"/>
              <a:gd name="connsiteX12" fmla="*/ 25645 w 1604147"/>
              <a:gd name="connsiteY12" fmla="*/ 2742619 h 3005147"/>
              <a:gd name="connsiteX13" fmla="*/ 6258 w 1604147"/>
              <a:gd name="connsiteY13" fmla="*/ 608098 h 3005147"/>
              <a:gd name="connsiteX14" fmla="*/ 394799 w 1604147"/>
              <a:gd name="connsiteY14" fmla="*/ 100006 h 3005147"/>
              <a:gd name="connsiteX15" fmla="*/ 818466 w 1604147"/>
              <a:gd name="connsiteY15" fmla="*/ 246 h 3005147"/>
              <a:gd name="connsiteX0" fmla="*/ 814652 w 1600333"/>
              <a:gd name="connsiteY0" fmla="*/ 246 h 3005147"/>
              <a:gd name="connsiteX1" fmla="*/ 1211661 w 1600333"/>
              <a:gd name="connsiteY1" fmla="*/ 106468 h 3005147"/>
              <a:gd name="connsiteX2" fmla="*/ 1600201 w 1600333"/>
              <a:gd name="connsiteY2" fmla="*/ 663026 h 3005147"/>
              <a:gd name="connsiteX3" fmla="*/ 1599231 w 1600333"/>
              <a:gd name="connsiteY3" fmla="*/ 1287295 h 3005147"/>
              <a:gd name="connsiteX4" fmla="*/ 1446301 w 1600333"/>
              <a:gd name="connsiteY4" fmla="*/ 1196038 h 3005147"/>
              <a:gd name="connsiteX5" fmla="*/ 897661 w 1600333"/>
              <a:gd name="connsiteY5" fmla="*/ 1281382 h 3005147"/>
              <a:gd name="connsiteX6" fmla="*/ 385597 w 1600333"/>
              <a:gd name="connsiteY6" fmla="*/ 976582 h 3005147"/>
              <a:gd name="connsiteX7" fmla="*/ 40247 w 1600333"/>
              <a:gd name="connsiteY7" fmla="*/ 520056 h 3005147"/>
              <a:gd name="connsiteX8" fmla="*/ 913939 w 1600333"/>
              <a:gd name="connsiteY8" fmla="*/ 2016917 h 3005147"/>
              <a:gd name="connsiteX9" fmla="*/ 1596970 w 1600333"/>
              <a:gd name="connsiteY9" fmla="*/ 2742619 h 3005147"/>
              <a:gd name="connsiteX10" fmla="*/ 1334442 w 1600333"/>
              <a:gd name="connsiteY10" fmla="*/ 3005147 h 3005147"/>
              <a:gd name="connsiteX11" fmla="*/ 284359 w 1600333"/>
              <a:gd name="connsiteY11" fmla="*/ 3005147 h 3005147"/>
              <a:gd name="connsiteX12" fmla="*/ 2444 w 1600333"/>
              <a:gd name="connsiteY12" fmla="*/ 608098 h 3005147"/>
              <a:gd name="connsiteX13" fmla="*/ 390985 w 1600333"/>
              <a:gd name="connsiteY13" fmla="*/ 100006 h 3005147"/>
              <a:gd name="connsiteX14" fmla="*/ 814652 w 1600333"/>
              <a:gd name="connsiteY14" fmla="*/ 246 h 3005147"/>
              <a:gd name="connsiteX0" fmla="*/ 812208 w 1597889"/>
              <a:gd name="connsiteY0" fmla="*/ 246 h 3005147"/>
              <a:gd name="connsiteX1" fmla="*/ 1209217 w 1597889"/>
              <a:gd name="connsiteY1" fmla="*/ 106468 h 3005147"/>
              <a:gd name="connsiteX2" fmla="*/ 1597757 w 1597889"/>
              <a:gd name="connsiteY2" fmla="*/ 663026 h 3005147"/>
              <a:gd name="connsiteX3" fmla="*/ 1596787 w 1597889"/>
              <a:gd name="connsiteY3" fmla="*/ 1287295 h 3005147"/>
              <a:gd name="connsiteX4" fmla="*/ 1443857 w 1597889"/>
              <a:gd name="connsiteY4" fmla="*/ 1196038 h 3005147"/>
              <a:gd name="connsiteX5" fmla="*/ 895217 w 1597889"/>
              <a:gd name="connsiteY5" fmla="*/ 1281382 h 3005147"/>
              <a:gd name="connsiteX6" fmla="*/ 383153 w 1597889"/>
              <a:gd name="connsiteY6" fmla="*/ 976582 h 3005147"/>
              <a:gd name="connsiteX7" fmla="*/ 37803 w 1597889"/>
              <a:gd name="connsiteY7" fmla="*/ 520056 h 3005147"/>
              <a:gd name="connsiteX8" fmla="*/ 911495 w 1597889"/>
              <a:gd name="connsiteY8" fmla="*/ 2016917 h 3005147"/>
              <a:gd name="connsiteX9" fmla="*/ 1594526 w 1597889"/>
              <a:gd name="connsiteY9" fmla="*/ 2742619 h 3005147"/>
              <a:gd name="connsiteX10" fmla="*/ 1331998 w 1597889"/>
              <a:gd name="connsiteY10" fmla="*/ 3005147 h 3005147"/>
              <a:gd name="connsiteX11" fmla="*/ 0 w 1597889"/>
              <a:gd name="connsiteY11" fmla="*/ 608098 h 3005147"/>
              <a:gd name="connsiteX12" fmla="*/ 388541 w 1597889"/>
              <a:gd name="connsiteY12" fmla="*/ 100006 h 3005147"/>
              <a:gd name="connsiteX13" fmla="*/ 812208 w 1597889"/>
              <a:gd name="connsiteY13" fmla="*/ 246 h 3005147"/>
              <a:gd name="connsiteX0" fmla="*/ 812208 w 1597889"/>
              <a:gd name="connsiteY0" fmla="*/ 246 h 2742619"/>
              <a:gd name="connsiteX1" fmla="*/ 1209217 w 1597889"/>
              <a:gd name="connsiteY1" fmla="*/ 106468 h 2742619"/>
              <a:gd name="connsiteX2" fmla="*/ 1597757 w 1597889"/>
              <a:gd name="connsiteY2" fmla="*/ 663026 h 2742619"/>
              <a:gd name="connsiteX3" fmla="*/ 1596787 w 1597889"/>
              <a:gd name="connsiteY3" fmla="*/ 1287295 h 2742619"/>
              <a:gd name="connsiteX4" fmla="*/ 1443857 w 1597889"/>
              <a:gd name="connsiteY4" fmla="*/ 1196038 h 2742619"/>
              <a:gd name="connsiteX5" fmla="*/ 895217 w 1597889"/>
              <a:gd name="connsiteY5" fmla="*/ 1281382 h 2742619"/>
              <a:gd name="connsiteX6" fmla="*/ 383153 w 1597889"/>
              <a:gd name="connsiteY6" fmla="*/ 976582 h 2742619"/>
              <a:gd name="connsiteX7" fmla="*/ 37803 w 1597889"/>
              <a:gd name="connsiteY7" fmla="*/ 520056 h 2742619"/>
              <a:gd name="connsiteX8" fmla="*/ 911495 w 1597889"/>
              <a:gd name="connsiteY8" fmla="*/ 2016917 h 2742619"/>
              <a:gd name="connsiteX9" fmla="*/ 1594526 w 1597889"/>
              <a:gd name="connsiteY9" fmla="*/ 2742619 h 2742619"/>
              <a:gd name="connsiteX10" fmla="*/ 0 w 1597889"/>
              <a:gd name="connsiteY10" fmla="*/ 608098 h 2742619"/>
              <a:gd name="connsiteX11" fmla="*/ 388541 w 1597889"/>
              <a:gd name="connsiteY11" fmla="*/ 100006 h 2742619"/>
              <a:gd name="connsiteX12" fmla="*/ 812208 w 1597889"/>
              <a:gd name="connsiteY12" fmla="*/ 246 h 2742619"/>
              <a:gd name="connsiteX0" fmla="*/ 812208 w 1597889"/>
              <a:gd name="connsiteY0" fmla="*/ 246 h 2017061"/>
              <a:gd name="connsiteX1" fmla="*/ 1209217 w 1597889"/>
              <a:gd name="connsiteY1" fmla="*/ 106468 h 2017061"/>
              <a:gd name="connsiteX2" fmla="*/ 1597757 w 1597889"/>
              <a:gd name="connsiteY2" fmla="*/ 663026 h 2017061"/>
              <a:gd name="connsiteX3" fmla="*/ 1596787 w 1597889"/>
              <a:gd name="connsiteY3" fmla="*/ 1287295 h 2017061"/>
              <a:gd name="connsiteX4" fmla="*/ 1443857 w 1597889"/>
              <a:gd name="connsiteY4" fmla="*/ 1196038 h 2017061"/>
              <a:gd name="connsiteX5" fmla="*/ 895217 w 1597889"/>
              <a:gd name="connsiteY5" fmla="*/ 1281382 h 2017061"/>
              <a:gd name="connsiteX6" fmla="*/ 383153 w 1597889"/>
              <a:gd name="connsiteY6" fmla="*/ 976582 h 2017061"/>
              <a:gd name="connsiteX7" fmla="*/ 37803 w 1597889"/>
              <a:gd name="connsiteY7" fmla="*/ 520056 h 2017061"/>
              <a:gd name="connsiteX8" fmla="*/ 911495 w 1597889"/>
              <a:gd name="connsiteY8" fmla="*/ 2016917 h 2017061"/>
              <a:gd name="connsiteX9" fmla="*/ 0 w 1597889"/>
              <a:gd name="connsiteY9" fmla="*/ 608098 h 2017061"/>
              <a:gd name="connsiteX10" fmla="*/ 388541 w 1597889"/>
              <a:gd name="connsiteY10" fmla="*/ 100006 h 2017061"/>
              <a:gd name="connsiteX11" fmla="*/ 812208 w 1597889"/>
              <a:gd name="connsiteY11" fmla="*/ 246 h 2017061"/>
              <a:gd name="connsiteX0" fmla="*/ 842792 w 1628473"/>
              <a:gd name="connsiteY0" fmla="*/ 246 h 1288137"/>
              <a:gd name="connsiteX1" fmla="*/ 1239801 w 1628473"/>
              <a:gd name="connsiteY1" fmla="*/ 106468 h 1288137"/>
              <a:gd name="connsiteX2" fmla="*/ 1628341 w 1628473"/>
              <a:gd name="connsiteY2" fmla="*/ 663026 h 1288137"/>
              <a:gd name="connsiteX3" fmla="*/ 1627371 w 1628473"/>
              <a:gd name="connsiteY3" fmla="*/ 1287295 h 1288137"/>
              <a:gd name="connsiteX4" fmla="*/ 1474441 w 1628473"/>
              <a:gd name="connsiteY4" fmla="*/ 1196038 h 1288137"/>
              <a:gd name="connsiteX5" fmla="*/ 925801 w 1628473"/>
              <a:gd name="connsiteY5" fmla="*/ 1281382 h 1288137"/>
              <a:gd name="connsiteX6" fmla="*/ 413737 w 1628473"/>
              <a:gd name="connsiteY6" fmla="*/ 976582 h 1288137"/>
              <a:gd name="connsiteX7" fmla="*/ 68387 w 1628473"/>
              <a:gd name="connsiteY7" fmla="*/ 520056 h 1288137"/>
              <a:gd name="connsiteX8" fmla="*/ 30584 w 1628473"/>
              <a:gd name="connsiteY8" fmla="*/ 608098 h 1288137"/>
              <a:gd name="connsiteX9" fmla="*/ 419125 w 1628473"/>
              <a:gd name="connsiteY9" fmla="*/ 100006 h 1288137"/>
              <a:gd name="connsiteX10" fmla="*/ 842792 w 1628473"/>
              <a:gd name="connsiteY10" fmla="*/ 246 h 1288137"/>
              <a:gd name="connsiteX0" fmla="*/ 774408 w 1560089"/>
              <a:gd name="connsiteY0" fmla="*/ 401 h 1288292"/>
              <a:gd name="connsiteX1" fmla="*/ 1171417 w 1560089"/>
              <a:gd name="connsiteY1" fmla="*/ 106623 h 1288292"/>
              <a:gd name="connsiteX2" fmla="*/ 1559957 w 1560089"/>
              <a:gd name="connsiteY2" fmla="*/ 663181 h 1288292"/>
              <a:gd name="connsiteX3" fmla="*/ 1558987 w 1560089"/>
              <a:gd name="connsiteY3" fmla="*/ 1287450 h 1288292"/>
              <a:gd name="connsiteX4" fmla="*/ 1406057 w 1560089"/>
              <a:gd name="connsiteY4" fmla="*/ 1196193 h 1288292"/>
              <a:gd name="connsiteX5" fmla="*/ 857417 w 1560089"/>
              <a:gd name="connsiteY5" fmla="*/ 1281537 h 1288292"/>
              <a:gd name="connsiteX6" fmla="*/ 345353 w 1560089"/>
              <a:gd name="connsiteY6" fmla="*/ 976737 h 1288292"/>
              <a:gd name="connsiteX7" fmla="*/ 3 w 1560089"/>
              <a:gd name="connsiteY7" fmla="*/ 520211 h 1288292"/>
              <a:gd name="connsiteX8" fmla="*/ 350741 w 1560089"/>
              <a:gd name="connsiteY8" fmla="*/ 100161 h 1288292"/>
              <a:gd name="connsiteX9" fmla="*/ 774408 w 1560089"/>
              <a:gd name="connsiteY9" fmla="*/ 401 h 128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0089" h="1288292">
                <a:moveTo>
                  <a:pt x="774408" y="401"/>
                </a:moveTo>
                <a:cubicBezTo>
                  <a:pt x="902974" y="3767"/>
                  <a:pt x="1027099" y="41463"/>
                  <a:pt x="1171417" y="106623"/>
                </a:cubicBezTo>
                <a:cubicBezTo>
                  <a:pt x="1335793" y="206787"/>
                  <a:pt x="1566420" y="408334"/>
                  <a:pt x="1559957" y="663181"/>
                </a:cubicBezTo>
                <a:cubicBezTo>
                  <a:pt x="1559634" y="871271"/>
                  <a:pt x="1559310" y="1079360"/>
                  <a:pt x="1558987" y="1287450"/>
                </a:cubicBezTo>
                <a:cubicBezTo>
                  <a:pt x="1535000" y="1264651"/>
                  <a:pt x="1513971" y="1198054"/>
                  <a:pt x="1406057" y="1196193"/>
                </a:cubicBezTo>
                <a:cubicBezTo>
                  <a:pt x="1288201" y="1194161"/>
                  <a:pt x="1034201" y="1318113"/>
                  <a:pt x="857417" y="1281537"/>
                </a:cubicBezTo>
                <a:cubicBezTo>
                  <a:pt x="680633" y="1244961"/>
                  <a:pt x="488255" y="1103625"/>
                  <a:pt x="345353" y="976737"/>
                </a:cubicBezTo>
                <a:cubicBezTo>
                  <a:pt x="202451" y="849849"/>
                  <a:pt x="-895" y="666307"/>
                  <a:pt x="3" y="520211"/>
                </a:cubicBezTo>
                <a:cubicBezTo>
                  <a:pt x="901" y="374115"/>
                  <a:pt x="221674" y="186796"/>
                  <a:pt x="350741" y="100161"/>
                </a:cubicBezTo>
                <a:cubicBezTo>
                  <a:pt x="479809" y="13526"/>
                  <a:pt x="645840" y="-2965"/>
                  <a:pt x="774408" y="401"/>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 name="Freeform 3"/>
          <p:cNvSpPr/>
          <p:nvPr/>
        </p:nvSpPr>
        <p:spPr>
          <a:xfrm>
            <a:off x="4378325" y="2949575"/>
            <a:ext cx="1570038" cy="828675"/>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44507 w 1560576"/>
              <a:gd name="connsiteY1" fmla="*/ 93038 h 719328"/>
              <a:gd name="connsiteX2" fmla="*/ 341376 w 1560576"/>
              <a:gd name="connsiteY2" fmla="*/ 402336 h 719328"/>
              <a:gd name="connsiteX3" fmla="*/ 1048512 w 1560576"/>
              <a:gd name="connsiteY3" fmla="*/ 402336 h 719328"/>
              <a:gd name="connsiteX4" fmla="*/ 1438656 w 1560576"/>
              <a:gd name="connsiteY4" fmla="*/ 487680 h 719328"/>
              <a:gd name="connsiteX5" fmla="*/ 1560576 w 1560576"/>
              <a:gd name="connsiteY5" fmla="*/ 719328 h 719328"/>
              <a:gd name="connsiteX6" fmla="*/ 1560576 w 1560576"/>
              <a:gd name="connsiteY6" fmla="*/ 719328 h 719328"/>
              <a:gd name="connsiteX0" fmla="*/ 0 w 1560576"/>
              <a:gd name="connsiteY0" fmla="*/ 0 h 719328"/>
              <a:gd name="connsiteX1" fmla="*/ 23793 w 1560576"/>
              <a:gd name="connsiteY1" fmla="*/ 48649 h 719328"/>
              <a:gd name="connsiteX2" fmla="*/ 341376 w 1560576"/>
              <a:gd name="connsiteY2" fmla="*/ 402336 h 719328"/>
              <a:gd name="connsiteX3" fmla="*/ 1048512 w 1560576"/>
              <a:gd name="connsiteY3" fmla="*/ 402336 h 719328"/>
              <a:gd name="connsiteX4" fmla="*/ 1438656 w 1560576"/>
              <a:gd name="connsiteY4" fmla="*/ 487680 h 719328"/>
              <a:gd name="connsiteX5" fmla="*/ 1560576 w 1560576"/>
              <a:gd name="connsiteY5" fmla="*/ 719328 h 719328"/>
              <a:gd name="connsiteX6" fmla="*/ 1560576 w 1560576"/>
              <a:gd name="connsiteY6" fmla="*/ 719328 h 719328"/>
              <a:gd name="connsiteX0" fmla="*/ 0 w 1539862"/>
              <a:gd name="connsiteY0" fmla="*/ 516563 h 670679"/>
              <a:gd name="connsiteX1" fmla="*/ 3079 w 1539862"/>
              <a:gd name="connsiteY1" fmla="*/ 0 h 670679"/>
              <a:gd name="connsiteX2" fmla="*/ 320662 w 1539862"/>
              <a:gd name="connsiteY2" fmla="*/ 353687 h 670679"/>
              <a:gd name="connsiteX3" fmla="*/ 1027798 w 1539862"/>
              <a:gd name="connsiteY3" fmla="*/ 353687 h 670679"/>
              <a:gd name="connsiteX4" fmla="*/ 1417942 w 1539862"/>
              <a:gd name="connsiteY4" fmla="*/ 439031 h 670679"/>
              <a:gd name="connsiteX5" fmla="*/ 1539862 w 1539862"/>
              <a:gd name="connsiteY5" fmla="*/ 670679 h 670679"/>
              <a:gd name="connsiteX6" fmla="*/ 1539862 w 1539862"/>
              <a:gd name="connsiteY6" fmla="*/ 670679 h 670679"/>
              <a:gd name="connsiteX0" fmla="*/ 0 w 1539862"/>
              <a:gd name="connsiteY0" fmla="*/ 584625 h 670679"/>
              <a:gd name="connsiteX1" fmla="*/ 3079 w 1539862"/>
              <a:gd name="connsiteY1" fmla="*/ 0 h 670679"/>
              <a:gd name="connsiteX2" fmla="*/ 320662 w 1539862"/>
              <a:gd name="connsiteY2" fmla="*/ 353687 h 670679"/>
              <a:gd name="connsiteX3" fmla="*/ 1027798 w 1539862"/>
              <a:gd name="connsiteY3" fmla="*/ 353687 h 670679"/>
              <a:gd name="connsiteX4" fmla="*/ 1417942 w 1539862"/>
              <a:gd name="connsiteY4" fmla="*/ 439031 h 670679"/>
              <a:gd name="connsiteX5" fmla="*/ 1539862 w 1539862"/>
              <a:gd name="connsiteY5" fmla="*/ 670679 h 670679"/>
              <a:gd name="connsiteX6" fmla="*/ 1539862 w 1539862"/>
              <a:gd name="connsiteY6" fmla="*/ 670679 h 670679"/>
              <a:gd name="connsiteX0" fmla="*/ 22394 w 1562256"/>
              <a:gd name="connsiteY0" fmla="*/ 584625 h 670679"/>
              <a:gd name="connsiteX1" fmla="*/ 19554 w 1562256"/>
              <a:gd name="connsiteY1" fmla="*/ 467558 h 670679"/>
              <a:gd name="connsiteX2" fmla="*/ 25473 w 1562256"/>
              <a:gd name="connsiteY2" fmla="*/ 0 h 670679"/>
              <a:gd name="connsiteX3" fmla="*/ 343056 w 1562256"/>
              <a:gd name="connsiteY3" fmla="*/ 353687 h 670679"/>
              <a:gd name="connsiteX4" fmla="*/ 1050192 w 1562256"/>
              <a:gd name="connsiteY4" fmla="*/ 353687 h 670679"/>
              <a:gd name="connsiteX5" fmla="*/ 1440336 w 1562256"/>
              <a:gd name="connsiteY5" fmla="*/ 439031 h 670679"/>
              <a:gd name="connsiteX6" fmla="*/ 1562256 w 1562256"/>
              <a:gd name="connsiteY6" fmla="*/ 670679 h 670679"/>
              <a:gd name="connsiteX7" fmla="*/ 1562256 w 1562256"/>
              <a:gd name="connsiteY7" fmla="*/ 670679 h 670679"/>
              <a:gd name="connsiteX0" fmla="*/ 229540 w 1562256"/>
              <a:gd name="connsiteY0" fmla="*/ 824322 h 824322"/>
              <a:gd name="connsiteX1" fmla="*/ 19554 w 1562256"/>
              <a:gd name="connsiteY1" fmla="*/ 467558 h 824322"/>
              <a:gd name="connsiteX2" fmla="*/ 25473 w 1562256"/>
              <a:gd name="connsiteY2" fmla="*/ 0 h 824322"/>
              <a:gd name="connsiteX3" fmla="*/ 343056 w 1562256"/>
              <a:gd name="connsiteY3" fmla="*/ 353687 h 824322"/>
              <a:gd name="connsiteX4" fmla="*/ 1050192 w 1562256"/>
              <a:gd name="connsiteY4" fmla="*/ 353687 h 824322"/>
              <a:gd name="connsiteX5" fmla="*/ 1440336 w 1562256"/>
              <a:gd name="connsiteY5" fmla="*/ 439031 h 824322"/>
              <a:gd name="connsiteX6" fmla="*/ 1562256 w 1562256"/>
              <a:gd name="connsiteY6" fmla="*/ 670679 h 824322"/>
              <a:gd name="connsiteX7" fmla="*/ 1562256 w 1562256"/>
              <a:gd name="connsiteY7" fmla="*/ 670679 h 824322"/>
              <a:gd name="connsiteX0" fmla="*/ 229540 w 1562256"/>
              <a:gd name="connsiteY0" fmla="*/ 824322 h 824322"/>
              <a:gd name="connsiteX1" fmla="*/ 19554 w 1562256"/>
              <a:gd name="connsiteY1" fmla="*/ 582967 h 824322"/>
              <a:gd name="connsiteX2" fmla="*/ 25473 w 1562256"/>
              <a:gd name="connsiteY2" fmla="*/ 0 h 824322"/>
              <a:gd name="connsiteX3" fmla="*/ 343056 w 1562256"/>
              <a:gd name="connsiteY3" fmla="*/ 353687 h 824322"/>
              <a:gd name="connsiteX4" fmla="*/ 1050192 w 1562256"/>
              <a:gd name="connsiteY4" fmla="*/ 353687 h 824322"/>
              <a:gd name="connsiteX5" fmla="*/ 1440336 w 1562256"/>
              <a:gd name="connsiteY5" fmla="*/ 439031 h 824322"/>
              <a:gd name="connsiteX6" fmla="*/ 1562256 w 1562256"/>
              <a:gd name="connsiteY6" fmla="*/ 670679 h 824322"/>
              <a:gd name="connsiteX7" fmla="*/ 1562256 w 1562256"/>
              <a:gd name="connsiteY7" fmla="*/ 670679 h 824322"/>
              <a:gd name="connsiteX0" fmla="*/ 230285 w 1563001"/>
              <a:gd name="connsiteY0" fmla="*/ 824322 h 824322"/>
              <a:gd name="connsiteX1" fmla="*/ 20299 w 1563001"/>
              <a:gd name="connsiteY1" fmla="*/ 582967 h 824322"/>
              <a:gd name="connsiteX2" fmla="*/ 26218 w 1563001"/>
              <a:gd name="connsiteY2" fmla="*/ 0 h 824322"/>
              <a:gd name="connsiteX3" fmla="*/ 343801 w 1563001"/>
              <a:gd name="connsiteY3" fmla="*/ 353687 h 824322"/>
              <a:gd name="connsiteX4" fmla="*/ 1050937 w 1563001"/>
              <a:gd name="connsiteY4" fmla="*/ 353687 h 824322"/>
              <a:gd name="connsiteX5" fmla="*/ 1441081 w 1563001"/>
              <a:gd name="connsiteY5" fmla="*/ 439031 h 824322"/>
              <a:gd name="connsiteX6" fmla="*/ 1563001 w 1563001"/>
              <a:gd name="connsiteY6" fmla="*/ 670679 h 824322"/>
              <a:gd name="connsiteX7" fmla="*/ 1563001 w 1563001"/>
              <a:gd name="connsiteY7" fmla="*/ 670679 h 824322"/>
              <a:gd name="connsiteX0" fmla="*/ 213744 w 1546460"/>
              <a:gd name="connsiteY0" fmla="*/ 824322 h 824322"/>
              <a:gd name="connsiteX1" fmla="*/ 3758 w 1546460"/>
              <a:gd name="connsiteY1" fmla="*/ 582967 h 824322"/>
              <a:gd name="connsiteX2" fmla="*/ 9677 w 1546460"/>
              <a:gd name="connsiteY2" fmla="*/ 0 h 824322"/>
              <a:gd name="connsiteX3" fmla="*/ 327260 w 1546460"/>
              <a:gd name="connsiteY3" fmla="*/ 353687 h 824322"/>
              <a:gd name="connsiteX4" fmla="*/ 1034396 w 1546460"/>
              <a:gd name="connsiteY4" fmla="*/ 353687 h 824322"/>
              <a:gd name="connsiteX5" fmla="*/ 1424540 w 1546460"/>
              <a:gd name="connsiteY5" fmla="*/ 439031 h 824322"/>
              <a:gd name="connsiteX6" fmla="*/ 1546460 w 1546460"/>
              <a:gd name="connsiteY6" fmla="*/ 670679 h 824322"/>
              <a:gd name="connsiteX7" fmla="*/ 1546460 w 1546460"/>
              <a:gd name="connsiteY7" fmla="*/ 670679 h 824322"/>
              <a:gd name="connsiteX0" fmla="*/ 1465496 w 1546460"/>
              <a:gd name="connsiteY0" fmla="*/ 800648 h 800648"/>
              <a:gd name="connsiteX1" fmla="*/ 3758 w 1546460"/>
              <a:gd name="connsiteY1" fmla="*/ 582967 h 800648"/>
              <a:gd name="connsiteX2" fmla="*/ 9677 w 1546460"/>
              <a:gd name="connsiteY2" fmla="*/ 0 h 800648"/>
              <a:gd name="connsiteX3" fmla="*/ 327260 w 1546460"/>
              <a:gd name="connsiteY3" fmla="*/ 353687 h 800648"/>
              <a:gd name="connsiteX4" fmla="*/ 1034396 w 1546460"/>
              <a:gd name="connsiteY4" fmla="*/ 353687 h 800648"/>
              <a:gd name="connsiteX5" fmla="*/ 1424540 w 1546460"/>
              <a:gd name="connsiteY5" fmla="*/ 439031 h 800648"/>
              <a:gd name="connsiteX6" fmla="*/ 1546460 w 1546460"/>
              <a:gd name="connsiteY6" fmla="*/ 670679 h 800648"/>
              <a:gd name="connsiteX7" fmla="*/ 1546460 w 1546460"/>
              <a:gd name="connsiteY7" fmla="*/ 670679 h 800648"/>
              <a:gd name="connsiteX0" fmla="*/ 1465496 w 1546460"/>
              <a:gd name="connsiteY0" fmla="*/ 800648 h 800648"/>
              <a:gd name="connsiteX1" fmla="*/ 276006 w 1546460"/>
              <a:gd name="connsiteY1" fmla="*/ 659906 h 800648"/>
              <a:gd name="connsiteX2" fmla="*/ 3758 w 1546460"/>
              <a:gd name="connsiteY2" fmla="*/ 582967 h 800648"/>
              <a:gd name="connsiteX3" fmla="*/ 9677 w 1546460"/>
              <a:gd name="connsiteY3" fmla="*/ 0 h 800648"/>
              <a:gd name="connsiteX4" fmla="*/ 327260 w 1546460"/>
              <a:gd name="connsiteY4" fmla="*/ 353687 h 800648"/>
              <a:gd name="connsiteX5" fmla="*/ 1034396 w 1546460"/>
              <a:gd name="connsiteY5" fmla="*/ 353687 h 800648"/>
              <a:gd name="connsiteX6" fmla="*/ 1424540 w 1546460"/>
              <a:gd name="connsiteY6" fmla="*/ 439031 h 800648"/>
              <a:gd name="connsiteX7" fmla="*/ 1546460 w 1546460"/>
              <a:gd name="connsiteY7" fmla="*/ 670679 h 800648"/>
              <a:gd name="connsiteX8" fmla="*/ 1546460 w 1546460"/>
              <a:gd name="connsiteY8" fmla="*/ 670679 h 800648"/>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465496 w 1546460"/>
              <a:gd name="connsiteY9" fmla="*/ 800648 h 828582"/>
              <a:gd name="connsiteX0" fmla="*/ 1379679 w 1546460"/>
              <a:gd name="connsiteY0" fmla="*/ 821362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379679 w 1546460"/>
              <a:gd name="connsiteY9" fmla="*/ 821362 h 828582"/>
              <a:gd name="connsiteX0" fmla="*/ 1379679 w 1546460"/>
              <a:gd name="connsiteY0" fmla="*/ 821362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379679 w 1546460"/>
              <a:gd name="connsiteY9" fmla="*/ 821362 h 828582"/>
              <a:gd name="connsiteX0" fmla="*/ 1379679 w 1557185"/>
              <a:gd name="connsiteY0" fmla="*/ 821362 h 828582"/>
              <a:gd name="connsiteX1" fmla="*/ 261210 w 1557185"/>
              <a:gd name="connsiteY1" fmla="*/ 828582 h 828582"/>
              <a:gd name="connsiteX2" fmla="*/ 3758 w 1557185"/>
              <a:gd name="connsiteY2" fmla="*/ 582967 h 828582"/>
              <a:gd name="connsiteX3" fmla="*/ 9677 w 1557185"/>
              <a:gd name="connsiteY3" fmla="*/ 0 h 828582"/>
              <a:gd name="connsiteX4" fmla="*/ 327260 w 1557185"/>
              <a:gd name="connsiteY4" fmla="*/ 353687 h 828582"/>
              <a:gd name="connsiteX5" fmla="*/ 1034396 w 1557185"/>
              <a:gd name="connsiteY5" fmla="*/ 353687 h 828582"/>
              <a:gd name="connsiteX6" fmla="*/ 1424540 w 1557185"/>
              <a:gd name="connsiteY6" fmla="*/ 439031 h 828582"/>
              <a:gd name="connsiteX7" fmla="*/ 1546460 w 1557185"/>
              <a:gd name="connsiteY7" fmla="*/ 670679 h 828582"/>
              <a:gd name="connsiteX8" fmla="*/ 1552379 w 1557185"/>
              <a:gd name="connsiteY8" fmla="*/ 679557 h 828582"/>
              <a:gd name="connsiteX9" fmla="*/ 1379679 w 1557185"/>
              <a:gd name="connsiteY9" fmla="*/ 821362 h 828582"/>
              <a:gd name="connsiteX0" fmla="*/ 1379679 w 1547623"/>
              <a:gd name="connsiteY0" fmla="*/ 821362 h 828582"/>
              <a:gd name="connsiteX1" fmla="*/ 261210 w 1547623"/>
              <a:gd name="connsiteY1" fmla="*/ 828582 h 828582"/>
              <a:gd name="connsiteX2" fmla="*/ 3758 w 1547623"/>
              <a:gd name="connsiteY2" fmla="*/ 582967 h 828582"/>
              <a:gd name="connsiteX3" fmla="*/ 9677 w 1547623"/>
              <a:gd name="connsiteY3" fmla="*/ 0 h 828582"/>
              <a:gd name="connsiteX4" fmla="*/ 327260 w 1547623"/>
              <a:gd name="connsiteY4" fmla="*/ 353687 h 828582"/>
              <a:gd name="connsiteX5" fmla="*/ 1034396 w 1547623"/>
              <a:gd name="connsiteY5" fmla="*/ 353687 h 828582"/>
              <a:gd name="connsiteX6" fmla="*/ 1424540 w 1547623"/>
              <a:gd name="connsiteY6" fmla="*/ 439031 h 828582"/>
              <a:gd name="connsiteX7" fmla="*/ 1546460 w 1547623"/>
              <a:gd name="connsiteY7" fmla="*/ 670679 h 828582"/>
              <a:gd name="connsiteX8" fmla="*/ 1379679 w 1547623"/>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68837"/>
              <a:gd name="connsiteY0" fmla="*/ 821362 h 828582"/>
              <a:gd name="connsiteX1" fmla="*/ 261210 w 1568837"/>
              <a:gd name="connsiteY1" fmla="*/ 828582 h 828582"/>
              <a:gd name="connsiteX2" fmla="*/ 3758 w 1568837"/>
              <a:gd name="connsiteY2" fmla="*/ 582967 h 828582"/>
              <a:gd name="connsiteX3" fmla="*/ 9677 w 1568837"/>
              <a:gd name="connsiteY3" fmla="*/ 0 h 828582"/>
              <a:gd name="connsiteX4" fmla="*/ 327260 w 1568837"/>
              <a:gd name="connsiteY4" fmla="*/ 353687 h 828582"/>
              <a:gd name="connsiteX5" fmla="*/ 1034396 w 1568837"/>
              <a:gd name="connsiteY5" fmla="*/ 353687 h 828582"/>
              <a:gd name="connsiteX6" fmla="*/ 1424540 w 1568837"/>
              <a:gd name="connsiteY6" fmla="*/ 439031 h 828582"/>
              <a:gd name="connsiteX7" fmla="*/ 1567175 w 1568837"/>
              <a:gd name="connsiteY7" fmla="*/ 632209 h 828582"/>
              <a:gd name="connsiteX8" fmla="*/ 1379679 w 1568837"/>
              <a:gd name="connsiteY8" fmla="*/ 821362 h 828582"/>
              <a:gd name="connsiteX0" fmla="*/ 1379679 w 1568837"/>
              <a:gd name="connsiteY0" fmla="*/ 821362 h 828582"/>
              <a:gd name="connsiteX1" fmla="*/ 261210 w 1568837"/>
              <a:gd name="connsiteY1" fmla="*/ 828582 h 828582"/>
              <a:gd name="connsiteX2" fmla="*/ 3758 w 1568837"/>
              <a:gd name="connsiteY2" fmla="*/ 582967 h 828582"/>
              <a:gd name="connsiteX3" fmla="*/ 9677 w 1568837"/>
              <a:gd name="connsiteY3" fmla="*/ 0 h 828582"/>
              <a:gd name="connsiteX4" fmla="*/ 327260 w 1568837"/>
              <a:gd name="connsiteY4" fmla="*/ 353687 h 828582"/>
              <a:gd name="connsiteX5" fmla="*/ 1034396 w 1568837"/>
              <a:gd name="connsiteY5" fmla="*/ 353687 h 828582"/>
              <a:gd name="connsiteX6" fmla="*/ 1424540 w 1568837"/>
              <a:gd name="connsiteY6" fmla="*/ 439031 h 828582"/>
              <a:gd name="connsiteX7" fmla="*/ 1567175 w 1568837"/>
              <a:gd name="connsiteY7" fmla="*/ 632209 h 828582"/>
              <a:gd name="connsiteX8" fmla="*/ 1379679 w 1568837"/>
              <a:gd name="connsiteY8" fmla="*/ 821362 h 82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8837" h="828582">
                <a:moveTo>
                  <a:pt x="1379679" y="821362"/>
                </a:moveTo>
                <a:lnTo>
                  <a:pt x="261210" y="828582"/>
                </a:lnTo>
                <a:cubicBezTo>
                  <a:pt x="26465" y="765669"/>
                  <a:pt x="48146" y="692951"/>
                  <a:pt x="3758" y="582967"/>
                </a:cubicBezTo>
                <a:cubicBezTo>
                  <a:pt x="1312" y="319814"/>
                  <a:pt x="-5770" y="122551"/>
                  <a:pt x="9677" y="0"/>
                </a:cubicBezTo>
                <a:cubicBezTo>
                  <a:pt x="66573" y="67056"/>
                  <a:pt x="156474" y="294739"/>
                  <a:pt x="327260" y="353687"/>
                </a:cubicBezTo>
                <a:cubicBezTo>
                  <a:pt x="498046" y="412635"/>
                  <a:pt x="851516" y="339463"/>
                  <a:pt x="1034396" y="353687"/>
                </a:cubicBezTo>
                <a:cubicBezTo>
                  <a:pt x="1217276" y="367911"/>
                  <a:pt x="1335743" y="392611"/>
                  <a:pt x="1424540" y="439031"/>
                </a:cubicBezTo>
                <a:cubicBezTo>
                  <a:pt x="1513337" y="485451"/>
                  <a:pt x="1580374" y="569422"/>
                  <a:pt x="1567175" y="632209"/>
                </a:cubicBezTo>
                <a:cubicBezTo>
                  <a:pt x="1553779" y="695931"/>
                  <a:pt x="1534702" y="756575"/>
                  <a:pt x="1379679" y="821362"/>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8" name="Freeform 17"/>
          <p:cNvSpPr/>
          <p:nvPr/>
        </p:nvSpPr>
        <p:spPr>
          <a:xfrm>
            <a:off x="4364038" y="2074863"/>
            <a:ext cx="1582737" cy="1454150"/>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865632 w 1560576"/>
              <a:gd name="connsiteY2" fmla="*/ 550510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865632 w 1560576"/>
              <a:gd name="connsiteY2" fmla="*/ 550510 h 719328"/>
              <a:gd name="connsiteX3" fmla="*/ 1475232 w 1560576"/>
              <a:gd name="connsiteY3" fmla="*/ 533984 h 719328"/>
              <a:gd name="connsiteX4" fmla="*/ 1560576 w 1560576"/>
              <a:gd name="connsiteY4" fmla="*/ 719328 h 719328"/>
              <a:gd name="connsiteX5" fmla="*/ 1560576 w 1560576"/>
              <a:gd name="connsiteY5" fmla="*/ 719328 h 719328"/>
              <a:gd name="connsiteX0" fmla="*/ 11869 w 1572445"/>
              <a:gd name="connsiteY0" fmla="*/ 8448 h 727776"/>
              <a:gd name="connsiteX1" fmla="*/ 27612 w 1572445"/>
              <a:gd name="connsiteY1" fmla="*/ 41509 h 727776"/>
              <a:gd name="connsiteX2" fmla="*/ 328861 w 1572445"/>
              <a:gd name="connsiteY2" fmla="*/ 438567 h 727776"/>
              <a:gd name="connsiteX3" fmla="*/ 877501 w 1572445"/>
              <a:gd name="connsiteY3" fmla="*/ 558958 h 727776"/>
              <a:gd name="connsiteX4" fmla="*/ 1487101 w 1572445"/>
              <a:gd name="connsiteY4" fmla="*/ 542432 h 727776"/>
              <a:gd name="connsiteX5" fmla="*/ 1572445 w 1572445"/>
              <a:gd name="connsiteY5" fmla="*/ 727776 h 727776"/>
              <a:gd name="connsiteX6" fmla="*/ 1572445 w 1572445"/>
              <a:gd name="connsiteY6" fmla="*/ 727776 h 727776"/>
              <a:gd name="connsiteX0" fmla="*/ 16050 w 1570363"/>
              <a:gd name="connsiteY0" fmla="*/ 661677 h 691197"/>
              <a:gd name="connsiteX1" fmla="*/ 25530 w 1570363"/>
              <a:gd name="connsiteY1" fmla="*/ 4930 h 691197"/>
              <a:gd name="connsiteX2" fmla="*/ 326779 w 1570363"/>
              <a:gd name="connsiteY2" fmla="*/ 401988 h 691197"/>
              <a:gd name="connsiteX3" fmla="*/ 875419 w 1570363"/>
              <a:gd name="connsiteY3" fmla="*/ 522379 h 691197"/>
              <a:gd name="connsiteX4" fmla="*/ 1485019 w 1570363"/>
              <a:gd name="connsiteY4" fmla="*/ 505853 h 691197"/>
              <a:gd name="connsiteX5" fmla="*/ 1570363 w 1570363"/>
              <a:gd name="connsiteY5" fmla="*/ 691197 h 691197"/>
              <a:gd name="connsiteX6" fmla="*/ 1570363 w 1570363"/>
              <a:gd name="connsiteY6" fmla="*/ 691197 h 691197"/>
              <a:gd name="connsiteX0" fmla="*/ 32622 w 1586935"/>
              <a:gd name="connsiteY0" fmla="*/ 680588 h 710108"/>
              <a:gd name="connsiteX1" fmla="*/ 20182 w 1586935"/>
              <a:gd name="connsiteY1" fmla="*/ 4812 h 710108"/>
              <a:gd name="connsiteX2" fmla="*/ 343351 w 1586935"/>
              <a:gd name="connsiteY2" fmla="*/ 420899 h 710108"/>
              <a:gd name="connsiteX3" fmla="*/ 891991 w 1586935"/>
              <a:gd name="connsiteY3" fmla="*/ 541290 h 710108"/>
              <a:gd name="connsiteX4" fmla="*/ 1501591 w 1586935"/>
              <a:gd name="connsiteY4" fmla="*/ 524764 h 710108"/>
              <a:gd name="connsiteX5" fmla="*/ 1586935 w 1586935"/>
              <a:gd name="connsiteY5" fmla="*/ 710108 h 710108"/>
              <a:gd name="connsiteX6" fmla="*/ 1586935 w 1586935"/>
              <a:gd name="connsiteY6" fmla="*/ 710108 h 710108"/>
              <a:gd name="connsiteX0" fmla="*/ 32115 w 1586428"/>
              <a:gd name="connsiteY0" fmla="*/ 679219 h 727247"/>
              <a:gd name="connsiteX1" fmla="*/ 35333 w 1586428"/>
              <a:gd name="connsiteY1" fmla="*/ 676600 h 727247"/>
              <a:gd name="connsiteX2" fmla="*/ 19675 w 1586428"/>
              <a:gd name="connsiteY2" fmla="*/ 3443 h 727247"/>
              <a:gd name="connsiteX3" fmla="*/ 342844 w 1586428"/>
              <a:gd name="connsiteY3" fmla="*/ 419530 h 727247"/>
              <a:gd name="connsiteX4" fmla="*/ 891484 w 1586428"/>
              <a:gd name="connsiteY4" fmla="*/ 539921 h 727247"/>
              <a:gd name="connsiteX5" fmla="*/ 1501084 w 1586428"/>
              <a:gd name="connsiteY5" fmla="*/ 523395 h 727247"/>
              <a:gd name="connsiteX6" fmla="*/ 1586428 w 1586428"/>
              <a:gd name="connsiteY6" fmla="*/ 708739 h 727247"/>
              <a:gd name="connsiteX7" fmla="*/ 1586428 w 1586428"/>
              <a:gd name="connsiteY7" fmla="*/ 708739 h 727247"/>
              <a:gd name="connsiteX0" fmla="*/ 32115 w 1586428"/>
              <a:gd name="connsiteY0" fmla="*/ 679219 h 708739"/>
              <a:gd name="connsiteX1" fmla="*/ 35333 w 1586428"/>
              <a:gd name="connsiteY1" fmla="*/ 602862 h 708739"/>
              <a:gd name="connsiteX2" fmla="*/ 19675 w 1586428"/>
              <a:gd name="connsiteY2" fmla="*/ 3443 h 708739"/>
              <a:gd name="connsiteX3" fmla="*/ 342844 w 1586428"/>
              <a:gd name="connsiteY3" fmla="*/ 419530 h 708739"/>
              <a:gd name="connsiteX4" fmla="*/ 891484 w 1586428"/>
              <a:gd name="connsiteY4" fmla="*/ 539921 h 708739"/>
              <a:gd name="connsiteX5" fmla="*/ 1501084 w 1586428"/>
              <a:gd name="connsiteY5" fmla="*/ 523395 h 708739"/>
              <a:gd name="connsiteX6" fmla="*/ 1586428 w 1586428"/>
              <a:gd name="connsiteY6" fmla="*/ 708739 h 708739"/>
              <a:gd name="connsiteX7" fmla="*/ 1586428 w 1586428"/>
              <a:gd name="connsiteY7" fmla="*/ 708739 h 708739"/>
              <a:gd name="connsiteX0" fmla="*/ 1594737 w 1594737"/>
              <a:gd name="connsiteY0" fmla="*/ 1104998 h 1104998"/>
              <a:gd name="connsiteX1" fmla="*/ 35333 w 1594737"/>
              <a:gd name="connsiteY1" fmla="*/ 602862 h 1104998"/>
              <a:gd name="connsiteX2" fmla="*/ 19675 w 1594737"/>
              <a:gd name="connsiteY2" fmla="*/ 3443 h 1104998"/>
              <a:gd name="connsiteX3" fmla="*/ 342844 w 1594737"/>
              <a:gd name="connsiteY3" fmla="*/ 419530 h 1104998"/>
              <a:gd name="connsiteX4" fmla="*/ 891484 w 1594737"/>
              <a:gd name="connsiteY4" fmla="*/ 539921 h 1104998"/>
              <a:gd name="connsiteX5" fmla="*/ 1501084 w 1594737"/>
              <a:gd name="connsiteY5" fmla="*/ 523395 h 1104998"/>
              <a:gd name="connsiteX6" fmla="*/ 1586428 w 1594737"/>
              <a:gd name="connsiteY6" fmla="*/ 708739 h 1104998"/>
              <a:gd name="connsiteX7" fmla="*/ 1586428 w 1594737"/>
              <a:gd name="connsiteY7" fmla="*/ 708739 h 1104998"/>
              <a:gd name="connsiteX0" fmla="*/ 1595362 w 1595362"/>
              <a:gd name="connsiteY0" fmla="*/ 1104998 h 1104998"/>
              <a:gd name="connsiteX1" fmla="*/ 32827 w 1595362"/>
              <a:gd name="connsiteY1" fmla="*/ 659949 h 1104998"/>
              <a:gd name="connsiteX2" fmla="*/ 20300 w 1595362"/>
              <a:gd name="connsiteY2" fmla="*/ 3443 h 1104998"/>
              <a:gd name="connsiteX3" fmla="*/ 343469 w 1595362"/>
              <a:gd name="connsiteY3" fmla="*/ 419530 h 1104998"/>
              <a:gd name="connsiteX4" fmla="*/ 892109 w 1595362"/>
              <a:gd name="connsiteY4" fmla="*/ 539921 h 1104998"/>
              <a:gd name="connsiteX5" fmla="*/ 1501709 w 1595362"/>
              <a:gd name="connsiteY5" fmla="*/ 523395 h 1104998"/>
              <a:gd name="connsiteX6" fmla="*/ 1587053 w 1595362"/>
              <a:gd name="connsiteY6" fmla="*/ 708739 h 1104998"/>
              <a:gd name="connsiteX7" fmla="*/ 1587053 w 1595362"/>
              <a:gd name="connsiteY7" fmla="*/ 708739 h 1104998"/>
              <a:gd name="connsiteX0" fmla="*/ 1692879 w 1782450"/>
              <a:gd name="connsiteY0" fmla="*/ 1104998 h 1135938"/>
              <a:gd name="connsiteX1" fmla="*/ 1658518 w 1782450"/>
              <a:gd name="connsiteY1" fmla="*/ 1102379 h 1135938"/>
              <a:gd name="connsiteX2" fmla="*/ 130344 w 1782450"/>
              <a:gd name="connsiteY2" fmla="*/ 659949 h 1135938"/>
              <a:gd name="connsiteX3" fmla="*/ 117817 w 1782450"/>
              <a:gd name="connsiteY3" fmla="*/ 3443 h 1135938"/>
              <a:gd name="connsiteX4" fmla="*/ 440986 w 1782450"/>
              <a:gd name="connsiteY4" fmla="*/ 419530 h 1135938"/>
              <a:gd name="connsiteX5" fmla="*/ 989626 w 1782450"/>
              <a:gd name="connsiteY5" fmla="*/ 539921 h 1135938"/>
              <a:gd name="connsiteX6" fmla="*/ 1599226 w 1782450"/>
              <a:gd name="connsiteY6" fmla="*/ 523395 h 1135938"/>
              <a:gd name="connsiteX7" fmla="*/ 1684570 w 1782450"/>
              <a:gd name="connsiteY7" fmla="*/ 708739 h 1135938"/>
              <a:gd name="connsiteX8" fmla="*/ 1684570 w 1782450"/>
              <a:gd name="connsiteY8" fmla="*/ 708739 h 1135938"/>
              <a:gd name="connsiteX0" fmla="*/ 1692879 w 1782450"/>
              <a:gd name="connsiteY0" fmla="*/ 1104998 h 1135938"/>
              <a:gd name="connsiteX1" fmla="*/ 1658518 w 1782450"/>
              <a:gd name="connsiteY1" fmla="*/ 1102379 h 1135938"/>
              <a:gd name="connsiteX2" fmla="*/ 130344 w 1782450"/>
              <a:gd name="connsiteY2" fmla="*/ 659949 h 1135938"/>
              <a:gd name="connsiteX3" fmla="*/ 117817 w 1782450"/>
              <a:gd name="connsiteY3" fmla="*/ 3443 h 1135938"/>
              <a:gd name="connsiteX4" fmla="*/ 440986 w 1782450"/>
              <a:gd name="connsiteY4" fmla="*/ 419530 h 1135938"/>
              <a:gd name="connsiteX5" fmla="*/ 989626 w 1782450"/>
              <a:gd name="connsiteY5" fmla="*/ 539921 h 1135938"/>
              <a:gd name="connsiteX6" fmla="*/ 1599226 w 1782450"/>
              <a:gd name="connsiteY6" fmla="*/ 523395 h 1135938"/>
              <a:gd name="connsiteX7" fmla="*/ 1684570 w 1782450"/>
              <a:gd name="connsiteY7" fmla="*/ 708739 h 1135938"/>
              <a:gd name="connsiteX8" fmla="*/ 1684570 w 1782450"/>
              <a:gd name="connsiteY8" fmla="*/ 708739 h 1135938"/>
              <a:gd name="connsiteX9" fmla="*/ 1692879 w 1782450"/>
              <a:gd name="connsiteY9" fmla="*/ 1104998 h 1135938"/>
              <a:gd name="connsiteX0" fmla="*/ 1692879 w 1692879"/>
              <a:gd name="connsiteY0" fmla="*/ 1104998 h 1105475"/>
              <a:gd name="connsiteX1" fmla="*/ 1658518 w 1692879"/>
              <a:gd name="connsiteY1" fmla="*/ 1102379 h 1105475"/>
              <a:gd name="connsiteX2" fmla="*/ 130344 w 1692879"/>
              <a:gd name="connsiteY2" fmla="*/ 659949 h 1105475"/>
              <a:gd name="connsiteX3" fmla="*/ 117817 w 1692879"/>
              <a:gd name="connsiteY3" fmla="*/ 3443 h 1105475"/>
              <a:gd name="connsiteX4" fmla="*/ 440986 w 1692879"/>
              <a:gd name="connsiteY4" fmla="*/ 419530 h 1105475"/>
              <a:gd name="connsiteX5" fmla="*/ 989626 w 1692879"/>
              <a:gd name="connsiteY5" fmla="*/ 539921 h 1105475"/>
              <a:gd name="connsiteX6" fmla="*/ 1599226 w 1692879"/>
              <a:gd name="connsiteY6" fmla="*/ 523395 h 1105475"/>
              <a:gd name="connsiteX7" fmla="*/ 1684570 w 1692879"/>
              <a:gd name="connsiteY7" fmla="*/ 708739 h 1105475"/>
              <a:gd name="connsiteX8" fmla="*/ 1684570 w 1692879"/>
              <a:gd name="connsiteY8" fmla="*/ 708739 h 1105475"/>
              <a:gd name="connsiteX9" fmla="*/ 1692879 w 1692879"/>
              <a:gd name="connsiteY9" fmla="*/ 1104998 h 1105475"/>
              <a:gd name="connsiteX0" fmla="*/ 1680270 w 1680270"/>
              <a:gd name="connsiteY0" fmla="*/ 1104998 h 1105475"/>
              <a:gd name="connsiteX1" fmla="*/ 1645909 w 1680270"/>
              <a:gd name="connsiteY1" fmla="*/ 1102379 h 1105475"/>
              <a:gd name="connsiteX2" fmla="*/ 117735 w 1680270"/>
              <a:gd name="connsiteY2" fmla="*/ 659949 h 1105475"/>
              <a:gd name="connsiteX3" fmla="*/ 105208 w 1680270"/>
              <a:gd name="connsiteY3" fmla="*/ 3443 h 1105475"/>
              <a:gd name="connsiteX4" fmla="*/ 428377 w 1680270"/>
              <a:gd name="connsiteY4" fmla="*/ 419530 h 1105475"/>
              <a:gd name="connsiteX5" fmla="*/ 977017 w 1680270"/>
              <a:gd name="connsiteY5" fmla="*/ 539921 h 1105475"/>
              <a:gd name="connsiteX6" fmla="*/ 1586617 w 1680270"/>
              <a:gd name="connsiteY6" fmla="*/ 523395 h 1105475"/>
              <a:gd name="connsiteX7" fmla="*/ 1671961 w 1680270"/>
              <a:gd name="connsiteY7" fmla="*/ 708739 h 1105475"/>
              <a:gd name="connsiteX8" fmla="*/ 1671961 w 1680270"/>
              <a:gd name="connsiteY8" fmla="*/ 708739 h 1105475"/>
              <a:gd name="connsiteX9" fmla="*/ 1680270 w 1680270"/>
              <a:gd name="connsiteY9" fmla="*/ 1104998 h 1105475"/>
              <a:gd name="connsiteX0" fmla="*/ 1582313 w 1582313"/>
              <a:gd name="connsiteY0" fmla="*/ 1104998 h 1105475"/>
              <a:gd name="connsiteX1" fmla="*/ 1547952 w 1582313"/>
              <a:gd name="connsiteY1" fmla="*/ 1102379 h 1105475"/>
              <a:gd name="connsiteX2" fmla="*/ 19778 w 1582313"/>
              <a:gd name="connsiteY2" fmla="*/ 659949 h 1105475"/>
              <a:gd name="connsiteX3" fmla="*/ 7251 w 1582313"/>
              <a:gd name="connsiteY3" fmla="*/ 3443 h 1105475"/>
              <a:gd name="connsiteX4" fmla="*/ 330420 w 1582313"/>
              <a:gd name="connsiteY4" fmla="*/ 419530 h 1105475"/>
              <a:gd name="connsiteX5" fmla="*/ 879060 w 1582313"/>
              <a:gd name="connsiteY5" fmla="*/ 539921 h 1105475"/>
              <a:gd name="connsiteX6" fmla="*/ 1488660 w 1582313"/>
              <a:gd name="connsiteY6" fmla="*/ 523395 h 1105475"/>
              <a:gd name="connsiteX7" fmla="*/ 1574004 w 1582313"/>
              <a:gd name="connsiteY7" fmla="*/ 708739 h 1105475"/>
              <a:gd name="connsiteX8" fmla="*/ 1574004 w 1582313"/>
              <a:gd name="connsiteY8" fmla="*/ 708739 h 1105475"/>
              <a:gd name="connsiteX9" fmla="*/ 1582313 w 1582313"/>
              <a:gd name="connsiteY9" fmla="*/ 1104998 h 1105475"/>
              <a:gd name="connsiteX0" fmla="*/ 1582313 w 1582313"/>
              <a:gd name="connsiteY0" fmla="*/ 1104998 h 1105475"/>
              <a:gd name="connsiteX1" fmla="*/ 1547952 w 1582313"/>
              <a:gd name="connsiteY1" fmla="*/ 1102379 h 1105475"/>
              <a:gd name="connsiteX2" fmla="*/ 273429 w 1582313"/>
              <a:gd name="connsiteY2" fmla="*/ 771746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740023 w 1582313"/>
              <a:gd name="connsiteY2" fmla="*/ 985825 h 1105475"/>
              <a:gd name="connsiteX3" fmla="*/ 386163 w 1582313"/>
              <a:gd name="connsiteY3" fmla="*/ 943009 h 1105475"/>
              <a:gd name="connsiteX4" fmla="*/ 19778 w 1582313"/>
              <a:gd name="connsiteY4" fmla="*/ 659949 h 1105475"/>
              <a:gd name="connsiteX5" fmla="*/ 7251 w 1582313"/>
              <a:gd name="connsiteY5" fmla="*/ 3443 h 1105475"/>
              <a:gd name="connsiteX6" fmla="*/ 330420 w 1582313"/>
              <a:gd name="connsiteY6" fmla="*/ 419530 h 1105475"/>
              <a:gd name="connsiteX7" fmla="*/ 879060 w 1582313"/>
              <a:gd name="connsiteY7" fmla="*/ 539921 h 1105475"/>
              <a:gd name="connsiteX8" fmla="*/ 1488660 w 1582313"/>
              <a:gd name="connsiteY8" fmla="*/ 523395 h 1105475"/>
              <a:gd name="connsiteX9" fmla="*/ 1574004 w 1582313"/>
              <a:gd name="connsiteY9" fmla="*/ 708739 h 1105475"/>
              <a:gd name="connsiteX10" fmla="*/ 1574004 w 1582313"/>
              <a:gd name="connsiteY10" fmla="*/ 708739 h 1105475"/>
              <a:gd name="connsiteX11" fmla="*/ 1582313 w 1582313"/>
              <a:gd name="connsiteY11" fmla="*/ 1104998 h 1105475"/>
              <a:gd name="connsiteX0" fmla="*/ 1582313 w 1582313"/>
              <a:gd name="connsiteY0" fmla="*/ 1104998 h 1105475"/>
              <a:gd name="connsiteX1" fmla="*/ 1547952 w 1582313"/>
              <a:gd name="connsiteY1" fmla="*/ 1102379 h 1105475"/>
              <a:gd name="connsiteX2" fmla="*/ 586579 w 1582313"/>
              <a:gd name="connsiteY2" fmla="*/ 950146 h 1105475"/>
              <a:gd name="connsiteX3" fmla="*/ 386163 w 1582313"/>
              <a:gd name="connsiteY3" fmla="*/ 943009 h 1105475"/>
              <a:gd name="connsiteX4" fmla="*/ 19778 w 1582313"/>
              <a:gd name="connsiteY4" fmla="*/ 659949 h 1105475"/>
              <a:gd name="connsiteX5" fmla="*/ 7251 w 1582313"/>
              <a:gd name="connsiteY5" fmla="*/ 3443 h 1105475"/>
              <a:gd name="connsiteX6" fmla="*/ 330420 w 1582313"/>
              <a:gd name="connsiteY6" fmla="*/ 419530 h 1105475"/>
              <a:gd name="connsiteX7" fmla="*/ 879060 w 1582313"/>
              <a:gd name="connsiteY7" fmla="*/ 539921 h 1105475"/>
              <a:gd name="connsiteX8" fmla="*/ 1488660 w 1582313"/>
              <a:gd name="connsiteY8" fmla="*/ 523395 h 1105475"/>
              <a:gd name="connsiteX9" fmla="*/ 1574004 w 1582313"/>
              <a:gd name="connsiteY9" fmla="*/ 708739 h 1105475"/>
              <a:gd name="connsiteX10" fmla="*/ 1574004 w 1582313"/>
              <a:gd name="connsiteY10" fmla="*/ 708739 h 1105475"/>
              <a:gd name="connsiteX11" fmla="*/ 1582313 w 1582313"/>
              <a:gd name="connsiteY11" fmla="*/ 1104998 h 1105475"/>
              <a:gd name="connsiteX0" fmla="*/ 1582313 w 1582313"/>
              <a:gd name="connsiteY0" fmla="*/ 1104998 h 1105475"/>
              <a:gd name="connsiteX1" fmla="*/ 1547952 w 1582313"/>
              <a:gd name="connsiteY1" fmla="*/ 1102379 h 1105475"/>
              <a:gd name="connsiteX2" fmla="*/ 1021859 w 1582313"/>
              <a:gd name="connsiteY2" fmla="*/ 1023883 h 1105475"/>
              <a:gd name="connsiteX3" fmla="*/ 586579 w 1582313"/>
              <a:gd name="connsiteY3" fmla="*/ 950146 h 1105475"/>
              <a:gd name="connsiteX4" fmla="*/ 386163 w 1582313"/>
              <a:gd name="connsiteY4" fmla="*/ 943009 h 1105475"/>
              <a:gd name="connsiteX5" fmla="*/ 19778 w 1582313"/>
              <a:gd name="connsiteY5" fmla="*/ 659949 h 1105475"/>
              <a:gd name="connsiteX6" fmla="*/ 7251 w 1582313"/>
              <a:gd name="connsiteY6" fmla="*/ 3443 h 1105475"/>
              <a:gd name="connsiteX7" fmla="*/ 330420 w 1582313"/>
              <a:gd name="connsiteY7" fmla="*/ 419530 h 1105475"/>
              <a:gd name="connsiteX8" fmla="*/ 879060 w 1582313"/>
              <a:gd name="connsiteY8" fmla="*/ 539921 h 1105475"/>
              <a:gd name="connsiteX9" fmla="*/ 1488660 w 1582313"/>
              <a:gd name="connsiteY9" fmla="*/ 523395 h 1105475"/>
              <a:gd name="connsiteX10" fmla="*/ 1574004 w 1582313"/>
              <a:gd name="connsiteY10" fmla="*/ 708739 h 1105475"/>
              <a:gd name="connsiteX11" fmla="*/ 1574004 w 1582313"/>
              <a:gd name="connsiteY11" fmla="*/ 708739 h 1105475"/>
              <a:gd name="connsiteX12" fmla="*/ 1582313 w 1582313"/>
              <a:gd name="connsiteY12" fmla="*/ 1104998 h 1105475"/>
              <a:gd name="connsiteX0" fmla="*/ 1582313 w 1582313"/>
              <a:gd name="connsiteY0" fmla="*/ 1104998 h 1105475"/>
              <a:gd name="connsiteX1" fmla="*/ 1547952 w 1582313"/>
              <a:gd name="connsiteY1" fmla="*/ 1102379 h 1105475"/>
              <a:gd name="connsiteX2" fmla="*/ 1053174 w 1582313"/>
              <a:gd name="connsiteY2" fmla="*/ 931116 h 1105475"/>
              <a:gd name="connsiteX3" fmla="*/ 586579 w 1582313"/>
              <a:gd name="connsiteY3" fmla="*/ 950146 h 1105475"/>
              <a:gd name="connsiteX4" fmla="*/ 386163 w 1582313"/>
              <a:gd name="connsiteY4" fmla="*/ 943009 h 1105475"/>
              <a:gd name="connsiteX5" fmla="*/ 19778 w 1582313"/>
              <a:gd name="connsiteY5" fmla="*/ 659949 h 1105475"/>
              <a:gd name="connsiteX6" fmla="*/ 7251 w 1582313"/>
              <a:gd name="connsiteY6" fmla="*/ 3443 h 1105475"/>
              <a:gd name="connsiteX7" fmla="*/ 330420 w 1582313"/>
              <a:gd name="connsiteY7" fmla="*/ 419530 h 1105475"/>
              <a:gd name="connsiteX8" fmla="*/ 879060 w 1582313"/>
              <a:gd name="connsiteY8" fmla="*/ 539921 h 1105475"/>
              <a:gd name="connsiteX9" fmla="*/ 1488660 w 1582313"/>
              <a:gd name="connsiteY9" fmla="*/ 523395 h 1105475"/>
              <a:gd name="connsiteX10" fmla="*/ 1574004 w 1582313"/>
              <a:gd name="connsiteY10" fmla="*/ 708739 h 1105475"/>
              <a:gd name="connsiteX11" fmla="*/ 1574004 w 1582313"/>
              <a:gd name="connsiteY11" fmla="*/ 708739 h 1105475"/>
              <a:gd name="connsiteX12" fmla="*/ 1582313 w 1582313"/>
              <a:gd name="connsiteY12" fmla="*/ 1104998 h 1105475"/>
              <a:gd name="connsiteX0" fmla="*/ 1582313 w 1582313"/>
              <a:gd name="connsiteY0" fmla="*/ 1104998 h 1105475"/>
              <a:gd name="connsiteX1" fmla="*/ 1547952 w 1582313"/>
              <a:gd name="connsiteY1" fmla="*/ 1102379 h 1105475"/>
              <a:gd name="connsiteX2" fmla="*/ 1341272 w 1582313"/>
              <a:gd name="connsiteY2" fmla="*/ 1033398 h 1105475"/>
              <a:gd name="connsiteX3" fmla="*/ 1053174 w 1582313"/>
              <a:gd name="connsiteY3" fmla="*/ 931116 h 1105475"/>
              <a:gd name="connsiteX4" fmla="*/ 586579 w 1582313"/>
              <a:gd name="connsiteY4" fmla="*/ 950146 h 1105475"/>
              <a:gd name="connsiteX5" fmla="*/ 386163 w 1582313"/>
              <a:gd name="connsiteY5" fmla="*/ 943009 h 1105475"/>
              <a:gd name="connsiteX6" fmla="*/ 19778 w 1582313"/>
              <a:gd name="connsiteY6" fmla="*/ 659949 h 1105475"/>
              <a:gd name="connsiteX7" fmla="*/ 7251 w 1582313"/>
              <a:gd name="connsiteY7" fmla="*/ 3443 h 1105475"/>
              <a:gd name="connsiteX8" fmla="*/ 330420 w 1582313"/>
              <a:gd name="connsiteY8" fmla="*/ 419530 h 1105475"/>
              <a:gd name="connsiteX9" fmla="*/ 879060 w 1582313"/>
              <a:gd name="connsiteY9" fmla="*/ 539921 h 1105475"/>
              <a:gd name="connsiteX10" fmla="*/ 1488660 w 1582313"/>
              <a:gd name="connsiteY10" fmla="*/ 523395 h 1105475"/>
              <a:gd name="connsiteX11" fmla="*/ 1574004 w 1582313"/>
              <a:gd name="connsiteY11" fmla="*/ 708739 h 1105475"/>
              <a:gd name="connsiteX12" fmla="*/ 1574004 w 1582313"/>
              <a:gd name="connsiteY12" fmla="*/ 708739 h 1105475"/>
              <a:gd name="connsiteX13" fmla="*/ 1582313 w 1582313"/>
              <a:gd name="connsiteY13" fmla="*/ 1104998 h 1105475"/>
              <a:gd name="connsiteX0" fmla="*/ 1582313 w 1582313"/>
              <a:gd name="connsiteY0" fmla="*/ 1104998 h 1105475"/>
              <a:gd name="connsiteX1" fmla="*/ 1547952 w 1582313"/>
              <a:gd name="connsiteY1" fmla="*/ 1102379 h 1105475"/>
              <a:gd name="connsiteX2" fmla="*/ 1316220 w 1582313"/>
              <a:gd name="connsiteY2" fmla="*/ 959659 h 1105475"/>
              <a:gd name="connsiteX3" fmla="*/ 1053174 w 1582313"/>
              <a:gd name="connsiteY3" fmla="*/ 931116 h 1105475"/>
              <a:gd name="connsiteX4" fmla="*/ 586579 w 1582313"/>
              <a:gd name="connsiteY4" fmla="*/ 950146 h 1105475"/>
              <a:gd name="connsiteX5" fmla="*/ 386163 w 1582313"/>
              <a:gd name="connsiteY5" fmla="*/ 943009 h 1105475"/>
              <a:gd name="connsiteX6" fmla="*/ 19778 w 1582313"/>
              <a:gd name="connsiteY6" fmla="*/ 659949 h 1105475"/>
              <a:gd name="connsiteX7" fmla="*/ 7251 w 1582313"/>
              <a:gd name="connsiteY7" fmla="*/ 3443 h 1105475"/>
              <a:gd name="connsiteX8" fmla="*/ 330420 w 1582313"/>
              <a:gd name="connsiteY8" fmla="*/ 419530 h 1105475"/>
              <a:gd name="connsiteX9" fmla="*/ 879060 w 1582313"/>
              <a:gd name="connsiteY9" fmla="*/ 539921 h 1105475"/>
              <a:gd name="connsiteX10" fmla="*/ 1488660 w 1582313"/>
              <a:gd name="connsiteY10" fmla="*/ 523395 h 1105475"/>
              <a:gd name="connsiteX11" fmla="*/ 1574004 w 1582313"/>
              <a:gd name="connsiteY11" fmla="*/ 708739 h 1105475"/>
              <a:gd name="connsiteX12" fmla="*/ 1574004 w 1582313"/>
              <a:gd name="connsiteY12" fmla="*/ 708739 h 1105475"/>
              <a:gd name="connsiteX13" fmla="*/ 1582313 w 1582313"/>
              <a:gd name="connsiteY13" fmla="*/ 1104998 h 1105475"/>
              <a:gd name="connsiteX0" fmla="*/ 1582313 w 1582313"/>
              <a:gd name="connsiteY0" fmla="*/ 1104998 h 1104998"/>
              <a:gd name="connsiteX1" fmla="*/ 1466533 w 1582313"/>
              <a:gd name="connsiteY1" fmla="*/ 1009611 h 1104998"/>
              <a:gd name="connsiteX2" fmla="*/ 1316220 w 1582313"/>
              <a:gd name="connsiteY2" fmla="*/ 959659 h 1104998"/>
              <a:gd name="connsiteX3" fmla="*/ 1053174 w 1582313"/>
              <a:gd name="connsiteY3" fmla="*/ 931116 h 1104998"/>
              <a:gd name="connsiteX4" fmla="*/ 586579 w 1582313"/>
              <a:gd name="connsiteY4" fmla="*/ 950146 h 1104998"/>
              <a:gd name="connsiteX5" fmla="*/ 386163 w 1582313"/>
              <a:gd name="connsiteY5" fmla="*/ 943009 h 1104998"/>
              <a:gd name="connsiteX6" fmla="*/ 19778 w 1582313"/>
              <a:gd name="connsiteY6" fmla="*/ 659949 h 1104998"/>
              <a:gd name="connsiteX7" fmla="*/ 7251 w 1582313"/>
              <a:gd name="connsiteY7" fmla="*/ 3443 h 1104998"/>
              <a:gd name="connsiteX8" fmla="*/ 330420 w 1582313"/>
              <a:gd name="connsiteY8" fmla="*/ 419530 h 1104998"/>
              <a:gd name="connsiteX9" fmla="*/ 879060 w 1582313"/>
              <a:gd name="connsiteY9" fmla="*/ 539921 h 1104998"/>
              <a:gd name="connsiteX10" fmla="*/ 1488660 w 1582313"/>
              <a:gd name="connsiteY10" fmla="*/ 523395 h 1104998"/>
              <a:gd name="connsiteX11" fmla="*/ 1574004 w 1582313"/>
              <a:gd name="connsiteY11" fmla="*/ 708739 h 1104998"/>
              <a:gd name="connsiteX12" fmla="*/ 1574004 w 1582313"/>
              <a:gd name="connsiteY12" fmla="*/ 708739 h 1104998"/>
              <a:gd name="connsiteX13" fmla="*/ 1582313 w 1582313"/>
              <a:gd name="connsiteY13" fmla="*/ 1104998 h 1104998"/>
              <a:gd name="connsiteX0" fmla="*/ 1582313 w 1582313"/>
              <a:gd name="connsiteY0" fmla="*/ 1104998 h 1104998"/>
              <a:gd name="connsiteX1" fmla="*/ 1466533 w 1582313"/>
              <a:gd name="connsiteY1" fmla="*/ 1009611 h 1104998"/>
              <a:gd name="connsiteX2" fmla="*/ 1316220 w 1582313"/>
              <a:gd name="connsiteY2" fmla="*/ 959659 h 1104998"/>
              <a:gd name="connsiteX3" fmla="*/ 1053174 w 1582313"/>
              <a:gd name="connsiteY3" fmla="*/ 931116 h 1104998"/>
              <a:gd name="connsiteX4" fmla="*/ 586579 w 1582313"/>
              <a:gd name="connsiteY4" fmla="*/ 950146 h 1104998"/>
              <a:gd name="connsiteX5" fmla="*/ 386163 w 1582313"/>
              <a:gd name="connsiteY5" fmla="*/ 943009 h 1104998"/>
              <a:gd name="connsiteX6" fmla="*/ 19778 w 1582313"/>
              <a:gd name="connsiteY6" fmla="*/ 659949 h 1104998"/>
              <a:gd name="connsiteX7" fmla="*/ 7251 w 1582313"/>
              <a:gd name="connsiteY7" fmla="*/ 3443 h 1104998"/>
              <a:gd name="connsiteX8" fmla="*/ 330420 w 1582313"/>
              <a:gd name="connsiteY8" fmla="*/ 419530 h 1104998"/>
              <a:gd name="connsiteX9" fmla="*/ 879060 w 1582313"/>
              <a:gd name="connsiteY9" fmla="*/ 539921 h 1104998"/>
              <a:gd name="connsiteX10" fmla="*/ 1488660 w 1582313"/>
              <a:gd name="connsiteY10" fmla="*/ 523395 h 1104998"/>
              <a:gd name="connsiteX11" fmla="*/ 1574004 w 1582313"/>
              <a:gd name="connsiteY11" fmla="*/ 708739 h 1104998"/>
              <a:gd name="connsiteX12" fmla="*/ 1574004 w 1582313"/>
              <a:gd name="connsiteY12" fmla="*/ 708739 h 1104998"/>
              <a:gd name="connsiteX13" fmla="*/ 1582313 w 1582313"/>
              <a:gd name="connsiteY13" fmla="*/ 1104998 h 110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2313" h="1104998">
                <a:moveTo>
                  <a:pt x="1582313" y="1104998"/>
                </a:moveTo>
                <a:cubicBezTo>
                  <a:pt x="1576586" y="1104562"/>
                  <a:pt x="1504619" y="1014805"/>
                  <a:pt x="1466533" y="1009611"/>
                </a:cubicBezTo>
                <a:lnTo>
                  <a:pt x="1316220" y="959659"/>
                </a:lnTo>
                <a:lnTo>
                  <a:pt x="1053174" y="931116"/>
                </a:lnTo>
                <a:lnTo>
                  <a:pt x="586579" y="950146"/>
                </a:lnTo>
                <a:lnTo>
                  <a:pt x="386163" y="943009"/>
                </a:lnTo>
                <a:cubicBezTo>
                  <a:pt x="197229" y="926358"/>
                  <a:pt x="117377" y="773728"/>
                  <a:pt x="19778" y="659949"/>
                </a:cubicBezTo>
                <a:cubicBezTo>
                  <a:pt x="-14668" y="410191"/>
                  <a:pt x="6104" y="81967"/>
                  <a:pt x="7251" y="3443"/>
                </a:cubicBezTo>
                <a:cubicBezTo>
                  <a:pt x="58503" y="-39402"/>
                  <a:pt x="185119" y="330117"/>
                  <a:pt x="330420" y="419530"/>
                </a:cubicBezTo>
                <a:cubicBezTo>
                  <a:pt x="475722" y="508943"/>
                  <a:pt x="686020" y="522610"/>
                  <a:pt x="879060" y="539921"/>
                </a:cubicBezTo>
                <a:cubicBezTo>
                  <a:pt x="1072100" y="557232"/>
                  <a:pt x="1372836" y="495259"/>
                  <a:pt x="1488660" y="523395"/>
                </a:cubicBezTo>
                <a:cubicBezTo>
                  <a:pt x="1604484" y="551531"/>
                  <a:pt x="1559780" y="677848"/>
                  <a:pt x="1574004" y="708739"/>
                </a:cubicBezTo>
                <a:lnTo>
                  <a:pt x="1574004" y="708739"/>
                </a:lnTo>
                <a:lnTo>
                  <a:pt x="1582313" y="1104998"/>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19" name="Freeform 18"/>
          <p:cNvSpPr/>
          <p:nvPr/>
        </p:nvSpPr>
        <p:spPr>
          <a:xfrm>
            <a:off x="4351338" y="1287463"/>
            <a:ext cx="1600200" cy="1590675"/>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41376 w 1560576"/>
              <a:gd name="connsiteY1" fmla="*/ 402336 h 719328"/>
              <a:gd name="connsiteX2" fmla="*/ 853440 w 1560576"/>
              <a:gd name="connsiteY2" fmla="*/ 7071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41376 w 1560576"/>
              <a:gd name="connsiteY1" fmla="*/ 402336 h 719328"/>
              <a:gd name="connsiteX2" fmla="*/ 853440 w 1560576"/>
              <a:gd name="connsiteY2" fmla="*/ 707136 h 719328"/>
              <a:gd name="connsiteX3" fmla="*/ 1402080 w 1560576"/>
              <a:gd name="connsiteY3" fmla="*/ 621792 h 719328"/>
              <a:gd name="connsiteX4" fmla="*/ 1560576 w 1560576"/>
              <a:gd name="connsiteY4" fmla="*/ 719328 h 719328"/>
              <a:gd name="connsiteX5" fmla="*/ 1560576 w 1560576"/>
              <a:gd name="connsiteY5" fmla="*/ 719328 h 719328"/>
              <a:gd name="connsiteX0" fmla="*/ 0 w 1548384"/>
              <a:gd name="connsiteY0" fmla="*/ 0 h 816864"/>
              <a:gd name="connsiteX1" fmla="*/ 329184 w 1548384"/>
              <a:gd name="connsiteY1" fmla="*/ 499872 h 816864"/>
              <a:gd name="connsiteX2" fmla="*/ 841248 w 1548384"/>
              <a:gd name="connsiteY2" fmla="*/ 804672 h 816864"/>
              <a:gd name="connsiteX3" fmla="*/ 1389888 w 1548384"/>
              <a:gd name="connsiteY3" fmla="*/ 719328 h 816864"/>
              <a:gd name="connsiteX4" fmla="*/ 1548384 w 1548384"/>
              <a:gd name="connsiteY4" fmla="*/ 816864 h 816864"/>
              <a:gd name="connsiteX5" fmla="*/ 1548384 w 1548384"/>
              <a:gd name="connsiteY5" fmla="*/ 816864 h 816864"/>
              <a:gd name="connsiteX0" fmla="*/ 8929 w 1557313"/>
              <a:gd name="connsiteY0" fmla="*/ 1818 h 818682"/>
              <a:gd name="connsiteX1" fmla="*/ 30341 w 1557313"/>
              <a:gd name="connsiteY1" fmla="*/ 54559 h 818682"/>
              <a:gd name="connsiteX2" fmla="*/ 338113 w 1557313"/>
              <a:gd name="connsiteY2" fmla="*/ 501690 h 818682"/>
              <a:gd name="connsiteX3" fmla="*/ 850177 w 1557313"/>
              <a:gd name="connsiteY3" fmla="*/ 806490 h 818682"/>
              <a:gd name="connsiteX4" fmla="*/ 1398817 w 1557313"/>
              <a:gd name="connsiteY4" fmla="*/ 721146 h 818682"/>
              <a:gd name="connsiteX5" fmla="*/ 1557313 w 1557313"/>
              <a:gd name="connsiteY5" fmla="*/ 818682 h 818682"/>
              <a:gd name="connsiteX6" fmla="*/ 1557313 w 1557313"/>
              <a:gd name="connsiteY6" fmla="*/ 818682 h 818682"/>
              <a:gd name="connsiteX0" fmla="*/ 0 w 1585962"/>
              <a:gd name="connsiteY0" fmla="*/ 782738 h 782804"/>
              <a:gd name="connsiteX1" fmla="*/ 58990 w 1585962"/>
              <a:gd name="connsiteY1" fmla="*/ 5629 h 782804"/>
              <a:gd name="connsiteX2" fmla="*/ 366762 w 1585962"/>
              <a:gd name="connsiteY2" fmla="*/ 452760 h 782804"/>
              <a:gd name="connsiteX3" fmla="*/ 878826 w 1585962"/>
              <a:gd name="connsiteY3" fmla="*/ 757560 h 782804"/>
              <a:gd name="connsiteX4" fmla="*/ 1427466 w 1585962"/>
              <a:gd name="connsiteY4" fmla="*/ 672216 h 782804"/>
              <a:gd name="connsiteX5" fmla="*/ 1585962 w 1585962"/>
              <a:gd name="connsiteY5" fmla="*/ 769752 h 782804"/>
              <a:gd name="connsiteX6" fmla="*/ 1585962 w 1585962"/>
              <a:gd name="connsiteY6" fmla="*/ 769752 h 782804"/>
              <a:gd name="connsiteX0" fmla="*/ 8929 w 1594891"/>
              <a:gd name="connsiteY0" fmla="*/ 792076 h 792141"/>
              <a:gd name="connsiteX1" fmla="*/ 30341 w 1594891"/>
              <a:gd name="connsiteY1" fmla="*/ 5572 h 792141"/>
              <a:gd name="connsiteX2" fmla="*/ 375691 w 1594891"/>
              <a:gd name="connsiteY2" fmla="*/ 462098 h 792141"/>
              <a:gd name="connsiteX3" fmla="*/ 887755 w 1594891"/>
              <a:gd name="connsiteY3" fmla="*/ 766898 h 792141"/>
              <a:gd name="connsiteX4" fmla="*/ 1436395 w 1594891"/>
              <a:gd name="connsiteY4" fmla="*/ 681554 h 792141"/>
              <a:gd name="connsiteX5" fmla="*/ 1594891 w 1594891"/>
              <a:gd name="connsiteY5" fmla="*/ 779090 h 792141"/>
              <a:gd name="connsiteX6" fmla="*/ 1594891 w 1594891"/>
              <a:gd name="connsiteY6" fmla="*/ 779090 h 792141"/>
              <a:gd name="connsiteX0" fmla="*/ 16468 w 1602430"/>
              <a:gd name="connsiteY0" fmla="*/ 788555 h 788555"/>
              <a:gd name="connsiteX1" fmla="*/ 6567 w 1602430"/>
              <a:gd name="connsiteY1" fmla="*/ 653406 h 788555"/>
              <a:gd name="connsiteX2" fmla="*/ 37880 w 1602430"/>
              <a:gd name="connsiteY2" fmla="*/ 2051 h 788555"/>
              <a:gd name="connsiteX3" fmla="*/ 383230 w 1602430"/>
              <a:gd name="connsiteY3" fmla="*/ 458577 h 788555"/>
              <a:gd name="connsiteX4" fmla="*/ 895294 w 1602430"/>
              <a:gd name="connsiteY4" fmla="*/ 763377 h 788555"/>
              <a:gd name="connsiteX5" fmla="*/ 1443934 w 1602430"/>
              <a:gd name="connsiteY5" fmla="*/ 678033 h 788555"/>
              <a:gd name="connsiteX6" fmla="*/ 1602430 w 1602430"/>
              <a:gd name="connsiteY6" fmla="*/ 775569 h 788555"/>
              <a:gd name="connsiteX7" fmla="*/ 1602430 w 1602430"/>
              <a:gd name="connsiteY7" fmla="*/ 775569 h 788555"/>
              <a:gd name="connsiteX0" fmla="*/ 1591616 w 1602430"/>
              <a:gd name="connsiteY0" fmla="*/ 1590220 h 1590220"/>
              <a:gd name="connsiteX1" fmla="*/ 6567 w 1602430"/>
              <a:gd name="connsiteY1" fmla="*/ 653406 h 1590220"/>
              <a:gd name="connsiteX2" fmla="*/ 37880 w 1602430"/>
              <a:gd name="connsiteY2" fmla="*/ 2051 h 1590220"/>
              <a:gd name="connsiteX3" fmla="*/ 383230 w 1602430"/>
              <a:gd name="connsiteY3" fmla="*/ 458577 h 1590220"/>
              <a:gd name="connsiteX4" fmla="*/ 895294 w 1602430"/>
              <a:gd name="connsiteY4" fmla="*/ 763377 h 1590220"/>
              <a:gd name="connsiteX5" fmla="*/ 1443934 w 1602430"/>
              <a:gd name="connsiteY5" fmla="*/ 678033 h 1590220"/>
              <a:gd name="connsiteX6" fmla="*/ 1602430 w 1602430"/>
              <a:gd name="connsiteY6" fmla="*/ 775569 h 1590220"/>
              <a:gd name="connsiteX7" fmla="*/ 1602430 w 1602430"/>
              <a:gd name="connsiteY7" fmla="*/ 775569 h 1590220"/>
              <a:gd name="connsiteX0" fmla="*/ 1590179 w 1600993"/>
              <a:gd name="connsiteY0" fmla="*/ 1590220 h 1590220"/>
              <a:gd name="connsiteX1" fmla="*/ 8261 w 1600993"/>
              <a:gd name="connsiteY1" fmla="*/ 772403 h 1590220"/>
              <a:gd name="connsiteX2" fmla="*/ 36443 w 1600993"/>
              <a:gd name="connsiteY2" fmla="*/ 2051 h 1590220"/>
              <a:gd name="connsiteX3" fmla="*/ 381793 w 1600993"/>
              <a:gd name="connsiteY3" fmla="*/ 458577 h 1590220"/>
              <a:gd name="connsiteX4" fmla="*/ 893857 w 1600993"/>
              <a:gd name="connsiteY4" fmla="*/ 763377 h 1590220"/>
              <a:gd name="connsiteX5" fmla="*/ 1442497 w 1600993"/>
              <a:gd name="connsiteY5" fmla="*/ 678033 h 1590220"/>
              <a:gd name="connsiteX6" fmla="*/ 1600993 w 1600993"/>
              <a:gd name="connsiteY6" fmla="*/ 775569 h 1590220"/>
              <a:gd name="connsiteX7" fmla="*/ 1600993 w 1600993"/>
              <a:gd name="connsiteY7" fmla="*/ 775569 h 1590220"/>
              <a:gd name="connsiteX0" fmla="*/ 1590179 w 1600993"/>
              <a:gd name="connsiteY0" fmla="*/ 1590220 h 1590220"/>
              <a:gd name="connsiteX1" fmla="*/ 8261 w 1600993"/>
              <a:gd name="connsiteY1" fmla="*/ 772403 h 1590220"/>
              <a:gd name="connsiteX2" fmla="*/ 36443 w 1600993"/>
              <a:gd name="connsiteY2" fmla="*/ 2051 h 1590220"/>
              <a:gd name="connsiteX3" fmla="*/ 381793 w 1600993"/>
              <a:gd name="connsiteY3" fmla="*/ 458577 h 1590220"/>
              <a:gd name="connsiteX4" fmla="*/ 893857 w 1600993"/>
              <a:gd name="connsiteY4" fmla="*/ 763377 h 1590220"/>
              <a:gd name="connsiteX5" fmla="*/ 1442497 w 1600993"/>
              <a:gd name="connsiteY5" fmla="*/ 678033 h 1590220"/>
              <a:gd name="connsiteX6" fmla="*/ 1600993 w 1600993"/>
              <a:gd name="connsiteY6" fmla="*/ 775569 h 1590220"/>
              <a:gd name="connsiteX7" fmla="*/ 1600993 w 1600993"/>
              <a:gd name="connsiteY7" fmla="*/ 775569 h 1590220"/>
              <a:gd name="connsiteX8" fmla="*/ 1590179 w 1600993"/>
              <a:gd name="connsiteY8" fmla="*/ 1590220 h 1590220"/>
              <a:gd name="connsiteX0" fmla="*/ 1601357 w 1612171"/>
              <a:gd name="connsiteY0" fmla="*/ 1590220 h 1590868"/>
              <a:gd name="connsiteX1" fmla="*/ 201067 w 1612171"/>
              <a:gd name="connsiteY1" fmla="*/ 910189 h 1590868"/>
              <a:gd name="connsiteX2" fmla="*/ 19439 w 1612171"/>
              <a:gd name="connsiteY2" fmla="*/ 772403 h 1590868"/>
              <a:gd name="connsiteX3" fmla="*/ 47621 w 1612171"/>
              <a:gd name="connsiteY3" fmla="*/ 2051 h 1590868"/>
              <a:gd name="connsiteX4" fmla="*/ 392971 w 1612171"/>
              <a:gd name="connsiteY4" fmla="*/ 458577 h 1590868"/>
              <a:gd name="connsiteX5" fmla="*/ 905035 w 1612171"/>
              <a:gd name="connsiteY5" fmla="*/ 763377 h 1590868"/>
              <a:gd name="connsiteX6" fmla="*/ 1453675 w 1612171"/>
              <a:gd name="connsiteY6" fmla="*/ 678033 h 1590868"/>
              <a:gd name="connsiteX7" fmla="*/ 1612171 w 1612171"/>
              <a:gd name="connsiteY7" fmla="*/ 775569 h 1590868"/>
              <a:gd name="connsiteX8" fmla="*/ 1612171 w 1612171"/>
              <a:gd name="connsiteY8" fmla="*/ 775569 h 1590868"/>
              <a:gd name="connsiteX9" fmla="*/ 1601357 w 1612171"/>
              <a:gd name="connsiteY9" fmla="*/ 1590220 h 1590868"/>
              <a:gd name="connsiteX0" fmla="*/ 1601357 w 1612171"/>
              <a:gd name="connsiteY0" fmla="*/ 1590220 h 1590868"/>
              <a:gd name="connsiteX1" fmla="*/ 201067 w 1612171"/>
              <a:gd name="connsiteY1" fmla="*/ 910189 h 1590868"/>
              <a:gd name="connsiteX2" fmla="*/ 19439 w 1612171"/>
              <a:gd name="connsiteY2" fmla="*/ 772403 h 1590868"/>
              <a:gd name="connsiteX3" fmla="*/ 47621 w 1612171"/>
              <a:gd name="connsiteY3" fmla="*/ 2051 h 1590868"/>
              <a:gd name="connsiteX4" fmla="*/ 392971 w 1612171"/>
              <a:gd name="connsiteY4" fmla="*/ 458577 h 1590868"/>
              <a:gd name="connsiteX5" fmla="*/ 905035 w 1612171"/>
              <a:gd name="connsiteY5" fmla="*/ 763377 h 1590868"/>
              <a:gd name="connsiteX6" fmla="*/ 1453675 w 1612171"/>
              <a:gd name="connsiteY6" fmla="*/ 678033 h 1590868"/>
              <a:gd name="connsiteX7" fmla="*/ 1612171 w 1612171"/>
              <a:gd name="connsiteY7" fmla="*/ 775569 h 1590868"/>
              <a:gd name="connsiteX8" fmla="*/ 1612171 w 1612171"/>
              <a:gd name="connsiteY8" fmla="*/ 775569 h 1590868"/>
              <a:gd name="connsiteX9" fmla="*/ 1601357 w 1612171"/>
              <a:gd name="connsiteY9" fmla="*/ 1590220 h 1590868"/>
              <a:gd name="connsiteX0" fmla="*/ 1601357 w 1612171"/>
              <a:gd name="connsiteY0" fmla="*/ 1590220 h 1592967"/>
              <a:gd name="connsiteX1" fmla="*/ 382694 w 1612171"/>
              <a:gd name="connsiteY1" fmla="*/ 1357995 h 1592967"/>
              <a:gd name="connsiteX2" fmla="*/ 19439 w 1612171"/>
              <a:gd name="connsiteY2" fmla="*/ 772403 h 1592967"/>
              <a:gd name="connsiteX3" fmla="*/ 47621 w 1612171"/>
              <a:gd name="connsiteY3" fmla="*/ 2051 h 1592967"/>
              <a:gd name="connsiteX4" fmla="*/ 392971 w 1612171"/>
              <a:gd name="connsiteY4" fmla="*/ 458577 h 1592967"/>
              <a:gd name="connsiteX5" fmla="*/ 905035 w 1612171"/>
              <a:gd name="connsiteY5" fmla="*/ 763377 h 1592967"/>
              <a:gd name="connsiteX6" fmla="*/ 1453675 w 1612171"/>
              <a:gd name="connsiteY6" fmla="*/ 678033 h 1592967"/>
              <a:gd name="connsiteX7" fmla="*/ 1612171 w 1612171"/>
              <a:gd name="connsiteY7" fmla="*/ 775569 h 1592967"/>
              <a:gd name="connsiteX8" fmla="*/ 1612171 w 1612171"/>
              <a:gd name="connsiteY8" fmla="*/ 775569 h 1592967"/>
              <a:gd name="connsiteX9" fmla="*/ 1601357 w 1612171"/>
              <a:gd name="connsiteY9" fmla="*/ 1590220 h 1592967"/>
              <a:gd name="connsiteX0" fmla="*/ 1601357 w 1612171"/>
              <a:gd name="connsiteY0" fmla="*/ 1590220 h 1592967"/>
              <a:gd name="connsiteX1" fmla="*/ 382694 w 1612171"/>
              <a:gd name="connsiteY1" fmla="*/ 1357995 h 1592967"/>
              <a:gd name="connsiteX2" fmla="*/ 19439 w 1612171"/>
              <a:gd name="connsiteY2" fmla="*/ 772403 h 1592967"/>
              <a:gd name="connsiteX3" fmla="*/ 47621 w 1612171"/>
              <a:gd name="connsiteY3" fmla="*/ 2051 h 1592967"/>
              <a:gd name="connsiteX4" fmla="*/ 392971 w 1612171"/>
              <a:gd name="connsiteY4" fmla="*/ 458577 h 1592967"/>
              <a:gd name="connsiteX5" fmla="*/ 905035 w 1612171"/>
              <a:gd name="connsiteY5" fmla="*/ 763377 h 1592967"/>
              <a:gd name="connsiteX6" fmla="*/ 1453675 w 1612171"/>
              <a:gd name="connsiteY6" fmla="*/ 678033 h 1592967"/>
              <a:gd name="connsiteX7" fmla="*/ 1612171 w 1612171"/>
              <a:gd name="connsiteY7" fmla="*/ 775569 h 1592967"/>
              <a:gd name="connsiteX8" fmla="*/ 1612171 w 1612171"/>
              <a:gd name="connsiteY8" fmla="*/ 775569 h 1592967"/>
              <a:gd name="connsiteX9" fmla="*/ 1601357 w 1612171"/>
              <a:gd name="connsiteY9" fmla="*/ 1590220 h 1592967"/>
              <a:gd name="connsiteX0" fmla="*/ 1589440 w 1600254"/>
              <a:gd name="connsiteY0" fmla="*/ 1590220 h 1592967"/>
              <a:gd name="connsiteX1" fmla="*/ 370777 w 1600254"/>
              <a:gd name="connsiteY1" fmla="*/ 1357995 h 1592967"/>
              <a:gd name="connsiteX2" fmla="*/ 7522 w 1600254"/>
              <a:gd name="connsiteY2" fmla="*/ 772403 h 1592967"/>
              <a:gd name="connsiteX3" fmla="*/ 35704 w 1600254"/>
              <a:gd name="connsiteY3" fmla="*/ 2051 h 1592967"/>
              <a:gd name="connsiteX4" fmla="*/ 381054 w 1600254"/>
              <a:gd name="connsiteY4" fmla="*/ 458577 h 1592967"/>
              <a:gd name="connsiteX5" fmla="*/ 893118 w 1600254"/>
              <a:gd name="connsiteY5" fmla="*/ 763377 h 1592967"/>
              <a:gd name="connsiteX6" fmla="*/ 1441758 w 1600254"/>
              <a:gd name="connsiteY6" fmla="*/ 678033 h 1592967"/>
              <a:gd name="connsiteX7" fmla="*/ 1600254 w 1600254"/>
              <a:gd name="connsiteY7" fmla="*/ 775569 h 1592967"/>
              <a:gd name="connsiteX8" fmla="*/ 1600254 w 1600254"/>
              <a:gd name="connsiteY8" fmla="*/ 775569 h 1592967"/>
              <a:gd name="connsiteX9" fmla="*/ 1589440 w 1600254"/>
              <a:gd name="connsiteY9" fmla="*/ 1590220 h 1592967"/>
              <a:gd name="connsiteX0" fmla="*/ 1589440 w 1600254"/>
              <a:gd name="connsiteY0" fmla="*/ 1590220 h 1592967"/>
              <a:gd name="connsiteX1" fmla="*/ 370777 w 1600254"/>
              <a:gd name="connsiteY1" fmla="*/ 1357995 h 1592967"/>
              <a:gd name="connsiteX2" fmla="*/ 7522 w 1600254"/>
              <a:gd name="connsiteY2" fmla="*/ 772403 h 1592967"/>
              <a:gd name="connsiteX3" fmla="*/ 35704 w 1600254"/>
              <a:gd name="connsiteY3" fmla="*/ 2051 h 1592967"/>
              <a:gd name="connsiteX4" fmla="*/ 381054 w 1600254"/>
              <a:gd name="connsiteY4" fmla="*/ 458577 h 1592967"/>
              <a:gd name="connsiteX5" fmla="*/ 893118 w 1600254"/>
              <a:gd name="connsiteY5" fmla="*/ 763377 h 1592967"/>
              <a:gd name="connsiteX6" fmla="*/ 1441758 w 1600254"/>
              <a:gd name="connsiteY6" fmla="*/ 678033 h 1592967"/>
              <a:gd name="connsiteX7" fmla="*/ 1600254 w 1600254"/>
              <a:gd name="connsiteY7" fmla="*/ 775569 h 1592967"/>
              <a:gd name="connsiteX8" fmla="*/ 1600254 w 1600254"/>
              <a:gd name="connsiteY8" fmla="*/ 775569 h 1592967"/>
              <a:gd name="connsiteX9" fmla="*/ 1589440 w 1600254"/>
              <a:gd name="connsiteY9" fmla="*/ 1590220 h 1592967"/>
              <a:gd name="connsiteX0" fmla="*/ 1589440 w 1600254"/>
              <a:gd name="connsiteY0" fmla="*/ 1590220 h 1651740"/>
              <a:gd name="connsiteX1" fmla="*/ 1216283 w 1600254"/>
              <a:gd name="connsiteY1" fmla="*/ 1567805 h 1651740"/>
              <a:gd name="connsiteX2" fmla="*/ 370777 w 1600254"/>
              <a:gd name="connsiteY2" fmla="*/ 1357995 h 1651740"/>
              <a:gd name="connsiteX3" fmla="*/ 7522 w 1600254"/>
              <a:gd name="connsiteY3" fmla="*/ 772403 h 1651740"/>
              <a:gd name="connsiteX4" fmla="*/ 35704 w 1600254"/>
              <a:gd name="connsiteY4" fmla="*/ 2051 h 1651740"/>
              <a:gd name="connsiteX5" fmla="*/ 381054 w 1600254"/>
              <a:gd name="connsiteY5" fmla="*/ 458577 h 1651740"/>
              <a:gd name="connsiteX6" fmla="*/ 893118 w 1600254"/>
              <a:gd name="connsiteY6" fmla="*/ 763377 h 1651740"/>
              <a:gd name="connsiteX7" fmla="*/ 1441758 w 1600254"/>
              <a:gd name="connsiteY7" fmla="*/ 678033 h 1651740"/>
              <a:gd name="connsiteX8" fmla="*/ 1600254 w 1600254"/>
              <a:gd name="connsiteY8" fmla="*/ 775569 h 1651740"/>
              <a:gd name="connsiteX9" fmla="*/ 1600254 w 1600254"/>
              <a:gd name="connsiteY9" fmla="*/ 775569 h 1651740"/>
              <a:gd name="connsiteX10" fmla="*/ 1589440 w 1600254"/>
              <a:gd name="connsiteY10" fmla="*/ 1590220 h 1651740"/>
              <a:gd name="connsiteX0" fmla="*/ 1589440 w 1600254"/>
              <a:gd name="connsiteY0" fmla="*/ 1590220 h 1637125"/>
              <a:gd name="connsiteX1" fmla="*/ 909396 w 1600254"/>
              <a:gd name="connsiteY1" fmla="*/ 1498912 h 1637125"/>
              <a:gd name="connsiteX2" fmla="*/ 370777 w 1600254"/>
              <a:gd name="connsiteY2" fmla="*/ 1357995 h 1637125"/>
              <a:gd name="connsiteX3" fmla="*/ 7522 w 1600254"/>
              <a:gd name="connsiteY3" fmla="*/ 772403 h 1637125"/>
              <a:gd name="connsiteX4" fmla="*/ 35704 w 1600254"/>
              <a:gd name="connsiteY4" fmla="*/ 2051 h 1637125"/>
              <a:gd name="connsiteX5" fmla="*/ 381054 w 1600254"/>
              <a:gd name="connsiteY5" fmla="*/ 458577 h 1637125"/>
              <a:gd name="connsiteX6" fmla="*/ 893118 w 1600254"/>
              <a:gd name="connsiteY6" fmla="*/ 763377 h 1637125"/>
              <a:gd name="connsiteX7" fmla="*/ 1441758 w 1600254"/>
              <a:gd name="connsiteY7" fmla="*/ 678033 h 1637125"/>
              <a:gd name="connsiteX8" fmla="*/ 1600254 w 1600254"/>
              <a:gd name="connsiteY8" fmla="*/ 775569 h 1637125"/>
              <a:gd name="connsiteX9" fmla="*/ 1600254 w 1600254"/>
              <a:gd name="connsiteY9" fmla="*/ 775569 h 1637125"/>
              <a:gd name="connsiteX10" fmla="*/ 1589440 w 1600254"/>
              <a:gd name="connsiteY10" fmla="*/ 1590220 h 1637125"/>
              <a:gd name="connsiteX0" fmla="*/ 1589440 w 1600254"/>
              <a:gd name="connsiteY0" fmla="*/ 1590220 h 1650652"/>
              <a:gd name="connsiteX1" fmla="*/ 1213152 w 1600254"/>
              <a:gd name="connsiteY1" fmla="*/ 1580331 h 1650652"/>
              <a:gd name="connsiteX2" fmla="*/ 909396 w 1600254"/>
              <a:gd name="connsiteY2" fmla="*/ 1498912 h 1650652"/>
              <a:gd name="connsiteX3" fmla="*/ 370777 w 1600254"/>
              <a:gd name="connsiteY3" fmla="*/ 1357995 h 1650652"/>
              <a:gd name="connsiteX4" fmla="*/ 7522 w 1600254"/>
              <a:gd name="connsiteY4" fmla="*/ 772403 h 1650652"/>
              <a:gd name="connsiteX5" fmla="*/ 35704 w 1600254"/>
              <a:gd name="connsiteY5" fmla="*/ 2051 h 1650652"/>
              <a:gd name="connsiteX6" fmla="*/ 381054 w 1600254"/>
              <a:gd name="connsiteY6" fmla="*/ 458577 h 1650652"/>
              <a:gd name="connsiteX7" fmla="*/ 893118 w 1600254"/>
              <a:gd name="connsiteY7" fmla="*/ 763377 h 1650652"/>
              <a:gd name="connsiteX8" fmla="*/ 1441758 w 1600254"/>
              <a:gd name="connsiteY8" fmla="*/ 678033 h 1650652"/>
              <a:gd name="connsiteX9" fmla="*/ 1600254 w 1600254"/>
              <a:gd name="connsiteY9" fmla="*/ 775569 h 1650652"/>
              <a:gd name="connsiteX10" fmla="*/ 1600254 w 1600254"/>
              <a:gd name="connsiteY10" fmla="*/ 775569 h 1650652"/>
              <a:gd name="connsiteX11" fmla="*/ 1589440 w 1600254"/>
              <a:gd name="connsiteY11" fmla="*/ 1590220 h 1650652"/>
              <a:gd name="connsiteX0" fmla="*/ 1589440 w 1600254"/>
              <a:gd name="connsiteY0" fmla="*/ 1590220 h 1630249"/>
              <a:gd name="connsiteX1" fmla="*/ 1438620 w 1600254"/>
              <a:gd name="connsiteY1" fmla="*/ 1464466 h 1630249"/>
              <a:gd name="connsiteX2" fmla="*/ 909396 w 1600254"/>
              <a:gd name="connsiteY2" fmla="*/ 1498912 h 1630249"/>
              <a:gd name="connsiteX3" fmla="*/ 370777 w 1600254"/>
              <a:gd name="connsiteY3" fmla="*/ 1357995 h 1630249"/>
              <a:gd name="connsiteX4" fmla="*/ 7522 w 1600254"/>
              <a:gd name="connsiteY4" fmla="*/ 772403 h 1630249"/>
              <a:gd name="connsiteX5" fmla="*/ 35704 w 1600254"/>
              <a:gd name="connsiteY5" fmla="*/ 2051 h 1630249"/>
              <a:gd name="connsiteX6" fmla="*/ 381054 w 1600254"/>
              <a:gd name="connsiteY6" fmla="*/ 458577 h 1630249"/>
              <a:gd name="connsiteX7" fmla="*/ 893118 w 1600254"/>
              <a:gd name="connsiteY7" fmla="*/ 763377 h 1630249"/>
              <a:gd name="connsiteX8" fmla="*/ 1441758 w 1600254"/>
              <a:gd name="connsiteY8" fmla="*/ 678033 h 1630249"/>
              <a:gd name="connsiteX9" fmla="*/ 1600254 w 1600254"/>
              <a:gd name="connsiteY9" fmla="*/ 775569 h 1630249"/>
              <a:gd name="connsiteX10" fmla="*/ 1600254 w 1600254"/>
              <a:gd name="connsiteY10" fmla="*/ 775569 h 1630249"/>
              <a:gd name="connsiteX11" fmla="*/ 1589440 w 1600254"/>
              <a:gd name="connsiteY11" fmla="*/ 1590220 h 1630249"/>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54" h="1590220">
                <a:moveTo>
                  <a:pt x="1589440" y="1590220"/>
                </a:moveTo>
                <a:cubicBezTo>
                  <a:pt x="1549975" y="1508273"/>
                  <a:pt x="1551961" y="1479684"/>
                  <a:pt x="1438620" y="1464466"/>
                </a:cubicBezTo>
                <a:cubicBezTo>
                  <a:pt x="1325279" y="1449248"/>
                  <a:pt x="1077975" y="1501522"/>
                  <a:pt x="909396" y="1498912"/>
                </a:cubicBezTo>
                <a:cubicBezTo>
                  <a:pt x="759605" y="1486908"/>
                  <a:pt x="572237" y="1490562"/>
                  <a:pt x="370777" y="1357995"/>
                </a:cubicBezTo>
                <a:cubicBezTo>
                  <a:pt x="229252" y="1287455"/>
                  <a:pt x="51885" y="779710"/>
                  <a:pt x="7522" y="772403"/>
                </a:cubicBezTo>
                <a:cubicBezTo>
                  <a:pt x="13263" y="608521"/>
                  <a:pt x="-27073" y="34522"/>
                  <a:pt x="35704" y="2051"/>
                </a:cubicBezTo>
                <a:cubicBezTo>
                  <a:pt x="98481" y="-30420"/>
                  <a:pt x="238152" y="331689"/>
                  <a:pt x="381054" y="458577"/>
                </a:cubicBezTo>
                <a:cubicBezTo>
                  <a:pt x="523956" y="585465"/>
                  <a:pt x="716334" y="726801"/>
                  <a:pt x="893118" y="763377"/>
                </a:cubicBezTo>
                <a:cubicBezTo>
                  <a:pt x="1069902" y="799953"/>
                  <a:pt x="1323902" y="676001"/>
                  <a:pt x="1441758" y="678033"/>
                </a:cubicBezTo>
                <a:cubicBezTo>
                  <a:pt x="1559614" y="680065"/>
                  <a:pt x="1573838" y="759313"/>
                  <a:pt x="1600254" y="775569"/>
                </a:cubicBezTo>
                <a:lnTo>
                  <a:pt x="1600254" y="775569"/>
                </a:lnTo>
                <a:lnTo>
                  <a:pt x="1589440" y="159022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2" name="Rounded Rectangle 21"/>
          <p:cNvSpPr/>
          <p:nvPr/>
        </p:nvSpPr>
        <p:spPr>
          <a:xfrm>
            <a:off x="7224713" y="3363913"/>
            <a:ext cx="360362" cy="14732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3" name="Rounded Rectangle 10"/>
          <p:cNvSpPr/>
          <p:nvPr/>
        </p:nvSpPr>
        <p:spPr>
          <a:xfrm>
            <a:off x="6624638" y="688975"/>
            <a:ext cx="1560512" cy="1289050"/>
          </a:xfrm>
          <a:custGeom>
            <a:avLst/>
            <a:gdLst>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446977 w 1604147"/>
              <a:gd name="connsiteY11" fmla="*/ 1982471 h 3005147"/>
              <a:gd name="connsiteX12" fmla="*/ 1597797 w 1604147"/>
              <a:gd name="connsiteY12" fmla="*/ 2108225 h 3005147"/>
              <a:gd name="connsiteX13" fmla="*/ 1600784 w 1604147"/>
              <a:gd name="connsiteY13" fmla="*/ 2742619 h 3005147"/>
              <a:gd name="connsiteX14" fmla="*/ 1338256 w 1604147"/>
              <a:gd name="connsiteY14" fmla="*/ 3005147 h 3005147"/>
              <a:gd name="connsiteX15" fmla="*/ 288173 w 1604147"/>
              <a:gd name="connsiteY15" fmla="*/ 3005147 h 3005147"/>
              <a:gd name="connsiteX16" fmla="*/ 25645 w 1604147"/>
              <a:gd name="connsiteY16" fmla="*/ 2742619 h 3005147"/>
              <a:gd name="connsiteX17" fmla="*/ 6258 w 1604147"/>
              <a:gd name="connsiteY17" fmla="*/ 608098 h 3005147"/>
              <a:gd name="connsiteX18" fmla="*/ 394799 w 1604147"/>
              <a:gd name="connsiteY18" fmla="*/ 100006 h 3005147"/>
              <a:gd name="connsiteX19" fmla="*/ 818466 w 1604147"/>
              <a:gd name="connsiteY19"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446977 w 1604147"/>
              <a:gd name="connsiteY11" fmla="*/ 1982471 h 3005147"/>
              <a:gd name="connsiteX12" fmla="*/ 1600784 w 1604147"/>
              <a:gd name="connsiteY12" fmla="*/ 2742619 h 3005147"/>
              <a:gd name="connsiteX13" fmla="*/ 1338256 w 1604147"/>
              <a:gd name="connsiteY13" fmla="*/ 3005147 h 3005147"/>
              <a:gd name="connsiteX14" fmla="*/ 288173 w 1604147"/>
              <a:gd name="connsiteY14" fmla="*/ 3005147 h 3005147"/>
              <a:gd name="connsiteX15" fmla="*/ 25645 w 1604147"/>
              <a:gd name="connsiteY15" fmla="*/ 2742619 h 3005147"/>
              <a:gd name="connsiteX16" fmla="*/ 6258 w 1604147"/>
              <a:gd name="connsiteY16" fmla="*/ 608098 h 3005147"/>
              <a:gd name="connsiteX17" fmla="*/ 394799 w 1604147"/>
              <a:gd name="connsiteY17" fmla="*/ 100006 h 3005147"/>
              <a:gd name="connsiteX18" fmla="*/ 818466 w 1604147"/>
              <a:gd name="connsiteY18"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15879 w 1604147"/>
              <a:gd name="connsiteY8" fmla="*/ 1290408 h 3005147"/>
              <a:gd name="connsiteX9" fmla="*/ 379134 w 1604147"/>
              <a:gd name="connsiteY9" fmla="*/ 1876000 h 3005147"/>
              <a:gd name="connsiteX10" fmla="*/ 917753 w 1604147"/>
              <a:gd name="connsiteY10" fmla="*/ 2016917 h 3005147"/>
              <a:gd name="connsiteX11" fmla="*/ 1600784 w 1604147"/>
              <a:gd name="connsiteY11" fmla="*/ 2742619 h 3005147"/>
              <a:gd name="connsiteX12" fmla="*/ 1338256 w 1604147"/>
              <a:gd name="connsiteY12" fmla="*/ 3005147 h 3005147"/>
              <a:gd name="connsiteX13" fmla="*/ 288173 w 1604147"/>
              <a:gd name="connsiteY13" fmla="*/ 3005147 h 3005147"/>
              <a:gd name="connsiteX14" fmla="*/ 25645 w 1604147"/>
              <a:gd name="connsiteY14" fmla="*/ 2742619 h 3005147"/>
              <a:gd name="connsiteX15" fmla="*/ 6258 w 1604147"/>
              <a:gd name="connsiteY15" fmla="*/ 608098 h 3005147"/>
              <a:gd name="connsiteX16" fmla="*/ 394799 w 1604147"/>
              <a:gd name="connsiteY16" fmla="*/ 100006 h 3005147"/>
              <a:gd name="connsiteX17" fmla="*/ 818466 w 1604147"/>
              <a:gd name="connsiteY17"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379134 w 1604147"/>
              <a:gd name="connsiteY8" fmla="*/ 1876000 h 3005147"/>
              <a:gd name="connsiteX9" fmla="*/ 917753 w 1604147"/>
              <a:gd name="connsiteY9" fmla="*/ 2016917 h 3005147"/>
              <a:gd name="connsiteX10" fmla="*/ 1600784 w 1604147"/>
              <a:gd name="connsiteY10" fmla="*/ 2742619 h 3005147"/>
              <a:gd name="connsiteX11" fmla="*/ 1338256 w 1604147"/>
              <a:gd name="connsiteY11" fmla="*/ 3005147 h 3005147"/>
              <a:gd name="connsiteX12" fmla="*/ 288173 w 1604147"/>
              <a:gd name="connsiteY12" fmla="*/ 3005147 h 3005147"/>
              <a:gd name="connsiteX13" fmla="*/ 25645 w 1604147"/>
              <a:gd name="connsiteY13" fmla="*/ 2742619 h 3005147"/>
              <a:gd name="connsiteX14" fmla="*/ 6258 w 1604147"/>
              <a:gd name="connsiteY14" fmla="*/ 608098 h 3005147"/>
              <a:gd name="connsiteX15" fmla="*/ 394799 w 1604147"/>
              <a:gd name="connsiteY15" fmla="*/ 100006 h 3005147"/>
              <a:gd name="connsiteX16" fmla="*/ 818466 w 1604147"/>
              <a:gd name="connsiteY16" fmla="*/ 246 h 3005147"/>
              <a:gd name="connsiteX0" fmla="*/ 818466 w 1604147"/>
              <a:gd name="connsiteY0" fmla="*/ 246 h 3005147"/>
              <a:gd name="connsiteX1" fmla="*/ 1215475 w 1604147"/>
              <a:gd name="connsiteY1" fmla="*/ 106468 h 3005147"/>
              <a:gd name="connsiteX2" fmla="*/ 1604015 w 1604147"/>
              <a:gd name="connsiteY2" fmla="*/ 663026 h 3005147"/>
              <a:gd name="connsiteX3" fmla="*/ 1603045 w 1604147"/>
              <a:gd name="connsiteY3" fmla="*/ 1287295 h 3005147"/>
              <a:gd name="connsiteX4" fmla="*/ 1450115 w 1604147"/>
              <a:gd name="connsiteY4" fmla="*/ 1196038 h 3005147"/>
              <a:gd name="connsiteX5" fmla="*/ 901475 w 1604147"/>
              <a:gd name="connsiteY5" fmla="*/ 1281382 h 3005147"/>
              <a:gd name="connsiteX6" fmla="*/ 389411 w 1604147"/>
              <a:gd name="connsiteY6" fmla="*/ 976582 h 3005147"/>
              <a:gd name="connsiteX7" fmla="*/ 44061 w 1604147"/>
              <a:gd name="connsiteY7" fmla="*/ 520056 h 3005147"/>
              <a:gd name="connsiteX8" fmla="*/ 917753 w 1604147"/>
              <a:gd name="connsiteY8" fmla="*/ 2016917 h 3005147"/>
              <a:gd name="connsiteX9" fmla="*/ 1600784 w 1604147"/>
              <a:gd name="connsiteY9" fmla="*/ 2742619 h 3005147"/>
              <a:gd name="connsiteX10" fmla="*/ 1338256 w 1604147"/>
              <a:gd name="connsiteY10" fmla="*/ 3005147 h 3005147"/>
              <a:gd name="connsiteX11" fmla="*/ 288173 w 1604147"/>
              <a:gd name="connsiteY11" fmla="*/ 3005147 h 3005147"/>
              <a:gd name="connsiteX12" fmla="*/ 25645 w 1604147"/>
              <a:gd name="connsiteY12" fmla="*/ 2742619 h 3005147"/>
              <a:gd name="connsiteX13" fmla="*/ 6258 w 1604147"/>
              <a:gd name="connsiteY13" fmla="*/ 608098 h 3005147"/>
              <a:gd name="connsiteX14" fmla="*/ 394799 w 1604147"/>
              <a:gd name="connsiteY14" fmla="*/ 100006 h 3005147"/>
              <a:gd name="connsiteX15" fmla="*/ 818466 w 1604147"/>
              <a:gd name="connsiteY15" fmla="*/ 246 h 3005147"/>
              <a:gd name="connsiteX0" fmla="*/ 814652 w 1600333"/>
              <a:gd name="connsiteY0" fmla="*/ 246 h 3005147"/>
              <a:gd name="connsiteX1" fmla="*/ 1211661 w 1600333"/>
              <a:gd name="connsiteY1" fmla="*/ 106468 h 3005147"/>
              <a:gd name="connsiteX2" fmla="*/ 1600201 w 1600333"/>
              <a:gd name="connsiteY2" fmla="*/ 663026 h 3005147"/>
              <a:gd name="connsiteX3" fmla="*/ 1599231 w 1600333"/>
              <a:gd name="connsiteY3" fmla="*/ 1287295 h 3005147"/>
              <a:gd name="connsiteX4" fmla="*/ 1446301 w 1600333"/>
              <a:gd name="connsiteY4" fmla="*/ 1196038 h 3005147"/>
              <a:gd name="connsiteX5" fmla="*/ 897661 w 1600333"/>
              <a:gd name="connsiteY5" fmla="*/ 1281382 h 3005147"/>
              <a:gd name="connsiteX6" fmla="*/ 385597 w 1600333"/>
              <a:gd name="connsiteY6" fmla="*/ 976582 h 3005147"/>
              <a:gd name="connsiteX7" fmla="*/ 40247 w 1600333"/>
              <a:gd name="connsiteY7" fmla="*/ 520056 h 3005147"/>
              <a:gd name="connsiteX8" fmla="*/ 913939 w 1600333"/>
              <a:gd name="connsiteY8" fmla="*/ 2016917 h 3005147"/>
              <a:gd name="connsiteX9" fmla="*/ 1596970 w 1600333"/>
              <a:gd name="connsiteY9" fmla="*/ 2742619 h 3005147"/>
              <a:gd name="connsiteX10" fmla="*/ 1334442 w 1600333"/>
              <a:gd name="connsiteY10" fmla="*/ 3005147 h 3005147"/>
              <a:gd name="connsiteX11" fmla="*/ 284359 w 1600333"/>
              <a:gd name="connsiteY11" fmla="*/ 3005147 h 3005147"/>
              <a:gd name="connsiteX12" fmla="*/ 2444 w 1600333"/>
              <a:gd name="connsiteY12" fmla="*/ 608098 h 3005147"/>
              <a:gd name="connsiteX13" fmla="*/ 390985 w 1600333"/>
              <a:gd name="connsiteY13" fmla="*/ 100006 h 3005147"/>
              <a:gd name="connsiteX14" fmla="*/ 814652 w 1600333"/>
              <a:gd name="connsiteY14" fmla="*/ 246 h 3005147"/>
              <a:gd name="connsiteX0" fmla="*/ 812208 w 1597889"/>
              <a:gd name="connsiteY0" fmla="*/ 246 h 3005147"/>
              <a:gd name="connsiteX1" fmla="*/ 1209217 w 1597889"/>
              <a:gd name="connsiteY1" fmla="*/ 106468 h 3005147"/>
              <a:gd name="connsiteX2" fmla="*/ 1597757 w 1597889"/>
              <a:gd name="connsiteY2" fmla="*/ 663026 h 3005147"/>
              <a:gd name="connsiteX3" fmla="*/ 1596787 w 1597889"/>
              <a:gd name="connsiteY3" fmla="*/ 1287295 h 3005147"/>
              <a:gd name="connsiteX4" fmla="*/ 1443857 w 1597889"/>
              <a:gd name="connsiteY4" fmla="*/ 1196038 h 3005147"/>
              <a:gd name="connsiteX5" fmla="*/ 895217 w 1597889"/>
              <a:gd name="connsiteY5" fmla="*/ 1281382 h 3005147"/>
              <a:gd name="connsiteX6" fmla="*/ 383153 w 1597889"/>
              <a:gd name="connsiteY6" fmla="*/ 976582 h 3005147"/>
              <a:gd name="connsiteX7" fmla="*/ 37803 w 1597889"/>
              <a:gd name="connsiteY7" fmla="*/ 520056 h 3005147"/>
              <a:gd name="connsiteX8" fmla="*/ 911495 w 1597889"/>
              <a:gd name="connsiteY8" fmla="*/ 2016917 h 3005147"/>
              <a:gd name="connsiteX9" fmla="*/ 1594526 w 1597889"/>
              <a:gd name="connsiteY9" fmla="*/ 2742619 h 3005147"/>
              <a:gd name="connsiteX10" fmla="*/ 1331998 w 1597889"/>
              <a:gd name="connsiteY10" fmla="*/ 3005147 h 3005147"/>
              <a:gd name="connsiteX11" fmla="*/ 0 w 1597889"/>
              <a:gd name="connsiteY11" fmla="*/ 608098 h 3005147"/>
              <a:gd name="connsiteX12" fmla="*/ 388541 w 1597889"/>
              <a:gd name="connsiteY12" fmla="*/ 100006 h 3005147"/>
              <a:gd name="connsiteX13" fmla="*/ 812208 w 1597889"/>
              <a:gd name="connsiteY13" fmla="*/ 246 h 3005147"/>
              <a:gd name="connsiteX0" fmla="*/ 812208 w 1597889"/>
              <a:gd name="connsiteY0" fmla="*/ 246 h 2742619"/>
              <a:gd name="connsiteX1" fmla="*/ 1209217 w 1597889"/>
              <a:gd name="connsiteY1" fmla="*/ 106468 h 2742619"/>
              <a:gd name="connsiteX2" fmla="*/ 1597757 w 1597889"/>
              <a:gd name="connsiteY2" fmla="*/ 663026 h 2742619"/>
              <a:gd name="connsiteX3" fmla="*/ 1596787 w 1597889"/>
              <a:gd name="connsiteY3" fmla="*/ 1287295 h 2742619"/>
              <a:gd name="connsiteX4" fmla="*/ 1443857 w 1597889"/>
              <a:gd name="connsiteY4" fmla="*/ 1196038 h 2742619"/>
              <a:gd name="connsiteX5" fmla="*/ 895217 w 1597889"/>
              <a:gd name="connsiteY5" fmla="*/ 1281382 h 2742619"/>
              <a:gd name="connsiteX6" fmla="*/ 383153 w 1597889"/>
              <a:gd name="connsiteY6" fmla="*/ 976582 h 2742619"/>
              <a:gd name="connsiteX7" fmla="*/ 37803 w 1597889"/>
              <a:gd name="connsiteY7" fmla="*/ 520056 h 2742619"/>
              <a:gd name="connsiteX8" fmla="*/ 911495 w 1597889"/>
              <a:gd name="connsiteY8" fmla="*/ 2016917 h 2742619"/>
              <a:gd name="connsiteX9" fmla="*/ 1594526 w 1597889"/>
              <a:gd name="connsiteY9" fmla="*/ 2742619 h 2742619"/>
              <a:gd name="connsiteX10" fmla="*/ 0 w 1597889"/>
              <a:gd name="connsiteY10" fmla="*/ 608098 h 2742619"/>
              <a:gd name="connsiteX11" fmla="*/ 388541 w 1597889"/>
              <a:gd name="connsiteY11" fmla="*/ 100006 h 2742619"/>
              <a:gd name="connsiteX12" fmla="*/ 812208 w 1597889"/>
              <a:gd name="connsiteY12" fmla="*/ 246 h 2742619"/>
              <a:gd name="connsiteX0" fmla="*/ 812208 w 1597889"/>
              <a:gd name="connsiteY0" fmla="*/ 246 h 2017061"/>
              <a:gd name="connsiteX1" fmla="*/ 1209217 w 1597889"/>
              <a:gd name="connsiteY1" fmla="*/ 106468 h 2017061"/>
              <a:gd name="connsiteX2" fmla="*/ 1597757 w 1597889"/>
              <a:gd name="connsiteY2" fmla="*/ 663026 h 2017061"/>
              <a:gd name="connsiteX3" fmla="*/ 1596787 w 1597889"/>
              <a:gd name="connsiteY3" fmla="*/ 1287295 h 2017061"/>
              <a:gd name="connsiteX4" fmla="*/ 1443857 w 1597889"/>
              <a:gd name="connsiteY4" fmla="*/ 1196038 h 2017061"/>
              <a:gd name="connsiteX5" fmla="*/ 895217 w 1597889"/>
              <a:gd name="connsiteY5" fmla="*/ 1281382 h 2017061"/>
              <a:gd name="connsiteX6" fmla="*/ 383153 w 1597889"/>
              <a:gd name="connsiteY6" fmla="*/ 976582 h 2017061"/>
              <a:gd name="connsiteX7" fmla="*/ 37803 w 1597889"/>
              <a:gd name="connsiteY7" fmla="*/ 520056 h 2017061"/>
              <a:gd name="connsiteX8" fmla="*/ 911495 w 1597889"/>
              <a:gd name="connsiteY8" fmla="*/ 2016917 h 2017061"/>
              <a:gd name="connsiteX9" fmla="*/ 0 w 1597889"/>
              <a:gd name="connsiteY9" fmla="*/ 608098 h 2017061"/>
              <a:gd name="connsiteX10" fmla="*/ 388541 w 1597889"/>
              <a:gd name="connsiteY10" fmla="*/ 100006 h 2017061"/>
              <a:gd name="connsiteX11" fmla="*/ 812208 w 1597889"/>
              <a:gd name="connsiteY11" fmla="*/ 246 h 2017061"/>
              <a:gd name="connsiteX0" fmla="*/ 842792 w 1628473"/>
              <a:gd name="connsiteY0" fmla="*/ 246 h 1288137"/>
              <a:gd name="connsiteX1" fmla="*/ 1239801 w 1628473"/>
              <a:gd name="connsiteY1" fmla="*/ 106468 h 1288137"/>
              <a:gd name="connsiteX2" fmla="*/ 1628341 w 1628473"/>
              <a:gd name="connsiteY2" fmla="*/ 663026 h 1288137"/>
              <a:gd name="connsiteX3" fmla="*/ 1627371 w 1628473"/>
              <a:gd name="connsiteY3" fmla="*/ 1287295 h 1288137"/>
              <a:gd name="connsiteX4" fmla="*/ 1474441 w 1628473"/>
              <a:gd name="connsiteY4" fmla="*/ 1196038 h 1288137"/>
              <a:gd name="connsiteX5" fmla="*/ 925801 w 1628473"/>
              <a:gd name="connsiteY5" fmla="*/ 1281382 h 1288137"/>
              <a:gd name="connsiteX6" fmla="*/ 413737 w 1628473"/>
              <a:gd name="connsiteY6" fmla="*/ 976582 h 1288137"/>
              <a:gd name="connsiteX7" fmla="*/ 68387 w 1628473"/>
              <a:gd name="connsiteY7" fmla="*/ 520056 h 1288137"/>
              <a:gd name="connsiteX8" fmla="*/ 30584 w 1628473"/>
              <a:gd name="connsiteY8" fmla="*/ 608098 h 1288137"/>
              <a:gd name="connsiteX9" fmla="*/ 419125 w 1628473"/>
              <a:gd name="connsiteY9" fmla="*/ 100006 h 1288137"/>
              <a:gd name="connsiteX10" fmla="*/ 842792 w 1628473"/>
              <a:gd name="connsiteY10" fmla="*/ 246 h 1288137"/>
              <a:gd name="connsiteX0" fmla="*/ 774408 w 1560089"/>
              <a:gd name="connsiteY0" fmla="*/ 401 h 1288292"/>
              <a:gd name="connsiteX1" fmla="*/ 1171417 w 1560089"/>
              <a:gd name="connsiteY1" fmla="*/ 106623 h 1288292"/>
              <a:gd name="connsiteX2" fmla="*/ 1559957 w 1560089"/>
              <a:gd name="connsiteY2" fmla="*/ 663181 h 1288292"/>
              <a:gd name="connsiteX3" fmla="*/ 1558987 w 1560089"/>
              <a:gd name="connsiteY3" fmla="*/ 1287450 h 1288292"/>
              <a:gd name="connsiteX4" fmla="*/ 1406057 w 1560089"/>
              <a:gd name="connsiteY4" fmla="*/ 1196193 h 1288292"/>
              <a:gd name="connsiteX5" fmla="*/ 857417 w 1560089"/>
              <a:gd name="connsiteY5" fmla="*/ 1281537 h 1288292"/>
              <a:gd name="connsiteX6" fmla="*/ 345353 w 1560089"/>
              <a:gd name="connsiteY6" fmla="*/ 976737 h 1288292"/>
              <a:gd name="connsiteX7" fmla="*/ 3 w 1560089"/>
              <a:gd name="connsiteY7" fmla="*/ 520211 h 1288292"/>
              <a:gd name="connsiteX8" fmla="*/ 350741 w 1560089"/>
              <a:gd name="connsiteY8" fmla="*/ 100161 h 1288292"/>
              <a:gd name="connsiteX9" fmla="*/ 774408 w 1560089"/>
              <a:gd name="connsiteY9" fmla="*/ 401 h 128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0089" h="1288292">
                <a:moveTo>
                  <a:pt x="774408" y="401"/>
                </a:moveTo>
                <a:cubicBezTo>
                  <a:pt x="902974" y="3767"/>
                  <a:pt x="1027099" y="41463"/>
                  <a:pt x="1171417" y="106623"/>
                </a:cubicBezTo>
                <a:cubicBezTo>
                  <a:pt x="1335793" y="206787"/>
                  <a:pt x="1566420" y="408334"/>
                  <a:pt x="1559957" y="663181"/>
                </a:cubicBezTo>
                <a:cubicBezTo>
                  <a:pt x="1559634" y="871271"/>
                  <a:pt x="1559310" y="1079360"/>
                  <a:pt x="1558987" y="1287450"/>
                </a:cubicBezTo>
                <a:cubicBezTo>
                  <a:pt x="1535000" y="1264651"/>
                  <a:pt x="1513971" y="1198054"/>
                  <a:pt x="1406057" y="1196193"/>
                </a:cubicBezTo>
                <a:cubicBezTo>
                  <a:pt x="1288201" y="1194161"/>
                  <a:pt x="1034201" y="1318113"/>
                  <a:pt x="857417" y="1281537"/>
                </a:cubicBezTo>
                <a:cubicBezTo>
                  <a:pt x="680633" y="1244961"/>
                  <a:pt x="488255" y="1103625"/>
                  <a:pt x="345353" y="976737"/>
                </a:cubicBezTo>
                <a:cubicBezTo>
                  <a:pt x="202451" y="849849"/>
                  <a:pt x="-895" y="666307"/>
                  <a:pt x="3" y="520211"/>
                </a:cubicBezTo>
                <a:cubicBezTo>
                  <a:pt x="901" y="374115"/>
                  <a:pt x="221674" y="186796"/>
                  <a:pt x="350741" y="100161"/>
                </a:cubicBezTo>
                <a:cubicBezTo>
                  <a:pt x="479809" y="13526"/>
                  <a:pt x="645840" y="-2965"/>
                  <a:pt x="774408" y="401"/>
                </a:cubicBezTo>
                <a:close/>
              </a:path>
            </a:pathLst>
          </a:cu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4" name="Freeform 23"/>
          <p:cNvSpPr/>
          <p:nvPr/>
        </p:nvSpPr>
        <p:spPr>
          <a:xfrm>
            <a:off x="6615113" y="2852738"/>
            <a:ext cx="1570037" cy="828675"/>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44507 w 1560576"/>
              <a:gd name="connsiteY1" fmla="*/ 93038 h 719328"/>
              <a:gd name="connsiteX2" fmla="*/ 341376 w 1560576"/>
              <a:gd name="connsiteY2" fmla="*/ 402336 h 719328"/>
              <a:gd name="connsiteX3" fmla="*/ 1048512 w 1560576"/>
              <a:gd name="connsiteY3" fmla="*/ 402336 h 719328"/>
              <a:gd name="connsiteX4" fmla="*/ 1438656 w 1560576"/>
              <a:gd name="connsiteY4" fmla="*/ 487680 h 719328"/>
              <a:gd name="connsiteX5" fmla="*/ 1560576 w 1560576"/>
              <a:gd name="connsiteY5" fmla="*/ 719328 h 719328"/>
              <a:gd name="connsiteX6" fmla="*/ 1560576 w 1560576"/>
              <a:gd name="connsiteY6" fmla="*/ 719328 h 719328"/>
              <a:gd name="connsiteX0" fmla="*/ 0 w 1560576"/>
              <a:gd name="connsiteY0" fmla="*/ 0 h 719328"/>
              <a:gd name="connsiteX1" fmla="*/ 23793 w 1560576"/>
              <a:gd name="connsiteY1" fmla="*/ 48649 h 719328"/>
              <a:gd name="connsiteX2" fmla="*/ 341376 w 1560576"/>
              <a:gd name="connsiteY2" fmla="*/ 402336 h 719328"/>
              <a:gd name="connsiteX3" fmla="*/ 1048512 w 1560576"/>
              <a:gd name="connsiteY3" fmla="*/ 402336 h 719328"/>
              <a:gd name="connsiteX4" fmla="*/ 1438656 w 1560576"/>
              <a:gd name="connsiteY4" fmla="*/ 487680 h 719328"/>
              <a:gd name="connsiteX5" fmla="*/ 1560576 w 1560576"/>
              <a:gd name="connsiteY5" fmla="*/ 719328 h 719328"/>
              <a:gd name="connsiteX6" fmla="*/ 1560576 w 1560576"/>
              <a:gd name="connsiteY6" fmla="*/ 719328 h 719328"/>
              <a:gd name="connsiteX0" fmla="*/ 0 w 1539862"/>
              <a:gd name="connsiteY0" fmla="*/ 516563 h 670679"/>
              <a:gd name="connsiteX1" fmla="*/ 3079 w 1539862"/>
              <a:gd name="connsiteY1" fmla="*/ 0 h 670679"/>
              <a:gd name="connsiteX2" fmla="*/ 320662 w 1539862"/>
              <a:gd name="connsiteY2" fmla="*/ 353687 h 670679"/>
              <a:gd name="connsiteX3" fmla="*/ 1027798 w 1539862"/>
              <a:gd name="connsiteY3" fmla="*/ 353687 h 670679"/>
              <a:gd name="connsiteX4" fmla="*/ 1417942 w 1539862"/>
              <a:gd name="connsiteY4" fmla="*/ 439031 h 670679"/>
              <a:gd name="connsiteX5" fmla="*/ 1539862 w 1539862"/>
              <a:gd name="connsiteY5" fmla="*/ 670679 h 670679"/>
              <a:gd name="connsiteX6" fmla="*/ 1539862 w 1539862"/>
              <a:gd name="connsiteY6" fmla="*/ 670679 h 670679"/>
              <a:gd name="connsiteX0" fmla="*/ 0 w 1539862"/>
              <a:gd name="connsiteY0" fmla="*/ 584625 h 670679"/>
              <a:gd name="connsiteX1" fmla="*/ 3079 w 1539862"/>
              <a:gd name="connsiteY1" fmla="*/ 0 h 670679"/>
              <a:gd name="connsiteX2" fmla="*/ 320662 w 1539862"/>
              <a:gd name="connsiteY2" fmla="*/ 353687 h 670679"/>
              <a:gd name="connsiteX3" fmla="*/ 1027798 w 1539862"/>
              <a:gd name="connsiteY3" fmla="*/ 353687 h 670679"/>
              <a:gd name="connsiteX4" fmla="*/ 1417942 w 1539862"/>
              <a:gd name="connsiteY4" fmla="*/ 439031 h 670679"/>
              <a:gd name="connsiteX5" fmla="*/ 1539862 w 1539862"/>
              <a:gd name="connsiteY5" fmla="*/ 670679 h 670679"/>
              <a:gd name="connsiteX6" fmla="*/ 1539862 w 1539862"/>
              <a:gd name="connsiteY6" fmla="*/ 670679 h 670679"/>
              <a:gd name="connsiteX0" fmla="*/ 22394 w 1562256"/>
              <a:gd name="connsiteY0" fmla="*/ 584625 h 670679"/>
              <a:gd name="connsiteX1" fmla="*/ 19554 w 1562256"/>
              <a:gd name="connsiteY1" fmla="*/ 467558 h 670679"/>
              <a:gd name="connsiteX2" fmla="*/ 25473 w 1562256"/>
              <a:gd name="connsiteY2" fmla="*/ 0 h 670679"/>
              <a:gd name="connsiteX3" fmla="*/ 343056 w 1562256"/>
              <a:gd name="connsiteY3" fmla="*/ 353687 h 670679"/>
              <a:gd name="connsiteX4" fmla="*/ 1050192 w 1562256"/>
              <a:gd name="connsiteY4" fmla="*/ 353687 h 670679"/>
              <a:gd name="connsiteX5" fmla="*/ 1440336 w 1562256"/>
              <a:gd name="connsiteY5" fmla="*/ 439031 h 670679"/>
              <a:gd name="connsiteX6" fmla="*/ 1562256 w 1562256"/>
              <a:gd name="connsiteY6" fmla="*/ 670679 h 670679"/>
              <a:gd name="connsiteX7" fmla="*/ 1562256 w 1562256"/>
              <a:gd name="connsiteY7" fmla="*/ 670679 h 670679"/>
              <a:gd name="connsiteX0" fmla="*/ 229540 w 1562256"/>
              <a:gd name="connsiteY0" fmla="*/ 824322 h 824322"/>
              <a:gd name="connsiteX1" fmla="*/ 19554 w 1562256"/>
              <a:gd name="connsiteY1" fmla="*/ 467558 h 824322"/>
              <a:gd name="connsiteX2" fmla="*/ 25473 w 1562256"/>
              <a:gd name="connsiteY2" fmla="*/ 0 h 824322"/>
              <a:gd name="connsiteX3" fmla="*/ 343056 w 1562256"/>
              <a:gd name="connsiteY3" fmla="*/ 353687 h 824322"/>
              <a:gd name="connsiteX4" fmla="*/ 1050192 w 1562256"/>
              <a:gd name="connsiteY4" fmla="*/ 353687 h 824322"/>
              <a:gd name="connsiteX5" fmla="*/ 1440336 w 1562256"/>
              <a:gd name="connsiteY5" fmla="*/ 439031 h 824322"/>
              <a:gd name="connsiteX6" fmla="*/ 1562256 w 1562256"/>
              <a:gd name="connsiteY6" fmla="*/ 670679 h 824322"/>
              <a:gd name="connsiteX7" fmla="*/ 1562256 w 1562256"/>
              <a:gd name="connsiteY7" fmla="*/ 670679 h 824322"/>
              <a:gd name="connsiteX0" fmla="*/ 229540 w 1562256"/>
              <a:gd name="connsiteY0" fmla="*/ 824322 h 824322"/>
              <a:gd name="connsiteX1" fmla="*/ 19554 w 1562256"/>
              <a:gd name="connsiteY1" fmla="*/ 582967 h 824322"/>
              <a:gd name="connsiteX2" fmla="*/ 25473 w 1562256"/>
              <a:gd name="connsiteY2" fmla="*/ 0 h 824322"/>
              <a:gd name="connsiteX3" fmla="*/ 343056 w 1562256"/>
              <a:gd name="connsiteY3" fmla="*/ 353687 h 824322"/>
              <a:gd name="connsiteX4" fmla="*/ 1050192 w 1562256"/>
              <a:gd name="connsiteY4" fmla="*/ 353687 h 824322"/>
              <a:gd name="connsiteX5" fmla="*/ 1440336 w 1562256"/>
              <a:gd name="connsiteY5" fmla="*/ 439031 h 824322"/>
              <a:gd name="connsiteX6" fmla="*/ 1562256 w 1562256"/>
              <a:gd name="connsiteY6" fmla="*/ 670679 h 824322"/>
              <a:gd name="connsiteX7" fmla="*/ 1562256 w 1562256"/>
              <a:gd name="connsiteY7" fmla="*/ 670679 h 824322"/>
              <a:gd name="connsiteX0" fmla="*/ 230285 w 1563001"/>
              <a:gd name="connsiteY0" fmla="*/ 824322 h 824322"/>
              <a:gd name="connsiteX1" fmla="*/ 20299 w 1563001"/>
              <a:gd name="connsiteY1" fmla="*/ 582967 h 824322"/>
              <a:gd name="connsiteX2" fmla="*/ 26218 w 1563001"/>
              <a:gd name="connsiteY2" fmla="*/ 0 h 824322"/>
              <a:gd name="connsiteX3" fmla="*/ 343801 w 1563001"/>
              <a:gd name="connsiteY3" fmla="*/ 353687 h 824322"/>
              <a:gd name="connsiteX4" fmla="*/ 1050937 w 1563001"/>
              <a:gd name="connsiteY4" fmla="*/ 353687 h 824322"/>
              <a:gd name="connsiteX5" fmla="*/ 1441081 w 1563001"/>
              <a:gd name="connsiteY5" fmla="*/ 439031 h 824322"/>
              <a:gd name="connsiteX6" fmla="*/ 1563001 w 1563001"/>
              <a:gd name="connsiteY6" fmla="*/ 670679 h 824322"/>
              <a:gd name="connsiteX7" fmla="*/ 1563001 w 1563001"/>
              <a:gd name="connsiteY7" fmla="*/ 670679 h 824322"/>
              <a:gd name="connsiteX0" fmla="*/ 213744 w 1546460"/>
              <a:gd name="connsiteY0" fmla="*/ 824322 h 824322"/>
              <a:gd name="connsiteX1" fmla="*/ 3758 w 1546460"/>
              <a:gd name="connsiteY1" fmla="*/ 582967 h 824322"/>
              <a:gd name="connsiteX2" fmla="*/ 9677 w 1546460"/>
              <a:gd name="connsiteY2" fmla="*/ 0 h 824322"/>
              <a:gd name="connsiteX3" fmla="*/ 327260 w 1546460"/>
              <a:gd name="connsiteY3" fmla="*/ 353687 h 824322"/>
              <a:gd name="connsiteX4" fmla="*/ 1034396 w 1546460"/>
              <a:gd name="connsiteY4" fmla="*/ 353687 h 824322"/>
              <a:gd name="connsiteX5" fmla="*/ 1424540 w 1546460"/>
              <a:gd name="connsiteY5" fmla="*/ 439031 h 824322"/>
              <a:gd name="connsiteX6" fmla="*/ 1546460 w 1546460"/>
              <a:gd name="connsiteY6" fmla="*/ 670679 h 824322"/>
              <a:gd name="connsiteX7" fmla="*/ 1546460 w 1546460"/>
              <a:gd name="connsiteY7" fmla="*/ 670679 h 824322"/>
              <a:gd name="connsiteX0" fmla="*/ 1465496 w 1546460"/>
              <a:gd name="connsiteY0" fmla="*/ 800648 h 800648"/>
              <a:gd name="connsiteX1" fmla="*/ 3758 w 1546460"/>
              <a:gd name="connsiteY1" fmla="*/ 582967 h 800648"/>
              <a:gd name="connsiteX2" fmla="*/ 9677 w 1546460"/>
              <a:gd name="connsiteY2" fmla="*/ 0 h 800648"/>
              <a:gd name="connsiteX3" fmla="*/ 327260 w 1546460"/>
              <a:gd name="connsiteY3" fmla="*/ 353687 h 800648"/>
              <a:gd name="connsiteX4" fmla="*/ 1034396 w 1546460"/>
              <a:gd name="connsiteY4" fmla="*/ 353687 h 800648"/>
              <a:gd name="connsiteX5" fmla="*/ 1424540 w 1546460"/>
              <a:gd name="connsiteY5" fmla="*/ 439031 h 800648"/>
              <a:gd name="connsiteX6" fmla="*/ 1546460 w 1546460"/>
              <a:gd name="connsiteY6" fmla="*/ 670679 h 800648"/>
              <a:gd name="connsiteX7" fmla="*/ 1546460 w 1546460"/>
              <a:gd name="connsiteY7" fmla="*/ 670679 h 800648"/>
              <a:gd name="connsiteX0" fmla="*/ 1465496 w 1546460"/>
              <a:gd name="connsiteY0" fmla="*/ 800648 h 800648"/>
              <a:gd name="connsiteX1" fmla="*/ 276006 w 1546460"/>
              <a:gd name="connsiteY1" fmla="*/ 659906 h 800648"/>
              <a:gd name="connsiteX2" fmla="*/ 3758 w 1546460"/>
              <a:gd name="connsiteY2" fmla="*/ 582967 h 800648"/>
              <a:gd name="connsiteX3" fmla="*/ 9677 w 1546460"/>
              <a:gd name="connsiteY3" fmla="*/ 0 h 800648"/>
              <a:gd name="connsiteX4" fmla="*/ 327260 w 1546460"/>
              <a:gd name="connsiteY4" fmla="*/ 353687 h 800648"/>
              <a:gd name="connsiteX5" fmla="*/ 1034396 w 1546460"/>
              <a:gd name="connsiteY5" fmla="*/ 353687 h 800648"/>
              <a:gd name="connsiteX6" fmla="*/ 1424540 w 1546460"/>
              <a:gd name="connsiteY6" fmla="*/ 439031 h 800648"/>
              <a:gd name="connsiteX7" fmla="*/ 1546460 w 1546460"/>
              <a:gd name="connsiteY7" fmla="*/ 670679 h 800648"/>
              <a:gd name="connsiteX8" fmla="*/ 1546460 w 1546460"/>
              <a:gd name="connsiteY8" fmla="*/ 670679 h 800648"/>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0" fmla="*/ 1465496 w 1546460"/>
              <a:gd name="connsiteY0" fmla="*/ 800648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465496 w 1546460"/>
              <a:gd name="connsiteY9" fmla="*/ 800648 h 828582"/>
              <a:gd name="connsiteX0" fmla="*/ 1379679 w 1546460"/>
              <a:gd name="connsiteY0" fmla="*/ 821362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379679 w 1546460"/>
              <a:gd name="connsiteY9" fmla="*/ 821362 h 828582"/>
              <a:gd name="connsiteX0" fmla="*/ 1379679 w 1546460"/>
              <a:gd name="connsiteY0" fmla="*/ 821362 h 828582"/>
              <a:gd name="connsiteX1" fmla="*/ 261210 w 1546460"/>
              <a:gd name="connsiteY1" fmla="*/ 828582 h 828582"/>
              <a:gd name="connsiteX2" fmla="*/ 3758 w 1546460"/>
              <a:gd name="connsiteY2" fmla="*/ 582967 h 828582"/>
              <a:gd name="connsiteX3" fmla="*/ 9677 w 1546460"/>
              <a:gd name="connsiteY3" fmla="*/ 0 h 828582"/>
              <a:gd name="connsiteX4" fmla="*/ 327260 w 1546460"/>
              <a:gd name="connsiteY4" fmla="*/ 353687 h 828582"/>
              <a:gd name="connsiteX5" fmla="*/ 1034396 w 1546460"/>
              <a:gd name="connsiteY5" fmla="*/ 353687 h 828582"/>
              <a:gd name="connsiteX6" fmla="*/ 1424540 w 1546460"/>
              <a:gd name="connsiteY6" fmla="*/ 439031 h 828582"/>
              <a:gd name="connsiteX7" fmla="*/ 1546460 w 1546460"/>
              <a:gd name="connsiteY7" fmla="*/ 670679 h 828582"/>
              <a:gd name="connsiteX8" fmla="*/ 1546460 w 1546460"/>
              <a:gd name="connsiteY8" fmla="*/ 670679 h 828582"/>
              <a:gd name="connsiteX9" fmla="*/ 1379679 w 1546460"/>
              <a:gd name="connsiteY9" fmla="*/ 821362 h 828582"/>
              <a:gd name="connsiteX0" fmla="*/ 1379679 w 1557185"/>
              <a:gd name="connsiteY0" fmla="*/ 821362 h 828582"/>
              <a:gd name="connsiteX1" fmla="*/ 261210 w 1557185"/>
              <a:gd name="connsiteY1" fmla="*/ 828582 h 828582"/>
              <a:gd name="connsiteX2" fmla="*/ 3758 w 1557185"/>
              <a:gd name="connsiteY2" fmla="*/ 582967 h 828582"/>
              <a:gd name="connsiteX3" fmla="*/ 9677 w 1557185"/>
              <a:gd name="connsiteY3" fmla="*/ 0 h 828582"/>
              <a:gd name="connsiteX4" fmla="*/ 327260 w 1557185"/>
              <a:gd name="connsiteY4" fmla="*/ 353687 h 828582"/>
              <a:gd name="connsiteX5" fmla="*/ 1034396 w 1557185"/>
              <a:gd name="connsiteY5" fmla="*/ 353687 h 828582"/>
              <a:gd name="connsiteX6" fmla="*/ 1424540 w 1557185"/>
              <a:gd name="connsiteY6" fmla="*/ 439031 h 828582"/>
              <a:gd name="connsiteX7" fmla="*/ 1546460 w 1557185"/>
              <a:gd name="connsiteY7" fmla="*/ 670679 h 828582"/>
              <a:gd name="connsiteX8" fmla="*/ 1552379 w 1557185"/>
              <a:gd name="connsiteY8" fmla="*/ 679557 h 828582"/>
              <a:gd name="connsiteX9" fmla="*/ 1379679 w 1557185"/>
              <a:gd name="connsiteY9" fmla="*/ 821362 h 828582"/>
              <a:gd name="connsiteX0" fmla="*/ 1379679 w 1547623"/>
              <a:gd name="connsiteY0" fmla="*/ 821362 h 828582"/>
              <a:gd name="connsiteX1" fmla="*/ 261210 w 1547623"/>
              <a:gd name="connsiteY1" fmla="*/ 828582 h 828582"/>
              <a:gd name="connsiteX2" fmla="*/ 3758 w 1547623"/>
              <a:gd name="connsiteY2" fmla="*/ 582967 h 828582"/>
              <a:gd name="connsiteX3" fmla="*/ 9677 w 1547623"/>
              <a:gd name="connsiteY3" fmla="*/ 0 h 828582"/>
              <a:gd name="connsiteX4" fmla="*/ 327260 w 1547623"/>
              <a:gd name="connsiteY4" fmla="*/ 353687 h 828582"/>
              <a:gd name="connsiteX5" fmla="*/ 1034396 w 1547623"/>
              <a:gd name="connsiteY5" fmla="*/ 353687 h 828582"/>
              <a:gd name="connsiteX6" fmla="*/ 1424540 w 1547623"/>
              <a:gd name="connsiteY6" fmla="*/ 439031 h 828582"/>
              <a:gd name="connsiteX7" fmla="*/ 1546460 w 1547623"/>
              <a:gd name="connsiteY7" fmla="*/ 670679 h 828582"/>
              <a:gd name="connsiteX8" fmla="*/ 1379679 w 1547623"/>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48567"/>
              <a:gd name="connsiteY0" fmla="*/ 821362 h 828582"/>
              <a:gd name="connsiteX1" fmla="*/ 261210 w 1548567"/>
              <a:gd name="connsiteY1" fmla="*/ 828582 h 828582"/>
              <a:gd name="connsiteX2" fmla="*/ 3758 w 1548567"/>
              <a:gd name="connsiteY2" fmla="*/ 582967 h 828582"/>
              <a:gd name="connsiteX3" fmla="*/ 9677 w 1548567"/>
              <a:gd name="connsiteY3" fmla="*/ 0 h 828582"/>
              <a:gd name="connsiteX4" fmla="*/ 327260 w 1548567"/>
              <a:gd name="connsiteY4" fmla="*/ 353687 h 828582"/>
              <a:gd name="connsiteX5" fmla="*/ 1034396 w 1548567"/>
              <a:gd name="connsiteY5" fmla="*/ 353687 h 828582"/>
              <a:gd name="connsiteX6" fmla="*/ 1424540 w 1548567"/>
              <a:gd name="connsiteY6" fmla="*/ 439031 h 828582"/>
              <a:gd name="connsiteX7" fmla="*/ 1546460 w 1548567"/>
              <a:gd name="connsiteY7" fmla="*/ 670679 h 828582"/>
              <a:gd name="connsiteX8" fmla="*/ 1379679 w 1548567"/>
              <a:gd name="connsiteY8" fmla="*/ 821362 h 828582"/>
              <a:gd name="connsiteX0" fmla="*/ 1379679 w 1568837"/>
              <a:gd name="connsiteY0" fmla="*/ 821362 h 828582"/>
              <a:gd name="connsiteX1" fmla="*/ 261210 w 1568837"/>
              <a:gd name="connsiteY1" fmla="*/ 828582 h 828582"/>
              <a:gd name="connsiteX2" fmla="*/ 3758 w 1568837"/>
              <a:gd name="connsiteY2" fmla="*/ 582967 h 828582"/>
              <a:gd name="connsiteX3" fmla="*/ 9677 w 1568837"/>
              <a:gd name="connsiteY3" fmla="*/ 0 h 828582"/>
              <a:gd name="connsiteX4" fmla="*/ 327260 w 1568837"/>
              <a:gd name="connsiteY4" fmla="*/ 353687 h 828582"/>
              <a:gd name="connsiteX5" fmla="*/ 1034396 w 1568837"/>
              <a:gd name="connsiteY5" fmla="*/ 353687 h 828582"/>
              <a:gd name="connsiteX6" fmla="*/ 1424540 w 1568837"/>
              <a:gd name="connsiteY6" fmla="*/ 439031 h 828582"/>
              <a:gd name="connsiteX7" fmla="*/ 1567175 w 1568837"/>
              <a:gd name="connsiteY7" fmla="*/ 632209 h 828582"/>
              <a:gd name="connsiteX8" fmla="*/ 1379679 w 1568837"/>
              <a:gd name="connsiteY8" fmla="*/ 821362 h 828582"/>
              <a:gd name="connsiteX0" fmla="*/ 1379679 w 1568837"/>
              <a:gd name="connsiteY0" fmla="*/ 821362 h 828582"/>
              <a:gd name="connsiteX1" fmla="*/ 261210 w 1568837"/>
              <a:gd name="connsiteY1" fmla="*/ 828582 h 828582"/>
              <a:gd name="connsiteX2" fmla="*/ 3758 w 1568837"/>
              <a:gd name="connsiteY2" fmla="*/ 582967 h 828582"/>
              <a:gd name="connsiteX3" fmla="*/ 9677 w 1568837"/>
              <a:gd name="connsiteY3" fmla="*/ 0 h 828582"/>
              <a:gd name="connsiteX4" fmla="*/ 327260 w 1568837"/>
              <a:gd name="connsiteY4" fmla="*/ 353687 h 828582"/>
              <a:gd name="connsiteX5" fmla="*/ 1034396 w 1568837"/>
              <a:gd name="connsiteY5" fmla="*/ 353687 h 828582"/>
              <a:gd name="connsiteX6" fmla="*/ 1424540 w 1568837"/>
              <a:gd name="connsiteY6" fmla="*/ 439031 h 828582"/>
              <a:gd name="connsiteX7" fmla="*/ 1567175 w 1568837"/>
              <a:gd name="connsiteY7" fmla="*/ 632209 h 828582"/>
              <a:gd name="connsiteX8" fmla="*/ 1379679 w 1568837"/>
              <a:gd name="connsiteY8" fmla="*/ 821362 h 82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8837" h="828582">
                <a:moveTo>
                  <a:pt x="1379679" y="821362"/>
                </a:moveTo>
                <a:lnTo>
                  <a:pt x="261210" y="828582"/>
                </a:lnTo>
                <a:cubicBezTo>
                  <a:pt x="26465" y="765669"/>
                  <a:pt x="48146" y="692951"/>
                  <a:pt x="3758" y="582967"/>
                </a:cubicBezTo>
                <a:cubicBezTo>
                  <a:pt x="1312" y="319814"/>
                  <a:pt x="-5770" y="122551"/>
                  <a:pt x="9677" y="0"/>
                </a:cubicBezTo>
                <a:cubicBezTo>
                  <a:pt x="66573" y="67056"/>
                  <a:pt x="156474" y="294739"/>
                  <a:pt x="327260" y="353687"/>
                </a:cubicBezTo>
                <a:cubicBezTo>
                  <a:pt x="498046" y="412635"/>
                  <a:pt x="851516" y="339463"/>
                  <a:pt x="1034396" y="353687"/>
                </a:cubicBezTo>
                <a:cubicBezTo>
                  <a:pt x="1217276" y="367911"/>
                  <a:pt x="1335743" y="392611"/>
                  <a:pt x="1424540" y="439031"/>
                </a:cubicBezTo>
                <a:cubicBezTo>
                  <a:pt x="1513337" y="485451"/>
                  <a:pt x="1580374" y="569422"/>
                  <a:pt x="1567175" y="632209"/>
                </a:cubicBezTo>
                <a:cubicBezTo>
                  <a:pt x="1553779" y="695931"/>
                  <a:pt x="1534702" y="756575"/>
                  <a:pt x="1379679" y="821362"/>
                </a:cubicBezTo>
                <a:close/>
              </a:path>
            </a:pathLst>
          </a:cu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5" name="Freeform 24"/>
          <p:cNvSpPr/>
          <p:nvPr/>
        </p:nvSpPr>
        <p:spPr>
          <a:xfrm>
            <a:off x="6600825" y="1978025"/>
            <a:ext cx="1582738" cy="1454150"/>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865632 w 1560576"/>
              <a:gd name="connsiteY2" fmla="*/ 550510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16992 w 1560576"/>
              <a:gd name="connsiteY1" fmla="*/ 430119 h 719328"/>
              <a:gd name="connsiteX2" fmla="*/ 865632 w 1560576"/>
              <a:gd name="connsiteY2" fmla="*/ 550510 h 719328"/>
              <a:gd name="connsiteX3" fmla="*/ 1475232 w 1560576"/>
              <a:gd name="connsiteY3" fmla="*/ 533984 h 719328"/>
              <a:gd name="connsiteX4" fmla="*/ 1560576 w 1560576"/>
              <a:gd name="connsiteY4" fmla="*/ 719328 h 719328"/>
              <a:gd name="connsiteX5" fmla="*/ 1560576 w 1560576"/>
              <a:gd name="connsiteY5" fmla="*/ 719328 h 719328"/>
              <a:gd name="connsiteX0" fmla="*/ 11869 w 1572445"/>
              <a:gd name="connsiteY0" fmla="*/ 8448 h 727776"/>
              <a:gd name="connsiteX1" fmla="*/ 27612 w 1572445"/>
              <a:gd name="connsiteY1" fmla="*/ 41509 h 727776"/>
              <a:gd name="connsiteX2" fmla="*/ 328861 w 1572445"/>
              <a:gd name="connsiteY2" fmla="*/ 438567 h 727776"/>
              <a:gd name="connsiteX3" fmla="*/ 877501 w 1572445"/>
              <a:gd name="connsiteY3" fmla="*/ 558958 h 727776"/>
              <a:gd name="connsiteX4" fmla="*/ 1487101 w 1572445"/>
              <a:gd name="connsiteY4" fmla="*/ 542432 h 727776"/>
              <a:gd name="connsiteX5" fmla="*/ 1572445 w 1572445"/>
              <a:gd name="connsiteY5" fmla="*/ 727776 h 727776"/>
              <a:gd name="connsiteX6" fmla="*/ 1572445 w 1572445"/>
              <a:gd name="connsiteY6" fmla="*/ 727776 h 727776"/>
              <a:gd name="connsiteX0" fmla="*/ 16050 w 1570363"/>
              <a:gd name="connsiteY0" fmla="*/ 661677 h 691197"/>
              <a:gd name="connsiteX1" fmla="*/ 25530 w 1570363"/>
              <a:gd name="connsiteY1" fmla="*/ 4930 h 691197"/>
              <a:gd name="connsiteX2" fmla="*/ 326779 w 1570363"/>
              <a:gd name="connsiteY2" fmla="*/ 401988 h 691197"/>
              <a:gd name="connsiteX3" fmla="*/ 875419 w 1570363"/>
              <a:gd name="connsiteY3" fmla="*/ 522379 h 691197"/>
              <a:gd name="connsiteX4" fmla="*/ 1485019 w 1570363"/>
              <a:gd name="connsiteY4" fmla="*/ 505853 h 691197"/>
              <a:gd name="connsiteX5" fmla="*/ 1570363 w 1570363"/>
              <a:gd name="connsiteY5" fmla="*/ 691197 h 691197"/>
              <a:gd name="connsiteX6" fmla="*/ 1570363 w 1570363"/>
              <a:gd name="connsiteY6" fmla="*/ 691197 h 691197"/>
              <a:gd name="connsiteX0" fmla="*/ 32622 w 1586935"/>
              <a:gd name="connsiteY0" fmla="*/ 680588 h 710108"/>
              <a:gd name="connsiteX1" fmla="*/ 20182 w 1586935"/>
              <a:gd name="connsiteY1" fmla="*/ 4812 h 710108"/>
              <a:gd name="connsiteX2" fmla="*/ 343351 w 1586935"/>
              <a:gd name="connsiteY2" fmla="*/ 420899 h 710108"/>
              <a:gd name="connsiteX3" fmla="*/ 891991 w 1586935"/>
              <a:gd name="connsiteY3" fmla="*/ 541290 h 710108"/>
              <a:gd name="connsiteX4" fmla="*/ 1501591 w 1586935"/>
              <a:gd name="connsiteY4" fmla="*/ 524764 h 710108"/>
              <a:gd name="connsiteX5" fmla="*/ 1586935 w 1586935"/>
              <a:gd name="connsiteY5" fmla="*/ 710108 h 710108"/>
              <a:gd name="connsiteX6" fmla="*/ 1586935 w 1586935"/>
              <a:gd name="connsiteY6" fmla="*/ 710108 h 710108"/>
              <a:gd name="connsiteX0" fmla="*/ 32115 w 1586428"/>
              <a:gd name="connsiteY0" fmla="*/ 679219 h 727247"/>
              <a:gd name="connsiteX1" fmla="*/ 35333 w 1586428"/>
              <a:gd name="connsiteY1" fmla="*/ 676600 h 727247"/>
              <a:gd name="connsiteX2" fmla="*/ 19675 w 1586428"/>
              <a:gd name="connsiteY2" fmla="*/ 3443 h 727247"/>
              <a:gd name="connsiteX3" fmla="*/ 342844 w 1586428"/>
              <a:gd name="connsiteY3" fmla="*/ 419530 h 727247"/>
              <a:gd name="connsiteX4" fmla="*/ 891484 w 1586428"/>
              <a:gd name="connsiteY4" fmla="*/ 539921 h 727247"/>
              <a:gd name="connsiteX5" fmla="*/ 1501084 w 1586428"/>
              <a:gd name="connsiteY5" fmla="*/ 523395 h 727247"/>
              <a:gd name="connsiteX6" fmla="*/ 1586428 w 1586428"/>
              <a:gd name="connsiteY6" fmla="*/ 708739 h 727247"/>
              <a:gd name="connsiteX7" fmla="*/ 1586428 w 1586428"/>
              <a:gd name="connsiteY7" fmla="*/ 708739 h 727247"/>
              <a:gd name="connsiteX0" fmla="*/ 32115 w 1586428"/>
              <a:gd name="connsiteY0" fmla="*/ 679219 h 708739"/>
              <a:gd name="connsiteX1" fmla="*/ 35333 w 1586428"/>
              <a:gd name="connsiteY1" fmla="*/ 602862 h 708739"/>
              <a:gd name="connsiteX2" fmla="*/ 19675 w 1586428"/>
              <a:gd name="connsiteY2" fmla="*/ 3443 h 708739"/>
              <a:gd name="connsiteX3" fmla="*/ 342844 w 1586428"/>
              <a:gd name="connsiteY3" fmla="*/ 419530 h 708739"/>
              <a:gd name="connsiteX4" fmla="*/ 891484 w 1586428"/>
              <a:gd name="connsiteY4" fmla="*/ 539921 h 708739"/>
              <a:gd name="connsiteX5" fmla="*/ 1501084 w 1586428"/>
              <a:gd name="connsiteY5" fmla="*/ 523395 h 708739"/>
              <a:gd name="connsiteX6" fmla="*/ 1586428 w 1586428"/>
              <a:gd name="connsiteY6" fmla="*/ 708739 h 708739"/>
              <a:gd name="connsiteX7" fmla="*/ 1586428 w 1586428"/>
              <a:gd name="connsiteY7" fmla="*/ 708739 h 708739"/>
              <a:gd name="connsiteX0" fmla="*/ 1594737 w 1594737"/>
              <a:gd name="connsiteY0" fmla="*/ 1104998 h 1104998"/>
              <a:gd name="connsiteX1" fmla="*/ 35333 w 1594737"/>
              <a:gd name="connsiteY1" fmla="*/ 602862 h 1104998"/>
              <a:gd name="connsiteX2" fmla="*/ 19675 w 1594737"/>
              <a:gd name="connsiteY2" fmla="*/ 3443 h 1104998"/>
              <a:gd name="connsiteX3" fmla="*/ 342844 w 1594737"/>
              <a:gd name="connsiteY3" fmla="*/ 419530 h 1104998"/>
              <a:gd name="connsiteX4" fmla="*/ 891484 w 1594737"/>
              <a:gd name="connsiteY4" fmla="*/ 539921 h 1104998"/>
              <a:gd name="connsiteX5" fmla="*/ 1501084 w 1594737"/>
              <a:gd name="connsiteY5" fmla="*/ 523395 h 1104998"/>
              <a:gd name="connsiteX6" fmla="*/ 1586428 w 1594737"/>
              <a:gd name="connsiteY6" fmla="*/ 708739 h 1104998"/>
              <a:gd name="connsiteX7" fmla="*/ 1586428 w 1594737"/>
              <a:gd name="connsiteY7" fmla="*/ 708739 h 1104998"/>
              <a:gd name="connsiteX0" fmla="*/ 1595362 w 1595362"/>
              <a:gd name="connsiteY0" fmla="*/ 1104998 h 1104998"/>
              <a:gd name="connsiteX1" fmla="*/ 32827 w 1595362"/>
              <a:gd name="connsiteY1" fmla="*/ 659949 h 1104998"/>
              <a:gd name="connsiteX2" fmla="*/ 20300 w 1595362"/>
              <a:gd name="connsiteY2" fmla="*/ 3443 h 1104998"/>
              <a:gd name="connsiteX3" fmla="*/ 343469 w 1595362"/>
              <a:gd name="connsiteY3" fmla="*/ 419530 h 1104998"/>
              <a:gd name="connsiteX4" fmla="*/ 892109 w 1595362"/>
              <a:gd name="connsiteY4" fmla="*/ 539921 h 1104998"/>
              <a:gd name="connsiteX5" fmla="*/ 1501709 w 1595362"/>
              <a:gd name="connsiteY5" fmla="*/ 523395 h 1104998"/>
              <a:gd name="connsiteX6" fmla="*/ 1587053 w 1595362"/>
              <a:gd name="connsiteY6" fmla="*/ 708739 h 1104998"/>
              <a:gd name="connsiteX7" fmla="*/ 1587053 w 1595362"/>
              <a:gd name="connsiteY7" fmla="*/ 708739 h 1104998"/>
              <a:gd name="connsiteX0" fmla="*/ 1692879 w 1782450"/>
              <a:gd name="connsiteY0" fmla="*/ 1104998 h 1135938"/>
              <a:gd name="connsiteX1" fmla="*/ 1658518 w 1782450"/>
              <a:gd name="connsiteY1" fmla="*/ 1102379 h 1135938"/>
              <a:gd name="connsiteX2" fmla="*/ 130344 w 1782450"/>
              <a:gd name="connsiteY2" fmla="*/ 659949 h 1135938"/>
              <a:gd name="connsiteX3" fmla="*/ 117817 w 1782450"/>
              <a:gd name="connsiteY3" fmla="*/ 3443 h 1135938"/>
              <a:gd name="connsiteX4" fmla="*/ 440986 w 1782450"/>
              <a:gd name="connsiteY4" fmla="*/ 419530 h 1135938"/>
              <a:gd name="connsiteX5" fmla="*/ 989626 w 1782450"/>
              <a:gd name="connsiteY5" fmla="*/ 539921 h 1135938"/>
              <a:gd name="connsiteX6" fmla="*/ 1599226 w 1782450"/>
              <a:gd name="connsiteY6" fmla="*/ 523395 h 1135938"/>
              <a:gd name="connsiteX7" fmla="*/ 1684570 w 1782450"/>
              <a:gd name="connsiteY7" fmla="*/ 708739 h 1135938"/>
              <a:gd name="connsiteX8" fmla="*/ 1684570 w 1782450"/>
              <a:gd name="connsiteY8" fmla="*/ 708739 h 1135938"/>
              <a:gd name="connsiteX0" fmla="*/ 1692879 w 1782450"/>
              <a:gd name="connsiteY0" fmla="*/ 1104998 h 1135938"/>
              <a:gd name="connsiteX1" fmla="*/ 1658518 w 1782450"/>
              <a:gd name="connsiteY1" fmla="*/ 1102379 h 1135938"/>
              <a:gd name="connsiteX2" fmla="*/ 130344 w 1782450"/>
              <a:gd name="connsiteY2" fmla="*/ 659949 h 1135938"/>
              <a:gd name="connsiteX3" fmla="*/ 117817 w 1782450"/>
              <a:gd name="connsiteY3" fmla="*/ 3443 h 1135938"/>
              <a:gd name="connsiteX4" fmla="*/ 440986 w 1782450"/>
              <a:gd name="connsiteY4" fmla="*/ 419530 h 1135938"/>
              <a:gd name="connsiteX5" fmla="*/ 989626 w 1782450"/>
              <a:gd name="connsiteY5" fmla="*/ 539921 h 1135938"/>
              <a:gd name="connsiteX6" fmla="*/ 1599226 w 1782450"/>
              <a:gd name="connsiteY6" fmla="*/ 523395 h 1135938"/>
              <a:gd name="connsiteX7" fmla="*/ 1684570 w 1782450"/>
              <a:gd name="connsiteY7" fmla="*/ 708739 h 1135938"/>
              <a:gd name="connsiteX8" fmla="*/ 1684570 w 1782450"/>
              <a:gd name="connsiteY8" fmla="*/ 708739 h 1135938"/>
              <a:gd name="connsiteX9" fmla="*/ 1692879 w 1782450"/>
              <a:gd name="connsiteY9" fmla="*/ 1104998 h 1135938"/>
              <a:gd name="connsiteX0" fmla="*/ 1692879 w 1692879"/>
              <a:gd name="connsiteY0" fmla="*/ 1104998 h 1105475"/>
              <a:gd name="connsiteX1" fmla="*/ 1658518 w 1692879"/>
              <a:gd name="connsiteY1" fmla="*/ 1102379 h 1105475"/>
              <a:gd name="connsiteX2" fmla="*/ 130344 w 1692879"/>
              <a:gd name="connsiteY2" fmla="*/ 659949 h 1105475"/>
              <a:gd name="connsiteX3" fmla="*/ 117817 w 1692879"/>
              <a:gd name="connsiteY3" fmla="*/ 3443 h 1105475"/>
              <a:gd name="connsiteX4" fmla="*/ 440986 w 1692879"/>
              <a:gd name="connsiteY4" fmla="*/ 419530 h 1105475"/>
              <a:gd name="connsiteX5" fmla="*/ 989626 w 1692879"/>
              <a:gd name="connsiteY5" fmla="*/ 539921 h 1105475"/>
              <a:gd name="connsiteX6" fmla="*/ 1599226 w 1692879"/>
              <a:gd name="connsiteY6" fmla="*/ 523395 h 1105475"/>
              <a:gd name="connsiteX7" fmla="*/ 1684570 w 1692879"/>
              <a:gd name="connsiteY7" fmla="*/ 708739 h 1105475"/>
              <a:gd name="connsiteX8" fmla="*/ 1684570 w 1692879"/>
              <a:gd name="connsiteY8" fmla="*/ 708739 h 1105475"/>
              <a:gd name="connsiteX9" fmla="*/ 1692879 w 1692879"/>
              <a:gd name="connsiteY9" fmla="*/ 1104998 h 1105475"/>
              <a:gd name="connsiteX0" fmla="*/ 1680270 w 1680270"/>
              <a:gd name="connsiteY0" fmla="*/ 1104998 h 1105475"/>
              <a:gd name="connsiteX1" fmla="*/ 1645909 w 1680270"/>
              <a:gd name="connsiteY1" fmla="*/ 1102379 h 1105475"/>
              <a:gd name="connsiteX2" fmla="*/ 117735 w 1680270"/>
              <a:gd name="connsiteY2" fmla="*/ 659949 h 1105475"/>
              <a:gd name="connsiteX3" fmla="*/ 105208 w 1680270"/>
              <a:gd name="connsiteY3" fmla="*/ 3443 h 1105475"/>
              <a:gd name="connsiteX4" fmla="*/ 428377 w 1680270"/>
              <a:gd name="connsiteY4" fmla="*/ 419530 h 1105475"/>
              <a:gd name="connsiteX5" fmla="*/ 977017 w 1680270"/>
              <a:gd name="connsiteY5" fmla="*/ 539921 h 1105475"/>
              <a:gd name="connsiteX6" fmla="*/ 1586617 w 1680270"/>
              <a:gd name="connsiteY6" fmla="*/ 523395 h 1105475"/>
              <a:gd name="connsiteX7" fmla="*/ 1671961 w 1680270"/>
              <a:gd name="connsiteY7" fmla="*/ 708739 h 1105475"/>
              <a:gd name="connsiteX8" fmla="*/ 1671961 w 1680270"/>
              <a:gd name="connsiteY8" fmla="*/ 708739 h 1105475"/>
              <a:gd name="connsiteX9" fmla="*/ 1680270 w 1680270"/>
              <a:gd name="connsiteY9" fmla="*/ 1104998 h 1105475"/>
              <a:gd name="connsiteX0" fmla="*/ 1582313 w 1582313"/>
              <a:gd name="connsiteY0" fmla="*/ 1104998 h 1105475"/>
              <a:gd name="connsiteX1" fmla="*/ 1547952 w 1582313"/>
              <a:gd name="connsiteY1" fmla="*/ 1102379 h 1105475"/>
              <a:gd name="connsiteX2" fmla="*/ 19778 w 1582313"/>
              <a:gd name="connsiteY2" fmla="*/ 659949 h 1105475"/>
              <a:gd name="connsiteX3" fmla="*/ 7251 w 1582313"/>
              <a:gd name="connsiteY3" fmla="*/ 3443 h 1105475"/>
              <a:gd name="connsiteX4" fmla="*/ 330420 w 1582313"/>
              <a:gd name="connsiteY4" fmla="*/ 419530 h 1105475"/>
              <a:gd name="connsiteX5" fmla="*/ 879060 w 1582313"/>
              <a:gd name="connsiteY5" fmla="*/ 539921 h 1105475"/>
              <a:gd name="connsiteX6" fmla="*/ 1488660 w 1582313"/>
              <a:gd name="connsiteY6" fmla="*/ 523395 h 1105475"/>
              <a:gd name="connsiteX7" fmla="*/ 1574004 w 1582313"/>
              <a:gd name="connsiteY7" fmla="*/ 708739 h 1105475"/>
              <a:gd name="connsiteX8" fmla="*/ 1574004 w 1582313"/>
              <a:gd name="connsiteY8" fmla="*/ 708739 h 1105475"/>
              <a:gd name="connsiteX9" fmla="*/ 1582313 w 1582313"/>
              <a:gd name="connsiteY9" fmla="*/ 1104998 h 1105475"/>
              <a:gd name="connsiteX0" fmla="*/ 1582313 w 1582313"/>
              <a:gd name="connsiteY0" fmla="*/ 1104998 h 1105475"/>
              <a:gd name="connsiteX1" fmla="*/ 1547952 w 1582313"/>
              <a:gd name="connsiteY1" fmla="*/ 1102379 h 1105475"/>
              <a:gd name="connsiteX2" fmla="*/ 273429 w 1582313"/>
              <a:gd name="connsiteY2" fmla="*/ 771746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386163 w 1582313"/>
              <a:gd name="connsiteY2" fmla="*/ 943009 h 1105475"/>
              <a:gd name="connsiteX3" fmla="*/ 19778 w 1582313"/>
              <a:gd name="connsiteY3" fmla="*/ 659949 h 1105475"/>
              <a:gd name="connsiteX4" fmla="*/ 7251 w 1582313"/>
              <a:gd name="connsiteY4" fmla="*/ 3443 h 1105475"/>
              <a:gd name="connsiteX5" fmla="*/ 330420 w 1582313"/>
              <a:gd name="connsiteY5" fmla="*/ 419530 h 1105475"/>
              <a:gd name="connsiteX6" fmla="*/ 879060 w 1582313"/>
              <a:gd name="connsiteY6" fmla="*/ 539921 h 1105475"/>
              <a:gd name="connsiteX7" fmla="*/ 1488660 w 1582313"/>
              <a:gd name="connsiteY7" fmla="*/ 523395 h 1105475"/>
              <a:gd name="connsiteX8" fmla="*/ 1574004 w 1582313"/>
              <a:gd name="connsiteY8" fmla="*/ 708739 h 1105475"/>
              <a:gd name="connsiteX9" fmla="*/ 1574004 w 1582313"/>
              <a:gd name="connsiteY9" fmla="*/ 708739 h 1105475"/>
              <a:gd name="connsiteX10" fmla="*/ 1582313 w 1582313"/>
              <a:gd name="connsiteY10" fmla="*/ 1104998 h 1105475"/>
              <a:gd name="connsiteX0" fmla="*/ 1582313 w 1582313"/>
              <a:gd name="connsiteY0" fmla="*/ 1104998 h 1105475"/>
              <a:gd name="connsiteX1" fmla="*/ 1547952 w 1582313"/>
              <a:gd name="connsiteY1" fmla="*/ 1102379 h 1105475"/>
              <a:gd name="connsiteX2" fmla="*/ 740023 w 1582313"/>
              <a:gd name="connsiteY2" fmla="*/ 985825 h 1105475"/>
              <a:gd name="connsiteX3" fmla="*/ 386163 w 1582313"/>
              <a:gd name="connsiteY3" fmla="*/ 943009 h 1105475"/>
              <a:gd name="connsiteX4" fmla="*/ 19778 w 1582313"/>
              <a:gd name="connsiteY4" fmla="*/ 659949 h 1105475"/>
              <a:gd name="connsiteX5" fmla="*/ 7251 w 1582313"/>
              <a:gd name="connsiteY5" fmla="*/ 3443 h 1105475"/>
              <a:gd name="connsiteX6" fmla="*/ 330420 w 1582313"/>
              <a:gd name="connsiteY6" fmla="*/ 419530 h 1105475"/>
              <a:gd name="connsiteX7" fmla="*/ 879060 w 1582313"/>
              <a:gd name="connsiteY7" fmla="*/ 539921 h 1105475"/>
              <a:gd name="connsiteX8" fmla="*/ 1488660 w 1582313"/>
              <a:gd name="connsiteY8" fmla="*/ 523395 h 1105475"/>
              <a:gd name="connsiteX9" fmla="*/ 1574004 w 1582313"/>
              <a:gd name="connsiteY9" fmla="*/ 708739 h 1105475"/>
              <a:gd name="connsiteX10" fmla="*/ 1574004 w 1582313"/>
              <a:gd name="connsiteY10" fmla="*/ 708739 h 1105475"/>
              <a:gd name="connsiteX11" fmla="*/ 1582313 w 1582313"/>
              <a:gd name="connsiteY11" fmla="*/ 1104998 h 1105475"/>
              <a:gd name="connsiteX0" fmla="*/ 1582313 w 1582313"/>
              <a:gd name="connsiteY0" fmla="*/ 1104998 h 1105475"/>
              <a:gd name="connsiteX1" fmla="*/ 1547952 w 1582313"/>
              <a:gd name="connsiteY1" fmla="*/ 1102379 h 1105475"/>
              <a:gd name="connsiteX2" fmla="*/ 586579 w 1582313"/>
              <a:gd name="connsiteY2" fmla="*/ 950146 h 1105475"/>
              <a:gd name="connsiteX3" fmla="*/ 386163 w 1582313"/>
              <a:gd name="connsiteY3" fmla="*/ 943009 h 1105475"/>
              <a:gd name="connsiteX4" fmla="*/ 19778 w 1582313"/>
              <a:gd name="connsiteY4" fmla="*/ 659949 h 1105475"/>
              <a:gd name="connsiteX5" fmla="*/ 7251 w 1582313"/>
              <a:gd name="connsiteY5" fmla="*/ 3443 h 1105475"/>
              <a:gd name="connsiteX6" fmla="*/ 330420 w 1582313"/>
              <a:gd name="connsiteY6" fmla="*/ 419530 h 1105475"/>
              <a:gd name="connsiteX7" fmla="*/ 879060 w 1582313"/>
              <a:gd name="connsiteY7" fmla="*/ 539921 h 1105475"/>
              <a:gd name="connsiteX8" fmla="*/ 1488660 w 1582313"/>
              <a:gd name="connsiteY8" fmla="*/ 523395 h 1105475"/>
              <a:gd name="connsiteX9" fmla="*/ 1574004 w 1582313"/>
              <a:gd name="connsiteY9" fmla="*/ 708739 h 1105475"/>
              <a:gd name="connsiteX10" fmla="*/ 1574004 w 1582313"/>
              <a:gd name="connsiteY10" fmla="*/ 708739 h 1105475"/>
              <a:gd name="connsiteX11" fmla="*/ 1582313 w 1582313"/>
              <a:gd name="connsiteY11" fmla="*/ 1104998 h 1105475"/>
              <a:gd name="connsiteX0" fmla="*/ 1582313 w 1582313"/>
              <a:gd name="connsiteY0" fmla="*/ 1104998 h 1105475"/>
              <a:gd name="connsiteX1" fmla="*/ 1547952 w 1582313"/>
              <a:gd name="connsiteY1" fmla="*/ 1102379 h 1105475"/>
              <a:gd name="connsiteX2" fmla="*/ 1021859 w 1582313"/>
              <a:gd name="connsiteY2" fmla="*/ 1023883 h 1105475"/>
              <a:gd name="connsiteX3" fmla="*/ 586579 w 1582313"/>
              <a:gd name="connsiteY3" fmla="*/ 950146 h 1105475"/>
              <a:gd name="connsiteX4" fmla="*/ 386163 w 1582313"/>
              <a:gd name="connsiteY4" fmla="*/ 943009 h 1105475"/>
              <a:gd name="connsiteX5" fmla="*/ 19778 w 1582313"/>
              <a:gd name="connsiteY5" fmla="*/ 659949 h 1105475"/>
              <a:gd name="connsiteX6" fmla="*/ 7251 w 1582313"/>
              <a:gd name="connsiteY6" fmla="*/ 3443 h 1105475"/>
              <a:gd name="connsiteX7" fmla="*/ 330420 w 1582313"/>
              <a:gd name="connsiteY7" fmla="*/ 419530 h 1105475"/>
              <a:gd name="connsiteX8" fmla="*/ 879060 w 1582313"/>
              <a:gd name="connsiteY8" fmla="*/ 539921 h 1105475"/>
              <a:gd name="connsiteX9" fmla="*/ 1488660 w 1582313"/>
              <a:gd name="connsiteY9" fmla="*/ 523395 h 1105475"/>
              <a:gd name="connsiteX10" fmla="*/ 1574004 w 1582313"/>
              <a:gd name="connsiteY10" fmla="*/ 708739 h 1105475"/>
              <a:gd name="connsiteX11" fmla="*/ 1574004 w 1582313"/>
              <a:gd name="connsiteY11" fmla="*/ 708739 h 1105475"/>
              <a:gd name="connsiteX12" fmla="*/ 1582313 w 1582313"/>
              <a:gd name="connsiteY12" fmla="*/ 1104998 h 1105475"/>
              <a:gd name="connsiteX0" fmla="*/ 1582313 w 1582313"/>
              <a:gd name="connsiteY0" fmla="*/ 1104998 h 1105475"/>
              <a:gd name="connsiteX1" fmla="*/ 1547952 w 1582313"/>
              <a:gd name="connsiteY1" fmla="*/ 1102379 h 1105475"/>
              <a:gd name="connsiteX2" fmla="*/ 1053174 w 1582313"/>
              <a:gd name="connsiteY2" fmla="*/ 931116 h 1105475"/>
              <a:gd name="connsiteX3" fmla="*/ 586579 w 1582313"/>
              <a:gd name="connsiteY3" fmla="*/ 950146 h 1105475"/>
              <a:gd name="connsiteX4" fmla="*/ 386163 w 1582313"/>
              <a:gd name="connsiteY4" fmla="*/ 943009 h 1105475"/>
              <a:gd name="connsiteX5" fmla="*/ 19778 w 1582313"/>
              <a:gd name="connsiteY5" fmla="*/ 659949 h 1105475"/>
              <a:gd name="connsiteX6" fmla="*/ 7251 w 1582313"/>
              <a:gd name="connsiteY6" fmla="*/ 3443 h 1105475"/>
              <a:gd name="connsiteX7" fmla="*/ 330420 w 1582313"/>
              <a:gd name="connsiteY7" fmla="*/ 419530 h 1105475"/>
              <a:gd name="connsiteX8" fmla="*/ 879060 w 1582313"/>
              <a:gd name="connsiteY8" fmla="*/ 539921 h 1105475"/>
              <a:gd name="connsiteX9" fmla="*/ 1488660 w 1582313"/>
              <a:gd name="connsiteY9" fmla="*/ 523395 h 1105475"/>
              <a:gd name="connsiteX10" fmla="*/ 1574004 w 1582313"/>
              <a:gd name="connsiteY10" fmla="*/ 708739 h 1105475"/>
              <a:gd name="connsiteX11" fmla="*/ 1574004 w 1582313"/>
              <a:gd name="connsiteY11" fmla="*/ 708739 h 1105475"/>
              <a:gd name="connsiteX12" fmla="*/ 1582313 w 1582313"/>
              <a:gd name="connsiteY12" fmla="*/ 1104998 h 1105475"/>
              <a:gd name="connsiteX0" fmla="*/ 1582313 w 1582313"/>
              <a:gd name="connsiteY0" fmla="*/ 1104998 h 1105475"/>
              <a:gd name="connsiteX1" fmla="*/ 1547952 w 1582313"/>
              <a:gd name="connsiteY1" fmla="*/ 1102379 h 1105475"/>
              <a:gd name="connsiteX2" fmla="*/ 1341272 w 1582313"/>
              <a:gd name="connsiteY2" fmla="*/ 1033398 h 1105475"/>
              <a:gd name="connsiteX3" fmla="*/ 1053174 w 1582313"/>
              <a:gd name="connsiteY3" fmla="*/ 931116 h 1105475"/>
              <a:gd name="connsiteX4" fmla="*/ 586579 w 1582313"/>
              <a:gd name="connsiteY4" fmla="*/ 950146 h 1105475"/>
              <a:gd name="connsiteX5" fmla="*/ 386163 w 1582313"/>
              <a:gd name="connsiteY5" fmla="*/ 943009 h 1105475"/>
              <a:gd name="connsiteX6" fmla="*/ 19778 w 1582313"/>
              <a:gd name="connsiteY6" fmla="*/ 659949 h 1105475"/>
              <a:gd name="connsiteX7" fmla="*/ 7251 w 1582313"/>
              <a:gd name="connsiteY7" fmla="*/ 3443 h 1105475"/>
              <a:gd name="connsiteX8" fmla="*/ 330420 w 1582313"/>
              <a:gd name="connsiteY8" fmla="*/ 419530 h 1105475"/>
              <a:gd name="connsiteX9" fmla="*/ 879060 w 1582313"/>
              <a:gd name="connsiteY9" fmla="*/ 539921 h 1105475"/>
              <a:gd name="connsiteX10" fmla="*/ 1488660 w 1582313"/>
              <a:gd name="connsiteY10" fmla="*/ 523395 h 1105475"/>
              <a:gd name="connsiteX11" fmla="*/ 1574004 w 1582313"/>
              <a:gd name="connsiteY11" fmla="*/ 708739 h 1105475"/>
              <a:gd name="connsiteX12" fmla="*/ 1574004 w 1582313"/>
              <a:gd name="connsiteY12" fmla="*/ 708739 h 1105475"/>
              <a:gd name="connsiteX13" fmla="*/ 1582313 w 1582313"/>
              <a:gd name="connsiteY13" fmla="*/ 1104998 h 1105475"/>
              <a:gd name="connsiteX0" fmla="*/ 1582313 w 1582313"/>
              <a:gd name="connsiteY0" fmla="*/ 1104998 h 1105475"/>
              <a:gd name="connsiteX1" fmla="*/ 1547952 w 1582313"/>
              <a:gd name="connsiteY1" fmla="*/ 1102379 h 1105475"/>
              <a:gd name="connsiteX2" fmla="*/ 1316220 w 1582313"/>
              <a:gd name="connsiteY2" fmla="*/ 959659 h 1105475"/>
              <a:gd name="connsiteX3" fmla="*/ 1053174 w 1582313"/>
              <a:gd name="connsiteY3" fmla="*/ 931116 h 1105475"/>
              <a:gd name="connsiteX4" fmla="*/ 586579 w 1582313"/>
              <a:gd name="connsiteY4" fmla="*/ 950146 h 1105475"/>
              <a:gd name="connsiteX5" fmla="*/ 386163 w 1582313"/>
              <a:gd name="connsiteY5" fmla="*/ 943009 h 1105475"/>
              <a:gd name="connsiteX6" fmla="*/ 19778 w 1582313"/>
              <a:gd name="connsiteY6" fmla="*/ 659949 h 1105475"/>
              <a:gd name="connsiteX7" fmla="*/ 7251 w 1582313"/>
              <a:gd name="connsiteY7" fmla="*/ 3443 h 1105475"/>
              <a:gd name="connsiteX8" fmla="*/ 330420 w 1582313"/>
              <a:gd name="connsiteY8" fmla="*/ 419530 h 1105475"/>
              <a:gd name="connsiteX9" fmla="*/ 879060 w 1582313"/>
              <a:gd name="connsiteY9" fmla="*/ 539921 h 1105475"/>
              <a:gd name="connsiteX10" fmla="*/ 1488660 w 1582313"/>
              <a:gd name="connsiteY10" fmla="*/ 523395 h 1105475"/>
              <a:gd name="connsiteX11" fmla="*/ 1574004 w 1582313"/>
              <a:gd name="connsiteY11" fmla="*/ 708739 h 1105475"/>
              <a:gd name="connsiteX12" fmla="*/ 1574004 w 1582313"/>
              <a:gd name="connsiteY12" fmla="*/ 708739 h 1105475"/>
              <a:gd name="connsiteX13" fmla="*/ 1582313 w 1582313"/>
              <a:gd name="connsiteY13" fmla="*/ 1104998 h 1105475"/>
              <a:gd name="connsiteX0" fmla="*/ 1582313 w 1582313"/>
              <a:gd name="connsiteY0" fmla="*/ 1104998 h 1104998"/>
              <a:gd name="connsiteX1" fmla="*/ 1466533 w 1582313"/>
              <a:gd name="connsiteY1" fmla="*/ 1009611 h 1104998"/>
              <a:gd name="connsiteX2" fmla="*/ 1316220 w 1582313"/>
              <a:gd name="connsiteY2" fmla="*/ 959659 h 1104998"/>
              <a:gd name="connsiteX3" fmla="*/ 1053174 w 1582313"/>
              <a:gd name="connsiteY3" fmla="*/ 931116 h 1104998"/>
              <a:gd name="connsiteX4" fmla="*/ 586579 w 1582313"/>
              <a:gd name="connsiteY4" fmla="*/ 950146 h 1104998"/>
              <a:gd name="connsiteX5" fmla="*/ 386163 w 1582313"/>
              <a:gd name="connsiteY5" fmla="*/ 943009 h 1104998"/>
              <a:gd name="connsiteX6" fmla="*/ 19778 w 1582313"/>
              <a:gd name="connsiteY6" fmla="*/ 659949 h 1104998"/>
              <a:gd name="connsiteX7" fmla="*/ 7251 w 1582313"/>
              <a:gd name="connsiteY7" fmla="*/ 3443 h 1104998"/>
              <a:gd name="connsiteX8" fmla="*/ 330420 w 1582313"/>
              <a:gd name="connsiteY8" fmla="*/ 419530 h 1104998"/>
              <a:gd name="connsiteX9" fmla="*/ 879060 w 1582313"/>
              <a:gd name="connsiteY9" fmla="*/ 539921 h 1104998"/>
              <a:gd name="connsiteX10" fmla="*/ 1488660 w 1582313"/>
              <a:gd name="connsiteY10" fmla="*/ 523395 h 1104998"/>
              <a:gd name="connsiteX11" fmla="*/ 1574004 w 1582313"/>
              <a:gd name="connsiteY11" fmla="*/ 708739 h 1104998"/>
              <a:gd name="connsiteX12" fmla="*/ 1574004 w 1582313"/>
              <a:gd name="connsiteY12" fmla="*/ 708739 h 1104998"/>
              <a:gd name="connsiteX13" fmla="*/ 1582313 w 1582313"/>
              <a:gd name="connsiteY13" fmla="*/ 1104998 h 1104998"/>
              <a:gd name="connsiteX0" fmla="*/ 1582313 w 1582313"/>
              <a:gd name="connsiteY0" fmla="*/ 1104998 h 1104998"/>
              <a:gd name="connsiteX1" fmla="*/ 1466533 w 1582313"/>
              <a:gd name="connsiteY1" fmla="*/ 1009611 h 1104998"/>
              <a:gd name="connsiteX2" fmla="*/ 1316220 w 1582313"/>
              <a:gd name="connsiteY2" fmla="*/ 959659 h 1104998"/>
              <a:gd name="connsiteX3" fmla="*/ 1053174 w 1582313"/>
              <a:gd name="connsiteY3" fmla="*/ 931116 h 1104998"/>
              <a:gd name="connsiteX4" fmla="*/ 586579 w 1582313"/>
              <a:gd name="connsiteY4" fmla="*/ 950146 h 1104998"/>
              <a:gd name="connsiteX5" fmla="*/ 386163 w 1582313"/>
              <a:gd name="connsiteY5" fmla="*/ 943009 h 1104998"/>
              <a:gd name="connsiteX6" fmla="*/ 19778 w 1582313"/>
              <a:gd name="connsiteY6" fmla="*/ 659949 h 1104998"/>
              <a:gd name="connsiteX7" fmla="*/ 7251 w 1582313"/>
              <a:gd name="connsiteY7" fmla="*/ 3443 h 1104998"/>
              <a:gd name="connsiteX8" fmla="*/ 330420 w 1582313"/>
              <a:gd name="connsiteY8" fmla="*/ 419530 h 1104998"/>
              <a:gd name="connsiteX9" fmla="*/ 879060 w 1582313"/>
              <a:gd name="connsiteY9" fmla="*/ 539921 h 1104998"/>
              <a:gd name="connsiteX10" fmla="*/ 1488660 w 1582313"/>
              <a:gd name="connsiteY10" fmla="*/ 523395 h 1104998"/>
              <a:gd name="connsiteX11" fmla="*/ 1574004 w 1582313"/>
              <a:gd name="connsiteY11" fmla="*/ 708739 h 1104998"/>
              <a:gd name="connsiteX12" fmla="*/ 1574004 w 1582313"/>
              <a:gd name="connsiteY12" fmla="*/ 708739 h 1104998"/>
              <a:gd name="connsiteX13" fmla="*/ 1582313 w 1582313"/>
              <a:gd name="connsiteY13" fmla="*/ 1104998 h 110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2313" h="1104998">
                <a:moveTo>
                  <a:pt x="1582313" y="1104998"/>
                </a:moveTo>
                <a:cubicBezTo>
                  <a:pt x="1576586" y="1104562"/>
                  <a:pt x="1504619" y="1014805"/>
                  <a:pt x="1466533" y="1009611"/>
                </a:cubicBezTo>
                <a:lnTo>
                  <a:pt x="1316220" y="959659"/>
                </a:lnTo>
                <a:lnTo>
                  <a:pt x="1053174" y="931116"/>
                </a:lnTo>
                <a:lnTo>
                  <a:pt x="586579" y="950146"/>
                </a:lnTo>
                <a:lnTo>
                  <a:pt x="386163" y="943009"/>
                </a:lnTo>
                <a:cubicBezTo>
                  <a:pt x="197229" y="926358"/>
                  <a:pt x="117377" y="773728"/>
                  <a:pt x="19778" y="659949"/>
                </a:cubicBezTo>
                <a:cubicBezTo>
                  <a:pt x="-14668" y="410191"/>
                  <a:pt x="6104" y="81967"/>
                  <a:pt x="7251" y="3443"/>
                </a:cubicBezTo>
                <a:cubicBezTo>
                  <a:pt x="58503" y="-39402"/>
                  <a:pt x="185119" y="330117"/>
                  <a:pt x="330420" y="419530"/>
                </a:cubicBezTo>
                <a:cubicBezTo>
                  <a:pt x="475722" y="508943"/>
                  <a:pt x="686020" y="522610"/>
                  <a:pt x="879060" y="539921"/>
                </a:cubicBezTo>
                <a:cubicBezTo>
                  <a:pt x="1072100" y="557232"/>
                  <a:pt x="1372836" y="495259"/>
                  <a:pt x="1488660" y="523395"/>
                </a:cubicBezTo>
                <a:cubicBezTo>
                  <a:pt x="1604484" y="551531"/>
                  <a:pt x="1559780" y="677848"/>
                  <a:pt x="1574004" y="708739"/>
                </a:cubicBezTo>
                <a:lnTo>
                  <a:pt x="1574004" y="708739"/>
                </a:lnTo>
                <a:lnTo>
                  <a:pt x="1582313" y="1104998"/>
                </a:lnTo>
                <a:close/>
              </a:path>
            </a:pathLst>
          </a:cu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6" name="Freeform 25"/>
          <p:cNvSpPr/>
          <p:nvPr/>
        </p:nvSpPr>
        <p:spPr>
          <a:xfrm>
            <a:off x="6588125" y="1190625"/>
            <a:ext cx="1600200" cy="1590675"/>
          </a:xfrm>
          <a:custGeom>
            <a:avLst/>
            <a:gdLst>
              <a:gd name="connsiteX0" fmla="*/ 0 w 1560576"/>
              <a:gd name="connsiteY0" fmla="*/ 0 h 719328"/>
              <a:gd name="connsiteX1" fmla="*/ 341376 w 1560576"/>
              <a:gd name="connsiteY1" fmla="*/ 402336 h 719328"/>
              <a:gd name="connsiteX2" fmla="*/ 1048512 w 1560576"/>
              <a:gd name="connsiteY2" fmla="*/ 4023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41376 w 1560576"/>
              <a:gd name="connsiteY1" fmla="*/ 402336 h 719328"/>
              <a:gd name="connsiteX2" fmla="*/ 853440 w 1560576"/>
              <a:gd name="connsiteY2" fmla="*/ 707136 h 719328"/>
              <a:gd name="connsiteX3" fmla="*/ 1438656 w 1560576"/>
              <a:gd name="connsiteY3" fmla="*/ 487680 h 719328"/>
              <a:gd name="connsiteX4" fmla="*/ 1560576 w 1560576"/>
              <a:gd name="connsiteY4" fmla="*/ 719328 h 719328"/>
              <a:gd name="connsiteX5" fmla="*/ 1560576 w 1560576"/>
              <a:gd name="connsiteY5" fmla="*/ 719328 h 719328"/>
              <a:gd name="connsiteX0" fmla="*/ 0 w 1560576"/>
              <a:gd name="connsiteY0" fmla="*/ 0 h 719328"/>
              <a:gd name="connsiteX1" fmla="*/ 341376 w 1560576"/>
              <a:gd name="connsiteY1" fmla="*/ 402336 h 719328"/>
              <a:gd name="connsiteX2" fmla="*/ 853440 w 1560576"/>
              <a:gd name="connsiteY2" fmla="*/ 707136 h 719328"/>
              <a:gd name="connsiteX3" fmla="*/ 1402080 w 1560576"/>
              <a:gd name="connsiteY3" fmla="*/ 621792 h 719328"/>
              <a:gd name="connsiteX4" fmla="*/ 1560576 w 1560576"/>
              <a:gd name="connsiteY4" fmla="*/ 719328 h 719328"/>
              <a:gd name="connsiteX5" fmla="*/ 1560576 w 1560576"/>
              <a:gd name="connsiteY5" fmla="*/ 719328 h 719328"/>
              <a:gd name="connsiteX0" fmla="*/ 0 w 1548384"/>
              <a:gd name="connsiteY0" fmla="*/ 0 h 816864"/>
              <a:gd name="connsiteX1" fmla="*/ 329184 w 1548384"/>
              <a:gd name="connsiteY1" fmla="*/ 499872 h 816864"/>
              <a:gd name="connsiteX2" fmla="*/ 841248 w 1548384"/>
              <a:gd name="connsiteY2" fmla="*/ 804672 h 816864"/>
              <a:gd name="connsiteX3" fmla="*/ 1389888 w 1548384"/>
              <a:gd name="connsiteY3" fmla="*/ 719328 h 816864"/>
              <a:gd name="connsiteX4" fmla="*/ 1548384 w 1548384"/>
              <a:gd name="connsiteY4" fmla="*/ 816864 h 816864"/>
              <a:gd name="connsiteX5" fmla="*/ 1548384 w 1548384"/>
              <a:gd name="connsiteY5" fmla="*/ 816864 h 816864"/>
              <a:gd name="connsiteX0" fmla="*/ 8929 w 1557313"/>
              <a:gd name="connsiteY0" fmla="*/ 1818 h 818682"/>
              <a:gd name="connsiteX1" fmla="*/ 30341 w 1557313"/>
              <a:gd name="connsiteY1" fmla="*/ 54559 h 818682"/>
              <a:gd name="connsiteX2" fmla="*/ 338113 w 1557313"/>
              <a:gd name="connsiteY2" fmla="*/ 501690 h 818682"/>
              <a:gd name="connsiteX3" fmla="*/ 850177 w 1557313"/>
              <a:gd name="connsiteY3" fmla="*/ 806490 h 818682"/>
              <a:gd name="connsiteX4" fmla="*/ 1398817 w 1557313"/>
              <a:gd name="connsiteY4" fmla="*/ 721146 h 818682"/>
              <a:gd name="connsiteX5" fmla="*/ 1557313 w 1557313"/>
              <a:gd name="connsiteY5" fmla="*/ 818682 h 818682"/>
              <a:gd name="connsiteX6" fmla="*/ 1557313 w 1557313"/>
              <a:gd name="connsiteY6" fmla="*/ 818682 h 818682"/>
              <a:gd name="connsiteX0" fmla="*/ 0 w 1585962"/>
              <a:gd name="connsiteY0" fmla="*/ 782738 h 782804"/>
              <a:gd name="connsiteX1" fmla="*/ 58990 w 1585962"/>
              <a:gd name="connsiteY1" fmla="*/ 5629 h 782804"/>
              <a:gd name="connsiteX2" fmla="*/ 366762 w 1585962"/>
              <a:gd name="connsiteY2" fmla="*/ 452760 h 782804"/>
              <a:gd name="connsiteX3" fmla="*/ 878826 w 1585962"/>
              <a:gd name="connsiteY3" fmla="*/ 757560 h 782804"/>
              <a:gd name="connsiteX4" fmla="*/ 1427466 w 1585962"/>
              <a:gd name="connsiteY4" fmla="*/ 672216 h 782804"/>
              <a:gd name="connsiteX5" fmla="*/ 1585962 w 1585962"/>
              <a:gd name="connsiteY5" fmla="*/ 769752 h 782804"/>
              <a:gd name="connsiteX6" fmla="*/ 1585962 w 1585962"/>
              <a:gd name="connsiteY6" fmla="*/ 769752 h 782804"/>
              <a:gd name="connsiteX0" fmla="*/ 8929 w 1594891"/>
              <a:gd name="connsiteY0" fmla="*/ 792076 h 792141"/>
              <a:gd name="connsiteX1" fmla="*/ 30341 w 1594891"/>
              <a:gd name="connsiteY1" fmla="*/ 5572 h 792141"/>
              <a:gd name="connsiteX2" fmla="*/ 375691 w 1594891"/>
              <a:gd name="connsiteY2" fmla="*/ 462098 h 792141"/>
              <a:gd name="connsiteX3" fmla="*/ 887755 w 1594891"/>
              <a:gd name="connsiteY3" fmla="*/ 766898 h 792141"/>
              <a:gd name="connsiteX4" fmla="*/ 1436395 w 1594891"/>
              <a:gd name="connsiteY4" fmla="*/ 681554 h 792141"/>
              <a:gd name="connsiteX5" fmla="*/ 1594891 w 1594891"/>
              <a:gd name="connsiteY5" fmla="*/ 779090 h 792141"/>
              <a:gd name="connsiteX6" fmla="*/ 1594891 w 1594891"/>
              <a:gd name="connsiteY6" fmla="*/ 779090 h 792141"/>
              <a:gd name="connsiteX0" fmla="*/ 16468 w 1602430"/>
              <a:gd name="connsiteY0" fmla="*/ 788555 h 788555"/>
              <a:gd name="connsiteX1" fmla="*/ 6567 w 1602430"/>
              <a:gd name="connsiteY1" fmla="*/ 653406 h 788555"/>
              <a:gd name="connsiteX2" fmla="*/ 37880 w 1602430"/>
              <a:gd name="connsiteY2" fmla="*/ 2051 h 788555"/>
              <a:gd name="connsiteX3" fmla="*/ 383230 w 1602430"/>
              <a:gd name="connsiteY3" fmla="*/ 458577 h 788555"/>
              <a:gd name="connsiteX4" fmla="*/ 895294 w 1602430"/>
              <a:gd name="connsiteY4" fmla="*/ 763377 h 788555"/>
              <a:gd name="connsiteX5" fmla="*/ 1443934 w 1602430"/>
              <a:gd name="connsiteY5" fmla="*/ 678033 h 788555"/>
              <a:gd name="connsiteX6" fmla="*/ 1602430 w 1602430"/>
              <a:gd name="connsiteY6" fmla="*/ 775569 h 788555"/>
              <a:gd name="connsiteX7" fmla="*/ 1602430 w 1602430"/>
              <a:gd name="connsiteY7" fmla="*/ 775569 h 788555"/>
              <a:gd name="connsiteX0" fmla="*/ 1591616 w 1602430"/>
              <a:gd name="connsiteY0" fmla="*/ 1590220 h 1590220"/>
              <a:gd name="connsiteX1" fmla="*/ 6567 w 1602430"/>
              <a:gd name="connsiteY1" fmla="*/ 653406 h 1590220"/>
              <a:gd name="connsiteX2" fmla="*/ 37880 w 1602430"/>
              <a:gd name="connsiteY2" fmla="*/ 2051 h 1590220"/>
              <a:gd name="connsiteX3" fmla="*/ 383230 w 1602430"/>
              <a:gd name="connsiteY3" fmla="*/ 458577 h 1590220"/>
              <a:gd name="connsiteX4" fmla="*/ 895294 w 1602430"/>
              <a:gd name="connsiteY4" fmla="*/ 763377 h 1590220"/>
              <a:gd name="connsiteX5" fmla="*/ 1443934 w 1602430"/>
              <a:gd name="connsiteY5" fmla="*/ 678033 h 1590220"/>
              <a:gd name="connsiteX6" fmla="*/ 1602430 w 1602430"/>
              <a:gd name="connsiteY6" fmla="*/ 775569 h 1590220"/>
              <a:gd name="connsiteX7" fmla="*/ 1602430 w 1602430"/>
              <a:gd name="connsiteY7" fmla="*/ 775569 h 1590220"/>
              <a:gd name="connsiteX0" fmla="*/ 1590179 w 1600993"/>
              <a:gd name="connsiteY0" fmla="*/ 1590220 h 1590220"/>
              <a:gd name="connsiteX1" fmla="*/ 8261 w 1600993"/>
              <a:gd name="connsiteY1" fmla="*/ 772403 h 1590220"/>
              <a:gd name="connsiteX2" fmla="*/ 36443 w 1600993"/>
              <a:gd name="connsiteY2" fmla="*/ 2051 h 1590220"/>
              <a:gd name="connsiteX3" fmla="*/ 381793 w 1600993"/>
              <a:gd name="connsiteY3" fmla="*/ 458577 h 1590220"/>
              <a:gd name="connsiteX4" fmla="*/ 893857 w 1600993"/>
              <a:gd name="connsiteY4" fmla="*/ 763377 h 1590220"/>
              <a:gd name="connsiteX5" fmla="*/ 1442497 w 1600993"/>
              <a:gd name="connsiteY5" fmla="*/ 678033 h 1590220"/>
              <a:gd name="connsiteX6" fmla="*/ 1600993 w 1600993"/>
              <a:gd name="connsiteY6" fmla="*/ 775569 h 1590220"/>
              <a:gd name="connsiteX7" fmla="*/ 1600993 w 1600993"/>
              <a:gd name="connsiteY7" fmla="*/ 775569 h 1590220"/>
              <a:gd name="connsiteX0" fmla="*/ 1590179 w 1600993"/>
              <a:gd name="connsiteY0" fmla="*/ 1590220 h 1590220"/>
              <a:gd name="connsiteX1" fmla="*/ 8261 w 1600993"/>
              <a:gd name="connsiteY1" fmla="*/ 772403 h 1590220"/>
              <a:gd name="connsiteX2" fmla="*/ 36443 w 1600993"/>
              <a:gd name="connsiteY2" fmla="*/ 2051 h 1590220"/>
              <a:gd name="connsiteX3" fmla="*/ 381793 w 1600993"/>
              <a:gd name="connsiteY3" fmla="*/ 458577 h 1590220"/>
              <a:gd name="connsiteX4" fmla="*/ 893857 w 1600993"/>
              <a:gd name="connsiteY4" fmla="*/ 763377 h 1590220"/>
              <a:gd name="connsiteX5" fmla="*/ 1442497 w 1600993"/>
              <a:gd name="connsiteY5" fmla="*/ 678033 h 1590220"/>
              <a:gd name="connsiteX6" fmla="*/ 1600993 w 1600993"/>
              <a:gd name="connsiteY6" fmla="*/ 775569 h 1590220"/>
              <a:gd name="connsiteX7" fmla="*/ 1600993 w 1600993"/>
              <a:gd name="connsiteY7" fmla="*/ 775569 h 1590220"/>
              <a:gd name="connsiteX8" fmla="*/ 1590179 w 1600993"/>
              <a:gd name="connsiteY8" fmla="*/ 1590220 h 1590220"/>
              <a:gd name="connsiteX0" fmla="*/ 1601357 w 1612171"/>
              <a:gd name="connsiteY0" fmla="*/ 1590220 h 1590868"/>
              <a:gd name="connsiteX1" fmla="*/ 201067 w 1612171"/>
              <a:gd name="connsiteY1" fmla="*/ 910189 h 1590868"/>
              <a:gd name="connsiteX2" fmla="*/ 19439 w 1612171"/>
              <a:gd name="connsiteY2" fmla="*/ 772403 h 1590868"/>
              <a:gd name="connsiteX3" fmla="*/ 47621 w 1612171"/>
              <a:gd name="connsiteY3" fmla="*/ 2051 h 1590868"/>
              <a:gd name="connsiteX4" fmla="*/ 392971 w 1612171"/>
              <a:gd name="connsiteY4" fmla="*/ 458577 h 1590868"/>
              <a:gd name="connsiteX5" fmla="*/ 905035 w 1612171"/>
              <a:gd name="connsiteY5" fmla="*/ 763377 h 1590868"/>
              <a:gd name="connsiteX6" fmla="*/ 1453675 w 1612171"/>
              <a:gd name="connsiteY6" fmla="*/ 678033 h 1590868"/>
              <a:gd name="connsiteX7" fmla="*/ 1612171 w 1612171"/>
              <a:gd name="connsiteY7" fmla="*/ 775569 h 1590868"/>
              <a:gd name="connsiteX8" fmla="*/ 1612171 w 1612171"/>
              <a:gd name="connsiteY8" fmla="*/ 775569 h 1590868"/>
              <a:gd name="connsiteX9" fmla="*/ 1601357 w 1612171"/>
              <a:gd name="connsiteY9" fmla="*/ 1590220 h 1590868"/>
              <a:gd name="connsiteX0" fmla="*/ 1601357 w 1612171"/>
              <a:gd name="connsiteY0" fmla="*/ 1590220 h 1590868"/>
              <a:gd name="connsiteX1" fmla="*/ 201067 w 1612171"/>
              <a:gd name="connsiteY1" fmla="*/ 910189 h 1590868"/>
              <a:gd name="connsiteX2" fmla="*/ 19439 w 1612171"/>
              <a:gd name="connsiteY2" fmla="*/ 772403 h 1590868"/>
              <a:gd name="connsiteX3" fmla="*/ 47621 w 1612171"/>
              <a:gd name="connsiteY3" fmla="*/ 2051 h 1590868"/>
              <a:gd name="connsiteX4" fmla="*/ 392971 w 1612171"/>
              <a:gd name="connsiteY4" fmla="*/ 458577 h 1590868"/>
              <a:gd name="connsiteX5" fmla="*/ 905035 w 1612171"/>
              <a:gd name="connsiteY5" fmla="*/ 763377 h 1590868"/>
              <a:gd name="connsiteX6" fmla="*/ 1453675 w 1612171"/>
              <a:gd name="connsiteY6" fmla="*/ 678033 h 1590868"/>
              <a:gd name="connsiteX7" fmla="*/ 1612171 w 1612171"/>
              <a:gd name="connsiteY7" fmla="*/ 775569 h 1590868"/>
              <a:gd name="connsiteX8" fmla="*/ 1612171 w 1612171"/>
              <a:gd name="connsiteY8" fmla="*/ 775569 h 1590868"/>
              <a:gd name="connsiteX9" fmla="*/ 1601357 w 1612171"/>
              <a:gd name="connsiteY9" fmla="*/ 1590220 h 1590868"/>
              <a:gd name="connsiteX0" fmla="*/ 1601357 w 1612171"/>
              <a:gd name="connsiteY0" fmla="*/ 1590220 h 1592967"/>
              <a:gd name="connsiteX1" fmla="*/ 382694 w 1612171"/>
              <a:gd name="connsiteY1" fmla="*/ 1357995 h 1592967"/>
              <a:gd name="connsiteX2" fmla="*/ 19439 w 1612171"/>
              <a:gd name="connsiteY2" fmla="*/ 772403 h 1592967"/>
              <a:gd name="connsiteX3" fmla="*/ 47621 w 1612171"/>
              <a:gd name="connsiteY3" fmla="*/ 2051 h 1592967"/>
              <a:gd name="connsiteX4" fmla="*/ 392971 w 1612171"/>
              <a:gd name="connsiteY4" fmla="*/ 458577 h 1592967"/>
              <a:gd name="connsiteX5" fmla="*/ 905035 w 1612171"/>
              <a:gd name="connsiteY5" fmla="*/ 763377 h 1592967"/>
              <a:gd name="connsiteX6" fmla="*/ 1453675 w 1612171"/>
              <a:gd name="connsiteY6" fmla="*/ 678033 h 1592967"/>
              <a:gd name="connsiteX7" fmla="*/ 1612171 w 1612171"/>
              <a:gd name="connsiteY7" fmla="*/ 775569 h 1592967"/>
              <a:gd name="connsiteX8" fmla="*/ 1612171 w 1612171"/>
              <a:gd name="connsiteY8" fmla="*/ 775569 h 1592967"/>
              <a:gd name="connsiteX9" fmla="*/ 1601357 w 1612171"/>
              <a:gd name="connsiteY9" fmla="*/ 1590220 h 1592967"/>
              <a:gd name="connsiteX0" fmla="*/ 1601357 w 1612171"/>
              <a:gd name="connsiteY0" fmla="*/ 1590220 h 1592967"/>
              <a:gd name="connsiteX1" fmla="*/ 382694 w 1612171"/>
              <a:gd name="connsiteY1" fmla="*/ 1357995 h 1592967"/>
              <a:gd name="connsiteX2" fmla="*/ 19439 w 1612171"/>
              <a:gd name="connsiteY2" fmla="*/ 772403 h 1592967"/>
              <a:gd name="connsiteX3" fmla="*/ 47621 w 1612171"/>
              <a:gd name="connsiteY3" fmla="*/ 2051 h 1592967"/>
              <a:gd name="connsiteX4" fmla="*/ 392971 w 1612171"/>
              <a:gd name="connsiteY4" fmla="*/ 458577 h 1592967"/>
              <a:gd name="connsiteX5" fmla="*/ 905035 w 1612171"/>
              <a:gd name="connsiteY5" fmla="*/ 763377 h 1592967"/>
              <a:gd name="connsiteX6" fmla="*/ 1453675 w 1612171"/>
              <a:gd name="connsiteY6" fmla="*/ 678033 h 1592967"/>
              <a:gd name="connsiteX7" fmla="*/ 1612171 w 1612171"/>
              <a:gd name="connsiteY7" fmla="*/ 775569 h 1592967"/>
              <a:gd name="connsiteX8" fmla="*/ 1612171 w 1612171"/>
              <a:gd name="connsiteY8" fmla="*/ 775569 h 1592967"/>
              <a:gd name="connsiteX9" fmla="*/ 1601357 w 1612171"/>
              <a:gd name="connsiteY9" fmla="*/ 1590220 h 1592967"/>
              <a:gd name="connsiteX0" fmla="*/ 1589440 w 1600254"/>
              <a:gd name="connsiteY0" fmla="*/ 1590220 h 1592967"/>
              <a:gd name="connsiteX1" fmla="*/ 370777 w 1600254"/>
              <a:gd name="connsiteY1" fmla="*/ 1357995 h 1592967"/>
              <a:gd name="connsiteX2" fmla="*/ 7522 w 1600254"/>
              <a:gd name="connsiteY2" fmla="*/ 772403 h 1592967"/>
              <a:gd name="connsiteX3" fmla="*/ 35704 w 1600254"/>
              <a:gd name="connsiteY3" fmla="*/ 2051 h 1592967"/>
              <a:gd name="connsiteX4" fmla="*/ 381054 w 1600254"/>
              <a:gd name="connsiteY4" fmla="*/ 458577 h 1592967"/>
              <a:gd name="connsiteX5" fmla="*/ 893118 w 1600254"/>
              <a:gd name="connsiteY5" fmla="*/ 763377 h 1592967"/>
              <a:gd name="connsiteX6" fmla="*/ 1441758 w 1600254"/>
              <a:gd name="connsiteY6" fmla="*/ 678033 h 1592967"/>
              <a:gd name="connsiteX7" fmla="*/ 1600254 w 1600254"/>
              <a:gd name="connsiteY7" fmla="*/ 775569 h 1592967"/>
              <a:gd name="connsiteX8" fmla="*/ 1600254 w 1600254"/>
              <a:gd name="connsiteY8" fmla="*/ 775569 h 1592967"/>
              <a:gd name="connsiteX9" fmla="*/ 1589440 w 1600254"/>
              <a:gd name="connsiteY9" fmla="*/ 1590220 h 1592967"/>
              <a:gd name="connsiteX0" fmla="*/ 1589440 w 1600254"/>
              <a:gd name="connsiteY0" fmla="*/ 1590220 h 1592967"/>
              <a:gd name="connsiteX1" fmla="*/ 370777 w 1600254"/>
              <a:gd name="connsiteY1" fmla="*/ 1357995 h 1592967"/>
              <a:gd name="connsiteX2" fmla="*/ 7522 w 1600254"/>
              <a:gd name="connsiteY2" fmla="*/ 772403 h 1592967"/>
              <a:gd name="connsiteX3" fmla="*/ 35704 w 1600254"/>
              <a:gd name="connsiteY3" fmla="*/ 2051 h 1592967"/>
              <a:gd name="connsiteX4" fmla="*/ 381054 w 1600254"/>
              <a:gd name="connsiteY4" fmla="*/ 458577 h 1592967"/>
              <a:gd name="connsiteX5" fmla="*/ 893118 w 1600254"/>
              <a:gd name="connsiteY5" fmla="*/ 763377 h 1592967"/>
              <a:gd name="connsiteX6" fmla="*/ 1441758 w 1600254"/>
              <a:gd name="connsiteY6" fmla="*/ 678033 h 1592967"/>
              <a:gd name="connsiteX7" fmla="*/ 1600254 w 1600254"/>
              <a:gd name="connsiteY7" fmla="*/ 775569 h 1592967"/>
              <a:gd name="connsiteX8" fmla="*/ 1600254 w 1600254"/>
              <a:gd name="connsiteY8" fmla="*/ 775569 h 1592967"/>
              <a:gd name="connsiteX9" fmla="*/ 1589440 w 1600254"/>
              <a:gd name="connsiteY9" fmla="*/ 1590220 h 1592967"/>
              <a:gd name="connsiteX0" fmla="*/ 1589440 w 1600254"/>
              <a:gd name="connsiteY0" fmla="*/ 1590220 h 1651740"/>
              <a:gd name="connsiteX1" fmla="*/ 1216283 w 1600254"/>
              <a:gd name="connsiteY1" fmla="*/ 1567805 h 1651740"/>
              <a:gd name="connsiteX2" fmla="*/ 370777 w 1600254"/>
              <a:gd name="connsiteY2" fmla="*/ 1357995 h 1651740"/>
              <a:gd name="connsiteX3" fmla="*/ 7522 w 1600254"/>
              <a:gd name="connsiteY3" fmla="*/ 772403 h 1651740"/>
              <a:gd name="connsiteX4" fmla="*/ 35704 w 1600254"/>
              <a:gd name="connsiteY4" fmla="*/ 2051 h 1651740"/>
              <a:gd name="connsiteX5" fmla="*/ 381054 w 1600254"/>
              <a:gd name="connsiteY5" fmla="*/ 458577 h 1651740"/>
              <a:gd name="connsiteX6" fmla="*/ 893118 w 1600254"/>
              <a:gd name="connsiteY6" fmla="*/ 763377 h 1651740"/>
              <a:gd name="connsiteX7" fmla="*/ 1441758 w 1600254"/>
              <a:gd name="connsiteY7" fmla="*/ 678033 h 1651740"/>
              <a:gd name="connsiteX8" fmla="*/ 1600254 w 1600254"/>
              <a:gd name="connsiteY8" fmla="*/ 775569 h 1651740"/>
              <a:gd name="connsiteX9" fmla="*/ 1600254 w 1600254"/>
              <a:gd name="connsiteY9" fmla="*/ 775569 h 1651740"/>
              <a:gd name="connsiteX10" fmla="*/ 1589440 w 1600254"/>
              <a:gd name="connsiteY10" fmla="*/ 1590220 h 1651740"/>
              <a:gd name="connsiteX0" fmla="*/ 1589440 w 1600254"/>
              <a:gd name="connsiteY0" fmla="*/ 1590220 h 1637125"/>
              <a:gd name="connsiteX1" fmla="*/ 909396 w 1600254"/>
              <a:gd name="connsiteY1" fmla="*/ 1498912 h 1637125"/>
              <a:gd name="connsiteX2" fmla="*/ 370777 w 1600254"/>
              <a:gd name="connsiteY2" fmla="*/ 1357995 h 1637125"/>
              <a:gd name="connsiteX3" fmla="*/ 7522 w 1600254"/>
              <a:gd name="connsiteY3" fmla="*/ 772403 h 1637125"/>
              <a:gd name="connsiteX4" fmla="*/ 35704 w 1600254"/>
              <a:gd name="connsiteY4" fmla="*/ 2051 h 1637125"/>
              <a:gd name="connsiteX5" fmla="*/ 381054 w 1600254"/>
              <a:gd name="connsiteY5" fmla="*/ 458577 h 1637125"/>
              <a:gd name="connsiteX6" fmla="*/ 893118 w 1600254"/>
              <a:gd name="connsiteY6" fmla="*/ 763377 h 1637125"/>
              <a:gd name="connsiteX7" fmla="*/ 1441758 w 1600254"/>
              <a:gd name="connsiteY7" fmla="*/ 678033 h 1637125"/>
              <a:gd name="connsiteX8" fmla="*/ 1600254 w 1600254"/>
              <a:gd name="connsiteY8" fmla="*/ 775569 h 1637125"/>
              <a:gd name="connsiteX9" fmla="*/ 1600254 w 1600254"/>
              <a:gd name="connsiteY9" fmla="*/ 775569 h 1637125"/>
              <a:gd name="connsiteX10" fmla="*/ 1589440 w 1600254"/>
              <a:gd name="connsiteY10" fmla="*/ 1590220 h 1637125"/>
              <a:gd name="connsiteX0" fmla="*/ 1589440 w 1600254"/>
              <a:gd name="connsiteY0" fmla="*/ 1590220 h 1650652"/>
              <a:gd name="connsiteX1" fmla="*/ 1213152 w 1600254"/>
              <a:gd name="connsiteY1" fmla="*/ 1580331 h 1650652"/>
              <a:gd name="connsiteX2" fmla="*/ 909396 w 1600254"/>
              <a:gd name="connsiteY2" fmla="*/ 1498912 h 1650652"/>
              <a:gd name="connsiteX3" fmla="*/ 370777 w 1600254"/>
              <a:gd name="connsiteY3" fmla="*/ 1357995 h 1650652"/>
              <a:gd name="connsiteX4" fmla="*/ 7522 w 1600254"/>
              <a:gd name="connsiteY4" fmla="*/ 772403 h 1650652"/>
              <a:gd name="connsiteX5" fmla="*/ 35704 w 1600254"/>
              <a:gd name="connsiteY5" fmla="*/ 2051 h 1650652"/>
              <a:gd name="connsiteX6" fmla="*/ 381054 w 1600254"/>
              <a:gd name="connsiteY6" fmla="*/ 458577 h 1650652"/>
              <a:gd name="connsiteX7" fmla="*/ 893118 w 1600254"/>
              <a:gd name="connsiteY7" fmla="*/ 763377 h 1650652"/>
              <a:gd name="connsiteX8" fmla="*/ 1441758 w 1600254"/>
              <a:gd name="connsiteY8" fmla="*/ 678033 h 1650652"/>
              <a:gd name="connsiteX9" fmla="*/ 1600254 w 1600254"/>
              <a:gd name="connsiteY9" fmla="*/ 775569 h 1650652"/>
              <a:gd name="connsiteX10" fmla="*/ 1600254 w 1600254"/>
              <a:gd name="connsiteY10" fmla="*/ 775569 h 1650652"/>
              <a:gd name="connsiteX11" fmla="*/ 1589440 w 1600254"/>
              <a:gd name="connsiteY11" fmla="*/ 1590220 h 1650652"/>
              <a:gd name="connsiteX0" fmla="*/ 1589440 w 1600254"/>
              <a:gd name="connsiteY0" fmla="*/ 1590220 h 1630249"/>
              <a:gd name="connsiteX1" fmla="*/ 1438620 w 1600254"/>
              <a:gd name="connsiteY1" fmla="*/ 1464466 h 1630249"/>
              <a:gd name="connsiteX2" fmla="*/ 909396 w 1600254"/>
              <a:gd name="connsiteY2" fmla="*/ 1498912 h 1630249"/>
              <a:gd name="connsiteX3" fmla="*/ 370777 w 1600254"/>
              <a:gd name="connsiteY3" fmla="*/ 1357995 h 1630249"/>
              <a:gd name="connsiteX4" fmla="*/ 7522 w 1600254"/>
              <a:gd name="connsiteY4" fmla="*/ 772403 h 1630249"/>
              <a:gd name="connsiteX5" fmla="*/ 35704 w 1600254"/>
              <a:gd name="connsiteY5" fmla="*/ 2051 h 1630249"/>
              <a:gd name="connsiteX6" fmla="*/ 381054 w 1600254"/>
              <a:gd name="connsiteY6" fmla="*/ 458577 h 1630249"/>
              <a:gd name="connsiteX7" fmla="*/ 893118 w 1600254"/>
              <a:gd name="connsiteY7" fmla="*/ 763377 h 1630249"/>
              <a:gd name="connsiteX8" fmla="*/ 1441758 w 1600254"/>
              <a:gd name="connsiteY8" fmla="*/ 678033 h 1630249"/>
              <a:gd name="connsiteX9" fmla="*/ 1600254 w 1600254"/>
              <a:gd name="connsiteY9" fmla="*/ 775569 h 1630249"/>
              <a:gd name="connsiteX10" fmla="*/ 1600254 w 1600254"/>
              <a:gd name="connsiteY10" fmla="*/ 775569 h 1630249"/>
              <a:gd name="connsiteX11" fmla="*/ 1589440 w 1600254"/>
              <a:gd name="connsiteY11" fmla="*/ 1590220 h 1630249"/>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 name="connsiteX0" fmla="*/ 1589440 w 1600254"/>
              <a:gd name="connsiteY0" fmla="*/ 1590220 h 1590220"/>
              <a:gd name="connsiteX1" fmla="*/ 1438620 w 1600254"/>
              <a:gd name="connsiteY1" fmla="*/ 1464466 h 1590220"/>
              <a:gd name="connsiteX2" fmla="*/ 909396 w 1600254"/>
              <a:gd name="connsiteY2" fmla="*/ 1498912 h 1590220"/>
              <a:gd name="connsiteX3" fmla="*/ 370777 w 1600254"/>
              <a:gd name="connsiteY3" fmla="*/ 1357995 h 1590220"/>
              <a:gd name="connsiteX4" fmla="*/ 7522 w 1600254"/>
              <a:gd name="connsiteY4" fmla="*/ 772403 h 1590220"/>
              <a:gd name="connsiteX5" fmla="*/ 35704 w 1600254"/>
              <a:gd name="connsiteY5" fmla="*/ 2051 h 1590220"/>
              <a:gd name="connsiteX6" fmla="*/ 381054 w 1600254"/>
              <a:gd name="connsiteY6" fmla="*/ 458577 h 1590220"/>
              <a:gd name="connsiteX7" fmla="*/ 893118 w 1600254"/>
              <a:gd name="connsiteY7" fmla="*/ 763377 h 1590220"/>
              <a:gd name="connsiteX8" fmla="*/ 1441758 w 1600254"/>
              <a:gd name="connsiteY8" fmla="*/ 678033 h 1590220"/>
              <a:gd name="connsiteX9" fmla="*/ 1600254 w 1600254"/>
              <a:gd name="connsiteY9" fmla="*/ 775569 h 1590220"/>
              <a:gd name="connsiteX10" fmla="*/ 1600254 w 1600254"/>
              <a:gd name="connsiteY10" fmla="*/ 775569 h 1590220"/>
              <a:gd name="connsiteX11" fmla="*/ 1589440 w 1600254"/>
              <a:gd name="connsiteY11" fmla="*/ 1590220 h 1590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54" h="1590220">
                <a:moveTo>
                  <a:pt x="1589440" y="1590220"/>
                </a:moveTo>
                <a:cubicBezTo>
                  <a:pt x="1549975" y="1508273"/>
                  <a:pt x="1551961" y="1479684"/>
                  <a:pt x="1438620" y="1464466"/>
                </a:cubicBezTo>
                <a:cubicBezTo>
                  <a:pt x="1325279" y="1449248"/>
                  <a:pt x="1077975" y="1501522"/>
                  <a:pt x="909396" y="1498912"/>
                </a:cubicBezTo>
                <a:cubicBezTo>
                  <a:pt x="759605" y="1486908"/>
                  <a:pt x="572237" y="1490562"/>
                  <a:pt x="370777" y="1357995"/>
                </a:cubicBezTo>
                <a:cubicBezTo>
                  <a:pt x="229252" y="1287455"/>
                  <a:pt x="51885" y="779710"/>
                  <a:pt x="7522" y="772403"/>
                </a:cubicBezTo>
                <a:cubicBezTo>
                  <a:pt x="13263" y="608521"/>
                  <a:pt x="-27073" y="34522"/>
                  <a:pt x="35704" y="2051"/>
                </a:cubicBezTo>
                <a:cubicBezTo>
                  <a:pt x="98481" y="-30420"/>
                  <a:pt x="238152" y="331689"/>
                  <a:pt x="381054" y="458577"/>
                </a:cubicBezTo>
                <a:cubicBezTo>
                  <a:pt x="523956" y="585465"/>
                  <a:pt x="716334" y="726801"/>
                  <a:pt x="893118" y="763377"/>
                </a:cubicBezTo>
                <a:cubicBezTo>
                  <a:pt x="1069902" y="799953"/>
                  <a:pt x="1323902" y="676001"/>
                  <a:pt x="1441758" y="678033"/>
                </a:cubicBezTo>
                <a:cubicBezTo>
                  <a:pt x="1559614" y="680065"/>
                  <a:pt x="1573838" y="759313"/>
                  <a:pt x="1600254" y="775569"/>
                </a:cubicBezTo>
                <a:lnTo>
                  <a:pt x="1600254" y="775569"/>
                </a:lnTo>
                <a:lnTo>
                  <a:pt x="1589440" y="1590220"/>
                </a:lnTo>
                <a:close/>
              </a:path>
            </a:pathLst>
          </a:custGeom>
          <a:solidFill>
            <a:srgbClr val="FA96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819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8196" name="Text Box 4"/>
          <p:cNvSpPr txBox="1">
            <a:spLocks noChangeArrowheads="1"/>
          </p:cNvSpPr>
          <p:nvPr/>
        </p:nvSpPr>
        <p:spPr bwMode="auto">
          <a:xfrm>
            <a:off x="13668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2000" b="1">
                <a:latin typeface="Arial" panose="020B0604020202020204" pitchFamily="34" charset="0"/>
              </a:rPr>
              <a:t>You are free to use these templates for your personal and business presentations.</a:t>
            </a:r>
          </a:p>
        </p:txBody>
      </p:sp>
      <p:sp>
        <p:nvSpPr>
          <p:cNvPr id="8197" name="Text Box 5"/>
          <p:cNvSpPr txBox="1">
            <a:spLocks noChangeArrowheads="1"/>
          </p:cNvSpPr>
          <p:nvPr/>
        </p:nvSpPr>
        <p:spPr bwMode="auto">
          <a:xfrm>
            <a:off x="13668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600" b="1" u="sng">
                <a:latin typeface="Arial" panose="020B0604020202020204" pitchFamily="34" charset="0"/>
              </a:rPr>
              <a:t>Do</a:t>
            </a:r>
          </a:p>
          <a:p>
            <a:pPr eaLnBrk="1" hangingPunct="1">
              <a:spcBef>
                <a:spcPct val="0"/>
              </a:spcBef>
              <a:buFont typeface="Wingdings" panose="05000000000000000000" pitchFamily="2" charset="2"/>
              <a:buChar char="ü"/>
            </a:pPr>
            <a:r>
              <a:rPr lang="en-GB" altLang="en-US" sz="1400">
                <a:latin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latin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latin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latin typeface="Arial" panose="020B0604020202020204" pitchFamily="34" charset="0"/>
            </a:endParaRPr>
          </a:p>
        </p:txBody>
      </p:sp>
      <p:sp>
        <p:nvSpPr>
          <p:cNvPr id="8198" name="Text Box 6"/>
          <p:cNvSpPr txBox="1">
            <a:spLocks noChangeArrowheads="1"/>
          </p:cNvSpPr>
          <p:nvPr/>
        </p:nvSpPr>
        <p:spPr bwMode="auto">
          <a:xfrm>
            <a:off x="471170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600" b="1" u="sng">
                <a:latin typeface="Arial" panose="020B0604020202020204" pitchFamily="34" charset="0"/>
              </a:rPr>
              <a:t>Don’t</a:t>
            </a:r>
          </a:p>
          <a:p>
            <a:pPr eaLnBrk="1" hangingPunct="1">
              <a:spcBef>
                <a:spcPct val="0"/>
              </a:spcBef>
              <a:buFont typeface="Wingdings" panose="05000000000000000000" pitchFamily="2" charset="2"/>
              <a:buChar char="û"/>
            </a:pPr>
            <a:r>
              <a:rPr lang="en-GB" altLang="en-US" sz="1400">
                <a:latin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latin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latin typeface="Arial" panose="020B0604020202020204" pitchFamily="34" charset="0"/>
              </a:rPr>
              <a:t>Pass off any of our created content as your own work</a:t>
            </a:r>
            <a:endParaRPr lang="en-US" altLang="en-US" sz="1400">
              <a:latin typeface="Arial" panose="020B0604020202020204" pitchFamily="34" charset="0"/>
            </a:endParaRPr>
          </a:p>
        </p:txBody>
      </p:sp>
      <p:sp>
        <p:nvSpPr>
          <p:cNvPr id="8199" name="Text Box 7"/>
          <p:cNvSpPr txBox="1">
            <a:spLocks noChangeArrowheads="1"/>
          </p:cNvSpPr>
          <p:nvPr/>
        </p:nvSpPr>
        <p:spPr bwMode="auto">
          <a:xfrm>
            <a:off x="12588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gn="ctr" eaLnBrk="1" hangingPunct="1">
              <a:lnSpc>
                <a:spcPct val="90000"/>
              </a:lnSpc>
              <a:buClr>
                <a:schemeClr val="accent1"/>
              </a:buClr>
              <a:buFontTx/>
              <a:buNone/>
            </a:pPr>
            <a:r>
              <a:rPr lang="en-GB" altLang="en-US" sz="2000" b="1">
                <a:latin typeface="Arial" panose="020B0604020202020204" pitchFamily="34" charset="0"/>
              </a:rPr>
              <a:t>You can find many more free templates on the Presentation Magazine website </a:t>
            </a:r>
            <a:r>
              <a:rPr lang="en-GB" altLang="en-US" sz="2000" b="1">
                <a:latin typeface="Arial" panose="020B0604020202020204" pitchFamily="34" charset="0"/>
                <a:hlinkClick r:id="rId3"/>
              </a:rPr>
              <a:t>www.presentationmagazine.com</a:t>
            </a:r>
            <a:r>
              <a:rPr lang="en-GB" altLang="en-US" sz="2000" b="1">
                <a:latin typeface="Arial" panose="020B0604020202020204" pitchFamily="34" charset="0"/>
              </a:rPr>
              <a:t>  </a:t>
            </a:r>
            <a:endParaRPr lang="en-US" altLang="en-US" sz="2000" b="1">
              <a:latin typeface="Arial" panose="020B0604020202020204" pitchFamily="34" charset="0"/>
            </a:endParaRPr>
          </a:p>
        </p:txBody>
      </p:sp>
      <p:sp>
        <p:nvSpPr>
          <p:cNvPr id="8200" name="Text Box 8"/>
          <p:cNvSpPr txBox="1">
            <a:spLocks noChangeArrowheads="1"/>
          </p:cNvSpPr>
          <p:nvPr/>
        </p:nvSpPr>
        <p:spPr bwMode="auto">
          <a:xfrm>
            <a:off x="136683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400">
                <a:latin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175</Words>
  <Application>Microsoft Office PowerPoint</Application>
  <PresentationFormat>On-screen Show (4:3)</PresentationFormat>
  <Paragraphs>16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Arial</vt:lpstr>
      <vt:lpstr>Wingdings</vt:lpstr>
      <vt:lpstr>Office Theme</vt:lpstr>
      <vt:lpstr>PowerPoint Presentation</vt:lpstr>
      <vt:lpstr>PowerPoint Presentation</vt:lpstr>
      <vt:lpstr>PowerPoint Presentation</vt:lpstr>
      <vt:lpstr>PowerPoint Presentation</vt:lpstr>
      <vt:lpstr>PowerPoint Presentation</vt:lpstr>
      <vt:lpstr>Use of templates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Jonty Pearce</cp:lastModifiedBy>
  <cp:revision>40</cp:revision>
  <dcterms:created xsi:type="dcterms:W3CDTF">2012-03-20T16:54:04Z</dcterms:created>
  <dcterms:modified xsi:type="dcterms:W3CDTF">2015-02-22T11:14:54Z</dcterms:modified>
</cp:coreProperties>
</file>