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30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038F4A-8A50-4A33-A270-D043A5870E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78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F9D4D-FF0E-4A0F-A091-7F9CEB5DE9B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0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377749-337C-4697-BB40-969C23CF85E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11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E8FF91-8CCE-4C30-8A33-276C4C4A6BD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8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B149EF-F6B4-4C44-97E5-AEF203D7348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6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984AD8-E2D4-4DCA-B54C-E306CD9EF4A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3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A7FACB-9942-45C4-8172-E113DA34787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06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5A9CA2-C06D-44DD-978B-92B07653639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50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4E5546-CD03-41AD-9E00-0EB8A50B828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00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21A01E-7368-41C6-A3F9-76FB8D1DF180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8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369189" y="3132906"/>
            <a:ext cx="5051383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oudy Stout" pitchFamily="18" charset="0"/>
              </a:rPr>
              <a:t>1992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225478" y="239375"/>
            <a:ext cx="2779928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8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tencil" pitchFamily="82" charset="0"/>
              </a:rPr>
              <a:t>1984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696382" y="1529928"/>
            <a:ext cx="1935145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uhaus 93" pitchFamily="82" charset="0"/>
              </a:rPr>
              <a:t>1066</a:t>
            </a:r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3236941" y="461870"/>
            <a:ext cx="2140331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2001</a:t>
            </a:r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4486583" y="1121025"/>
            <a:ext cx="251863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1974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565558" y="1459655"/>
            <a:ext cx="1811714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8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gency FB" pitchFamily="34" charset="0"/>
              </a:rPr>
              <a:t>1864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755693" y="2265226"/>
            <a:ext cx="181652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1912</a:t>
            </a:r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3018063" y="3463765"/>
            <a:ext cx="272382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Rockwell Extra Bold" pitchFamily="18" charset="0"/>
              </a:rPr>
              <a:t>2012</a:t>
            </a:r>
          </a:p>
        </p:txBody>
      </p:sp>
      <p:sp>
        <p:nvSpPr>
          <p:cNvPr id="12" name="Rectangle 11"/>
          <p:cNvSpPr/>
          <p:nvPr userDrawn="1"/>
        </p:nvSpPr>
        <p:spPr>
          <a:xfrm rot="10800000">
            <a:off x="1694613" y="3188557"/>
            <a:ext cx="223651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1951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691487" y="5316918"/>
            <a:ext cx="2779928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8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tencil" pitchFamily="82" charset="0"/>
              </a:rPr>
              <a:t>1909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828800" y="4204485"/>
            <a:ext cx="148630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1922</a:t>
            </a:r>
          </a:p>
        </p:txBody>
      </p:sp>
      <p:sp>
        <p:nvSpPr>
          <p:cNvPr id="15" name="Rectangle 14"/>
          <p:cNvSpPr/>
          <p:nvPr userDrawn="1"/>
        </p:nvSpPr>
        <p:spPr>
          <a:xfrm rot="5400000">
            <a:off x="3139807" y="4448677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1792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21816" y="2788438"/>
            <a:ext cx="4160114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Fan Heiti Std B" pitchFamily="34" charset="-128"/>
                <a:ea typeface="Adobe Fan Heiti Std B" pitchFamily="34" charset="-128"/>
              </a:rPr>
              <a:t>1823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766653" y="4753564"/>
            <a:ext cx="160172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1274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6168936" y="111830"/>
            <a:ext cx="3134191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1804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6420253" y="1727266"/>
            <a:ext cx="212109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1999</a:t>
            </a:r>
          </a:p>
        </p:txBody>
      </p:sp>
      <p:sp>
        <p:nvSpPr>
          <p:cNvPr id="20" name="Rectangle 19"/>
          <p:cNvSpPr/>
          <p:nvPr userDrawn="1"/>
        </p:nvSpPr>
        <p:spPr>
          <a:xfrm rot="5400000">
            <a:off x="8266543" y="1996022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1877</a:t>
            </a:r>
          </a:p>
        </p:txBody>
      </p:sp>
      <p:sp>
        <p:nvSpPr>
          <p:cNvPr id="21" name="Rectangle 20"/>
          <p:cNvSpPr/>
          <p:nvPr userDrawn="1"/>
        </p:nvSpPr>
        <p:spPr>
          <a:xfrm rot="16200000">
            <a:off x="4140064" y="4898829"/>
            <a:ext cx="233910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ngsuh" pitchFamily="18" charset="-127"/>
                <a:ea typeface="Gungsuh" pitchFamily="18" charset="-127"/>
                <a:cs typeface="Calibri" pitchFamily="34" charset="0"/>
              </a:rPr>
              <a:t>1947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5902" y="5303393"/>
            <a:ext cx="339809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16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B2CD12-0C3B-41A6-A2A6-06847240B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43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70F7F2-2D9B-4516-B36E-29D9F8FC8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2937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2D0120-C9C1-496D-9F5E-717C789DBC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5295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F4C90E-7615-430F-8C63-C3C367A718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908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69C7C1-36F4-450C-A113-B47061D937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50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E994A1-B5C9-4660-AB59-488F0F6853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06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4A14D8-103C-4EDA-A98F-0810199CE7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20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14450B-FC4A-4F35-BC38-B48B63B719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889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210BEC-757F-484D-87FB-DCDAF95276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074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C1FD78-2695-4F0B-9DAB-9F0F3DF49C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58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B4197F-DD8F-4160-8A18-11030B8ED1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9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F1FDC1-C076-4D9C-992D-C90640A30E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815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2193925" cy="6858000"/>
          </a:xfrm>
          <a:prstGeom prst="rect">
            <a:avLst/>
          </a:prstGeom>
          <a:solidFill>
            <a:srgbClr val="00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4588" y="274638"/>
            <a:ext cx="62722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14588" y="1600200"/>
            <a:ext cx="62722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2C7FCCA-3FA6-4FB4-A2D4-0DCE86ED2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1369190" y="2497976"/>
            <a:ext cx="5051383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oudy Stout" pitchFamily="18" charset="0"/>
              </a:rPr>
              <a:t>1992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55439" y="-78538"/>
            <a:ext cx="230543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tencil" pitchFamily="82" charset="0"/>
              </a:rPr>
              <a:t>1984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5740677"/>
            <a:ext cx="148630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1922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189157" y="6273225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1864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90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90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90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90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90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45163" y="4959350"/>
            <a:ext cx="3398837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67836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75468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62585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69423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76262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83260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81513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60997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390900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708525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659438" y="214788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6938963" y="20256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768725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714875" y="37623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649913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731000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0" y="274638"/>
            <a:ext cx="666591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246313" y="1782763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1782763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00288" y="1600200"/>
            <a:ext cx="2862262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2458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1712913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75" y="274638"/>
            <a:ext cx="6257925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2478088" y="1936750"/>
          <a:ext cx="6069012" cy="3421063"/>
        </p:xfrm>
        <a:graphic>
          <a:graphicData uri="http://schemas.openxmlformats.org/drawingml/2006/table">
            <a:tbl>
              <a:tblPr/>
              <a:tblGrid>
                <a:gridCol w="3035157"/>
                <a:gridCol w="3033855"/>
              </a:tblGrid>
              <a:tr h="544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3" marB="46803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9832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176213"/>
            <a:ext cx="67246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95922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397625" y="1741488"/>
          <a:ext cx="2641600" cy="1735137"/>
        </p:xfrm>
        <a:graphic>
          <a:graphicData uri="http://schemas.openxmlformats.org/drawingml/2006/table">
            <a:tbl>
              <a:tblPr/>
              <a:tblGrid>
                <a:gridCol w="1320799"/>
                <a:gridCol w="1320801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77" marR="914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77" marR="914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77" marR="914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77" marR="914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302000" y="43894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6181725" y="43894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8175" y="1376363"/>
            <a:ext cx="7235825" cy="4962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20161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20161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53609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90817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20161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90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90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90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90C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0">
      <a:dk1>
        <a:srgbClr val="000000"/>
      </a:dk1>
      <a:lt1>
        <a:srgbClr val="FFFFF7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0000"/>
      </a:hlink>
      <a:folHlink>
        <a:srgbClr val="C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27</cp:revision>
  <dcterms:created xsi:type="dcterms:W3CDTF">2009-11-03T13:35:13Z</dcterms:created>
  <dcterms:modified xsi:type="dcterms:W3CDTF">2015-02-22T11:14:53Z</dcterms:modified>
</cp:coreProperties>
</file>