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8" r:id="rId2"/>
    <p:sldId id="275" r:id="rId3"/>
    <p:sldId id="271" r:id="rId4"/>
    <p:sldId id="272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1FB"/>
    <a:srgbClr val="808080"/>
    <a:srgbClr val="BBE0E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8BA37B9-301A-4310-8032-72E4D9AC95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6924531-86B3-4C44-84D6-70297C6025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3228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C2583C-ABD4-4D26-B5B5-8EED9905B08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C5DF458-C529-4695-9221-5CA297E2CC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4437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6DEC61-9D32-4984-8F2C-17D8FB2C630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80285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6280D-652C-4F5C-BA9D-BB726718CA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3B3AA-6883-4D48-8579-FE4739CB2F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824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552B8-B521-4868-9F30-52AC8D67BB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19F80-544F-4FA4-BFC5-1FF3AC4508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36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002A7-E84F-48C7-B82B-7A030EB013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842C9-0D5E-4B1F-9C42-5509D17BC5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44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C2398-35AC-4117-8FDD-D9E35FA9AB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AC582-5CA0-4C04-8B67-0ABF27AEBF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209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77B7-D897-4A53-82F0-1F961EF82C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AA0A9-705D-4DEC-B567-1EDE06D5E3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29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F3F37-ED90-4325-BBC9-6C5927030C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25C39-FB54-4B05-8727-5ADD91503B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164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FC71-1408-43CC-AD95-F6D762AF65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1B607-B090-4760-9D8C-5BC9948E04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165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6EC18-2D92-447D-9883-67D050502A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5F8A5-9EFD-48BA-9771-560E1AE994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013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D2CAC-9975-457B-A228-F2B41DC3AB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163A08-F00B-40EE-B7AB-92A9CEE9E4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414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39C6B-C4C7-4B8E-A370-129144A118B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CF15E-1C7B-4568-9CA1-FB231F36F5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477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7FD9B-63CE-43C7-9940-47DECF1C8C9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29A-B685-40C7-9067-13E5B71AAD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84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these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A42768-DF76-4709-A6DE-42C32C2066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04C438-0401-4F57-A04C-C55E9820A2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8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Map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London</a:t>
            </a:r>
            <a:endParaRPr lang="en-GB" altLang="en-US" sz="2000"/>
          </a:p>
        </p:txBody>
      </p:sp>
      <p:sp>
        <p:nvSpPr>
          <p:cNvPr id="3" name="Freeform 2"/>
          <p:cNvSpPr/>
          <p:nvPr/>
        </p:nvSpPr>
        <p:spPr>
          <a:xfrm>
            <a:off x="5076825" y="1892300"/>
            <a:ext cx="3113088" cy="2716213"/>
          </a:xfrm>
          <a:custGeom>
            <a:avLst/>
            <a:gdLst>
              <a:gd name="connsiteX0" fmla="*/ 47064 w 3112994"/>
              <a:gd name="connsiteY0" fmla="*/ 6723 h 2716306"/>
              <a:gd name="connsiteX1" fmla="*/ 13447 w 3112994"/>
              <a:gd name="connsiteY1" fmla="*/ 302559 h 2716306"/>
              <a:gd name="connsiteX2" fmla="*/ 107576 w 3112994"/>
              <a:gd name="connsiteY2" fmla="*/ 322729 h 2716306"/>
              <a:gd name="connsiteX3" fmla="*/ 33617 w 3112994"/>
              <a:gd name="connsiteY3" fmla="*/ 383241 h 2716306"/>
              <a:gd name="connsiteX4" fmla="*/ 67235 w 3112994"/>
              <a:gd name="connsiteY4" fmla="*/ 430306 h 2716306"/>
              <a:gd name="connsiteX5" fmla="*/ 67235 w 3112994"/>
              <a:gd name="connsiteY5" fmla="*/ 551329 h 2716306"/>
              <a:gd name="connsiteX6" fmla="*/ 0 w 3112994"/>
              <a:gd name="connsiteY6" fmla="*/ 665629 h 2716306"/>
              <a:gd name="connsiteX7" fmla="*/ 26894 w 3112994"/>
              <a:gd name="connsiteY7" fmla="*/ 732865 h 2716306"/>
              <a:gd name="connsiteX8" fmla="*/ 67235 w 3112994"/>
              <a:gd name="connsiteY8" fmla="*/ 638735 h 2716306"/>
              <a:gd name="connsiteX9" fmla="*/ 302559 w 3112994"/>
              <a:gd name="connsiteY9" fmla="*/ 699247 h 2716306"/>
              <a:gd name="connsiteX10" fmla="*/ 329453 w 3112994"/>
              <a:gd name="connsiteY10" fmla="*/ 826994 h 2716306"/>
              <a:gd name="connsiteX11" fmla="*/ 510988 w 3112994"/>
              <a:gd name="connsiteY11" fmla="*/ 1035423 h 2716306"/>
              <a:gd name="connsiteX12" fmla="*/ 705970 w 3112994"/>
              <a:gd name="connsiteY12" fmla="*/ 1089212 h 2716306"/>
              <a:gd name="connsiteX13" fmla="*/ 1035423 w 3112994"/>
              <a:gd name="connsiteY13" fmla="*/ 847165 h 2716306"/>
              <a:gd name="connsiteX14" fmla="*/ 1499347 w 3112994"/>
              <a:gd name="connsiteY14" fmla="*/ 826994 h 2716306"/>
              <a:gd name="connsiteX15" fmla="*/ 1680882 w 3112994"/>
              <a:gd name="connsiteY15" fmla="*/ 759759 h 2716306"/>
              <a:gd name="connsiteX16" fmla="*/ 1721223 w 3112994"/>
              <a:gd name="connsiteY16" fmla="*/ 820270 h 2716306"/>
              <a:gd name="connsiteX17" fmla="*/ 1707776 w 3112994"/>
              <a:gd name="connsiteY17" fmla="*/ 887506 h 2716306"/>
              <a:gd name="connsiteX18" fmla="*/ 1815353 w 3112994"/>
              <a:gd name="connsiteY18" fmla="*/ 961465 h 2716306"/>
              <a:gd name="connsiteX19" fmla="*/ 1822076 w 3112994"/>
              <a:gd name="connsiteY19" fmla="*/ 1089212 h 2716306"/>
              <a:gd name="connsiteX20" fmla="*/ 1956547 w 3112994"/>
              <a:gd name="connsiteY20" fmla="*/ 1143000 h 2716306"/>
              <a:gd name="connsiteX21" fmla="*/ 1936376 w 3112994"/>
              <a:gd name="connsiteY21" fmla="*/ 1237129 h 2716306"/>
              <a:gd name="connsiteX22" fmla="*/ 2131359 w 3112994"/>
              <a:gd name="connsiteY22" fmla="*/ 1317812 h 2716306"/>
              <a:gd name="connsiteX23" fmla="*/ 2326341 w 3112994"/>
              <a:gd name="connsiteY23" fmla="*/ 1741394 h 2716306"/>
              <a:gd name="connsiteX24" fmla="*/ 2238935 w 3112994"/>
              <a:gd name="connsiteY24" fmla="*/ 1801906 h 2716306"/>
              <a:gd name="connsiteX25" fmla="*/ 2144806 w 3112994"/>
              <a:gd name="connsiteY25" fmla="*/ 1775012 h 2716306"/>
              <a:gd name="connsiteX26" fmla="*/ 1902759 w 3112994"/>
              <a:gd name="connsiteY26" fmla="*/ 1855694 h 2716306"/>
              <a:gd name="connsiteX27" fmla="*/ 1916206 w 3112994"/>
              <a:gd name="connsiteY27" fmla="*/ 1949823 h 2716306"/>
              <a:gd name="connsiteX28" fmla="*/ 1855694 w 3112994"/>
              <a:gd name="connsiteY28" fmla="*/ 1996888 h 2716306"/>
              <a:gd name="connsiteX29" fmla="*/ 1788459 w 3112994"/>
              <a:gd name="connsiteY29" fmla="*/ 1963270 h 2716306"/>
              <a:gd name="connsiteX30" fmla="*/ 1748117 w 3112994"/>
              <a:gd name="connsiteY30" fmla="*/ 2077570 h 2716306"/>
              <a:gd name="connsiteX31" fmla="*/ 1748117 w 3112994"/>
              <a:gd name="connsiteY31" fmla="*/ 2124635 h 2716306"/>
              <a:gd name="connsiteX32" fmla="*/ 1687606 w 3112994"/>
              <a:gd name="connsiteY32" fmla="*/ 2158253 h 2716306"/>
              <a:gd name="connsiteX33" fmla="*/ 1714500 w 3112994"/>
              <a:gd name="connsiteY33" fmla="*/ 2205318 h 2716306"/>
              <a:gd name="connsiteX34" fmla="*/ 1546411 w 3112994"/>
              <a:gd name="connsiteY34" fmla="*/ 2272553 h 2716306"/>
              <a:gd name="connsiteX35" fmla="*/ 1546411 w 3112994"/>
              <a:gd name="connsiteY35" fmla="*/ 2326341 h 2716306"/>
              <a:gd name="connsiteX36" fmla="*/ 1983441 w 3112994"/>
              <a:gd name="connsiteY36" fmla="*/ 2608729 h 2716306"/>
              <a:gd name="connsiteX37" fmla="*/ 2077570 w 3112994"/>
              <a:gd name="connsiteY37" fmla="*/ 2528047 h 2716306"/>
              <a:gd name="connsiteX38" fmla="*/ 2218764 w 3112994"/>
              <a:gd name="connsiteY38" fmla="*/ 2494429 h 2716306"/>
              <a:gd name="connsiteX39" fmla="*/ 2333064 w 3112994"/>
              <a:gd name="connsiteY39" fmla="*/ 2561665 h 2716306"/>
              <a:gd name="connsiteX40" fmla="*/ 2366682 w 3112994"/>
              <a:gd name="connsiteY40" fmla="*/ 2702859 h 2716306"/>
              <a:gd name="connsiteX41" fmla="*/ 2514600 w 3112994"/>
              <a:gd name="connsiteY41" fmla="*/ 2716306 h 2716306"/>
              <a:gd name="connsiteX42" fmla="*/ 3025588 w 3112994"/>
              <a:gd name="connsiteY42" fmla="*/ 2568388 h 2716306"/>
              <a:gd name="connsiteX43" fmla="*/ 3018864 w 3112994"/>
              <a:gd name="connsiteY43" fmla="*/ 2433918 h 2716306"/>
              <a:gd name="connsiteX44" fmla="*/ 3099547 w 3112994"/>
              <a:gd name="connsiteY44" fmla="*/ 2151529 h 2716306"/>
              <a:gd name="connsiteX45" fmla="*/ 3112994 w 3112994"/>
              <a:gd name="connsiteY45" fmla="*/ 0 h 2716306"/>
              <a:gd name="connsiteX46" fmla="*/ 47064 w 3112994"/>
              <a:gd name="connsiteY46" fmla="*/ 6723 h 271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112994" h="2716306">
                <a:moveTo>
                  <a:pt x="47064" y="6723"/>
                </a:moveTo>
                <a:lnTo>
                  <a:pt x="13447" y="302559"/>
                </a:lnTo>
                <a:lnTo>
                  <a:pt x="107576" y="322729"/>
                </a:lnTo>
                <a:lnTo>
                  <a:pt x="33617" y="383241"/>
                </a:lnTo>
                <a:lnTo>
                  <a:pt x="67235" y="430306"/>
                </a:lnTo>
                <a:lnTo>
                  <a:pt x="67235" y="551329"/>
                </a:lnTo>
                <a:lnTo>
                  <a:pt x="0" y="665629"/>
                </a:lnTo>
                <a:lnTo>
                  <a:pt x="26894" y="732865"/>
                </a:lnTo>
                <a:lnTo>
                  <a:pt x="67235" y="638735"/>
                </a:lnTo>
                <a:lnTo>
                  <a:pt x="302559" y="699247"/>
                </a:lnTo>
                <a:lnTo>
                  <a:pt x="329453" y="826994"/>
                </a:lnTo>
                <a:lnTo>
                  <a:pt x="510988" y="1035423"/>
                </a:lnTo>
                <a:lnTo>
                  <a:pt x="705970" y="1089212"/>
                </a:lnTo>
                <a:lnTo>
                  <a:pt x="1035423" y="847165"/>
                </a:lnTo>
                <a:lnTo>
                  <a:pt x="1499347" y="826994"/>
                </a:lnTo>
                <a:lnTo>
                  <a:pt x="1680882" y="759759"/>
                </a:lnTo>
                <a:lnTo>
                  <a:pt x="1721223" y="820270"/>
                </a:lnTo>
                <a:lnTo>
                  <a:pt x="1707776" y="887506"/>
                </a:lnTo>
                <a:lnTo>
                  <a:pt x="1815353" y="961465"/>
                </a:lnTo>
                <a:lnTo>
                  <a:pt x="1822076" y="1089212"/>
                </a:lnTo>
                <a:lnTo>
                  <a:pt x="1956547" y="1143000"/>
                </a:lnTo>
                <a:lnTo>
                  <a:pt x="1936376" y="1237129"/>
                </a:lnTo>
                <a:lnTo>
                  <a:pt x="2131359" y="1317812"/>
                </a:lnTo>
                <a:lnTo>
                  <a:pt x="2326341" y="1741394"/>
                </a:lnTo>
                <a:lnTo>
                  <a:pt x="2238935" y="1801906"/>
                </a:lnTo>
                <a:lnTo>
                  <a:pt x="2144806" y="1775012"/>
                </a:lnTo>
                <a:lnTo>
                  <a:pt x="1902759" y="1855694"/>
                </a:lnTo>
                <a:lnTo>
                  <a:pt x="1916206" y="1949823"/>
                </a:lnTo>
                <a:lnTo>
                  <a:pt x="1855694" y="1996888"/>
                </a:lnTo>
                <a:lnTo>
                  <a:pt x="1788459" y="1963270"/>
                </a:lnTo>
                <a:lnTo>
                  <a:pt x="1748117" y="2077570"/>
                </a:lnTo>
                <a:lnTo>
                  <a:pt x="1748117" y="2124635"/>
                </a:lnTo>
                <a:lnTo>
                  <a:pt x="1687606" y="2158253"/>
                </a:lnTo>
                <a:lnTo>
                  <a:pt x="1714500" y="2205318"/>
                </a:lnTo>
                <a:lnTo>
                  <a:pt x="1546411" y="2272553"/>
                </a:lnTo>
                <a:lnTo>
                  <a:pt x="1546411" y="2326341"/>
                </a:lnTo>
                <a:lnTo>
                  <a:pt x="1983441" y="2608729"/>
                </a:lnTo>
                <a:lnTo>
                  <a:pt x="2077570" y="2528047"/>
                </a:lnTo>
                <a:lnTo>
                  <a:pt x="2218764" y="2494429"/>
                </a:lnTo>
                <a:lnTo>
                  <a:pt x="2333064" y="2561665"/>
                </a:lnTo>
                <a:lnTo>
                  <a:pt x="2366682" y="2702859"/>
                </a:lnTo>
                <a:lnTo>
                  <a:pt x="2514600" y="2716306"/>
                </a:lnTo>
                <a:lnTo>
                  <a:pt x="3025588" y="2568388"/>
                </a:lnTo>
                <a:lnTo>
                  <a:pt x="3018864" y="2433918"/>
                </a:lnTo>
                <a:lnTo>
                  <a:pt x="3099547" y="2151529"/>
                </a:lnTo>
                <a:cubicBezTo>
                  <a:pt x="3104029" y="1434353"/>
                  <a:pt x="3108512" y="717176"/>
                  <a:pt x="3112994" y="0"/>
                </a:cubicBezTo>
                <a:lnTo>
                  <a:pt x="47064" y="6723"/>
                </a:lnTo>
                <a:close/>
              </a:path>
            </a:pathLst>
          </a:custGeom>
          <a:solidFill>
            <a:srgbClr val="F9E1F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5553075" y="4319588"/>
            <a:ext cx="2628900" cy="2192337"/>
          </a:xfrm>
          <a:custGeom>
            <a:avLst/>
            <a:gdLst>
              <a:gd name="connsiteX0" fmla="*/ 0 w 2628900"/>
              <a:gd name="connsiteY0" fmla="*/ 2185147 h 2191871"/>
              <a:gd name="connsiteX1" fmla="*/ 33618 w 2628900"/>
              <a:gd name="connsiteY1" fmla="*/ 2010335 h 2191871"/>
              <a:gd name="connsiteX2" fmla="*/ 302559 w 2628900"/>
              <a:gd name="connsiteY2" fmla="*/ 1956547 h 2191871"/>
              <a:gd name="connsiteX3" fmla="*/ 262218 w 2628900"/>
              <a:gd name="connsiteY3" fmla="*/ 1727947 h 2191871"/>
              <a:gd name="connsiteX4" fmla="*/ 504265 w 2628900"/>
              <a:gd name="connsiteY4" fmla="*/ 1566582 h 2191871"/>
              <a:gd name="connsiteX5" fmla="*/ 477371 w 2628900"/>
              <a:gd name="connsiteY5" fmla="*/ 1479176 h 2191871"/>
              <a:gd name="connsiteX6" fmla="*/ 497541 w 2628900"/>
              <a:gd name="connsiteY6" fmla="*/ 1411941 h 2191871"/>
              <a:gd name="connsiteX7" fmla="*/ 598394 w 2628900"/>
              <a:gd name="connsiteY7" fmla="*/ 1398494 h 2191871"/>
              <a:gd name="connsiteX8" fmla="*/ 719418 w 2628900"/>
              <a:gd name="connsiteY8" fmla="*/ 1203512 h 2191871"/>
              <a:gd name="connsiteX9" fmla="*/ 685800 w 2628900"/>
              <a:gd name="connsiteY9" fmla="*/ 1028700 h 2191871"/>
              <a:gd name="connsiteX10" fmla="*/ 739589 w 2628900"/>
              <a:gd name="connsiteY10" fmla="*/ 974912 h 2191871"/>
              <a:gd name="connsiteX11" fmla="*/ 739589 w 2628900"/>
              <a:gd name="connsiteY11" fmla="*/ 921124 h 2191871"/>
              <a:gd name="connsiteX12" fmla="*/ 679077 w 2628900"/>
              <a:gd name="connsiteY12" fmla="*/ 874059 h 2191871"/>
              <a:gd name="connsiteX13" fmla="*/ 719418 w 2628900"/>
              <a:gd name="connsiteY13" fmla="*/ 766482 h 2191871"/>
              <a:gd name="connsiteX14" fmla="*/ 679077 w 2628900"/>
              <a:gd name="connsiteY14" fmla="*/ 692524 h 2191871"/>
              <a:gd name="connsiteX15" fmla="*/ 712694 w 2628900"/>
              <a:gd name="connsiteY15" fmla="*/ 510988 h 2191871"/>
              <a:gd name="connsiteX16" fmla="*/ 759759 w 2628900"/>
              <a:gd name="connsiteY16" fmla="*/ 490818 h 2191871"/>
              <a:gd name="connsiteX17" fmla="*/ 833718 w 2628900"/>
              <a:gd name="connsiteY17" fmla="*/ 356347 h 2191871"/>
              <a:gd name="connsiteX18" fmla="*/ 954741 w 2628900"/>
              <a:gd name="connsiteY18" fmla="*/ 336176 h 2191871"/>
              <a:gd name="connsiteX19" fmla="*/ 1035424 w 2628900"/>
              <a:gd name="connsiteY19" fmla="*/ 215153 h 2191871"/>
              <a:gd name="connsiteX20" fmla="*/ 1109383 w 2628900"/>
              <a:gd name="connsiteY20" fmla="*/ 0 h 2191871"/>
              <a:gd name="connsiteX21" fmla="*/ 1506071 w 2628900"/>
              <a:gd name="connsiteY21" fmla="*/ 262218 h 2191871"/>
              <a:gd name="connsiteX22" fmla="*/ 1566583 w 2628900"/>
              <a:gd name="connsiteY22" fmla="*/ 262218 h 2191871"/>
              <a:gd name="connsiteX23" fmla="*/ 1687606 w 2628900"/>
              <a:gd name="connsiteY23" fmla="*/ 121024 h 2191871"/>
              <a:gd name="connsiteX24" fmla="*/ 1855694 w 2628900"/>
              <a:gd name="connsiteY24" fmla="*/ 329453 h 2191871"/>
              <a:gd name="connsiteX25" fmla="*/ 2010336 w 2628900"/>
              <a:gd name="connsiteY25" fmla="*/ 356347 h 2191871"/>
              <a:gd name="connsiteX26" fmla="*/ 2346512 w 2628900"/>
              <a:gd name="connsiteY26" fmla="*/ 383241 h 2191871"/>
              <a:gd name="connsiteX27" fmla="*/ 2628900 w 2628900"/>
              <a:gd name="connsiteY27" fmla="*/ 255494 h 2191871"/>
              <a:gd name="connsiteX28" fmla="*/ 2628900 w 2628900"/>
              <a:gd name="connsiteY28" fmla="*/ 2191871 h 2191871"/>
              <a:gd name="connsiteX29" fmla="*/ 0 w 2628900"/>
              <a:gd name="connsiteY29" fmla="*/ 2185147 h 2191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628900" h="2191871">
                <a:moveTo>
                  <a:pt x="0" y="2185147"/>
                </a:moveTo>
                <a:lnTo>
                  <a:pt x="33618" y="2010335"/>
                </a:lnTo>
                <a:lnTo>
                  <a:pt x="302559" y="1956547"/>
                </a:lnTo>
                <a:lnTo>
                  <a:pt x="262218" y="1727947"/>
                </a:lnTo>
                <a:lnTo>
                  <a:pt x="504265" y="1566582"/>
                </a:lnTo>
                <a:lnTo>
                  <a:pt x="477371" y="1479176"/>
                </a:lnTo>
                <a:lnTo>
                  <a:pt x="497541" y="1411941"/>
                </a:lnTo>
                <a:lnTo>
                  <a:pt x="598394" y="1398494"/>
                </a:lnTo>
                <a:lnTo>
                  <a:pt x="719418" y="1203512"/>
                </a:lnTo>
                <a:lnTo>
                  <a:pt x="685800" y="1028700"/>
                </a:lnTo>
                <a:lnTo>
                  <a:pt x="739589" y="974912"/>
                </a:lnTo>
                <a:lnTo>
                  <a:pt x="739589" y="921124"/>
                </a:lnTo>
                <a:lnTo>
                  <a:pt x="679077" y="874059"/>
                </a:lnTo>
                <a:lnTo>
                  <a:pt x="719418" y="766482"/>
                </a:lnTo>
                <a:lnTo>
                  <a:pt x="679077" y="692524"/>
                </a:lnTo>
                <a:lnTo>
                  <a:pt x="712694" y="510988"/>
                </a:lnTo>
                <a:lnTo>
                  <a:pt x="759759" y="490818"/>
                </a:lnTo>
                <a:lnTo>
                  <a:pt x="833718" y="356347"/>
                </a:lnTo>
                <a:lnTo>
                  <a:pt x="954741" y="336176"/>
                </a:lnTo>
                <a:lnTo>
                  <a:pt x="1035424" y="215153"/>
                </a:lnTo>
                <a:lnTo>
                  <a:pt x="1109383" y="0"/>
                </a:lnTo>
                <a:lnTo>
                  <a:pt x="1506071" y="262218"/>
                </a:lnTo>
                <a:lnTo>
                  <a:pt x="1566583" y="262218"/>
                </a:lnTo>
                <a:lnTo>
                  <a:pt x="1687606" y="121024"/>
                </a:lnTo>
                <a:lnTo>
                  <a:pt x="1855694" y="329453"/>
                </a:lnTo>
                <a:lnTo>
                  <a:pt x="2010336" y="356347"/>
                </a:lnTo>
                <a:lnTo>
                  <a:pt x="2346512" y="383241"/>
                </a:lnTo>
                <a:lnTo>
                  <a:pt x="2628900" y="255494"/>
                </a:lnTo>
                <a:lnTo>
                  <a:pt x="2628900" y="2191871"/>
                </a:lnTo>
                <a:lnTo>
                  <a:pt x="0" y="2185147"/>
                </a:lnTo>
                <a:close/>
              </a:path>
            </a:pathLst>
          </a:custGeom>
          <a:solidFill>
            <a:srgbClr val="F9E1F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941388" y="4319588"/>
            <a:ext cx="4625975" cy="2178050"/>
          </a:xfrm>
          <a:custGeom>
            <a:avLst/>
            <a:gdLst>
              <a:gd name="connsiteX0" fmla="*/ 0 w 4625788"/>
              <a:gd name="connsiteY0" fmla="*/ 1028700 h 2178424"/>
              <a:gd name="connsiteX1" fmla="*/ 242047 w 4625788"/>
              <a:gd name="connsiteY1" fmla="*/ 894229 h 2178424"/>
              <a:gd name="connsiteX2" fmla="*/ 309282 w 4625788"/>
              <a:gd name="connsiteY2" fmla="*/ 705971 h 2178424"/>
              <a:gd name="connsiteX3" fmla="*/ 342900 w 4625788"/>
              <a:gd name="connsiteY3" fmla="*/ 551329 h 2178424"/>
              <a:gd name="connsiteX4" fmla="*/ 537882 w 4625788"/>
              <a:gd name="connsiteY4" fmla="*/ 349624 h 2178424"/>
              <a:gd name="connsiteX5" fmla="*/ 625288 w 4625788"/>
              <a:gd name="connsiteY5" fmla="*/ 443753 h 2178424"/>
              <a:gd name="connsiteX6" fmla="*/ 826994 w 4625788"/>
              <a:gd name="connsiteY6" fmla="*/ 510988 h 2178424"/>
              <a:gd name="connsiteX7" fmla="*/ 860612 w 4625788"/>
              <a:gd name="connsiteY7" fmla="*/ 457200 h 2178424"/>
              <a:gd name="connsiteX8" fmla="*/ 786653 w 4625788"/>
              <a:gd name="connsiteY8" fmla="*/ 329453 h 2178424"/>
              <a:gd name="connsiteX9" fmla="*/ 860612 w 4625788"/>
              <a:gd name="connsiteY9" fmla="*/ 26894 h 2178424"/>
              <a:gd name="connsiteX10" fmla="*/ 1001806 w 4625788"/>
              <a:gd name="connsiteY10" fmla="*/ 0 h 2178424"/>
              <a:gd name="connsiteX11" fmla="*/ 1129553 w 4625788"/>
              <a:gd name="connsiteY11" fmla="*/ 174812 h 2178424"/>
              <a:gd name="connsiteX12" fmla="*/ 1196788 w 4625788"/>
              <a:gd name="connsiteY12" fmla="*/ 174812 h 2178424"/>
              <a:gd name="connsiteX13" fmla="*/ 1351430 w 4625788"/>
              <a:gd name="connsiteY13" fmla="*/ 235324 h 2178424"/>
              <a:gd name="connsiteX14" fmla="*/ 1297641 w 4625788"/>
              <a:gd name="connsiteY14" fmla="*/ 268941 h 2178424"/>
              <a:gd name="connsiteX15" fmla="*/ 1297641 w 4625788"/>
              <a:gd name="connsiteY15" fmla="*/ 437029 h 2178424"/>
              <a:gd name="connsiteX16" fmla="*/ 1445559 w 4625788"/>
              <a:gd name="connsiteY16" fmla="*/ 584947 h 2178424"/>
              <a:gd name="connsiteX17" fmla="*/ 1539688 w 4625788"/>
              <a:gd name="connsiteY17" fmla="*/ 531159 h 2178424"/>
              <a:gd name="connsiteX18" fmla="*/ 1647265 w 4625788"/>
              <a:gd name="connsiteY18" fmla="*/ 625288 h 2178424"/>
              <a:gd name="connsiteX19" fmla="*/ 1768288 w 4625788"/>
              <a:gd name="connsiteY19" fmla="*/ 658906 h 2178424"/>
              <a:gd name="connsiteX20" fmla="*/ 1835524 w 4625788"/>
              <a:gd name="connsiteY20" fmla="*/ 773206 h 2178424"/>
              <a:gd name="connsiteX21" fmla="*/ 1969994 w 4625788"/>
              <a:gd name="connsiteY21" fmla="*/ 746312 h 2178424"/>
              <a:gd name="connsiteX22" fmla="*/ 2151530 w 4625788"/>
              <a:gd name="connsiteY22" fmla="*/ 921124 h 2178424"/>
              <a:gd name="connsiteX23" fmla="*/ 2212041 w 4625788"/>
              <a:gd name="connsiteY23" fmla="*/ 921124 h 2178424"/>
              <a:gd name="connsiteX24" fmla="*/ 2265830 w 4625788"/>
              <a:gd name="connsiteY24" fmla="*/ 1095935 h 2178424"/>
              <a:gd name="connsiteX25" fmla="*/ 2144806 w 4625788"/>
              <a:gd name="connsiteY25" fmla="*/ 1418665 h 2178424"/>
              <a:gd name="connsiteX26" fmla="*/ 2171700 w 4625788"/>
              <a:gd name="connsiteY26" fmla="*/ 1633818 h 2178424"/>
              <a:gd name="connsiteX27" fmla="*/ 2312894 w 4625788"/>
              <a:gd name="connsiteY27" fmla="*/ 1559859 h 2178424"/>
              <a:gd name="connsiteX28" fmla="*/ 2312894 w 4625788"/>
              <a:gd name="connsiteY28" fmla="*/ 1452282 h 2178424"/>
              <a:gd name="connsiteX29" fmla="*/ 2480982 w 4625788"/>
              <a:gd name="connsiteY29" fmla="*/ 1149724 h 2178424"/>
              <a:gd name="connsiteX30" fmla="*/ 2669241 w 4625788"/>
              <a:gd name="connsiteY30" fmla="*/ 1109382 h 2178424"/>
              <a:gd name="connsiteX31" fmla="*/ 2689412 w 4625788"/>
              <a:gd name="connsiteY31" fmla="*/ 1203512 h 2178424"/>
              <a:gd name="connsiteX32" fmla="*/ 2743200 w 4625788"/>
              <a:gd name="connsiteY32" fmla="*/ 1223682 h 2178424"/>
              <a:gd name="connsiteX33" fmla="*/ 2844053 w 4625788"/>
              <a:gd name="connsiteY33" fmla="*/ 1459006 h 2178424"/>
              <a:gd name="connsiteX34" fmla="*/ 2790265 w 4625788"/>
              <a:gd name="connsiteY34" fmla="*/ 1532965 h 2178424"/>
              <a:gd name="connsiteX35" fmla="*/ 2870947 w 4625788"/>
              <a:gd name="connsiteY35" fmla="*/ 1606924 h 2178424"/>
              <a:gd name="connsiteX36" fmla="*/ 2897841 w 4625788"/>
              <a:gd name="connsiteY36" fmla="*/ 1539688 h 2178424"/>
              <a:gd name="connsiteX37" fmla="*/ 3079377 w 4625788"/>
              <a:gd name="connsiteY37" fmla="*/ 1492624 h 2178424"/>
              <a:gd name="connsiteX38" fmla="*/ 3254188 w 4625788"/>
              <a:gd name="connsiteY38" fmla="*/ 1687606 h 2178424"/>
              <a:gd name="connsiteX39" fmla="*/ 3227294 w 4625788"/>
              <a:gd name="connsiteY39" fmla="*/ 1727947 h 2178424"/>
              <a:gd name="connsiteX40" fmla="*/ 3267635 w 4625788"/>
              <a:gd name="connsiteY40" fmla="*/ 1808629 h 2178424"/>
              <a:gd name="connsiteX41" fmla="*/ 3281082 w 4625788"/>
              <a:gd name="connsiteY41" fmla="*/ 1902759 h 2178424"/>
              <a:gd name="connsiteX42" fmla="*/ 3402106 w 4625788"/>
              <a:gd name="connsiteY42" fmla="*/ 1929653 h 2178424"/>
              <a:gd name="connsiteX43" fmla="*/ 3516406 w 4625788"/>
              <a:gd name="connsiteY43" fmla="*/ 2064124 h 2178424"/>
              <a:gd name="connsiteX44" fmla="*/ 3825688 w 4625788"/>
              <a:gd name="connsiteY44" fmla="*/ 1687606 h 2178424"/>
              <a:gd name="connsiteX45" fmla="*/ 3886200 w 4625788"/>
              <a:gd name="connsiteY45" fmla="*/ 1721224 h 2178424"/>
              <a:gd name="connsiteX46" fmla="*/ 4007224 w 4625788"/>
              <a:gd name="connsiteY46" fmla="*/ 1653988 h 2178424"/>
              <a:gd name="connsiteX47" fmla="*/ 4007224 w 4625788"/>
              <a:gd name="connsiteY47" fmla="*/ 1559859 h 2178424"/>
              <a:gd name="connsiteX48" fmla="*/ 4047565 w 4625788"/>
              <a:gd name="connsiteY48" fmla="*/ 1526241 h 2178424"/>
              <a:gd name="connsiteX49" fmla="*/ 4161865 w 4625788"/>
              <a:gd name="connsiteY49" fmla="*/ 1539688 h 2178424"/>
              <a:gd name="connsiteX50" fmla="*/ 4188759 w 4625788"/>
              <a:gd name="connsiteY50" fmla="*/ 1600200 h 2178424"/>
              <a:gd name="connsiteX51" fmla="*/ 4235824 w 4625788"/>
              <a:gd name="connsiteY51" fmla="*/ 1546412 h 2178424"/>
              <a:gd name="connsiteX52" fmla="*/ 4410635 w 4625788"/>
              <a:gd name="connsiteY52" fmla="*/ 1983441 h 2178424"/>
              <a:gd name="connsiteX53" fmla="*/ 4410635 w 4625788"/>
              <a:gd name="connsiteY53" fmla="*/ 1983441 h 2178424"/>
              <a:gd name="connsiteX54" fmla="*/ 4450977 w 4625788"/>
              <a:gd name="connsiteY54" fmla="*/ 1902759 h 2178424"/>
              <a:gd name="connsiteX55" fmla="*/ 4531659 w 4625788"/>
              <a:gd name="connsiteY55" fmla="*/ 1842247 h 2178424"/>
              <a:gd name="connsiteX56" fmla="*/ 4625788 w 4625788"/>
              <a:gd name="connsiteY56" fmla="*/ 1990165 h 2178424"/>
              <a:gd name="connsiteX57" fmla="*/ 4625788 w 4625788"/>
              <a:gd name="connsiteY57" fmla="*/ 2171700 h 2178424"/>
              <a:gd name="connsiteX58" fmla="*/ 13447 w 4625788"/>
              <a:gd name="connsiteY58" fmla="*/ 2178424 h 2178424"/>
              <a:gd name="connsiteX59" fmla="*/ 0 w 4625788"/>
              <a:gd name="connsiteY59" fmla="*/ 1028700 h 2178424"/>
              <a:gd name="connsiteX0" fmla="*/ 0 w 4625788"/>
              <a:gd name="connsiteY0" fmla="*/ 1028700 h 2178424"/>
              <a:gd name="connsiteX1" fmla="*/ 242047 w 4625788"/>
              <a:gd name="connsiteY1" fmla="*/ 894229 h 2178424"/>
              <a:gd name="connsiteX2" fmla="*/ 309282 w 4625788"/>
              <a:gd name="connsiteY2" fmla="*/ 705971 h 2178424"/>
              <a:gd name="connsiteX3" fmla="*/ 342900 w 4625788"/>
              <a:gd name="connsiteY3" fmla="*/ 551329 h 2178424"/>
              <a:gd name="connsiteX4" fmla="*/ 537882 w 4625788"/>
              <a:gd name="connsiteY4" fmla="*/ 349624 h 2178424"/>
              <a:gd name="connsiteX5" fmla="*/ 625288 w 4625788"/>
              <a:gd name="connsiteY5" fmla="*/ 443753 h 2178424"/>
              <a:gd name="connsiteX6" fmla="*/ 826994 w 4625788"/>
              <a:gd name="connsiteY6" fmla="*/ 510988 h 2178424"/>
              <a:gd name="connsiteX7" fmla="*/ 860612 w 4625788"/>
              <a:gd name="connsiteY7" fmla="*/ 457200 h 2178424"/>
              <a:gd name="connsiteX8" fmla="*/ 786653 w 4625788"/>
              <a:gd name="connsiteY8" fmla="*/ 329453 h 2178424"/>
              <a:gd name="connsiteX9" fmla="*/ 860612 w 4625788"/>
              <a:gd name="connsiteY9" fmla="*/ 26894 h 2178424"/>
              <a:gd name="connsiteX10" fmla="*/ 1001806 w 4625788"/>
              <a:gd name="connsiteY10" fmla="*/ 0 h 2178424"/>
              <a:gd name="connsiteX11" fmla="*/ 1129553 w 4625788"/>
              <a:gd name="connsiteY11" fmla="*/ 174812 h 2178424"/>
              <a:gd name="connsiteX12" fmla="*/ 1196788 w 4625788"/>
              <a:gd name="connsiteY12" fmla="*/ 174812 h 2178424"/>
              <a:gd name="connsiteX13" fmla="*/ 1351430 w 4625788"/>
              <a:gd name="connsiteY13" fmla="*/ 235324 h 2178424"/>
              <a:gd name="connsiteX14" fmla="*/ 1297641 w 4625788"/>
              <a:gd name="connsiteY14" fmla="*/ 268941 h 2178424"/>
              <a:gd name="connsiteX15" fmla="*/ 1297641 w 4625788"/>
              <a:gd name="connsiteY15" fmla="*/ 437029 h 2178424"/>
              <a:gd name="connsiteX16" fmla="*/ 1445559 w 4625788"/>
              <a:gd name="connsiteY16" fmla="*/ 584947 h 2178424"/>
              <a:gd name="connsiteX17" fmla="*/ 1539688 w 4625788"/>
              <a:gd name="connsiteY17" fmla="*/ 531159 h 2178424"/>
              <a:gd name="connsiteX18" fmla="*/ 1647265 w 4625788"/>
              <a:gd name="connsiteY18" fmla="*/ 625288 h 2178424"/>
              <a:gd name="connsiteX19" fmla="*/ 1768288 w 4625788"/>
              <a:gd name="connsiteY19" fmla="*/ 658906 h 2178424"/>
              <a:gd name="connsiteX20" fmla="*/ 1835524 w 4625788"/>
              <a:gd name="connsiteY20" fmla="*/ 773206 h 2178424"/>
              <a:gd name="connsiteX21" fmla="*/ 1969994 w 4625788"/>
              <a:gd name="connsiteY21" fmla="*/ 746312 h 2178424"/>
              <a:gd name="connsiteX22" fmla="*/ 2151530 w 4625788"/>
              <a:gd name="connsiteY22" fmla="*/ 921124 h 2178424"/>
              <a:gd name="connsiteX23" fmla="*/ 2212041 w 4625788"/>
              <a:gd name="connsiteY23" fmla="*/ 921124 h 2178424"/>
              <a:gd name="connsiteX24" fmla="*/ 2265830 w 4625788"/>
              <a:gd name="connsiteY24" fmla="*/ 1095935 h 2178424"/>
              <a:gd name="connsiteX25" fmla="*/ 2144806 w 4625788"/>
              <a:gd name="connsiteY25" fmla="*/ 1418665 h 2178424"/>
              <a:gd name="connsiteX26" fmla="*/ 2171700 w 4625788"/>
              <a:gd name="connsiteY26" fmla="*/ 1633818 h 2178424"/>
              <a:gd name="connsiteX27" fmla="*/ 2312894 w 4625788"/>
              <a:gd name="connsiteY27" fmla="*/ 1559859 h 2178424"/>
              <a:gd name="connsiteX28" fmla="*/ 2312894 w 4625788"/>
              <a:gd name="connsiteY28" fmla="*/ 1452282 h 2178424"/>
              <a:gd name="connsiteX29" fmla="*/ 2480982 w 4625788"/>
              <a:gd name="connsiteY29" fmla="*/ 1149724 h 2178424"/>
              <a:gd name="connsiteX30" fmla="*/ 2669241 w 4625788"/>
              <a:gd name="connsiteY30" fmla="*/ 1109382 h 2178424"/>
              <a:gd name="connsiteX31" fmla="*/ 2689412 w 4625788"/>
              <a:gd name="connsiteY31" fmla="*/ 1203512 h 2178424"/>
              <a:gd name="connsiteX32" fmla="*/ 2743200 w 4625788"/>
              <a:gd name="connsiteY32" fmla="*/ 1223682 h 2178424"/>
              <a:gd name="connsiteX33" fmla="*/ 2844053 w 4625788"/>
              <a:gd name="connsiteY33" fmla="*/ 1459006 h 2178424"/>
              <a:gd name="connsiteX34" fmla="*/ 2790265 w 4625788"/>
              <a:gd name="connsiteY34" fmla="*/ 1532965 h 2178424"/>
              <a:gd name="connsiteX35" fmla="*/ 2870947 w 4625788"/>
              <a:gd name="connsiteY35" fmla="*/ 1606924 h 2178424"/>
              <a:gd name="connsiteX36" fmla="*/ 2897841 w 4625788"/>
              <a:gd name="connsiteY36" fmla="*/ 1539688 h 2178424"/>
              <a:gd name="connsiteX37" fmla="*/ 3079377 w 4625788"/>
              <a:gd name="connsiteY37" fmla="*/ 1492624 h 2178424"/>
              <a:gd name="connsiteX38" fmla="*/ 3254188 w 4625788"/>
              <a:gd name="connsiteY38" fmla="*/ 1687606 h 2178424"/>
              <a:gd name="connsiteX39" fmla="*/ 3227294 w 4625788"/>
              <a:gd name="connsiteY39" fmla="*/ 1727947 h 2178424"/>
              <a:gd name="connsiteX40" fmla="*/ 3267635 w 4625788"/>
              <a:gd name="connsiteY40" fmla="*/ 1808629 h 2178424"/>
              <a:gd name="connsiteX41" fmla="*/ 3281082 w 4625788"/>
              <a:gd name="connsiteY41" fmla="*/ 1902759 h 2178424"/>
              <a:gd name="connsiteX42" fmla="*/ 3402106 w 4625788"/>
              <a:gd name="connsiteY42" fmla="*/ 1929653 h 2178424"/>
              <a:gd name="connsiteX43" fmla="*/ 3516406 w 4625788"/>
              <a:gd name="connsiteY43" fmla="*/ 2064124 h 2178424"/>
              <a:gd name="connsiteX44" fmla="*/ 3825688 w 4625788"/>
              <a:gd name="connsiteY44" fmla="*/ 1687606 h 2178424"/>
              <a:gd name="connsiteX45" fmla="*/ 3886200 w 4625788"/>
              <a:gd name="connsiteY45" fmla="*/ 1721224 h 2178424"/>
              <a:gd name="connsiteX46" fmla="*/ 4007224 w 4625788"/>
              <a:gd name="connsiteY46" fmla="*/ 1653988 h 2178424"/>
              <a:gd name="connsiteX47" fmla="*/ 4007224 w 4625788"/>
              <a:gd name="connsiteY47" fmla="*/ 1559859 h 2178424"/>
              <a:gd name="connsiteX48" fmla="*/ 4047565 w 4625788"/>
              <a:gd name="connsiteY48" fmla="*/ 1526241 h 2178424"/>
              <a:gd name="connsiteX49" fmla="*/ 4161865 w 4625788"/>
              <a:gd name="connsiteY49" fmla="*/ 1539688 h 2178424"/>
              <a:gd name="connsiteX50" fmla="*/ 4188759 w 4625788"/>
              <a:gd name="connsiteY50" fmla="*/ 1600200 h 2178424"/>
              <a:gd name="connsiteX51" fmla="*/ 4282888 w 4625788"/>
              <a:gd name="connsiteY51" fmla="*/ 1546412 h 2178424"/>
              <a:gd name="connsiteX52" fmla="*/ 4410635 w 4625788"/>
              <a:gd name="connsiteY52" fmla="*/ 1983441 h 2178424"/>
              <a:gd name="connsiteX53" fmla="*/ 4410635 w 4625788"/>
              <a:gd name="connsiteY53" fmla="*/ 1983441 h 2178424"/>
              <a:gd name="connsiteX54" fmla="*/ 4450977 w 4625788"/>
              <a:gd name="connsiteY54" fmla="*/ 1902759 h 2178424"/>
              <a:gd name="connsiteX55" fmla="*/ 4531659 w 4625788"/>
              <a:gd name="connsiteY55" fmla="*/ 1842247 h 2178424"/>
              <a:gd name="connsiteX56" fmla="*/ 4625788 w 4625788"/>
              <a:gd name="connsiteY56" fmla="*/ 1990165 h 2178424"/>
              <a:gd name="connsiteX57" fmla="*/ 4625788 w 4625788"/>
              <a:gd name="connsiteY57" fmla="*/ 2171700 h 2178424"/>
              <a:gd name="connsiteX58" fmla="*/ 13447 w 4625788"/>
              <a:gd name="connsiteY58" fmla="*/ 2178424 h 2178424"/>
              <a:gd name="connsiteX59" fmla="*/ 0 w 4625788"/>
              <a:gd name="connsiteY59" fmla="*/ 1028700 h 2178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625788" h="2178424">
                <a:moveTo>
                  <a:pt x="0" y="1028700"/>
                </a:moveTo>
                <a:lnTo>
                  <a:pt x="242047" y="894229"/>
                </a:lnTo>
                <a:lnTo>
                  <a:pt x="309282" y="705971"/>
                </a:lnTo>
                <a:lnTo>
                  <a:pt x="342900" y="551329"/>
                </a:lnTo>
                <a:lnTo>
                  <a:pt x="537882" y="349624"/>
                </a:lnTo>
                <a:lnTo>
                  <a:pt x="625288" y="443753"/>
                </a:lnTo>
                <a:lnTo>
                  <a:pt x="826994" y="510988"/>
                </a:lnTo>
                <a:lnTo>
                  <a:pt x="860612" y="457200"/>
                </a:lnTo>
                <a:lnTo>
                  <a:pt x="786653" y="329453"/>
                </a:lnTo>
                <a:lnTo>
                  <a:pt x="860612" y="26894"/>
                </a:lnTo>
                <a:lnTo>
                  <a:pt x="1001806" y="0"/>
                </a:lnTo>
                <a:lnTo>
                  <a:pt x="1129553" y="174812"/>
                </a:lnTo>
                <a:lnTo>
                  <a:pt x="1196788" y="174812"/>
                </a:lnTo>
                <a:lnTo>
                  <a:pt x="1351430" y="235324"/>
                </a:lnTo>
                <a:lnTo>
                  <a:pt x="1297641" y="268941"/>
                </a:lnTo>
                <a:lnTo>
                  <a:pt x="1297641" y="437029"/>
                </a:lnTo>
                <a:lnTo>
                  <a:pt x="1445559" y="584947"/>
                </a:lnTo>
                <a:lnTo>
                  <a:pt x="1539688" y="531159"/>
                </a:lnTo>
                <a:lnTo>
                  <a:pt x="1647265" y="625288"/>
                </a:lnTo>
                <a:lnTo>
                  <a:pt x="1768288" y="658906"/>
                </a:lnTo>
                <a:lnTo>
                  <a:pt x="1835524" y="773206"/>
                </a:lnTo>
                <a:lnTo>
                  <a:pt x="1969994" y="746312"/>
                </a:lnTo>
                <a:lnTo>
                  <a:pt x="2151530" y="921124"/>
                </a:lnTo>
                <a:lnTo>
                  <a:pt x="2212041" y="921124"/>
                </a:lnTo>
                <a:lnTo>
                  <a:pt x="2265830" y="1095935"/>
                </a:lnTo>
                <a:lnTo>
                  <a:pt x="2144806" y="1418665"/>
                </a:lnTo>
                <a:lnTo>
                  <a:pt x="2171700" y="1633818"/>
                </a:lnTo>
                <a:lnTo>
                  <a:pt x="2312894" y="1559859"/>
                </a:lnTo>
                <a:lnTo>
                  <a:pt x="2312894" y="1452282"/>
                </a:lnTo>
                <a:lnTo>
                  <a:pt x="2480982" y="1149724"/>
                </a:lnTo>
                <a:lnTo>
                  <a:pt x="2669241" y="1109382"/>
                </a:lnTo>
                <a:lnTo>
                  <a:pt x="2689412" y="1203512"/>
                </a:lnTo>
                <a:lnTo>
                  <a:pt x="2743200" y="1223682"/>
                </a:lnTo>
                <a:lnTo>
                  <a:pt x="2844053" y="1459006"/>
                </a:lnTo>
                <a:lnTo>
                  <a:pt x="2790265" y="1532965"/>
                </a:lnTo>
                <a:lnTo>
                  <a:pt x="2870947" y="1606924"/>
                </a:lnTo>
                <a:lnTo>
                  <a:pt x="2897841" y="1539688"/>
                </a:lnTo>
                <a:lnTo>
                  <a:pt x="3079377" y="1492624"/>
                </a:lnTo>
                <a:lnTo>
                  <a:pt x="3254188" y="1687606"/>
                </a:lnTo>
                <a:lnTo>
                  <a:pt x="3227294" y="1727947"/>
                </a:lnTo>
                <a:lnTo>
                  <a:pt x="3267635" y="1808629"/>
                </a:lnTo>
                <a:lnTo>
                  <a:pt x="3281082" y="1902759"/>
                </a:lnTo>
                <a:lnTo>
                  <a:pt x="3402106" y="1929653"/>
                </a:lnTo>
                <a:lnTo>
                  <a:pt x="3516406" y="2064124"/>
                </a:lnTo>
                <a:lnTo>
                  <a:pt x="3825688" y="1687606"/>
                </a:lnTo>
                <a:lnTo>
                  <a:pt x="3886200" y="1721224"/>
                </a:lnTo>
                <a:lnTo>
                  <a:pt x="4007224" y="1653988"/>
                </a:lnTo>
                <a:lnTo>
                  <a:pt x="4007224" y="1559859"/>
                </a:lnTo>
                <a:lnTo>
                  <a:pt x="4047565" y="1526241"/>
                </a:lnTo>
                <a:lnTo>
                  <a:pt x="4161865" y="1539688"/>
                </a:lnTo>
                <a:lnTo>
                  <a:pt x="4188759" y="1600200"/>
                </a:lnTo>
                <a:lnTo>
                  <a:pt x="4282888" y="1546412"/>
                </a:lnTo>
                <a:lnTo>
                  <a:pt x="4410635" y="1983441"/>
                </a:lnTo>
                <a:lnTo>
                  <a:pt x="4410635" y="1983441"/>
                </a:lnTo>
                <a:lnTo>
                  <a:pt x="4450977" y="1902759"/>
                </a:lnTo>
                <a:lnTo>
                  <a:pt x="4531659" y="1842247"/>
                </a:lnTo>
                <a:lnTo>
                  <a:pt x="4625788" y="1990165"/>
                </a:lnTo>
                <a:lnTo>
                  <a:pt x="4625788" y="2171700"/>
                </a:lnTo>
                <a:lnTo>
                  <a:pt x="13447" y="2178424"/>
                </a:lnTo>
                <a:lnTo>
                  <a:pt x="0" y="1028700"/>
                </a:lnTo>
                <a:close/>
              </a:path>
            </a:pathLst>
          </a:custGeom>
          <a:solidFill>
            <a:srgbClr val="F9E1F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947738" y="3727450"/>
            <a:ext cx="874712" cy="1614488"/>
          </a:xfrm>
          <a:custGeom>
            <a:avLst/>
            <a:gdLst>
              <a:gd name="connsiteX0" fmla="*/ 0 w 874058"/>
              <a:gd name="connsiteY0" fmla="*/ 13447 h 1613647"/>
              <a:gd name="connsiteX1" fmla="*/ 188258 w 874058"/>
              <a:gd name="connsiteY1" fmla="*/ 0 h 1613647"/>
              <a:gd name="connsiteX2" fmla="*/ 356347 w 874058"/>
              <a:gd name="connsiteY2" fmla="*/ 121024 h 1613647"/>
              <a:gd name="connsiteX3" fmla="*/ 551329 w 874058"/>
              <a:gd name="connsiteY3" fmla="*/ 181536 h 1613647"/>
              <a:gd name="connsiteX4" fmla="*/ 537882 w 874058"/>
              <a:gd name="connsiteY4" fmla="*/ 275665 h 1613647"/>
              <a:gd name="connsiteX5" fmla="*/ 692523 w 874058"/>
              <a:gd name="connsiteY5" fmla="*/ 316006 h 1613647"/>
              <a:gd name="connsiteX6" fmla="*/ 766482 w 874058"/>
              <a:gd name="connsiteY6" fmla="*/ 282389 h 1613647"/>
              <a:gd name="connsiteX7" fmla="*/ 800100 w 874058"/>
              <a:gd name="connsiteY7" fmla="*/ 309283 h 1613647"/>
              <a:gd name="connsiteX8" fmla="*/ 786653 w 874058"/>
              <a:gd name="connsiteY8" fmla="*/ 443753 h 1613647"/>
              <a:gd name="connsiteX9" fmla="*/ 874058 w 874058"/>
              <a:gd name="connsiteY9" fmla="*/ 632012 h 1613647"/>
              <a:gd name="connsiteX10" fmla="*/ 773206 w 874058"/>
              <a:gd name="connsiteY10" fmla="*/ 927847 h 1613647"/>
              <a:gd name="connsiteX11" fmla="*/ 840441 w 874058"/>
              <a:gd name="connsiteY11" fmla="*/ 1021977 h 1613647"/>
              <a:gd name="connsiteX12" fmla="*/ 806823 w 874058"/>
              <a:gd name="connsiteY12" fmla="*/ 1102659 h 1613647"/>
              <a:gd name="connsiteX13" fmla="*/ 611841 w 874058"/>
              <a:gd name="connsiteY13" fmla="*/ 1042147 h 1613647"/>
              <a:gd name="connsiteX14" fmla="*/ 551329 w 874058"/>
              <a:gd name="connsiteY14" fmla="*/ 948018 h 1613647"/>
              <a:gd name="connsiteX15" fmla="*/ 349623 w 874058"/>
              <a:gd name="connsiteY15" fmla="*/ 1149724 h 1613647"/>
              <a:gd name="connsiteX16" fmla="*/ 228600 w 874058"/>
              <a:gd name="connsiteY16" fmla="*/ 1499347 h 1613647"/>
              <a:gd name="connsiteX17" fmla="*/ 0 w 874058"/>
              <a:gd name="connsiteY17" fmla="*/ 1613647 h 1613647"/>
              <a:gd name="connsiteX18" fmla="*/ 0 w 874058"/>
              <a:gd name="connsiteY18" fmla="*/ 13447 h 161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74058" h="1613647">
                <a:moveTo>
                  <a:pt x="0" y="13447"/>
                </a:moveTo>
                <a:lnTo>
                  <a:pt x="188258" y="0"/>
                </a:lnTo>
                <a:lnTo>
                  <a:pt x="356347" y="121024"/>
                </a:lnTo>
                <a:lnTo>
                  <a:pt x="551329" y="181536"/>
                </a:lnTo>
                <a:lnTo>
                  <a:pt x="537882" y="275665"/>
                </a:lnTo>
                <a:lnTo>
                  <a:pt x="692523" y="316006"/>
                </a:lnTo>
                <a:lnTo>
                  <a:pt x="766482" y="282389"/>
                </a:lnTo>
                <a:lnTo>
                  <a:pt x="800100" y="309283"/>
                </a:lnTo>
                <a:lnTo>
                  <a:pt x="786653" y="443753"/>
                </a:lnTo>
                <a:lnTo>
                  <a:pt x="874058" y="632012"/>
                </a:lnTo>
                <a:lnTo>
                  <a:pt x="773206" y="927847"/>
                </a:lnTo>
                <a:lnTo>
                  <a:pt x="840441" y="1021977"/>
                </a:lnTo>
                <a:lnTo>
                  <a:pt x="806823" y="1102659"/>
                </a:lnTo>
                <a:lnTo>
                  <a:pt x="611841" y="1042147"/>
                </a:lnTo>
                <a:lnTo>
                  <a:pt x="551329" y="948018"/>
                </a:lnTo>
                <a:lnTo>
                  <a:pt x="349623" y="1149724"/>
                </a:lnTo>
                <a:lnTo>
                  <a:pt x="228600" y="1499347"/>
                </a:lnTo>
                <a:lnTo>
                  <a:pt x="0" y="1613647"/>
                </a:lnTo>
                <a:lnTo>
                  <a:pt x="0" y="13447"/>
                </a:lnTo>
                <a:close/>
              </a:path>
            </a:pathLst>
          </a:custGeom>
          <a:solidFill>
            <a:srgbClr val="F9E1F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941388" y="1898650"/>
            <a:ext cx="1143000" cy="2447925"/>
          </a:xfrm>
          <a:custGeom>
            <a:avLst/>
            <a:gdLst>
              <a:gd name="connsiteX0" fmla="*/ 0 w 1143000"/>
              <a:gd name="connsiteY0" fmla="*/ 0 h 2447365"/>
              <a:gd name="connsiteX1" fmla="*/ 652182 w 1143000"/>
              <a:gd name="connsiteY1" fmla="*/ 13447 h 2447365"/>
              <a:gd name="connsiteX2" fmla="*/ 732865 w 1143000"/>
              <a:gd name="connsiteY2" fmla="*/ 154642 h 2447365"/>
              <a:gd name="connsiteX3" fmla="*/ 692524 w 1143000"/>
              <a:gd name="connsiteY3" fmla="*/ 255495 h 2447365"/>
              <a:gd name="connsiteX4" fmla="*/ 726141 w 1143000"/>
              <a:gd name="connsiteY4" fmla="*/ 342900 h 2447365"/>
              <a:gd name="connsiteX5" fmla="*/ 914400 w 1143000"/>
              <a:gd name="connsiteY5" fmla="*/ 322730 h 2447365"/>
              <a:gd name="connsiteX6" fmla="*/ 954741 w 1143000"/>
              <a:gd name="connsiteY6" fmla="*/ 389965 h 2447365"/>
              <a:gd name="connsiteX7" fmla="*/ 894230 w 1143000"/>
              <a:gd name="connsiteY7" fmla="*/ 524436 h 2447365"/>
              <a:gd name="connsiteX8" fmla="*/ 786653 w 1143000"/>
              <a:gd name="connsiteY8" fmla="*/ 699247 h 2447365"/>
              <a:gd name="connsiteX9" fmla="*/ 833718 w 1143000"/>
              <a:gd name="connsiteY9" fmla="*/ 773206 h 2447365"/>
              <a:gd name="connsiteX10" fmla="*/ 759759 w 1143000"/>
              <a:gd name="connsiteY10" fmla="*/ 813547 h 2447365"/>
              <a:gd name="connsiteX11" fmla="*/ 853888 w 1143000"/>
              <a:gd name="connsiteY11" fmla="*/ 1069042 h 2447365"/>
              <a:gd name="connsiteX12" fmla="*/ 880782 w 1143000"/>
              <a:gd name="connsiteY12" fmla="*/ 1169895 h 2447365"/>
              <a:gd name="connsiteX13" fmla="*/ 961465 w 1143000"/>
              <a:gd name="connsiteY13" fmla="*/ 1176618 h 2447365"/>
              <a:gd name="connsiteX14" fmla="*/ 1021977 w 1143000"/>
              <a:gd name="connsiteY14" fmla="*/ 1391771 h 2447365"/>
              <a:gd name="connsiteX15" fmla="*/ 1143000 w 1143000"/>
              <a:gd name="connsiteY15" fmla="*/ 1627095 h 2447365"/>
              <a:gd name="connsiteX16" fmla="*/ 1069041 w 1143000"/>
              <a:gd name="connsiteY16" fmla="*/ 1801906 h 2447365"/>
              <a:gd name="connsiteX17" fmla="*/ 1102659 w 1143000"/>
              <a:gd name="connsiteY17" fmla="*/ 2151530 h 2447365"/>
              <a:gd name="connsiteX18" fmla="*/ 1001806 w 1143000"/>
              <a:gd name="connsiteY18" fmla="*/ 2440642 h 2447365"/>
              <a:gd name="connsiteX19" fmla="*/ 867335 w 1143000"/>
              <a:gd name="connsiteY19" fmla="*/ 2447365 h 2447365"/>
              <a:gd name="connsiteX20" fmla="*/ 773206 w 1143000"/>
              <a:gd name="connsiteY20" fmla="*/ 2259106 h 2447365"/>
              <a:gd name="connsiteX21" fmla="*/ 806824 w 1143000"/>
              <a:gd name="connsiteY21" fmla="*/ 2131359 h 2447365"/>
              <a:gd name="connsiteX22" fmla="*/ 779930 w 1143000"/>
              <a:gd name="connsiteY22" fmla="*/ 2117912 h 2447365"/>
              <a:gd name="connsiteX23" fmla="*/ 672353 w 1143000"/>
              <a:gd name="connsiteY23" fmla="*/ 2151530 h 2447365"/>
              <a:gd name="connsiteX24" fmla="*/ 558053 w 1143000"/>
              <a:gd name="connsiteY24" fmla="*/ 2111189 h 2447365"/>
              <a:gd name="connsiteX25" fmla="*/ 558053 w 1143000"/>
              <a:gd name="connsiteY25" fmla="*/ 1990165 h 2447365"/>
              <a:gd name="connsiteX26" fmla="*/ 349624 w 1143000"/>
              <a:gd name="connsiteY26" fmla="*/ 1949824 h 2447365"/>
              <a:gd name="connsiteX27" fmla="*/ 181535 w 1143000"/>
              <a:gd name="connsiteY27" fmla="*/ 1828800 h 2447365"/>
              <a:gd name="connsiteX28" fmla="*/ 53788 w 1143000"/>
              <a:gd name="connsiteY28" fmla="*/ 1875865 h 2447365"/>
              <a:gd name="connsiteX29" fmla="*/ 13447 w 1143000"/>
              <a:gd name="connsiteY29" fmla="*/ 1842247 h 2447365"/>
              <a:gd name="connsiteX30" fmla="*/ 0 w 1143000"/>
              <a:gd name="connsiteY30" fmla="*/ 0 h 2447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143000" h="2447365">
                <a:moveTo>
                  <a:pt x="0" y="0"/>
                </a:moveTo>
                <a:lnTo>
                  <a:pt x="652182" y="13447"/>
                </a:lnTo>
                <a:lnTo>
                  <a:pt x="732865" y="154642"/>
                </a:lnTo>
                <a:lnTo>
                  <a:pt x="692524" y="255495"/>
                </a:lnTo>
                <a:lnTo>
                  <a:pt x="726141" y="342900"/>
                </a:lnTo>
                <a:lnTo>
                  <a:pt x="914400" y="322730"/>
                </a:lnTo>
                <a:lnTo>
                  <a:pt x="954741" y="389965"/>
                </a:lnTo>
                <a:lnTo>
                  <a:pt x="894230" y="524436"/>
                </a:lnTo>
                <a:lnTo>
                  <a:pt x="786653" y="699247"/>
                </a:lnTo>
                <a:lnTo>
                  <a:pt x="833718" y="773206"/>
                </a:lnTo>
                <a:lnTo>
                  <a:pt x="759759" y="813547"/>
                </a:lnTo>
                <a:lnTo>
                  <a:pt x="853888" y="1069042"/>
                </a:lnTo>
                <a:lnTo>
                  <a:pt x="880782" y="1169895"/>
                </a:lnTo>
                <a:lnTo>
                  <a:pt x="961465" y="1176618"/>
                </a:lnTo>
                <a:lnTo>
                  <a:pt x="1021977" y="1391771"/>
                </a:lnTo>
                <a:lnTo>
                  <a:pt x="1143000" y="1627095"/>
                </a:lnTo>
                <a:lnTo>
                  <a:pt x="1069041" y="1801906"/>
                </a:lnTo>
                <a:lnTo>
                  <a:pt x="1102659" y="2151530"/>
                </a:lnTo>
                <a:lnTo>
                  <a:pt x="1001806" y="2440642"/>
                </a:lnTo>
                <a:lnTo>
                  <a:pt x="867335" y="2447365"/>
                </a:lnTo>
                <a:lnTo>
                  <a:pt x="773206" y="2259106"/>
                </a:lnTo>
                <a:lnTo>
                  <a:pt x="806824" y="2131359"/>
                </a:lnTo>
                <a:lnTo>
                  <a:pt x="779930" y="2117912"/>
                </a:lnTo>
                <a:lnTo>
                  <a:pt x="672353" y="2151530"/>
                </a:lnTo>
                <a:lnTo>
                  <a:pt x="558053" y="2111189"/>
                </a:lnTo>
                <a:lnTo>
                  <a:pt x="558053" y="1990165"/>
                </a:lnTo>
                <a:lnTo>
                  <a:pt x="349624" y="1949824"/>
                </a:lnTo>
                <a:lnTo>
                  <a:pt x="181535" y="1828800"/>
                </a:lnTo>
                <a:lnTo>
                  <a:pt x="53788" y="1875865"/>
                </a:lnTo>
                <a:lnTo>
                  <a:pt x="13447" y="1842247"/>
                </a:lnTo>
                <a:cubicBezTo>
                  <a:pt x="8965" y="1228165"/>
                  <a:pt x="4482" y="614082"/>
                  <a:pt x="0" y="0"/>
                </a:cubicBezTo>
                <a:close/>
              </a:path>
            </a:pathLst>
          </a:custGeom>
          <a:solidFill>
            <a:srgbClr val="F9E1F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1573213" y="1892300"/>
            <a:ext cx="3557587" cy="1184275"/>
          </a:xfrm>
          <a:custGeom>
            <a:avLst/>
            <a:gdLst>
              <a:gd name="connsiteX0" fmla="*/ 0 w 3556747"/>
              <a:gd name="connsiteY0" fmla="*/ 0 h 1183341"/>
              <a:gd name="connsiteX1" fmla="*/ 3556747 w 3556747"/>
              <a:gd name="connsiteY1" fmla="*/ 0 h 1183341"/>
              <a:gd name="connsiteX2" fmla="*/ 3509682 w 3556747"/>
              <a:gd name="connsiteY2" fmla="*/ 316006 h 1183341"/>
              <a:gd name="connsiteX3" fmla="*/ 2951629 w 3556747"/>
              <a:gd name="connsiteY3" fmla="*/ 235323 h 1183341"/>
              <a:gd name="connsiteX4" fmla="*/ 2790265 w 3556747"/>
              <a:gd name="connsiteY4" fmla="*/ 141194 h 1183341"/>
              <a:gd name="connsiteX5" fmla="*/ 2675965 w 3556747"/>
              <a:gd name="connsiteY5" fmla="*/ 168088 h 1183341"/>
              <a:gd name="connsiteX6" fmla="*/ 2534770 w 3556747"/>
              <a:gd name="connsiteY6" fmla="*/ 94129 h 1183341"/>
              <a:gd name="connsiteX7" fmla="*/ 2581835 w 3556747"/>
              <a:gd name="connsiteY7" fmla="*/ 242047 h 1183341"/>
              <a:gd name="connsiteX8" fmla="*/ 2413747 w 3556747"/>
              <a:gd name="connsiteY8" fmla="*/ 457200 h 1183341"/>
              <a:gd name="connsiteX9" fmla="*/ 2259106 w 3556747"/>
              <a:gd name="connsiteY9" fmla="*/ 450476 h 1183341"/>
              <a:gd name="connsiteX10" fmla="*/ 2178423 w 3556747"/>
              <a:gd name="connsiteY10" fmla="*/ 537882 h 1183341"/>
              <a:gd name="connsiteX11" fmla="*/ 2091018 w 3556747"/>
              <a:gd name="connsiteY11" fmla="*/ 369794 h 1183341"/>
              <a:gd name="connsiteX12" fmla="*/ 2037229 w 3556747"/>
              <a:gd name="connsiteY12" fmla="*/ 450476 h 1183341"/>
              <a:gd name="connsiteX13" fmla="*/ 1996888 w 3556747"/>
              <a:gd name="connsiteY13" fmla="*/ 645459 h 1183341"/>
              <a:gd name="connsiteX14" fmla="*/ 1929653 w 3556747"/>
              <a:gd name="connsiteY14" fmla="*/ 685800 h 1183341"/>
              <a:gd name="connsiteX15" fmla="*/ 1869141 w 3556747"/>
              <a:gd name="connsiteY15" fmla="*/ 652182 h 1183341"/>
              <a:gd name="connsiteX16" fmla="*/ 1633818 w 3556747"/>
              <a:gd name="connsiteY16" fmla="*/ 692523 h 1183341"/>
              <a:gd name="connsiteX17" fmla="*/ 1035423 w 3556747"/>
              <a:gd name="connsiteY17" fmla="*/ 1001806 h 1183341"/>
              <a:gd name="connsiteX18" fmla="*/ 732865 w 3556747"/>
              <a:gd name="connsiteY18" fmla="*/ 948018 h 1183341"/>
              <a:gd name="connsiteX19" fmla="*/ 625288 w 3556747"/>
              <a:gd name="connsiteY19" fmla="*/ 1028700 h 1183341"/>
              <a:gd name="connsiteX20" fmla="*/ 410135 w 3556747"/>
              <a:gd name="connsiteY20" fmla="*/ 826994 h 1183341"/>
              <a:gd name="connsiteX21" fmla="*/ 309282 w 3556747"/>
              <a:gd name="connsiteY21" fmla="*/ 1129553 h 1183341"/>
              <a:gd name="connsiteX22" fmla="*/ 329453 w 3556747"/>
              <a:gd name="connsiteY22" fmla="*/ 1183341 h 1183341"/>
              <a:gd name="connsiteX23" fmla="*/ 221876 w 3556747"/>
              <a:gd name="connsiteY23" fmla="*/ 1156447 h 1183341"/>
              <a:gd name="connsiteX24" fmla="*/ 100853 w 3556747"/>
              <a:gd name="connsiteY24" fmla="*/ 806823 h 1183341"/>
              <a:gd name="connsiteX25" fmla="*/ 221876 w 3556747"/>
              <a:gd name="connsiteY25" fmla="*/ 753035 h 1183341"/>
              <a:gd name="connsiteX26" fmla="*/ 141194 w 3556747"/>
              <a:gd name="connsiteY26" fmla="*/ 705970 h 1183341"/>
              <a:gd name="connsiteX27" fmla="*/ 329453 w 3556747"/>
              <a:gd name="connsiteY27" fmla="*/ 403412 h 1183341"/>
              <a:gd name="connsiteX28" fmla="*/ 282388 w 3556747"/>
              <a:gd name="connsiteY28" fmla="*/ 322729 h 1183341"/>
              <a:gd name="connsiteX29" fmla="*/ 73959 w 3556747"/>
              <a:gd name="connsiteY29" fmla="*/ 342900 h 1183341"/>
              <a:gd name="connsiteX30" fmla="*/ 47065 w 3556747"/>
              <a:gd name="connsiteY30" fmla="*/ 242047 h 1183341"/>
              <a:gd name="connsiteX31" fmla="*/ 94129 w 3556747"/>
              <a:gd name="connsiteY31" fmla="*/ 141194 h 1183341"/>
              <a:gd name="connsiteX32" fmla="*/ 0 w 3556747"/>
              <a:gd name="connsiteY32" fmla="*/ 0 h 1183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56747" h="1183341">
                <a:moveTo>
                  <a:pt x="0" y="0"/>
                </a:moveTo>
                <a:lnTo>
                  <a:pt x="3556747" y="0"/>
                </a:lnTo>
                <a:lnTo>
                  <a:pt x="3509682" y="316006"/>
                </a:lnTo>
                <a:lnTo>
                  <a:pt x="2951629" y="235323"/>
                </a:lnTo>
                <a:lnTo>
                  <a:pt x="2790265" y="141194"/>
                </a:lnTo>
                <a:lnTo>
                  <a:pt x="2675965" y="168088"/>
                </a:lnTo>
                <a:lnTo>
                  <a:pt x="2534770" y="94129"/>
                </a:lnTo>
                <a:lnTo>
                  <a:pt x="2581835" y="242047"/>
                </a:lnTo>
                <a:lnTo>
                  <a:pt x="2413747" y="457200"/>
                </a:lnTo>
                <a:lnTo>
                  <a:pt x="2259106" y="450476"/>
                </a:lnTo>
                <a:lnTo>
                  <a:pt x="2178423" y="537882"/>
                </a:lnTo>
                <a:lnTo>
                  <a:pt x="2091018" y="369794"/>
                </a:lnTo>
                <a:lnTo>
                  <a:pt x="2037229" y="450476"/>
                </a:lnTo>
                <a:lnTo>
                  <a:pt x="1996888" y="645459"/>
                </a:lnTo>
                <a:lnTo>
                  <a:pt x="1929653" y="685800"/>
                </a:lnTo>
                <a:lnTo>
                  <a:pt x="1869141" y="652182"/>
                </a:lnTo>
                <a:lnTo>
                  <a:pt x="1633818" y="692523"/>
                </a:lnTo>
                <a:lnTo>
                  <a:pt x="1035423" y="1001806"/>
                </a:lnTo>
                <a:lnTo>
                  <a:pt x="732865" y="948018"/>
                </a:lnTo>
                <a:lnTo>
                  <a:pt x="625288" y="1028700"/>
                </a:lnTo>
                <a:lnTo>
                  <a:pt x="410135" y="826994"/>
                </a:lnTo>
                <a:lnTo>
                  <a:pt x="309282" y="1129553"/>
                </a:lnTo>
                <a:lnTo>
                  <a:pt x="329453" y="1183341"/>
                </a:lnTo>
                <a:lnTo>
                  <a:pt x="221876" y="1156447"/>
                </a:lnTo>
                <a:lnTo>
                  <a:pt x="100853" y="806823"/>
                </a:lnTo>
                <a:lnTo>
                  <a:pt x="221876" y="753035"/>
                </a:lnTo>
                <a:lnTo>
                  <a:pt x="141194" y="705970"/>
                </a:lnTo>
                <a:lnTo>
                  <a:pt x="329453" y="403412"/>
                </a:lnTo>
                <a:lnTo>
                  <a:pt x="282388" y="322729"/>
                </a:lnTo>
                <a:lnTo>
                  <a:pt x="73959" y="342900"/>
                </a:lnTo>
                <a:lnTo>
                  <a:pt x="47065" y="242047"/>
                </a:lnTo>
                <a:lnTo>
                  <a:pt x="94129" y="141194"/>
                </a:lnTo>
                <a:lnTo>
                  <a:pt x="0" y="0"/>
                </a:lnTo>
                <a:close/>
              </a:path>
            </a:pathLst>
          </a:custGeom>
          <a:solidFill>
            <a:srgbClr val="F9E1F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29" name="TextBox 58"/>
          <p:cNvSpPr txBox="1">
            <a:spLocks noChangeArrowheads="1"/>
          </p:cNvSpPr>
          <p:nvPr/>
        </p:nvSpPr>
        <p:spPr bwMode="auto">
          <a:xfrm>
            <a:off x="1803400" y="5464175"/>
            <a:ext cx="5619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SURREY</a:t>
            </a:r>
          </a:p>
        </p:txBody>
      </p:sp>
      <p:sp>
        <p:nvSpPr>
          <p:cNvPr id="5130" name="TextBox 58"/>
          <p:cNvSpPr txBox="1">
            <a:spLocks noChangeArrowheads="1"/>
          </p:cNvSpPr>
          <p:nvPr/>
        </p:nvSpPr>
        <p:spPr bwMode="auto">
          <a:xfrm>
            <a:off x="954088" y="4038600"/>
            <a:ext cx="71278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BERKSHIRE</a:t>
            </a:r>
          </a:p>
        </p:txBody>
      </p:sp>
      <p:sp>
        <p:nvSpPr>
          <p:cNvPr id="5131" name="TextBox 58"/>
          <p:cNvSpPr txBox="1">
            <a:spLocks noChangeArrowheads="1"/>
          </p:cNvSpPr>
          <p:nvPr/>
        </p:nvSpPr>
        <p:spPr bwMode="auto">
          <a:xfrm>
            <a:off x="1133475" y="3074988"/>
            <a:ext cx="50323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BUCKS</a:t>
            </a:r>
          </a:p>
        </p:txBody>
      </p:sp>
      <p:sp>
        <p:nvSpPr>
          <p:cNvPr id="5132" name="TextBox 58"/>
          <p:cNvSpPr txBox="1">
            <a:spLocks noChangeArrowheads="1"/>
          </p:cNvSpPr>
          <p:nvPr/>
        </p:nvSpPr>
        <p:spPr bwMode="auto">
          <a:xfrm>
            <a:off x="2255838" y="2093913"/>
            <a:ext cx="9842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HERTFORDSHIRE</a:t>
            </a:r>
          </a:p>
        </p:txBody>
      </p:sp>
      <p:sp>
        <p:nvSpPr>
          <p:cNvPr id="5133" name="TextBox 58"/>
          <p:cNvSpPr txBox="1">
            <a:spLocks noChangeArrowheads="1"/>
          </p:cNvSpPr>
          <p:nvPr/>
        </p:nvSpPr>
        <p:spPr bwMode="auto">
          <a:xfrm>
            <a:off x="7531100" y="3211513"/>
            <a:ext cx="4699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ESSEX</a:t>
            </a:r>
          </a:p>
        </p:txBody>
      </p:sp>
      <p:sp>
        <p:nvSpPr>
          <p:cNvPr id="5134" name="TextBox 58"/>
          <p:cNvSpPr txBox="1">
            <a:spLocks noChangeArrowheads="1"/>
          </p:cNvSpPr>
          <p:nvPr/>
        </p:nvSpPr>
        <p:spPr bwMode="auto">
          <a:xfrm>
            <a:off x="7005638" y="5399088"/>
            <a:ext cx="43656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KENT</a:t>
            </a:r>
          </a:p>
        </p:txBody>
      </p:sp>
      <p:sp>
        <p:nvSpPr>
          <p:cNvPr id="5135" name="Freeform 1"/>
          <p:cNvSpPr>
            <a:spLocks/>
          </p:cNvSpPr>
          <p:nvPr/>
        </p:nvSpPr>
        <p:spPr bwMode="auto">
          <a:xfrm>
            <a:off x="1916113" y="1990725"/>
            <a:ext cx="5492750" cy="4384675"/>
          </a:xfrm>
          <a:custGeom>
            <a:avLst/>
            <a:gdLst>
              <a:gd name="T0" fmla="*/ 692335 w 5493123"/>
              <a:gd name="T1" fmla="*/ 921907 h 4383741"/>
              <a:gd name="T2" fmla="*/ 1640097 w 5493123"/>
              <a:gd name="T3" fmla="*/ 551799 h 4383741"/>
              <a:gd name="T4" fmla="*/ 1908962 w 5493123"/>
              <a:gd name="T5" fmla="*/ 363378 h 4383741"/>
              <a:gd name="T6" fmla="*/ 2211441 w 5493123"/>
              <a:gd name="T7" fmla="*/ 0 h 4383741"/>
              <a:gd name="T8" fmla="*/ 3266747 w 5493123"/>
              <a:gd name="T9" fmla="*/ 222064 h 4383741"/>
              <a:gd name="T10" fmla="*/ 3159199 w 5493123"/>
              <a:gd name="T11" fmla="*/ 578715 h 4383741"/>
              <a:gd name="T12" fmla="*/ 3488564 w 5493123"/>
              <a:gd name="T13" fmla="*/ 753677 h 4383741"/>
              <a:gd name="T14" fmla="*/ 3918754 w 5493123"/>
              <a:gd name="T15" fmla="*/ 942098 h 4383741"/>
              <a:gd name="T16" fmla="*/ 4826182 w 5493123"/>
              <a:gd name="T17" fmla="*/ 666197 h 4383741"/>
              <a:gd name="T18" fmla="*/ 4994226 w 5493123"/>
              <a:gd name="T19" fmla="*/ 1002660 h 4383741"/>
              <a:gd name="T20" fmla="*/ 5390806 w 5493123"/>
              <a:gd name="T21" fmla="*/ 1500626 h 4383741"/>
              <a:gd name="T22" fmla="*/ 5216043 w 5493123"/>
              <a:gd name="T23" fmla="*/ 1709232 h 4383741"/>
              <a:gd name="T24" fmla="*/ 4953897 w 5493123"/>
              <a:gd name="T25" fmla="*/ 1877464 h 4383741"/>
              <a:gd name="T26" fmla="*/ 4879958 w 5493123"/>
              <a:gd name="T27" fmla="*/ 2099529 h 4383741"/>
              <a:gd name="T28" fmla="*/ 4557315 w 5493123"/>
              <a:gd name="T29" fmla="*/ 2240843 h 4383741"/>
              <a:gd name="T30" fmla="*/ 4167456 w 5493123"/>
              <a:gd name="T31" fmla="*/ 1897651 h 4383741"/>
              <a:gd name="T32" fmla="*/ 3737266 w 5493123"/>
              <a:gd name="T33" fmla="*/ 2119717 h 4383741"/>
              <a:gd name="T34" fmla="*/ 3320520 w 5493123"/>
              <a:gd name="T35" fmla="*/ 2052424 h 4383741"/>
              <a:gd name="T36" fmla="*/ 3239861 w 5493123"/>
              <a:gd name="T37" fmla="*/ 2247574 h 4383741"/>
              <a:gd name="T38" fmla="*/ 2923939 w 5493123"/>
              <a:gd name="T39" fmla="*/ 2072611 h 4383741"/>
              <a:gd name="T40" fmla="*/ 2460144 w 5493123"/>
              <a:gd name="T41" fmla="*/ 2240843 h 4383741"/>
              <a:gd name="T42" fmla="*/ 1976182 w 5493123"/>
              <a:gd name="T43" fmla="*/ 2476368 h 4383741"/>
              <a:gd name="T44" fmla="*/ 1653540 w 5493123"/>
              <a:gd name="T45" fmla="*/ 2287948 h 4383741"/>
              <a:gd name="T46" fmla="*/ 1498939 w 5493123"/>
              <a:gd name="T47" fmla="*/ 2247574 h 4383741"/>
              <a:gd name="T48" fmla="*/ 1324175 w 5493123"/>
              <a:gd name="T49" fmla="*/ 2409075 h 4383741"/>
              <a:gd name="T50" fmla="*/ 1525825 w 5493123"/>
              <a:gd name="T51" fmla="*/ 2409075 h 4383741"/>
              <a:gd name="T52" fmla="*/ 1693869 w 5493123"/>
              <a:gd name="T53" fmla="*/ 2341784 h 4383741"/>
              <a:gd name="T54" fmla="*/ 1868633 w 5493123"/>
              <a:gd name="T55" fmla="*/ 2476368 h 4383741"/>
              <a:gd name="T56" fmla="*/ 2171112 w 5493123"/>
              <a:gd name="T57" fmla="*/ 2375430 h 4383741"/>
              <a:gd name="T58" fmla="*/ 2554249 w 5493123"/>
              <a:gd name="T59" fmla="*/ 2079342 h 4383741"/>
              <a:gd name="T60" fmla="*/ 3078540 w 5493123"/>
              <a:gd name="T61" fmla="*/ 2086070 h 4383741"/>
              <a:gd name="T62" fmla="*/ 3320520 w 5493123"/>
              <a:gd name="T63" fmla="*/ 2234116 h 4383741"/>
              <a:gd name="T64" fmla="*/ 3797762 w 5493123"/>
              <a:gd name="T65" fmla="*/ 2160093 h 4383741"/>
              <a:gd name="T66" fmla="*/ 4295167 w 5493123"/>
              <a:gd name="T67" fmla="*/ 2025506 h 4383741"/>
              <a:gd name="T68" fmla="*/ 4597646 w 5493123"/>
              <a:gd name="T69" fmla="*/ 2328325 h 4383741"/>
              <a:gd name="T70" fmla="*/ 4685028 w 5493123"/>
              <a:gd name="T71" fmla="*/ 2536930 h 4383741"/>
              <a:gd name="T72" fmla="*/ 4449768 w 5493123"/>
              <a:gd name="T73" fmla="*/ 2711892 h 4383741"/>
              <a:gd name="T74" fmla="*/ 4369106 w 5493123"/>
              <a:gd name="T75" fmla="*/ 3129106 h 4383741"/>
              <a:gd name="T76" fmla="*/ 4335500 w 5493123"/>
              <a:gd name="T77" fmla="*/ 3384819 h 4383741"/>
              <a:gd name="T78" fmla="*/ 4113684 w 5493123"/>
              <a:gd name="T79" fmla="*/ 3828949 h 4383741"/>
              <a:gd name="T80" fmla="*/ 3945640 w 5493123"/>
              <a:gd name="T81" fmla="*/ 4286540 h 4383741"/>
              <a:gd name="T82" fmla="*/ 3461678 w 5493123"/>
              <a:gd name="T83" fmla="*/ 4360561 h 4383741"/>
              <a:gd name="T84" fmla="*/ 3206251 w 5493123"/>
              <a:gd name="T85" fmla="*/ 3950076 h 4383741"/>
              <a:gd name="T86" fmla="*/ 3044931 w 5493123"/>
              <a:gd name="T87" fmla="*/ 3983722 h 4383741"/>
              <a:gd name="T88" fmla="*/ 2554249 w 5493123"/>
              <a:gd name="T89" fmla="*/ 4387478 h 4383741"/>
              <a:gd name="T90" fmla="*/ 2285380 w 5493123"/>
              <a:gd name="T91" fmla="*/ 4098120 h 4383741"/>
              <a:gd name="T92" fmla="*/ 1962738 w 5493123"/>
              <a:gd name="T93" fmla="*/ 3869325 h 4383741"/>
              <a:gd name="T94" fmla="*/ 1828304 w 5493123"/>
              <a:gd name="T95" fmla="*/ 3855866 h 4383741"/>
              <a:gd name="T96" fmla="*/ 1700592 w 5493123"/>
              <a:gd name="T97" fmla="*/ 3431924 h 4383741"/>
              <a:gd name="T98" fmla="*/ 1243517 w 5493123"/>
              <a:gd name="T99" fmla="*/ 3976994 h 4383741"/>
              <a:gd name="T100" fmla="*/ 1243517 w 5493123"/>
              <a:gd name="T101" fmla="*/ 3270420 h 4383741"/>
              <a:gd name="T102" fmla="*/ 793160 w 5493123"/>
              <a:gd name="T103" fmla="*/ 2994521 h 4383741"/>
              <a:gd name="T104" fmla="*/ 322641 w 5493123"/>
              <a:gd name="T105" fmla="*/ 2779185 h 4383741"/>
              <a:gd name="T106" fmla="*/ 141154 w 5493123"/>
              <a:gd name="T107" fmla="*/ 2503285 h 4383741"/>
              <a:gd name="T108" fmla="*/ 80662 w 5493123"/>
              <a:gd name="T109" fmla="*/ 1709232 h 4383741"/>
              <a:gd name="T110" fmla="*/ 67215 w 5493123"/>
              <a:gd name="T111" fmla="*/ 753677 h 438374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493123" h="4383741">
                <a:moveTo>
                  <a:pt x="67235" y="753035"/>
                </a:moveTo>
                <a:lnTo>
                  <a:pt x="289112" y="948017"/>
                </a:lnTo>
                <a:lnTo>
                  <a:pt x="396688" y="887506"/>
                </a:lnTo>
                <a:lnTo>
                  <a:pt x="692523" y="921123"/>
                </a:lnTo>
                <a:lnTo>
                  <a:pt x="1277470" y="611841"/>
                </a:lnTo>
                <a:lnTo>
                  <a:pt x="1546412" y="571500"/>
                </a:lnTo>
                <a:lnTo>
                  <a:pt x="1586753" y="598394"/>
                </a:lnTo>
                <a:lnTo>
                  <a:pt x="1640541" y="551329"/>
                </a:lnTo>
                <a:lnTo>
                  <a:pt x="1660712" y="376517"/>
                </a:lnTo>
                <a:lnTo>
                  <a:pt x="1754841" y="275664"/>
                </a:lnTo>
                <a:lnTo>
                  <a:pt x="1801906" y="463923"/>
                </a:lnTo>
                <a:lnTo>
                  <a:pt x="1909482" y="363070"/>
                </a:lnTo>
                <a:lnTo>
                  <a:pt x="2037229" y="356347"/>
                </a:lnTo>
                <a:lnTo>
                  <a:pt x="2124635" y="295835"/>
                </a:lnTo>
                <a:lnTo>
                  <a:pt x="2245659" y="188259"/>
                </a:lnTo>
                <a:lnTo>
                  <a:pt x="2212041" y="0"/>
                </a:lnTo>
                <a:lnTo>
                  <a:pt x="2353235" y="94129"/>
                </a:lnTo>
                <a:lnTo>
                  <a:pt x="2454088" y="67235"/>
                </a:lnTo>
                <a:lnTo>
                  <a:pt x="2628900" y="141194"/>
                </a:lnTo>
                <a:lnTo>
                  <a:pt x="3267635" y="221876"/>
                </a:lnTo>
                <a:lnTo>
                  <a:pt x="3193676" y="289112"/>
                </a:lnTo>
                <a:lnTo>
                  <a:pt x="3240741" y="356347"/>
                </a:lnTo>
                <a:lnTo>
                  <a:pt x="3234018" y="470647"/>
                </a:lnTo>
                <a:lnTo>
                  <a:pt x="3160059" y="578223"/>
                </a:lnTo>
                <a:lnTo>
                  <a:pt x="3200400" y="632012"/>
                </a:lnTo>
                <a:lnTo>
                  <a:pt x="3234018" y="544606"/>
                </a:lnTo>
                <a:lnTo>
                  <a:pt x="3455894" y="618564"/>
                </a:lnTo>
                <a:lnTo>
                  <a:pt x="3489512" y="753035"/>
                </a:lnTo>
                <a:lnTo>
                  <a:pt x="3650876" y="921123"/>
                </a:lnTo>
                <a:lnTo>
                  <a:pt x="3792070" y="981635"/>
                </a:lnTo>
                <a:lnTo>
                  <a:pt x="3859306" y="988359"/>
                </a:lnTo>
                <a:lnTo>
                  <a:pt x="3919818" y="941294"/>
                </a:lnTo>
                <a:lnTo>
                  <a:pt x="3973606" y="907676"/>
                </a:lnTo>
                <a:lnTo>
                  <a:pt x="4195482" y="779929"/>
                </a:lnTo>
                <a:lnTo>
                  <a:pt x="4612341" y="773206"/>
                </a:lnTo>
                <a:lnTo>
                  <a:pt x="4827494" y="665629"/>
                </a:lnTo>
                <a:lnTo>
                  <a:pt x="4867835" y="726141"/>
                </a:lnTo>
                <a:lnTo>
                  <a:pt x="4881282" y="800100"/>
                </a:lnTo>
                <a:lnTo>
                  <a:pt x="4948518" y="853888"/>
                </a:lnTo>
                <a:lnTo>
                  <a:pt x="4995582" y="1001806"/>
                </a:lnTo>
                <a:lnTo>
                  <a:pt x="5103159" y="1048870"/>
                </a:lnTo>
                <a:lnTo>
                  <a:pt x="5109882" y="1143000"/>
                </a:lnTo>
                <a:lnTo>
                  <a:pt x="5298141" y="1230406"/>
                </a:lnTo>
                <a:lnTo>
                  <a:pt x="5392270" y="1499347"/>
                </a:lnTo>
                <a:lnTo>
                  <a:pt x="5493123" y="1640541"/>
                </a:lnTo>
                <a:lnTo>
                  <a:pt x="5385547" y="1701053"/>
                </a:lnTo>
                <a:lnTo>
                  <a:pt x="5311588" y="1674159"/>
                </a:lnTo>
                <a:lnTo>
                  <a:pt x="5217459" y="1707776"/>
                </a:lnTo>
                <a:lnTo>
                  <a:pt x="5076265" y="1748117"/>
                </a:lnTo>
                <a:lnTo>
                  <a:pt x="5062818" y="1869141"/>
                </a:lnTo>
                <a:lnTo>
                  <a:pt x="5035923" y="1929653"/>
                </a:lnTo>
                <a:lnTo>
                  <a:pt x="4955241" y="1875864"/>
                </a:lnTo>
                <a:lnTo>
                  <a:pt x="4888006" y="1949823"/>
                </a:lnTo>
                <a:lnTo>
                  <a:pt x="4914900" y="2017059"/>
                </a:lnTo>
                <a:lnTo>
                  <a:pt x="4867835" y="2043953"/>
                </a:lnTo>
                <a:lnTo>
                  <a:pt x="4881282" y="2097741"/>
                </a:lnTo>
                <a:lnTo>
                  <a:pt x="4753535" y="2144806"/>
                </a:lnTo>
                <a:lnTo>
                  <a:pt x="4699747" y="2212041"/>
                </a:lnTo>
                <a:lnTo>
                  <a:pt x="4645959" y="2238935"/>
                </a:lnTo>
                <a:lnTo>
                  <a:pt x="4558553" y="2238935"/>
                </a:lnTo>
                <a:lnTo>
                  <a:pt x="4518212" y="2178423"/>
                </a:lnTo>
                <a:lnTo>
                  <a:pt x="4450976" y="2023782"/>
                </a:lnTo>
                <a:lnTo>
                  <a:pt x="4323229" y="1969994"/>
                </a:lnTo>
                <a:lnTo>
                  <a:pt x="4168588" y="1896035"/>
                </a:lnTo>
                <a:lnTo>
                  <a:pt x="4114800" y="1929653"/>
                </a:lnTo>
                <a:lnTo>
                  <a:pt x="3939988" y="1943100"/>
                </a:lnTo>
                <a:lnTo>
                  <a:pt x="3792070" y="2091017"/>
                </a:lnTo>
                <a:lnTo>
                  <a:pt x="3738282" y="2117912"/>
                </a:lnTo>
                <a:lnTo>
                  <a:pt x="3550023" y="2091017"/>
                </a:lnTo>
                <a:lnTo>
                  <a:pt x="3469341" y="2124635"/>
                </a:lnTo>
                <a:lnTo>
                  <a:pt x="3361765" y="2037229"/>
                </a:lnTo>
                <a:lnTo>
                  <a:pt x="3321423" y="2050676"/>
                </a:lnTo>
                <a:lnTo>
                  <a:pt x="3294529" y="2124635"/>
                </a:lnTo>
                <a:lnTo>
                  <a:pt x="3307976" y="2185147"/>
                </a:lnTo>
                <a:lnTo>
                  <a:pt x="3281082" y="2232212"/>
                </a:lnTo>
                <a:lnTo>
                  <a:pt x="3240741" y="2245659"/>
                </a:lnTo>
                <a:lnTo>
                  <a:pt x="3173506" y="2191870"/>
                </a:lnTo>
                <a:lnTo>
                  <a:pt x="3126441" y="2037229"/>
                </a:lnTo>
                <a:lnTo>
                  <a:pt x="3086100" y="2003612"/>
                </a:lnTo>
                <a:lnTo>
                  <a:pt x="2924735" y="2070847"/>
                </a:lnTo>
                <a:lnTo>
                  <a:pt x="2776818" y="2017059"/>
                </a:lnTo>
                <a:lnTo>
                  <a:pt x="2541494" y="2010335"/>
                </a:lnTo>
                <a:lnTo>
                  <a:pt x="2487706" y="2084294"/>
                </a:lnTo>
                <a:lnTo>
                  <a:pt x="2460812" y="2238935"/>
                </a:lnTo>
                <a:lnTo>
                  <a:pt x="2178423" y="2306170"/>
                </a:lnTo>
                <a:lnTo>
                  <a:pt x="2138082" y="2346512"/>
                </a:lnTo>
                <a:lnTo>
                  <a:pt x="2084294" y="2433917"/>
                </a:lnTo>
                <a:lnTo>
                  <a:pt x="1976718" y="2474259"/>
                </a:lnTo>
                <a:lnTo>
                  <a:pt x="1855694" y="2380129"/>
                </a:lnTo>
                <a:lnTo>
                  <a:pt x="1822076" y="2252382"/>
                </a:lnTo>
                <a:lnTo>
                  <a:pt x="1721223" y="2218764"/>
                </a:lnTo>
                <a:lnTo>
                  <a:pt x="1653988" y="2286000"/>
                </a:lnTo>
                <a:lnTo>
                  <a:pt x="1660712" y="2366682"/>
                </a:lnTo>
                <a:lnTo>
                  <a:pt x="1627094" y="2400300"/>
                </a:lnTo>
                <a:lnTo>
                  <a:pt x="1573306" y="2380129"/>
                </a:lnTo>
                <a:lnTo>
                  <a:pt x="1499347" y="2245659"/>
                </a:lnTo>
                <a:lnTo>
                  <a:pt x="1364876" y="2259106"/>
                </a:lnTo>
                <a:lnTo>
                  <a:pt x="1270747" y="2386853"/>
                </a:lnTo>
                <a:lnTo>
                  <a:pt x="1216959" y="2440641"/>
                </a:lnTo>
                <a:lnTo>
                  <a:pt x="1324535" y="2407023"/>
                </a:lnTo>
                <a:lnTo>
                  <a:pt x="1385047" y="2319617"/>
                </a:lnTo>
                <a:lnTo>
                  <a:pt x="1445559" y="2299447"/>
                </a:lnTo>
                <a:lnTo>
                  <a:pt x="1499347" y="2333064"/>
                </a:lnTo>
                <a:lnTo>
                  <a:pt x="1526241" y="2407023"/>
                </a:lnTo>
                <a:lnTo>
                  <a:pt x="1580029" y="2447364"/>
                </a:lnTo>
                <a:lnTo>
                  <a:pt x="1647265" y="2433917"/>
                </a:lnTo>
                <a:lnTo>
                  <a:pt x="1680882" y="2400300"/>
                </a:lnTo>
                <a:lnTo>
                  <a:pt x="1694329" y="2339788"/>
                </a:lnTo>
                <a:lnTo>
                  <a:pt x="1721223" y="2292723"/>
                </a:lnTo>
                <a:lnTo>
                  <a:pt x="1788459" y="2286000"/>
                </a:lnTo>
                <a:lnTo>
                  <a:pt x="1828800" y="2359959"/>
                </a:lnTo>
                <a:lnTo>
                  <a:pt x="1869141" y="2474259"/>
                </a:lnTo>
                <a:lnTo>
                  <a:pt x="1956547" y="2514600"/>
                </a:lnTo>
                <a:lnTo>
                  <a:pt x="2097741" y="2501153"/>
                </a:lnTo>
                <a:lnTo>
                  <a:pt x="2164976" y="2474259"/>
                </a:lnTo>
                <a:lnTo>
                  <a:pt x="2171700" y="2373406"/>
                </a:lnTo>
                <a:lnTo>
                  <a:pt x="2252382" y="2333064"/>
                </a:lnTo>
                <a:lnTo>
                  <a:pt x="2494429" y="2299447"/>
                </a:lnTo>
                <a:lnTo>
                  <a:pt x="2528047" y="2178423"/>
                </a:lnTo>
                <a:lnTo>
                  <a:pt x="2554941" y="2077570"/>
                </a:lnTo>
                <a:lnTo>
                  <a:pt x="2642347" y="2037229"/>
                </a:lnTo>
                <a:lnTo>
                  <a:pt x="2918012" y="2124635"/>
                </a:lnTo>
                <a:lnTo>
                  <a:pt x="3045759" y="2070847"/>
                </a:lnTo>
                <a:lnTo>
                  <a:pt x="3079376" y="2084294"/>
                </a:lnTo>
                <a:lnTo>
                  <a:pt x="3119718" y="2198594"/>
                </a:lnTo>
                <a:lnTo>
                  <a:pt x="3173506" y="2279276"/>
                </a:lnTo>
                <a:lnTo>
                  <a:pt x="3267635" y="2279276"/>
                </a:lnTo>
                <a:lnTo>
                  <a:pt x="3321423" y="2232212"/>
                </a:lnTo>
                <a:lnTo>
                  <a:pt x="3314700" y="2111188"/>
                </a:lnTo>
                <a:lnTo>
                  <a:pt x="3314700" y="2077570"/>
                </a:lnTo>
                <a:lnTo>
                  <a:pt x="3435723" y="2185147"/>
                </a:lnTo>
                <a:lnTo>
                  <a:pt x="3798794" y="2158253"/>
                </a:lnTo>
                <a:lnTo>
                  <a:pt x="3913094" y="2037229"/>
                </a:lnTo>
                <a:lnTo>
                  <a:pt x="4054288" y="2010335"/>
                </a:lnTo>
                <a:lnTo>
                  <a:pt x="4121523" y="1976717"/>
                </a:lnTo>
                <a:lnTo>
                  <a:pt x="4296335" y="2023782"/>
                </a:lnTo>
                <a:lnTo>
                  <a:pt x="4410635" y="2077570"/>
                </a:lnTo>
                <a:lnTo>
                  <a:pt x="4444253" y="2218764"/>
                </a:lnTo>
                <a:lnTo>
                  <a:pt x="4457700" y="2306170"/>
                </a:lnTo>
                <a:lnTo>
                  <a:pt x="4598894" y="2326341"/>
                </a:lnTo>
                <a:lnTo>
                  <a:pt x="4706470" y="2299447"/>
                </a:lnTo>
                <a:lnTo>
                  <a:pt x="4746812" y="2326341"/>
                </a:lnTo>
                <a:lnTo>
                  <a:pt x="4713194" y="2454088"/>
                </a:lnTo>
                <a:lnTo>
                  <a:pt x="4686300" y="2534770"/>
                </a:lnTo>
                <a:lnTo>
                  <a:pt x="4645959" y="2602006"/>
                </a:lnTo>
                <a:lnTo>
                  <a:pt x="4538382" y="2682688"/>
                </a:lnTo>
                <a:lnTo>
                  <a:pt x="4484594" y="2702859"/>
                </a:lnTo>
                <a:lnTo>
                  <a:pt x="4450976" y="2709582"/>
                </a:lnTo>
                <a:lnTo>
                  <a:pt x="4403912" y="2837329"/>
                </a:lnTo>
                <a:lnTo>
                  <a:pt x="4343400" y="2864223"/>
                </a:lnTo>
                <a:lnTo>
                  <a:pt x="4329953" y="3045759"/>
                </a:lnTo>
                <a:lnTo>
                  <a:pt x="4370294" y="3126441"/>
                </a:lnTo>
                <a:lnTo>
                  <a:pt x="4336676" y="3213847"/>
                </a:lnTo>
                <a:lnTo>
                  <a:pt x="4383741" y="3281082"/>
                </a:lnTo>
                <a:lnTo>
                  <a:pt x="4377018" y="3348317"/>
                </a:lnTo>
                <a:lnTo>
                  <a:pt x="4336676" y="3381935"/>
                </a:lnTo>
                <a:lnTo>
                  <a:pt x="4329953" y="3550023"/>
                </a:lnTo>
                <a:lnTo>
                  <a:pt x="4235823" y="3751729"/>
                </a:lnTo>
                <a:lnTo>
                  <a:pt x="4128247" y="3751729"/>
                </a:lnTo>
                <a:lnTo>
                  <a:pt x="4114800" y="3825688"/>
                </a:lnTo>
                <a:lnTo>
                  <a:pt x="4148418" y="3919817"/>
                </a:lnTo>
                <a:lnTo>
                  <a:pt x="3899647" y="4081182"/>
                </a:lnTo>
                <a:lnTo>
                  <a:pt x="3919818" y="4249270"/>
                </a:lnTo>
                <a:lnTo>
                  <a:pt x="3946712" y="4282888"/>
                </a:lnTo>
                <a:lnTo>
                  <a:pt x="3677770" y="4356847"/>
                </a:lnTo>
                <a:lnTo>
                  <a:pt x="3576918" y="4168588"/>
                </a:lnTo>
                <a:lnTo>
                  <a:pt x="3482788" y="4269441"/>
                </a:lnTo>
                <a:lnTo>
                  <a:pt x="3462618" y="4356847"/>
                </a:lnTo>
                <a:lnTo>
                  <a:pt x="3435723" y="4356847"/>
                </a:lnTo>
                <a:lnTo>
                  <a:pt x="3307976" y="3892923"/>
                </a:lnTo>
                <a:lnTo>
                  <a:pt x="3281082" y="3899647"/>
                </a:lnTo>
                <a:lnTo>
                  <a:pt x="3207123" y="3946712"/>
                </a:lnTo>
                <a:lnTo>
                  <a:pt x="3186953" y="3879476"/>
                </a:lnTo>
                <a:lnTo>
                  <a:pt x="3065929" y="3859306"/>
                </a:lnTo>
                <a:lnTo>
                  <a:pt x="3018865" y="3913094"/>
                </a:lnTo>
                <a:lnTo>
                  <a:pt x="3045759" y="3980329"/>
                </a:lnTo>
                <a:lnTo>
                  <a:pt x="2924735" y="4067735"/>
                </a:lnTo>
                <a:lnTo>
                  <a:pt x="2850776" y="4020670"/>
                </a:lnTo>
                <a:lnTo>
                  <a:pt x="2783541" y="4141694"/>
                </a:lnTo>
                <a:lnTo>
                  <a:pt x="2554941" y="4383741"/>
                </a:lnTo>
                <a:lnTo>
                  <a:pt x="2501153" y="4377017"/>
                </a:lnTo>
                <a:lnTo>
                  <a:pt x="2413747" y="4255994"/>
                </a:lnTo>
                <a:lnTo>
                  <a:pt x="2319618" y="4249270"/>
                </a:lnTo>
                <a:lnTo>
                  <a:pt x="2286000" y="4094629"/>
                </a:lnTo>
                <a:lnTo>
                  <a:pt x="2259106" y="4061012"/>
                </a:lnTo>
                <a:lnTo>
                  <a:pt x="2292723" y="4020670"/>
                </a:lnTo>
                <a:lnTo>
                  <a:pt x="2077570" y="3818964"/>
                </a:lnTo>
                <a:lnTo>
                  <a:pt x="1963270" y="3866029"/>
                </a:lnTo>
                <a:lnTo>
                  <a:pt x="1909482" y="3906370"/>
                </a:lnTo>
                <a:lnTo>
                  <a:pt x="1922929" y="3946712"/>
                </a:lnTo>
                <a:lnTo>
                  <a:pt x="1875865" y="3939988"/>
                </a:lnTo>
                <a:lnTo>
                  <a:pt x="1828800" y="3852582"/>
                </a:lnTo>
                <a:lnTo>
                  <a:pt x="1875865" y="3798794"/>
                </a:lnTo>
                <a:lnTo>
                  <a:pt x="1768288" y="3543300"/>
                </a:lnTo>
                <a:lnTo>
                  <a:pt x="1721223" y="3543300"/>
                </a:lnTo>
                <a:lnTo>
                  <a:pt x="1701053" y="3429000"/>
                </a:lnTo>
                <a:lnTo>
                  <a:pt x="1492623" y="3496235"/>
                </a:lnTo>
                <a:lnTo>
                  <a:pt x="1351429" y="3778623"/>
                </a:lnTo>
                <a:lnTo>
                  <a:pt x="1317812" y="3899647"/>
                </a:lnTo>
                <a:lnTo>
                  <a:pt x="1243853" y="3973606"/>
                </a:lnTo>
                <a:lnTo>
                  <a:pt x="1196788" y="3980329"/>
                </a:lnTo>
                <a:lnTo>
                  <a:pt x="1183341" y="3724835"/>
                </a:lnTo>
                <a:lnTo>
                  <a:pt x="1304365" y="3449170"/>
                </a:lnTo>
                <a:lnTo>
                  <a:pt x="1243853" y="3267635"/>
                </a:lnTo>
                <a:lnTo>
                  <a:pt x="1169894" y="3267635"/>
                </a:lnTo>
                <a:lnTo>
                  <a:pt x="1008529" y="3086100"/>
                </a:lnTo>
                <a:lnTo>
                  <a:pt x="867335" y="3133164"/>
                </a:lnTo>
                <a:lnTo>
                  <a:pt x="793376" y="2991970"/>
                </a:lnTo>
                <a:lnTo>
                  <a:pt x="699247" y="2971800"/>
                </a:lnTo>
                <a:lnTo>
                  <a:pt x="571500" y="2870947"/>
                </a:lnTo>
                <a:lnTo>
                  <a:pt x="463923" y="2931459"/>
                </a:lnTo>
                <a:lnTo>
                  <a:pt x="322729" y="2776817"/>
                </a:lnTo>
                <a:lnTo>
                  <a:pt x="322729" y="2608729"/>
                </a:lnTo>
                <a:lnTo>
                  <a:pt x="383241" y="2588559"/>
                </a:lnTo>
                <a:lnTo>
                  <a:pt x="235323" y="2514600"/>
                </a:lnTo>
                <a:lnTo>
                  <a:pt x="141194" y="2501153"/>
                </a:lnTo>
                <a:lnTo>
                  <a:pt x="20170" y="2373406"/>
                </a:lnTo>
                <a:lnTo>
                  <a:pt x="134470" y="2091017"/>
                </a:lnTo>
                <a:lnTo>
                  <a:pt x="107576" y="1943100"/>
                </a:lnTo>
                <a:lnTo>
                  <a:pt x="80682" y="1707776"/>
                </a:lnTo>
                <a:lnTo>
                  <a:pt x="168088" y="1546412"/>
                </a:lnTo>
                <a:lnTo>
                  <a:pt x="40341" y="1257300"/>
                </a:lnTo>
                <a:lnTo>
                  <a:pt x="0" y="1021976"/>
                </a:lnTo>
                <a:lnTo>
                  <a:pt x="67235" y="753035"/>
                </a:lnTo>
                <a:close/>
              </a:path>
            </a:pathLst>
          </a:custGeom>
          <a:solidFill>
            <a:srgbClr val="00A0C6"/>
          </a:solidFill>
          <a:ln w="381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6" name="Freeform 40"/>
          <p:cNvSpPr>
            <a:spLocks/>
          </p:cNvSpPr>
          <p:nvPr/>
        </p:nvSpPr>
        <p:spPr bwMode="auto">
          <a:xfrm>
            <a:off x="1916113" y="1990725"/>
            <a:ext cx="5492750" cy="4384675"/>
          </a:xfrm>
          <a:custGeom>
            <a:avLst/>
            <a:gdLst>
              <a:gd name="T0" fmla="*/ 692335 w 5493123"/>
              <a:gd name="T1" fmla="*/ 921907 h 4383741"/>
              <a:gd name="T2" fmla="*/ 1640097 w 5493123"/>
              <a:gd name="T3" fmla="*/ 551799 h 4383741"/>
              <a:gd name="T4" fmla="*/ 1908962 w 5493123"/>
              <a:gd name="T5" fmla="*/ 363378 h 4383741"/>
              <a:gd name="T6" fmla="*/ 2211441 w 5493123"/>
              <a:gd name="T7" fmla="*/ 0 h 4383741"/>
              <a:gd name="T8" fmla="*/ 3266747 w 5493123"/>
              <a:gd name="T9" fmla="*/ 222064 h 4383741"/>
              <a:gd name="T10" fmla="*/ 3159199 w 5493123"/>
              <a:gd name="T11" fmla="*/ 578715 h 4383741"/>
              <a:gd name="T12" fmla="*/ 3488564 w 5493123"/>
              <a:gd name="T13" fmla="*/ 753677 h 4383741"/>
              <a:gd name="T14" fmla="*/ 3918754 w 5493123"/>
              <a:gd name="T15" fmla="*/ 942098 h 4383741"/>
              <a:gd name="T16" fmla="*/ 4826182 w 5493123"/>
              <a:gd name="T17" fmla="*/ 666197 h 4383741"/>
              <a:gd name="T18" fmla="*/ 4994226 w 5493123"/>
              <a:gd name="T19" fmla="*/ 1002660 h 4383741"/>
              <a:gd name="T20" fmla="*/ 5390806 w 5493123"/>
              <a:gd name="T21" fmla="*/ 1500626 h 4383741"/>
              <a:gd name="T22" fmla="*/ 5216043 w 5493123"/>
              <a:gd name="T23" fmla="*/ 1709232 h 4383741"/>
              <a:gd name="T24" fmla="*/ 4953897 w 5493123"/>
              <a:gd name="T25" fmla="*/ 1877464 h 4383741"/>
              <a:gd name="T26" fmla="*/ 4879958 w 5493123"/>
              <a:gd name="T27" fmla="*/ 2099529 h 4383741"/>
              <a:gd name="T28" fmla="*/ 4557315 w 5493123"/>
              <a:gd name="T29" fmla="*/ 2240843 h 4383741"/>
              <a:gd name="T30" fmla="*/ 4167456 w 5493123"/>
              <a:gd name="T31" fmla="*/ 1897651 h 4383741"/>
              <a:gd name="T32" fmla="*/ 3737266 w 5493123"/>
              <a:gd name="T33" fmla="*/ 2119717 h 4383741"/>
              <a:gd name="T34" fmla="*/ 3320520 w 5493123"/>
              <a:gd name="T35" fmla="*/ 2052424 h 4383741"/>
              <a:gd name="T36" fmla="*/ 3239861 w 5493123"/>
              <a:gd name="T37" fmla="*/ 2247574 h 4383741"/>
              <a:gd name="T38" fmla="*/ 2923939 w 5493123"/>
              <a:gd name="T39" fmla="*/ 2072611 h 4383741"/>
              <a:gd name="T40" fmla="*/ 2460144 w 5493123"/>
              <a:gd name="T41" fmla="*/ 2240843 h 4383741"/>
              <a:gd name="T42" fmla="*/ 1976182 w 5493123"/>
              <a:gd name="T43" fmla="*/ 2476368 h 4383741"/>
              <a:gd name="T44" fmla="*/ 1653540 w 5493123"/>
              <a:gd name="T45" fmla="*/ 2287948 h 4383741"/>
              <a:gd name="T46" fmla="*/ 1498939 w 5493123"/>
              <a:gd name="T47" fmla="*/ 2247574 h 4383741"/>
              <a:gd name="T48" fmla="*/ 1324175 w 5493123"/>
              <a:gd name="T49" fmla="*/ 2409075 h 4383741"/>
              <a:gd name="T50" fmla="*/ 1525825 w 5493123"/>
              <a:gd name="T51" fmla="*/ 2409075 h 4383741"/>
              <a:gd name="T52" fmla="*/ 1693869 w 5493123"/>
              <a:gd name="T53" fmla="*/ 2341784 h 4383741"/>
              <a:gd name="T54" fmla="*/ 1868633 w 5493123"/>
              <a:gd name="T55" fmla="*/ 2476368 h 4383741"/>
              <a:gd name="T56" fmla="*/ 2171112 w 5493123"/>
              <a:gd name="T57" fmla="*/ 2375430 h 4383741"/>
              <a:gd name="T58" fmla="*/ 2554249 w 5493123"/>
              <a:gd name="T59" fmla="*/ 2079342 h 4383741"/>
              <a:gd name="T60" fmla="*/ 3078540 w 5493123"/>
              <a:gd name="T61" fmla="*/ 2086070 h 4383741"/>
              <a:gd name="T62" fmla="*/ 3320520 w 5493123"/>
              <a:gd name="T63" fmla="*/ 2234116 h 4383741"/>
              <a:gd name="T64" fmla="*/ 3797762 w 5493123"/>
              <a:gd name="T65" fmla="*/ 2160093 h 4383741"/>
              <a:gd name="T66" fmla="*/ 4295167 w 5493123"/>
              <a:gd name="T67" fmla="*/ 2025506 h 4383741"/>
              <a:gd name="T68" fmla="*/ 4597646 w 5493123"/>
              <a:gd name="T69" fmla="*/ 2328325 h 4383741"/>
              <a:gd name="T70" fmla="*/ 4685028 w 5493123"/>
              <a:gd name="T71" fmla="*/ 2536930 h 4383741"/>
              <a:gd name="T72" fmla="*/ 4449768 w 5493123"/>
              <a:gd name="T73" fmla="*/ 2711892 h 4383741"/>
              <a:gd name="T74" fmla="*/ 4369106 w 5493123"/>
              <a:gd name="T75" fmla="*/ 3129106 h 4383741"/>
              <a:gd name="T76" fmla="*/ 4335500 w 5493123"/>
              <a:gd name="T77" fmla="*/ 3384819 h 4383741"/>
              <a:gd name="T78" fmla="*/ 4113684 w 5493123"/>
              <a:gd name="T79" fmla="*/ 3828949 h 4383741"/>
              <a:gd name="T80" fmla="*/ 3945640 w 5493123"/>
              <a:gd name="T81" fmla="*/ 4286540 h 4383741"/>
              <a:gd name="T82" fmla="*/ 3461678 w 5493123"/>
              <a:gd name="T83" fmla="*/ 4360561 h 4383741"/>
              <a:gd name="T84" fmla="*/ 3206251 w 5493123"/>
              <a:gd name="T85" fmla="*/ 3950076 h 4383741"/>
              <a:gd name="T86" fmla="*/ 3044931 w 5493123"/>
              <a:gd name="T87" fmla="*/ 3983722 h 4383741"/>
              <a:gd name="T88" fmla="*/ 2554249 w 5493123"/>
              <a:gd name="T89" fmla="*/ 4387478 h 4383741"/>
              <a:gd name="T90" fmla="*/ 2285380 w 5493123"/>
              <a:gd name="T91" fmla="*/ 4098120 h 4383741"/>
              <a:gd name="T92" fmla="*/ 1962738 w 5493123"/>
              <a:gd name="T93" fmla="*/ 3869325 h 4383741"/>
              <a:gd name="T94" fmla="*/ 1828304 w 5493123"/>
              <a:gd name="T95" fmla="*/ 3855866 h 4383741"/>
              <a:gd name="T96" fmla="*/ 1700592 w 5493123"/>
              <a:gd name="T97" fmla="*/ 3431924 h 4383741"/>
              <a:gd name="T98" fmla="*/ 1243517 w 5493123"/>
              <a:gd name="T99" fmla="*/ 3976994 h 4383741"/>
              <a:gd name="T100" fmla="*/ 1243517 w 5493123"/>
              <a:gd name="T101" fmla="*/ 3270420 h 4383741"/>
              <a:gd name="T102" fmla="*/ 793160 w 5493123"/>
              <a:gd name="T103" fmla="*/ 2994521 h 4383741"/>
              <a:gd name="T104" fmla="*/ 322641 w 5493123"/>
              <a:gd name="T105" fmla="*/ 2779185 h 4383741"/>
              <a:gd name="T106" fmla="*/ 141154 w 5493123"/>
              <a:gd name="T107" fmla="*/ 2503285 h 4383741"/>
              <a:gd name="T108" fmla="*/ 80662 w 5493123"/>
              <a:gd name="T109" fmla="*/ 1709232 h 4383741"/>
              <a:gd name="T110" fmla="*/ 67215 w 5493123"/>
              <a:gd name="T111" fmla="*/ 753677 h 438374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493123" h="4383741">
                <a:moveTo>
                  <a:pt x="67235" y="753035"/>
                </a:moveTo>
                <a:lnTo>
                  <a:pt x="289112" y="948017"/>
                </a:lnTo>
                <a:lnTo>
                  <a:pt x="396688" y="887506"/>
                </a:lnTo>
                <a:lnTo>
                  <a:pt x="692523" y="921123"/>
                </a:lnTo>
                <a:lnTo>
                  <a:pt x="1277470" y="611841"/>
                </a:lnTo>
                <a:lnTo>
                  <a:pt x="1546412" y="571500"/>
                </a:lnTo>
                <a:lnTo>
                  <a:pt x="1586753" y="598394"/>
                </a:lnTo>
                <a:lnTo>
                  <a:pt x="1640541" y="551329"/>
                </a:lnTo>
                <a:lnTo>
                  <a:pt x="1660712" y="376517"/>
                </a:lnTo>
                <a:lnTo>
                  <a:pt x="1754841" y="275664"/>
                </a:lnTo>
                <a:lnTo>
                  <a:pt x="1801906" y="463923"/>
                </a:lnTo>
                <a:lnTo>
                  <a:pt x="1909482" y="363070"/>
                </a:lnTo>
                <a:lnTo>
                  <a:pt x="2037229" y="356347"/>
                </a:lnTo>
                <a:lnTo>
                  <a:pt x="2124635" y="295835"/>
                </a:lnTo>
                <a:lnTo>
                  <a:pt x="2245659" y="188259"/>
                </a:lnTo>
                <a:lnTo>
                  <a:pt x="2212041" y="0"/>
                </a:lnTo>
                <a:lnTo>
                  <a:pt x="2353235" y="94129"/>
                </a:lnTo>
                <a:lnTo>
                  <a:pt x="2454088" y="67235"/>
                </a:lnTo>
                <a:lnTo>
                  <a:pt x="2628900" y="141194"/>
                </a:lnTo>
                <a:lnTo>
                  <a:pt x="3267635" y="221876"/>
                </a:lnTo>
                <a:lnTo>
                  <a:pt x="3193676" y="289112"/>
                </a:lnTo>
                <a:lnTo>
                  <a:pt x="3240741" y="356347"/>
                </a:lnTo>
                <a:lnTo>
                  <a:pt x="3234018" y="470647"/>
                </a:lnTo>
                <a:lnTo>
                  <a:pt x="3160059" y="578223"/>
                </a:lnTo>
                <a:lnTo>
                  <a:pt x="3200400" y="632012"/>
                </a:lnTo>
                <a:lnTo>
                  <a:pt x="3234018" y="544606"/>
                </a:lnTo>
                <a:lnTo>
                  <a:pt x="3455894" y="618564"/>
                </a:lnTo>
                <a:lnTo>
                  <a:pt x="3489512" y="753035"/>
                </a:lnTo>
                <a:lnTo>
                  <a:pt x="3650876" y="921123"/>
                </a:lnTo>
                <a:lnTo>
                  <a:pt x="3792070" y="981635"/>
                </a:lnTo>
                <a:lnTo>
                  <a:pt x="3859306" y="988359"/>
                </a:lnTo>
                <a:lnTo>
                  <a:pt x="3919818" y="941294"/>
                </a:lnTo>
                <a:lnTo>
                  <a:pt x="3973606" y="907676"/>
                </a:lnTo>
                <a:lnTo>
                  <a:pt x="4195482" y="779929"/>
                </a:lnTo>
                <a:lnTo>
                  <a:pt x="4612341" y="773206"/>
                </a:lnTo>
                <a:lnTo>
                  <a:pt x="4827494" y="665629"/>
                </a:lnTo>
                <a:lnTo>
                  <a:pt x="4867835" y="726141"/>
                </a:lnTo>
                <a:lnTo>
                  <a:pt x="4881282" y="800100"/>
                </a:lnTo>
                <a:lnTo>
                  <a:pt x="4948518" y="853888"/>
                </a:lnTo>
                <a:lnTo>
                  <a:pt x="4995582" y="1001806"/>
                </a:lnTo>
                <a:lnTo>
                  <a:pt x="5103159" y="1048870"/>
                </a:lnTo>
                <a:lnTo>
                  <a:pt x="5109882" y="1143000"/>
                </a:lnTo>
                <a:lnTo>
                  <a:pt x="5298141" y="1230406"/>
                </a:lnTo>
                <a:lnTo>
                  <a:pt x="5392270" y="1499347"/>
                </a:lnTo>
                <a:lnTo>
                  <a:pt x="5493123" y="1640541"/>
                </a:lnTo>
                <a:lnTo>
                  <a:pt x="5385547" y="1701053"/>
                </a:lnTo>
                <a:lnTo>
                  <a:pt x="5311588" y="1674159"/>
                </a:lnTo>
                <a:lnTo>
                  <a:pt x="5217459" y="1707776"/>
                </a:lnTo>
                <a:lnTo>
                  <a:pt x="5076265" y="1748117"/>
                </a:lnTo>
                <a:lnTo>
                  <a:pt x="5062818" y="1869141"/>
                </a:lnTo>
                <a:lnTo>
                  <a:pt x="5035923" y="1929653"/>
                </a:lnTo>
                <a:lnTo>
                  <a:pt x="4955241" y="1875864"/>
                </a:lnTo>
                <a:lnTo>
                  <a:pt x="4888006" y="1949823"/>
                </a:lnTo>
                <a:lnTo>
                  <a:pt x="4914900" y="2017059"/>
                </a:lnTo>
                <a:lnTo>
                  <a:pt x="4867835" y="2043953"/>
                </a:lnTo>
                <a:lnTo>
                  <a:pt x="4881282" y="2097741"/>
                </a:lnTo>
                <a:lnTo>
                  <a:pt x="4753535" y="2144806"/>
                </a:lnTo>
                <a:lnTo>
                  <a:pt x="4699747" y="2212041"/>
                </a:lnTo>
                <a:lnTo>
                  <a:pt x="4645959" y="2238935"/>
                </a:lnTo>
                <a:lnTo>
                  <a:pt x="4558553" y="2238935"/>
                </a:lnTo>
                <a:lnTo>
                  <a:pt x="4518212" y="2178423"/>
                </a:lnTo>
                <a:lnTo>
                  <a:pt x="4450976" y="2023782"/>
                </a:lnTo>
                <a:lnTo>
                  <a:pt x="4323229" y="1969994"/>
                </a:lnTo>
                <a:lnTo>
                  <a:pt x="4168588" y="1896035"/>
                </a:lnTo>
                <a:lnTo>
                  <a:pt x="4114800" y="1929653"/>
                </a:lnTo>
                <a:lnTo>
                  <a:pt x="3939988" y="1943100"/>
                </a:lnTo>
                <a:lnTo>
                  <a:pt x="3792070" y="2091017"/>
                </a:lnTo>
                <a:lnTo>
                  <a:pt x="3738282" y="2117912"/>
                </a:lnTo>
                <a:lnTo>
                  <a:pt x="3550023" y="2091017"/>
                </a:lnTo>
                <a:lnTo>
                  <a:pt x="3469341" y="2124635"/>
                </a:lnTo>
                <a:lnTo>
                  <a:pt x="3361765" y="2037229"/>
                </a:lnTo>
                <a:lnTo>
                  <a:pt x="3321423" y="2050676"/>
                </a:lnTo>
                <a:lnTo>
                  <a:pt x="3294529" y="2124635"/>
                </a:lnTo>
                <a:lnTo>
                  <a:pt x="3307976" y="2185147"/>
                </a:lnTo>
                <a:lnTo>
                  <a:pt x="3281082" y="2232212"/>
                </a:lnTo>
                <a:lnTo>
                  <a:pt x="3240741" y="2245659"/>
                </a:lnTo>
                <a:lnTo>
                  <a:pt x="3173506" y="2191870"/>
                </a:lnTo>
                <a:lnTo>
                  <a:pt x="3126441" y="2037229"/>
                </a:lnTo>
                <a:lnTo>
                  <a:pt x="3086100" y="2003612"/>
                </a:lnTo>
                <a:lnTo>
                  <a:pt x="2924735" y="2070847"/>
                </a:lnTo>
                <a:lnTo>
                  <a:pt x="2776818" y="2017059"/>
                </a:lnTo>
                <a:lnTo>
                  <a:pt x="2541494" y="2010335"/>
                </a:lnTo>
                <a:lnTo>
                  <a:pt x="2487706" y="2084294"/>
                </a:lnTo>
                <a:lnTo>
                  <a:pt x="2460812" y="2238935"/>
                </a:lnTo>
                <a:lnTo>
                  <a:pt x="2178423" y="2306170"/>
                </a:lnTo>
                <a:lnTo>
                  <a:pt x="2138082" y="2346512"/>
                </a:lnTo>
                <a:lnTo>
                  <a:pt x="2084294" y="2433917"/>
                </a:lnTo>
                <a:lnTo>
                  <a:pt x="1976718" y="2474259"/>
                </a:lnTo>
                <a:lnTo>
                  <a:pt x="1855694" y="2380129"/>
                </a:lnTo>
                <a:lnTo>
                  <a:pt x="1822076" y="2252382"/>
                </a:lnTo>
                <a:lnTo>
                  <a:pt x="1721223" y="2218764"/>
                </a:lnTo>
                <a:lnTo>
                  <a:pt x="1653988" y="2286000"/>
                </a:lnTo>
                <a:lnTo>
                  <a:pt x="1660712" y="2366682"/>
                </a:lnTo>
                <a:lnTo>
                  <a:pt x="1627094" y="2400300"/>
                </a:lnTo>
                <a:lnTo>
                  <a:pt x="1573306" y="2380129"/>
                </a:lnTo>
                <a:lnTo>
                  <a:pt x="1499347" y="2245659"/>
                </a:lnTo>
                <a:lnTo>
                  <a:pt x="1364876" y="2259106"/>
                </a:lnTo>
                <a:lnTo>
                  <a:pt x="1270747" y="2386853"/>
                </a:lnTo>
                <a:lnTo>
                  <a:pt x="1216959" y="2440641"/>
                </a:lnTo>
                <a:lnTo>
                  <a:pt x="1324535" y="2407023"/>
                </a:lnTo>
                <a:lnTo>
                  <a:pt x="1385047" y="2319617"/>
                </a:lnTo>
                <a:lnTo>
                  <a:pt x="1445559" y="2299447"/>
                </a:lnTo>
                <a:lnTo>
                  <a:pt x="1499347" y="2333064"/>
                </a:lnTo>
                <a:lnTo>
                  <a:pt x="1526241" y="2407023"/>
                </a:lnTo>
                <a:lnTo>
                  <a:pt x="1580029" y="2447364"/>
                </a:lnTo>
                <a:lnTo>
                  <a:pt x="1647265" y="2433917"/>
                </a:lnTo>
                <a:lnTo>
                  <a:pt x="1680882" y="2400300"/>
                </a:lnTo>
                <a:lnTo>
                  <a:pt x="1694329" y="2339788"/>
                </a:lnTo>
                <a:lnTo>
                  <a:pt x="1721223" y="2292723"/>
                </a:lnTo>
                <a:lnTo>
                  <a:pt x="1788459" y="2286000"/>
                </a:lnTo>
                <a:lnTo>
                  <a:pt x="1828800" y="2359959"/>
                </a:lnTo>
                <a:lnTo>
                  <a:pt x="1869141" y="2474259"/>
                </a:lnTo>
                <a:lnTo>
                  <a:pt x="1956547" y="2514600"/>
                </a:lnTo>
                <a:lnTo>
                  <a:pt x="2097741" y="2501153"/>
                </a:lnTo>
                <a:lnTo>
                  <a:pt x="2164976" y="2474259"/>
                </a:lnTo>
                <a:lnTo>
                  <a:pt x="2171700" y="2373406"/>
                </a:lnTo>
                <a:lnTo>
                  <a:pt x="2252382" y="2333064"/>
                </a:lnTo>
                <a:lnTo>
                  <a:pt x="2494429" y="2299447"/>
                </a:lnTo>
                <a:lnTo>
                  <a:pt x="2528047" y="2178423"/>
                </a:lnTo>
                <a:lnTo>
                  <a:pt x="2554941" y="2077570"/>
                </a:lnTo>
                <a:lnTo>
                  <a:pt x="2642347" y="2037229"/>
                </a:lnTo>
                <a:lnTo>
                  <a:pt x="2918012" y="2124635"/>
                </a:lnTo>
                <a:lnTo>
                  <a:pt x="3045759" y="2070847"/>
                </a:lnTo>
                <a:lnTo>
                  <a:pt x="3079376" y="2084294"/>
                </a:lnTo>
                <a:lnTo>
                  <a:pt x="3119718" y="2198594"/>
                </a:lnTo>
                <a:lnTo>
                  <a:pt x="3173506" y="2279276"/>
                </a:lnTo>
                <a:lnTo>
                  <a:pt x="3267635" y="2279276"/>
                </a:lnTo>
                <a:lnTo>
                  <a:pt x="3321423" y="2232212"/>
                </a:lnTo>
                <a:lnTo>
                  <a:pt x="3314700" y="2111188"/>
                </a:lnTo>
                <a:lnTo>
                  <a:pt x="3314700" y="2077570"/>
                </a:lnTo>
                <a:lnTo>
                  <a:pt x="3435723" y="2185147"/>
                </a:lnTo>
                <a:lnTo>
                  <a:pt x="3798794" y="2158253"/>
                </a:lnTo>
                <a:lnTo>
                  <a:pt x="3913094" y="2037229"/>
                </a:lnTo>
                <a:lnTo>
                  <a:pt x="4054288" y="2010335"/>
                </a:lnTo>
                <a:lnTo>
                  <a:pt x="4121523" y="1976717"/>
                </a:lnTo>
                <a:lnTo>
                  <a:pt x="4296335" y="2023782"/>
                </a:lnTo>
                <a:lnTo>
                  <a:pt x="4410635" y="2077570"/>
                </a:lnTo>
                <a:lnTo>
                  <a:pt x="4444253" y="2218764"/>
                </a:lnTo>
                <a:lnTo>
                  <a:pt x="4457700" y="2306170"/>
                </a:lnTo>
                <a:lnTo>
                  <a:pt x="4598894" y="2326341"/>
                </a:lnTo>
                <a:lnTo>
                  <a:pt x="4706470" y="2299447"/>
                </a:lnTo>
                <a:lnTo>
                  <a:pt x="4746812" y="2326341"/>
                </a:lnTo>
                <a:lnTo>
                  <a:pt x="4713194" y="2454088"/>
                </a:lnTo>
                <a:lnTo>
                  <a:pt x="4686300" y="2534770"/>
                </a:lnTo>
                <a:lnTo>
                  <a:pt x="4645959" y="2602006"/>
                </a:lnTo>
                <a:lnTo>
                  <a:pt x="4538382" y="2682688"/>
                </a:lnTo>
                <a:lnTo>
                  <a:pt x="4484594" y="2702859"/>
                </a:lnTo>
                <a:lnTo>
                  <a:pt x="4450976" y="2709582"/>
                </a:lnTo>
                <a:lnTo>
                  <a:pt x="4403912" y="2837329"/>
                </a:lnTo>
                <a:lnTo>
                  <a:pt x="4343400" y="2864223"/>
                </a:lnTo>
                <a:lnTo>
                  <a:pt x="4329953" y="3045759"/>
                </a:lnTo>
                <a:lnTo>
                  <a:pt x="4370294" y="3126441"/>
                </a:lnTo>
                <a:lnTo>
                  <a:pt x="4336676" y="3213847"/>
                </a:lnTo>
                <a:lnTo>
                  <a:pt x="4383741" y="3281082"/>
                </a:lnTo>
                <a:lnTo>
                  <a:pt x="4377018" y="3348317"/>
                </a:lnTo>
                <a:lnTo>
                  <a:pt x="4336676" y="3381935"/>
                </a:lnTo>
                <a:lnTo>
                  <a:pt x="4329953" y="3550023"/>
                </a:lnTo>
                <a:lnTo>
                  <a:pt x="4235823" y="3751729"/>
                </a:lnTo>
                <a:lnTo>
                  <a:pt x="4128247" y="3751729"/>
                </a:lnTo>
                <a:lnTo>
                  <a:pt x="4114800" y="3825688"/>
                </a:lnTo>
                <a:lnTo>
                  <a:pt x="4148418" y="3919817"/>
                </a:lnTo>
                <a:lnTo>
                  <a:pt x="3899647" y="4081182"/>
                </a:lnTo>
                <a:lnTo>
                  <a:pt x="3919818" y="4249270"/>
                </a:lnTo>
                <a:lnTo>
                  <a:pt x="3946712" y="4282888"/>
                </a:lnTo>
                <a:lnTo>
                  <a:pt x="3677770" y="4356847"/>
                </a:lnTo>
                <a:lnTo>
                  <a:pt x="3576918" y="4168588"/>
                </a:lnTo>
                <a:lnTo>
                  <a:pt x="3482788" y="4269441"/>
                </a:lnTo>
                <a:lnTo>
                  <a:pt x="3462618" y="4356847"/>
                </a:lnTo>
                <a:lnTo>
                  <a:pt x="3435723" y="4356847"/>
                </a:lnTo>
                <a:lnTo>
                  <a:pt x="3307976" y="3892923"/>
                </a:lnTo>
                <a:lnTo>
                  <a:pt x="3281082" y="3899647"/>
                </a:lnTo>
                <a:lnTo>
                  <a:pt x="3207123" y="3946712"/>
                </a:lnTo>
                <a:lnTo>
                  <a:pt x="3186953" y="3879476"/>
                </a:lnTo>
                <a:lnTo>
                  <a:pt x="3065929" y="3859306"/>
                </a:lnTo>
                <a:lnTo>
                  <a:pt x="3018865" y="3913094"/>
                </a:lnTo>
                <a:lnTo>
                  <a:pt x="3045759" y="3980329"/>
                </a:lnTo>
                <a:lnTo>
                  <a:pt x="2924735" y="4067735"/>
                </a:lnTo>
                <a:lnTo>
                  <a:pt x="2850776" y="4020670"/>
                </a:lnTo>
                <a:lnTo>
                  <a:pt x="2783541" y="4141694"/>
                </a:lnTo>
                <a:lnTo>
                  <a:pt x="2554941" y="4383741"/>
                </a:lnTo>
                <a:lnTo>
                  <a:pt x="2501153" y="4377017"/>
                </a:lnTo>
                <a:lnTo>
                  <a:pt x="2413747" y="4255994"/>
                </a:lnTo>
                <a:lnTo>
                  <a:pt x="2319618" y="4249270"/>
                </a:lnTo>
                <a:lnTo>
                  <a:pt x="2286000" y="4094629"/>
                </a:lnTo>
                <a:lnTo>
                  <a:pt x="2259106" y="4061012"/>
                </a:lnTo>
                <a:lnTo>
                  <a:pt x="2292723" y="4020670"/>
                </a:lnTo>
                <a:lnTo>
                  <a:pt x="2077570" y="3818964"/>
                </a:lnTo>
                <a:lnTo>
                  <a:pt x="1963270" y="3866029"/>
                </a:lnTo>
                <a:lnTo>
                  <a:pt x="1909482" y="3906370"/>
                </a:lnTo>
                <a:lnTo>
                  <a:pt x="1922929" y="3946712"/>
                </a:lnTo>
                <a:lnTo>
                  <a:pt x="1875865" y="3939988"/>
                </a:lnTo>
                <a:lnTo>
                  <a:pt x="1828800" y="3852582"/>
                </a:lnTo>
                <a:lnTo>
                  <a:pt x="1875865" y="3798794"/>
                </a:lnTo>
                <a:lnTo>
                  <a:pt x="1768288" y="3543300"/>
                </a:lnTo>
                <a:lnTo>
                  <a:pt x="1721223" y="3543300"/>
                </a:lnTo>
                <a:lnTo>
                  <a:pt x="1701053" y="3429000"/>
                </a:lnTo>
                <a:lnTo>
                  <a:pt x="1492623" y="3496235"/>
                </a:lnTo>
                <a:lnTo>
                  <a:pt x="1351429" y="3778623"/>
                </a:lnTo>
                <a:lnTo>
                  <a:pt x="1317812" y="3899647"/>
                </a:lnTo>
                <a:lnTo>
                  <a:pt x="1243853" y="3973606"/>
                </a:lnTo>
                <a:lnTo>
                  <a:pt x="1196788" y="3980329"/>
                </a:lnTo>
                <a:lnTo>
                  <a:pt x="1183341" y="3724835"/>
                </a:lnTo>
                <a:lnTo>
                  <a:pt x="1304365" y="3449170"/>
                </a:lnTo>
                <a:lnTo>
                  <a:pt x="1243853" y="3267635"/>
                </a:lnTo>
                <a:lnTo>
                  <a:pt x="1169894" y="3267635"/>
                </a:lnTo>
                <a:lnTo>
                  <a:pt x="1008529" y="3086100"/>
                </a:lnTo>
                <a:lnTo>
                  <a:pt x="867335" y="3133164"/>
                </a:lnTo>
                <a:lnTo>
                  <a:pt x="793376" y="2991970"/>
                </a:lnTo>
                <a:lnTo>
                  <a:pt x="699247" y="2971800"/>
                </a:lnTo>
                <a:lnTo>
                  <a:pt x="571500" y="2870947"/>
                </a:lnTo>
                <a:lnTo>
                  <a:pt x="463923" y="2931459"/>
                </a:lnTo>
                <a:lnTo>
                  <a:pt x="322729" y="2776817"/>
                </a:lnTo>
                <a:lnTo>
                  <a:pt x="322729" y="2608729"/>
                </a:lnTo>
                <a:lnTo>
                  <a:pt x="383241" y="2588559"/>
                </a:lnTo>
                <a:lnTo>
                  <a:pt x="235323" y="2514600"/>
                </a:lnTo>
                <a:lnTo>
                  <a:pt x="141194" y="2501153"/>
                </a:lnTo>
                <a:lnTo>
                  <a:pt x="20170" y="2373406"/>
                </a:lnTo>
                <a:lnTo>
                  <a:pt x="134470" y="2091017"/>
                </a:lnTo>
                <a:lnTo>
                  <a:pt x="107576" y="1943100"/>
                </a:lnTo>
                <a:lnTo>
                  <a:pt x="80682" y="1707776"/>
                </a:lnTo>
                <a:lnTo>
                  <a:pt x="168088" y="1546412"/>
                </a:lnTo>
                <a:lnTo>
                  <a:pt x="40341" y="1257300"/>
                </a:lnTo>
                <a:lnTo>
                  <a:pt x="0" y="1021976"/>
                </a:lnTo>
                <a:lnTo>
                  <a:pt x="67235" y="753035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Boroughs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London</a:t>
            </a:r>
            <a:endParaRPr lang="en-GB" altLang="en-US" sz="2000"/>
          </a:p>
        </p:txBody>
      </p:sp>
      <p:sp>
        <p:nvSpPr>
          <p:cNvPr id="2" name="Freeform 1"/>
          <p:cNvSpPr/>
          <p:nvPr/>
        </p:nvSpPr>
        <p:spPr>
          <a:xfrm>
            <a:off x="1927225" y="2613025"/>
            <a:ext cx="833438" cy="1836738"/>
          </a:xfrm>
          <a:custGeom>
            <a:avLst/>
            <a:gdLst>
              <a:gd name="connsiteX0" fmla="*/ 66907 w 834111"/>
              <a:gd name="connsiteY0" fmla="*/ 0 h 1837721"/>
              <a:gd name="connsiteX1" fmla="*/ 281010 w 834111"/>
              <a:gd name="connsiteY1" fmla="*/ 165038 h 1837721"/>
              <a:gd name="connsiteX2" fmla="*/ 330076 w 834111"/>
              <a:gd name="connsiteY2" fmla="*/ 173959 h 1837721"/>
              <a:gd name="connsiteX3" fmla="*/ 392523 w 834111"/>
              <a:gd name="connsiteY3" fmla="*/ 138275 h 1837721"/>
              <a:gd name="connsiteX4" fmla="*/ 682454 w 834111"/>
              <a:gd name="connsiteY4" fmla="*/ 160578 h 1837721"/>
              <a:gd name="connsiteX5" fmla="*/ 669073 w 834111"/>
              <a:gd name="connsiteY5" fmla="*/ 267629 h 1837721"/>
              <a:gd name="connsiteX6" fmla="*/ 829650 w 834111"/>
              <a:gd name="connsiteY6" fmla="*/ 798427 h 1837721"/>
              <a:gd name="connsiteX7" fmla="*/ 700296 w 834111"/>
              <a:gd name="connsiteY7" fmla="*/ 883177 h 1837721"/>
              <a:gd name="connsiteX8" fmla="*/ 709217 w 834111"/>
              <a:gd name="connsiteY8" fmla="*/ 923321 h 1837721"/>
              <a:gd name="connsiteX9" fmla="*/ 579863 w 834111"/>
              <a:gd name="connsiteY9" fmla="*/ 950084 h 1837721"/>
              <a:gd name="connsiteX10" fmla="*/ 579863 w 834111"/>
              <a:gd name="connsiteY10" fmla="*/ 950084 h 1837721"/>
              <a:gd name="connsiteX11" fmla="*/ 624468 w 834111"/>
              <a:gd name="connsiteY11" fmla="*/ 1030373 h 1837721"/>
              <a:gd name="connsiteX12" fmla="*/ 709217 w 834111"/>
              <a:gd name="connsiteY12" fmla="*/ 1025912 h 1837721"/>
              <a:gd name="connsiteX13" fmla="*/ 834111 w 834111"/>
              <a:gd name="connsiteY13" fmla="*/ 1066057 h 1837721"/>
              <a:gd name="connsiteX14" fmla="*/ 825190 w 834111"/>
              <a:gd name="connsiteY14" fmla="*/ 1137425 h 1837721"/>
              <a:gd name="connsiteX15" fmla="*/ 735980 w 834111"/>
              <a:gd name="connsiteY15" fmla="*/ 1240016 h 1837721"/>
              <a:gd name="connsiteX16" fmla="*/ 735980 w 834111"/>
              <a:gd name="connsiteY16" fmla="*/ 1271239 h 1837721"/>
              <a:gd name="connsiteX17" fmla="*/ 722599 w 834111"/>
              <a:gd name="connsiteY17" fmla="*/ 1320305 h 1837721"/>
              <a:gd name="connsiteX18" fmla="*/ 722599 w 834111"/>
              <a:gd name="connsiteY18" fmla="*/ 1311384 h 1837721"/>
              <a:gd name="connsiteX19" fmla="*/ 620008 w 834111"/>
              <a:gd name="connsiteY19" fmla="*/ 1387212 h 1837721"/>
              <a:gd name="connsiteX20" fmla="*/ 570942 w 834111"/>
              <a:gd name="connsiteY20" fmla="*/ 1587934 h 1837721"/>
              <a:gd name="connsiteX21" fmla="*/ 517416 w 834111"/>
              <a:gd name="connsiteY21" fmla="*/ 1592394 h 1837721"/>
              <a:gd name="connsiteX22" fmla="*/ 446049 w 834111"/>
              <a:gd name="connsiteY22" fmla="*/ 1837721 h 1837721"/>
              <a:gd name="connsiteX23" fmla="*/ 383602 w 834111"/>
              <a:gd name="connsiteY23" fmla="*/ 1837721 h 1837721"/>
              <a:gd name="connsiteX24" fmla="*/ 272089 w 834111"/>
              <a:gd name="connsiteY24" fmla="*/ 1752972 h 1837721"/>
              <a:gd name="connsiteX25" fmla="*/ 227485 w 834111"/>
              <a:gd name="connsiteY25" fmla="*/ 1770814 h 1837721"/>
              <a:gd name="connsiteX26" fmla="*/ 13381 w 834111"/>
              <a:gd name="connsiteY26" fmla="*/ 1663762 h 1837721"/>
              <a:gd name="connsiteX27" fmla="*/ 0 w 834111"/>
              <a:gd name="connsiteY27" fmla="*/ 1583473 h 1837721"/>
              <a:gd name="connsiteX28" fmla="*/ 40144 w 834111"/>
              <a:gd name="connsiteY28" fmla="*/ 1512105 h 1837721"/>
              <a:gd name="connsiteX29" fmla="*/ 120433 w 834111"/>
              <a:gd name="connsiteY29" fmla="*/ 1302463 h 1837721"/>
              <a:gd name="connsiteX30" fmla="*/ 80289 w 834111"/>
              <a:gd name="connsiteY30" fmla="*/ 1204332 h 1837721"/>
              <a:gd name="connsiteX31" fmla="*/ 80289 w 834111"/>
              <a:gd name="connsiteY31" fmla="*/ 1066057 h 1837721"/>
              <a:gd name="connsiteX32" fmla="*/ 57986 w 834111"/>
              <a:gd name="connsiteY32" fmla="*/ 976847 h 1837721"/>
              <a:gd name="connsiteX33" fmla="*/ 151656 w 834111"/>
              <a:gd name="connsiteY33" fmla="*/ 780585 h 1837721"/>
              <a:gd name="connsiteX34" fmla="*/ 102591 w 834111"/>
              <a:gd name="connsiteY34" fmla="*/ 588785 h 1837721"/>
              <a:gd name="connsiteX35" fmla="*/ 31223 w 834111"/>
              <a:gd name="connsiteY35" fmla="*/ 486193 h 1837721"/>
              <a:gd name="connsiteX36" fmla="*/ 0 w 834111"/>
              <a:gd name="connsiteY36" fmla="*/ 307774 h 1837721"/>
              <a:gd name="connsiteX37" fmla="*/ 66907 w 834111"/>
              <a:gd name="connsiteY37" fmla="*/ 0 h 1837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34111" h="1837721">
                <a:moveTo>
                  <a:pt x="66907" y="0"/>
                </a:moveTo>
                <a:lnTo>
                  <a:pt x="281010" y="165038"/>
                </a:lnTo>
                <a:lnTo>
                  <a:pt x="330076" y="173959"/>
                </a:lnTo>
                <a:lnTo>
                  <a:pt x="392523" y="138275"/>
                </a:lnTo>
                <a:lnTo>
                  <a:pt x="682454" y="160578"/>
                </a:lnTo>
                <a:lnTo>
                  <a:pt x="669073" y="267629"/>
                </a:lnTo>
                <a:lnTo>
                  <a:pt x="829650" y="798427"/>
                </a:lnTo>
                <a:lnTo>
                  <a:pt x="700296" y="883177"/>
                </a:lnTo>
                <a:lnTo>
                  <a:pt x="709217" y="923321"/>
                </a:lnTo>
                <a:lnTo>
                  <a:pt x="579863" y="950084"/>
                </a:lnTo>
                <a:lnTo>
                  <a:pt x="579863" y="950084"/>
                </a:lnTo>
                <a:lnTo>
                  <a:pt x="624468" y="1030373"/>
                </a:lnTo>
                <a:lnTo>
                  <a:pt x="709217" y="1025912"/>
                </a:lnTo>
                <a:lnTo>
                  <a:pt x="834111" y="1066057"/>
                </a:lnTo>
                <a:lnTo>
                  <a:pt x="825190" y="1137425"/>
                </a:lnTo>
                <a:lnTo>
                  <a:pt x="735980" y="1240016"/>
                </a:lnTo>
                <a:lnTo>
                  <a:pt x="735980" y="1271239"/>
                </a:lnTo>
                <a:cubicBezTo>
                  <a:pt x="721659" y="1314205"/>
                  <a:pt x="722599" y="1297279"/>
                  <a:pt x="722599" y="1320305"/>
                </a:cubicBezTo>
                <a:lnTo>
                  <a:pt x="722599" y="1311384"/>
                </a:lnTo>
                <a:lnTo>
                  <a:pt x="620008" y="1387212"/>
                </a:lnTo>
                <a:lnTo>
                  <a:pt x="570942" y="1587934"/>
                </a:lnTo>
                <a:lnTo>
                  <a:pt x="517416" y="1592394"/>
                </a:lnTo>
                <a:lnTo>
                  <a:pt x="446049" y="1837721"/>
                </a:lnTo>
                <a:lnTo>
                  <a:pt x="383602" y="1837721"/>
                </a:lnTo>
                <a:lnTo>
                  <a:pt x="272089" y="1752972"/>
                </a:lnTo>
                <a:lnTo>
                  <a:pt x="227485" y="1770814"/>
                </a:lnTo>
                <a:lnTo>
                  <a:pt x="13381" y="1663762"/>
                </a:lnTo>
                <a:lnTo>
                  <a:pt x="0" y="1583473"/>
                </a:lnTo>
                <a:lnTo>
                  <a:pt x="40144" y="1512105"/>
                </a:lnTo>
                <a:lnTo>
                  <a:pt x="120433" y="1302463"/>
                </a:lnTo>
                <a:lnTo>
                  <a:pt x="80289" y="1204332"/>
                </a:lnTo>
                <a:lnTo>
                  <a:pt x="80289" y="1066057"/>
                </a:lnTo>
                <a:lnTo>
                  <a:pt x="57986" y="976847"/>
                </a:lnTo>
                <a:lnTo>
                  <a:pt x="151656" y="780585"/>
                </a:lnTo>
                <a:lnTo>
                  <a:pt x="102591" y="588785"/>
                </a:lnTo>
                <a:lnTo>
                  <a:pt x="31223" y="486193"/>
                </a:lnTo>
                <a:lnTo>
                  <a:pt x="0" y="307774"/>
                </a:lnTo>
                <a:lnTo>
                  <a:pt x="6690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600325" y="2438400"/>
            <a:ext cx="847725" cy="985838"/>
          </a:xfrm>
          <a:custGeom>
            <a:avLst/>
            <a:gdLst>
              <a:gd name="connsiteX0" fmla="*/ 8921 w 847493"/>
              <a:gd name="connsiteY0" fmla="*/ 321155 h 985768"/>
              <a:gd name="connsiteX1" fmla="*/ 312235 w 847493"/>
              <a:gd name="connsiteY1" fmla="*/ 196262 h 985768"/>
              <a:gd name="connsiteX2" fmla="*/ 396984 w 847493"/>
              <a:gd name="connsiteY2" fmla="*/ 169499 h 985768"/>
              <a:gd name="connsiteX3" fmla="*/ 633390 w 847493"/>
              <a:gd name="connsiteY3" fmla="*/ 0 h 985768"/>
              <a:gd name="connsiteX4" fmla="*/ 633390 w 847493"/>
              <a:gd name="connsiteY4" fmla="*/ 129354 h 985768"/>
              <a:gd name="connsiteX5" fmla="*/ 847493 w 847493"/>
              <a:gd name="connsiteY5" fmla="*/ 428207 h 985768"/>
              <a:gd name="connsiteX6" fmla="*/ 749362 w 847493"/>
              <a:gd name="connsiteY6" fmla="*/ 512956 h 985768"/>
              <a:gd name="connsiteX7" fmla="*/ 735981 w 847493"/>
              <a:gd name="connsiteY7" fmla="*/ 544180 h 985768"/>
              <a:gd name="connsiteX8" fmla="*/ 753823 w 847493"/>
              <a:gd name="connsiteY8" fmla="*/ 615547 h 985768"/>
              <a:gd name="connsiteX9" fmla="*/ 677995 w 847493"/>
              <a:gd name="connsiteY9" fmla="*/ 602166 h 985768"/>
              <a:gd name="connsiteX10" fmla="*/ 495115 w 847493"/>
              <a:gd name="connsiteY10" fmla="*/ 713678 h 985768"/>
              <a:gd name="connsiteX11" fmla="*/ 517417 w 847493"/>
              <a:gd name="connsiteY11" fmla="*/ 780585 h 985768"/>
              <a:gd name="connsiteX12" fmla="*/ 468352 w 847493"/>
              <a:gd name="connsiteY12" fmla="*/ 825190 h 985768"/>
              <a:gd name="connsiteX13" fmla="*/ 423747 w 847493"/>
              <a:gd name="connsiteY13" fmla="*/ 932242 h 985768"/>
              <a:gd name="connsiteX14" fmla="*/ 343458 w 847493"/>
              <a:gd name="connsiteY14" fmla="*/ 909940 h 985768"/>
              <a:gd name="connsiteX15" fmla="*/ 160578 w 847493"/>
              <a:gd name="connsiteY15" fmla="*/ 985768 h 985768"/>
              <a:gd name="connsiteX16" fmla="*/ 0 w 847493"/>
              <a:gd name="connsiteY16" fmla="*/ 450509 h 985768"/>
              <a:gd name="connsiteX17" fmla="*/ 8921 w 847493"/>
              <a:gd name="connsiteY17" fmla="*/ 321155 h 985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47493" h="985768">
                <a:moveTo>
                  <a:pt x="8921" y="321155"/>
                </a:moveTo>
                <a:lnTo>
                  <a:pt x="312235" y="196262"/>
                </a:lnTo>
                <a:lnTo>
                  <a:pt x="396984" y="169499"/>
                </a:lnTo>
                <a:lnTo>
                  <a:pt x="633390" y="0"/>
                </a:lnTo>
                <a:lnTo>
                  <a:pt x="633390" y="129354"/>
                </a:lnTo>
                <a:lnTo>
                  <a:pt x="847493" y="428207"/>
                </a:lnTo>
                <a:lnTo>
                  <a:pt x="749362" y="512956"/>
                </a:lnTo>
                <a:lnTo>
                  <a:pt x="735981" y="544180"/>
                </a:lnTo>
                <a:lnTo>
                  <a:pt x="753823" y="615547"/>
                </a:lnTo>
                <a:lnTo>
                  <a:pt x="677995" y="602166"/>
                </a:lnTo>
                <a:lnTo>
                  <a:pt x="495115" y="713678"/>
                </a:lnTo>
                <a:lnTo>
                  <a:pt x="517417" y="780585"/>
                </a:lnTo>
                <a:lnTo>
                  <a:pt x="468352" y="825190"/>
                </a:lnTo>
                <a:lnTo>
                  <a:pt x="423747" y="932242"/>
                </a:lnTo>
                <a:lnTo>
                  <a:pt x="343458" y="909940"/>
                </a:lnTo>
                <a:lnTo>
                  <a:pt x="160578" y="985768"/>
                </a:lnTo>
                <a:lnTo>
                  <a:pt x="0" y="450509"/>
                </a:lnTo>
                <a:lnTo>
                  <a:pt x="8921" y="32115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511425" y="3352800"/>
            <a:ext cx="1101725" cy="704850"/>
          </a:xfrm>
          <a:custGeom>
            <a:avLst/>
            <a:gdLst>
              <a:gd name="connsiteX0" fmla="*/ 508495 w 1101740"/>
              <a:gd name="connsiteY0" fmla="*/ 0 h 704757"/>
              <a:gd name="connsiteX1" fmla="*/ 704757 w 1101740"/>
              <a:gd name="connsiteY1" fmla="*/ 160578 h 704757"/>
              <a:gd name="connsiteX2" fmla="*/ 691375 w 1101740"/>
              <a:gd name="connsiteY2" fmla="*/ 285471 h 704757"/>
              <a:gd name="connsiteX3" fmla="*/ 776125 w 1101740"/>
              <a:gd name="connsiteY3" fmla="*/ 285471 h 704757"/>
              <a:gd name="connsiteX4" fmla="*/ 807348 w 1101740"/>
              <a:gd name="connsiteY4" fmla="*/ 263169 h 704757"/>
              <a:gd name="connsiteX5" fmla="*/ 838571 w 1101740"/>
              <a:gd name="connsiteY5" fmla="*/ 312234 h 704757"/>
              <a:gd name="connsiteX6" fmla="*/ 954544 w 1101740"/>
              <a:gd name="connsiteY6" fmla="*/ 312234 h 704757"/>
              <a:gd name="connsiteX7" fmla="*/ 1003609 w 1101740"/>
              <a:gd name="connsiteY7" fmla="*/ 263169 h 704757"/>
              <a:gd name="connsiteX8" fmla="*/ 1070517 w 1101740"/>
              <a:gd name="connsiteY8" fmla="*/ 258708 h 704757"/>
              <a:gd name="connsiteX9" fmla="*/ 1097280 w 1101740"/>
              <a:gd name="connsiteY9" fmla="*/ 307774 h 704757"/>
              <a:gd name="connsiteX10" fmla="*/ 1101740 w 1101740"/>
              <a:gd name="connsiteY10" fmla="*/ 370221 h 704757"/>
              <a:gd name="connsiteX11" fmla="*/ 1079438 w 1101740"/>
              <a:gd name="connsiteY11" fmla="*/ 419286 h 704757"/>
              <a:gd name="connsiteX12" fmla="*/ 1074977 w 1101740"/>
              <a:gd name="connsiteY12" fmla="*/ 454970 h 704757"/>
              <a:gd name="connsiteX13" fmla="*/ 1097280 w 1101740"/>
              <a:gd name="connsiteY13" fmla="*/ 512956 h 704757"/>
              <a:gd name="connsiteX14" fmla="*/ 1097280 w 1101740"/>
              <a:gd name="connsiteY14" fmla="*/ 512956 h 704757"/>
              <a:gd name="connsiteX15" fmla="*/ 1061596 w 1101740"/>
              <a:gd name="connsiteY15" fmla="*/ 575403 h 704757"/>
              <a:gd name="connsiteX16" fmla="*/ 1061596 w 1101740"/>
              <a:gd name="connsiteY16" fmla="*/ 597705 h 704757"/>
              <a:gd name="connsiteX17" fmla="*/ 1061596 w 1101740"/>
              <a:gd name="connsiteY17" fmla="*/ 637850 h 704757"/>
              <a:gd name="connsiteX18" fmla="*/ 985767 w 1101740"/>
              <a:gd name="connsiteY18" fmla="*/ 677994 h 704757"/>
              <a:gd name="connsiteX19" fmla="*/ 945623 w 1101740"/>
              <a:gd name="connsiteY19" fmla="*/ 669073 h 704757"/>
              <a:gd name="connsiteX20" fmla="*/ 869795 w 1101740"/>
              <a:gd name="connsiteY20" fmla="*/ 602166 h 704757"/>
              <a:gd name="connsiteX21" fmla="*/ 789506 w 1101740"/>
              <a:gd name="connsiteY21" fmla="*/ 615547 h 704757"/>
              <a:gd name="connsiteX22" fmla="*/ 771664 w 1101740"/>
              <a:gd name="connsiteY22" fmla="*/ 642310 h 704757"/>
              <a:gd name="connsiteX23" fmla="*/ 758283 w 1101740"/>
              <a:gd name="connsiteY23" fmla="*/ 669073 h 704757"/>
              <a:gd name="connsiteX24" fmla="*/ 686915 w 1101740"/>
              <a:gd name="connsiteY24" fmla="*/ 682455 h 704757"/>
              <a:gd name="connsiteX25" fmla="*/ 686915 w 1101740"/>
              <a:gd name="connsiteY25" fmla="*/ 682455 h 704757"/>
              <a:gd name="connsiteX26" fmla="*/ 593245 w 1101740"/>
              <a:gd name="connsiteY26" fmla="*/ 673534 h 704757"/>
              <a:gd name="connsiteX27" fmla="*/ 530798 w 1101740"/>
              <a:gd name="connsiteY27" fmla="*/ 642310 h 704757"/>
              <a:gd name="connsiteX28" fmla="*/ 486193 w 1101740"/>
              <a:gd name="connsiteY28" fmla="*/ 664613 h 704757"/>
              <a:gd name="connsiteX29" fmla="*/ 428206 w 1101740"/>
              <a:gd name="connsiteY29" fmla="*/ 633389 h 704757"/>
              <a:gd name="connsiteX30" fmla="*/ 316694 w 1101740"/>
              <a:gd name="connsiteY30" fmla="*/ 704757 h 704757"/>
              <a:gd name="connsiteX31" fmla="*/ 316694 w 1101740"/>
              <a:gd name="connsiteY31" fmla="*/ 704757 h 704757"/>
              <a:gd name="connsiteX32" fmla="*/ 263168 w 1101740"/>
              <a:gd name="connsiteY32" fmla="*/ 664613 h 704757"/>
              <a:gd name="connsiteX33" fmla="*/ 200722 w 1101740"/>
              <a:gd name="connsiteY33" fmla="*/ 686915 h 704757"/>
              <a:gd name="connsiteX34" fmla="*/ 49065 w 1101740"/>
              <a:gd name="connsiteY34" fmla="*/ 633389 h 704757"/>
              <a:gd name="connsiteX35" fmla="*/ 133814 w 1101740"/>
              <a:gd name="connsiteY35" fmla="*/ 593245 h 704757"/>
              <a:gd name="connsiteX36" fmla="*/ 151656 w 1101740"/>
              <a:gd name="connsiteY36" fmla="*/ 508496 h 704757"/>
              <a:gd name="connsiteX37" fmla="*/ 236405 w 1101740"/>
              <a:gd name="connsiteY37" fmla="*/ 396984 h 704757"/>
              <a:gd name="connsiteX38" fmla="*/ 240866 w 1101740"/>
              <a:gd name="connsiteY38" fmla="*/ 330076 h 704757"/>
              <a:gd name="connsiteX39" fmla="*/ 115972 w 1101740"/>
              <a:gd name="connsiteY39" fmla="*/ 276550 h 704757"/>
              <a:gd name="connsiteX40" fmla="*/ 40144 w 1101740"/>
              <a:gd name="connsiteY40" fmla="*/ 289932 h 704757"/>
              <a:gd name="connsiteX41" fmla="*/ 0 w 1101740"/>
              <a:gd name="connsiteY41" fmla="*/ 209643 h 704757"/>
              <a:gd name="connsiteX42" fmla="*/ 120433 w 1101740"/>
              <a:gd name="connsiteY42" fmla="*/ 191801 h 704757"/>
              <a:gd name="connsiteX43" fmla="*/ 111512 w 1101740"/>
              <a:gd name="connsiteY43" fmla="*/ 142736 h 704757"/>
              <a:gd name="connsiteX44" fmla="*/ 240866 w 1101740"/>
              <a:gd name="connsiteY44" fmla="*/ 62447 h 704757"/>
              <a:gd name="connsiteX45" fmla="*/ 405904 w 1101740"/>
              <a:gd name="connsiteY45" fmla="*/ 8921 h 704757"/>
              <a:gd name="connsiteX46" fmla="*/ 508495 w 1101740"/>
              <a:gd name="connsiteY46" fmla="*/ 0 h 704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101740" h="704757">
                <a:moveTo>
                  <a:pt x="508495" y="0"/>
                </a:moveTo>
                <a:lnTo>
                  <a:pt x="704757" y="160578"/>
                </a:lnTo>
                <a:lnTo>
                  <a:pt x="691375" y="285471"/>
                </a:lnTo>
                <a:lnTo>
                  <a:pt x="776125" y="285471"/>
                </a:lnTo>
                <a:lnTo>
                  <a:pt x="807348" y="263169"/>
                </a:lnTo>
                <a:lnTo>
                  <a:pt x="838571" y="312234"/>
                </a:lnTo>
                <a:lnTo>
                  <a:pt x="954544" y="312234"/>
                </a:lnTo>
                <a:lnTo>
                  <a:pt x="1003609" y="263169"/>
                </a:lnTo>
                <a:lnTo>
                  <a:pt x="1070517" y="258708"/>
                </a:lnTo>
                <a:lnTo>
                  <a:pt x="1097280" y="307774"/>
                </a:lnTo>
                <a:lnTo>
                  <a:pt x="1101740" y="370221"/>
                </a:lnTo>
                <a:lnTo>
                  <a:pt x="1079438" y="419286"/>
                </a:lnTo>
                <a:lnTo>
                  <a:pt x="1074977" y="454970"/>
                </a:lnTo>
                <a:lnTo>
                  <a:pt x="1097280" y="512956"/>
                </a:lnTo>
                <a:lnTo>
                  <a:pt x="1097280" y="512956"/>
                </a:lnTo>
                <a:lnTo>
                  <a:pt x="1061596" y="575403"/>
                </a:lnTo>
                <a:lnTo>
                  <a:pt x="1061596" y="597705"/>
                </a:lnTo>
                <a:lnTo>
                  <a:pt x="1061596" y="637850"/>
                </a:lnTo>
                <a:lnTo>
                  <a:pt x="985767" y="677994"/>
                </a:lnTo>
                <a:lnTo>
                  <a:pt x="945623" y="669073"/>
                </a:lnTo>
                <a:lnTo>
                  <a:pt x="869795" y="602166"/>
                </a:lnTo>
                <a:lnTo>
                  <a:pt x="789506" y="615547"/>
                </a:lnTo>
                <a:lnTo>
                  <a:pt x="771664" y="642310"/>
                </a:lnTo>
                <a:lnTo>
                  <a:pt x="758283" y="669073"/>
                </a:lnTo>
                <a:lnTo>
                  <a:pt x="686915" y="682455"/>
                </a:lnTo>
                <a:lnTo>
                  <a:pt x="686915" y="682455"/>
                </a:lnTo>
                <a:lnTo>
                  <a:pt x="593245" y="673534"/>
                </a:lnTo>
                <a:lnTo>
                  <a:pt x="530798" y="642310"/>
                </a:lnTo>
                <a:lnTo>
                  <a:pt x="486193" y="664613"/>
                </a:lnTo>
                <a:lnTo>
                  <a:pt x="428206" y="633389"/>
                </a:lnTo>
                <a:lnTo>
                  <a:pt x="316694" y="704757"/>
                </a:lnTo>
                <a:lnTo>
                  <a:pt x="316694" y="704757"/>
                </a:lnTo>
                <a:lnTo>
                  <a:pt x="263168" y="664613"/>
                </a:lnTo>
                <a:lnTo>
                  <a:pt x="200722" y="686915"/>
                </a:lnTo>
                <a:lnTo>
                  <a:pt x="49065" y="633389"/>
                </a:lnTo>
                <a:lnTo>
                  <a:pt x="133814" y="593245"/>
                </a:lnTo>
                <a:lnTo>
                  <a:pt x="151656" y="508496"/>
                </a:lnTo>
                <a:lnTo>
                  <a:pt x="236405" y="396984"/>
                </a:lnTo>
                <a:lnTo>
                  <a:pt x="240866" y="330076"/>
                </a:lnTo>
                <a:lnTo>
                  <a:pt x="115972" y="276550"/>
                </a:lnTo>
                <a:lnTo>
                  <a:pt x="40144" y="289932"/>
                </a:lnTo>
                <a:lnTo>
                  <a:pt x="0" y="209643"/>
                </a:lnTo>
                <a:lnTo>
                  <a:pt x="120433" y="191801"/>
                </a:lnTo>
                <a:lnTo>
                  <a:pt x="111512" y="142736"/>
                </a:lnTo>
                <a:lnTo>
                  <a:pt x="240866" y="62447"/>
                </a:lnTo>
                <a:lnTo>
                  <a:pt x="405904" y="8921"/>
                </a:lnTo>
                <a:lnTo>
                  <a:pt x="50849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216150" y="3968750"/>
            <a:ext cx="1406525" cy="852488"/>
          </a:xfrm>
          <a:custGeom>
            <a:avLst/>
            <a:gdLst>
              <a:gd name="connsiteX0" fmla="*/ 66908 w 1405054"/>
              <a:gd name="connsiteY0" fmla="*/ 472812 h 851954"/>
              <a:gd name="connsiteX1" fmla="*/ 0 w 1405054"/>
              <a:gd name="connsiteY1" fmla="*/ 499575 h 851954"/>
              <a:gd name="connsiteX2" fmla="*/ 49066 w 1405054"/>
              <a:gd name="connsiteY2" fmla="*/ 686916 h 851954"/>
              <a:gd name="connsiteX3" fmla="*/ 89210 w 1405054"/>
              <a:gd name="connsiteY3" fmla="*/ 686916 h 851954"/>
              <a:gd name="connsiteX4" fmla="*/ 187341 w 1405054"/>
              <a:gd name="connsiteY4" fmla="*/ 776125 h 851954"/>
              <a:gd name="connsiteX5" fmla="*/ 231946 w 1405054"/>
              <a:gd name="connsiteY5" fmla="*/ 780586 h 851954"/>
              <a:gd name="connsiteX6" fmla="*/ 231946 w 1405054"/>
              <a:gd name="connsiteY6" fmla="*/ 780586 h 851954"/>
              <a:gd name="connsiteX7" fmla="*/ 298853 w 1405054"/>
              <a:gd name="connsiteY7" fmla="*/ 758283 h 851954"/>
              <a:gd name="connsiteX8" fmla="*/ 401444 w 1405054"/>
              <a:gd name="connsiteY8" fmla="*/ 851954 h 851954"/>
              <a:gd name="connsiteX9" fmla="*/ 454970 w 1405054"/>
              <a:gd name="connsiteY9" fmla="*/ 838572 h 851954"/>
              <a:gd name="connsiteX10" fmla="*/ 611087 w 1405054"/>
              <a:gd name="connsiteY10" fmla="*/ 646771 h 851954"/>
              <a:gd name="connsiteX11" fmla="*/ 579864 w 1405054"/>
              <a:gd name="connsiteY11" fmla="*/ 615548 h 851954"/>
              <a:gd name="connsiteX12" fmla="*/ 526338 w 1405054"/>
              <a:gd name="connsiteY12" fmla="*/ 620008 h 851954"/>
              <a:gd name="connsiteX13" fmla="*/ 495115 w 1405054"/>
              <a:gd name="connsiteY13" fmla="*/ 593245 h 851954"/>
              <a:gd name="connsiteX14" fmla="*/ 570943 w 1405054"/>
              <a:gd name="connsiteY14" fmla="*/ 472812 h 851954"/>
              <a:gd name="connsiteX15" fmla="*/ 807349 w 1405054"/>
              <a:gd name="connsiteY15" fmla="*/ 468352 h 851954"/>
              <a:gd name="connsiteX16" fmla="*/ 843033 w 1405054"/>
              <a:gd name="connsiteY16" fmla="*/ 472812 h 851954"/>
              <a:gd name="connsiteX17" fmla="*/ 923321 w 1405054"/>
              <a:gd name="connsiteY17" fmla="*/ 441589 h 851954"/>
              <a:gd name="connsiteX18" fmla="*/ 972387 w 1405054"/>
              <a:gd name="connsiteY18" fmla="*/ 441589 h 851954"/>
              <a:gd name="connsiteX19" fmla="*/ 927782 w 1405054"/>
              <a:gd name="connsiteY19" fmla="*/ 379142 h 851954"/>
              <a:gd name="connsiteX20" fmla="*/ 927782 w 1405054"/>
              <a:gd name="connsiteY20" fmla="*/ 330077 h 851954"/>
              <a:gd name="connsiteX21" fmla="*/ 994689 w 1405054"/>
              <a:gd name="connsiteY21" fmla="*/ 249788 h 851954"/>
              <a:gd name="connsiteX22" fmla="*/ 1079438 w 1405054"/>
              <a:gd name="connsiteY22" fmla="*/ 151657 h 851954"/>
              <a:gd name="connsiteX23" fmla="*/ 1146346 w 1405054"/>
              <a:gd name="connsiteY23" fmla="*/ 129355 h 851954"/>
              <a:gd name="connsiteX24" fmla="*/ 1204332 w 1405054"/>
              <a:gd name="connsiteY24" fmla="*/ 160578 h 851954"/>
              <a:gd name="connsiteX25" fmla="*/ 1284621 w 1405054"/>
              <a:gd name="connsiteY25" fmla="*/ 267630 h 851954"/>
              <a:gd name="connsiteX26" fmla="*/ 1311384 w 1405054"/>
              <a:gd name="connsiteY26" fmla="*/ 289932 h 851954"/>
              <a:gd name="connsiteX27" fmla="*/ 1355989 w 1405054"/>
              <a:gd name="connsiteY27" fmla="*/ 267630 h 851954"/>
              <a:gd name="connsiteX28" fmla="*/ 1364910 w 1405054"/>
              <a:gd name="connsiteY28" fmla="*/ 191801 h 851954"/>
              <a:gd name="connsiteX29" fmla="*/ 1405054 w 1405054"/>
              <a:gd name="connsiteY29" fmla="*/ 111513 h 851954"/>
              <a:gd name="connsiteX30" fmla="*/ 1396133 w 1405054"/>
              <a:gd name="connsiteY30" fmla="*/ 71368 h 851954"/>
              <a:gd name="connsiteX31" fmla="*/ 1405054 w 1405054"/>
              <a:gd name="connsiteY31" fmla="*/ 26763 h 851954"/>
              <a:gd name="connsiteX32" fmla="*/ 1369370 w 1405054"/>
              <a:gd name="connsiteY32" fmla="*/ 17842 h 851954"/>
              <a:gd name="connsiteX33" fmla="*/ 1275700 w 1405054"/>
              <a:gd name="connsiteY33" fmla="*/ 66908 h 851954"/>
              <a:gd name="connsiteX34" fmla="*/ 1164188 w 1405054"/>
              <a:gd name="connsiteY34" fmla="*/ 0 h 851954"/>
              <a:gd name="connsiteX35" fmla="*/ 1066057 w 1405054"/>
              <a:gd name="connsiteY35" fmla="*/ 13382 h 851954"/>
              <a:gd name="connsiteX36" fmla="*/ 1030373 w 1405054"/>
              <a:gd name="connsiteY36" fmla="*/ 49066 h 851954"/>
              <a:gd name="connsiteX37" fmla="*/ 901019 w 1405054"/>
              <a:gd name="connsiteY37" fmla="*/ 75829 h 851954"/>
              <a:gd name="connsiteX38" fmla="*/ 816270 w 1405054"/>
              <a:gd name="connsiteY38" fmla="*/ 31224 h 851954"/>
              <a:gd name="connsiteX39" fmla="*/ 780586 w 1405054"/>
              <a:gd name="connsiteY39" fmla="*/ 53526 h 851954"/>
              <a:gd name="connsiteX40" fmla="*/ 713678 w 1405054"/>
              <a:gd name="connsiteY40" fmla="*/ 22303 h 851954"/>
              <a:gd name="connsiteX41" fmla="*/ 606627 w 1405054"/>
              <a:gd name="connsiteY41" fmla="*/ 98131 h 851954"/>
              <a:gd name="connsiteX42" fmla="*/ 539719 w 1405054"/>
              <a:gd name="connsiteY42" fmla="*/ 53526 h 851954"/>
              <a:gd name="connsiteX43" fmla="*/ 521878 w 1405054"/>
              <a:gd name="connsiteY43" fmla="*/ 84750 h 851954"/>
              <a:gd name="connsiteX44" fmla="*/ 338998 w 1405054"/>
              <a:gd name="connsiteY44" fmla="*/ 35684 h 851954"/>
              <a:gd name="connsiteX45" fmla="*/ 289932 w 1405054"/>
              <a:gd name="connsiteY45" fmla="*/ 236406 h 851954"/>
              <a:gd name="connsiteX46" fmla="*/ 227485 w 1405054"/>
              <a:gd name="connsiteY46" fmla="*/ 249788 h 851954"/>
              <a:gd name="connsiteX47" fmla="*/ 156118 w 1405054"/>
              <a:gd name="connsiteY47" fmla="*/ 490654 h 851954"/>
              <a:gd name="connsiteX48" fmla="*/ 66908 w 1405054"/>
              <a:gd name="connsiteY48" fmla="*/ 472812 h 851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05054" h="851954">
                <a:moveTo>
                  <a:pt x="66908" y="472812"/>
                </a:moveTo>
                <a:lnTo>
                  <a:pt x="0" y="499575"/>
                </a:lnTo>
                <a:lnTo>
                  <a:pt x="49066" y="686916"/>
                </a:lnTo>
                <a:lnTo>
                  <a:pt x="89210" y="686916"/>
                </a:lnTo>
                <a:lnTo>
                  <a:pt x="187341" y="776125"/>
                </a:lnTo>
                <a:lnTo>
                  <a:pt x="231946" y="780586"/>
                </a:lnTo>
                <a:lnTo>
                  <a:pt x="231946" y="780586"/>
                </a:lnTo>
                <a:lnTo>
                  <a:pt x="298853" y="758283"/>
                </a:lnTo>
                <a:lnTo>
                  <a:pt x="401444" y="851954"/>
                </a:lnTo>
                <a:lnTo>
                  <a:pt x="454970" y="838572"/>
                </a:lnTo>
                <a:lnTo>
                  <a:pt x="611087" y="646771"/>
                </a:lnTo>
                <a:lnTo>
                  <a:pt x="579864" y="615548"/>
                </a:lnTo>
                <a:lnTo>
                  <a:pt x="526338" y="620008"/>
                </a:lnTo>
                <a:lnTo>
                  <a:pt x="495115" y="593245"/>
                </a:lnTo>
                <a:lnTo>
                  <a:pt x="570943" y="472812"/>
                </a:lnTo>
                <a:lnTo>
                  <a:pt x="807349" y="468352"/>
                </a:lnTo>
                <a:lnTo>
                  <a:pt x="843033" y="472812"/>
                </a:lnTo>
                <a:lnTo>
                  <a:pt x="923321" y="441589"/>
                </a:lnTo>
                <a:lnTo>
                  <a:pt x="972387" y="441589"/>
                </a:lnTo>
                <a:lnTo>
                  <a:pt x="927782" y="379142"/>
                </a:lnTo>
                <a:lnTo>
                  <a:pt x="927782" y="330077"/>
                </a:lnTo>
                <a:lnTo>
                  <a:pt x="994689" y="249788"/>
                </a:lnTo>
                <a:lnTo>
                  <a:pt x="1079438" y="151657"/>
                </a:lnTo>
                <a:lnTo>
                  <a:pt x="1146346" y="129355"/>
                </a:lnTo>
                <a:lnTo>
                  <a:pt x="1204332" y="160578"/>
                </a:lnTo>
                <a:lnTo>
                  <a:pt x="1284621" y="267630"/>
                </a:lnTo>
                <a:lnTo>
                  <a:pt x="1311384" y="289932"/>
                </a:lnTo>
                <a:lnTo>
                  <a:pt x="1355989" y="267630"/>
                </a:lnTo>
                <a:lnTo>
                  <a:pt x="1364910" y="191801"/>
                </a:lnTo>
                <a:lnTo>
                  <a:pt x="1405054" y="111513"/>
                </a:lnTo>
                <a:lnTo>
                  <a:pt x="1396133" y="71368"/>
                </a:lnTo>
                <a:lnTo>
                  <a:pt x="1405054" y="26763"/>
                </a:lnTo>
                <a:lnTo>
                  <a:pt x="1369370" y="17842"/>
                </a:lnTo>
                <a:lnTo>
                  <a:pt x="1275700" y="66908"/>
                </a:lnTo>
                <a:lnTo>
                  <a:pt x="1164188" y="0"/>
                </a:lnTo>
                <a:lnTo>
                  <a:pt x="1066057" y="13382"/>
                </a:lnTo>
                <a:lnTo>
                  <a:pt x="1030373" y="49066"/>
                </a:lnTo>
                <a:lnTo>
                  <a:pt x="901019" y="75829"/>
                </a:lnTo>
                <a:lnTo>
                  <a:pt x="816270" y="31224"/>
                </a:lnTo>
                <a:lnTo>
                  <a:pt x="780586" y="53526"/>
                </a:lnTo>
                <a:lnTo>
                  <a:pt x="713678" y="22303"/>
                </a:lnTo>
                <a:lnTo>
                  <a:pt x="606627" y="98131"/>
                </a:lnTo>
                <a:lnTo>
                  <a:pt x="539719" y="53526"/>
                </a:lnTo>
                <a:lnTo>
                  <a:pt x="521878" y="84750"/>
                </a:lnTo>
                <a:lnTo>
                  <a:pt x="338998" y="35684"/>
                </a:lnTo>
                <a:lnTo>
                  <a:pt x="289932" y="236406"/>
                </a:lnTo>
                <a:lnTo>
                  <a:pt x="227485" y="249788"/>
                </a:lnTo>
                <a:lnTo>
                  <a:pt x="156118" y="490654"/>
                </a:lnTo>
                <a:lnTo>
                  <a:pt x="66908" y="47281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662238" y="4097338"/>
            <a:ext cx="1084262" cy="1044575"/>
          </a:xfrm>
          <a:custGeom>
            <a:avLst/>
            <a:gdLst>
              <a:gd name="connsiteX0" fmla="*/ 0 w 1083899"/>
              <a:gd name="connsiteY0" fmla="*/ 727059 h 1043754"/>
              <a:gd name="connsiteX1" fmla="*/ 49066 w 1083899"/>
              <a:gd name="connsiteY1" fmla="*/ 758282 h 1043754"/>
              <a:gd name="connsiteX2" fmla="*/ 71368 w 1083899"/>
              <a:gd name="connsiteY2" fmla="*/ 865334 h 1043754"/>
              <a:gd name="connsiteX3" fmla="*/ 231946 w 1083899"/>
              <a:gd name="connsiteY3" fmla="*/ 829650 h 1043754"/>
              <a:gd name="connsiteX4" fmla="*/ 370221 w 1083899"/>
              <a:gd name="connsiteY4" fmla="*/ 909939 h 1043754"/>
              <a:gd name="connsiteX5" fmla="*/ 441589 w 1083899"/>
              <a:gd name="connsiteY5" fmla="*/ 1030372 h 1043754"/>
              <a:gd name="connsiteX6" fmla="*/ 490654 w 1083899"/>
              <a:gd name="connsiteY6" fmla="*/ 1043754 h 1043754"/>
              <a:gd name="connsiteX7" fmla="*/ 566482 w 1083899"/>
              <a:gd name="connsiteY7" fmla="*/ 963465 h 1043754"/>
              <a:gd name="connsiteX8" fmla="*/ 562022 w 1083899"/>
              <a:gd name="connsiteY8" fmla="*/ 811808 h 1043754"/>
              <a:gd name="connsiteX9" fmla="*/ 570943 w 1083899"/>
              <a:gd name="connsiteY9" fmla="*/ 776124 h 1043754"/>
              <a:gd name="connsiteX10" fmla="*/ 557561 w 1083899"/>
              <a:gd name="connsiteY10" fmla="*/ 669073 h 1043754"/>
              <a:gd name="connsiteX11" fmla="*/ 512956 w 1083899"/>
              <a:gd name="connsiteY11" fmla="*/ 620007 h 1043754"/>
              <a:gd name="connsiteX12" fmla="*/ 539719 w 1083899"/>
              <a:gd name="connsiteY12" fmla="*/ 593244 h 1043754"/>
              <a:gd name="connsiteX13" fmla="*/ 593245 w 1083899"/>
              <a:gd name="connsiteY13" fmla="*/ 593244 h 1043754"/>
              <a:gd name="connsiteX14" fmla="*/ 646771 w 1083899"/>
              <a:gd name="connsiteY14" fmla="*/ 633389 h 1043754"/>
              <a:gd name="connsiteX15" fmla="*/ 704757 w 1083899"/>
              <a:gd name="connsiteY15" fmla="*/ 637849 h 1043754"/>
              <a:gd name="connsiteX16" fmla="*/ 753823 w 1083899"/>
              <a:gd name="connsiteY16" fmla="*/ 655691 h 1043754"/>
              <a:gd name="connsiteX17" fmla="*/ 909940 w 1083899"/>
              <a:gd name="connsiteY17" fmla="*/ 539719 h 1043754"/>
              <a:gd name="connsiteX18" fmla="*/ 927782 w 1083899"/>
              <a:gd name="connsiteY18" fmla="*/ 441588 h 1043754"/>
              <a:gd name="connsiteX19" fmla="*/ 883177 w 1083899"/>
              <a:gd name="connsiteY19" fmla="*/ 370220 h 1043754"/>
              <a:gd name="connsiteX20" fmla="*/ 892098 w 1083899"/>
              <a:gd name="connsiteY20" fmla="*/ 267629 h 1043754"/>
              <a:gd name="connsiteX21" fmla="*/ 1008070 w 1083899"/>
              <a:gd name="connsiteY21" fmla="*/ 240866 h 1043754"/>
              <a:gd name="connsiteX22" fmla="*/ 1030373 w 1083899"/>
              <a:gd name="connsiteY22" fmla="*/ 169498 h 1043754"/>
              <a:gd name="connsiteX23" fmla="*/ 1083899 w 1083899"/>
              <a:gd name="connsiteY23" fmla="*/ 169498 h 1043754"/>
              <a:gd name="connsiteX24" fmla="*/ 1074978 w 1083899"/>
              <a:gd name="connsiteY24" fmla="*/ 57986 h 1043754"/>
              <a:gd name="connsiteX25" fmla="*/ 1021452 w 1083899"/>
              <a:gd name="connsiteY25" fmla="*/ 8921 h 1043754"/>
              <a:gd name="connsiteX26" fmla="*/ 981308 w 1083899"/>
              <a:gd name="connsiteY26" fmla="*/ 0 h 1043754"/>
              <a:gd name="connsiteX27" fmla="*/ 959005 w 1083899"/>
              <a:gd name="connsiteY27" fmla="*/ 66907 h 1043754"/>
              <a:gd name="connsiteX28" fmla="*/ 945624 w 1083899"/>
              <a:gd name="connsiteY28" fmla="*/ 160577 h 1043754"/>
              <a:gd name="connsiteX29" fmla="*/ 901019 w 1083899"/>
              <a:gd name="connsiteY29" fmla="*/ 191801 h 1043754"/>
              <a:gd name="connsiteX30" fmla="*/ 838572 w 1083899"/>
              <a:gd name="connsiteY30" fmla="*/ 187340 h 1043754"/>
              <a:gd name="connsiteX31" fmla="*/ 771665 w 1083899"/>
              <a:gd name="connsiteY31" fmla="*/ 151656 h 1043754"/>
              <a:gd name="connsiteX32" fmla="*/ 704757 w 1083899"/>
              <a:gd name="connsiteY32" fmla="*/ 49065 h 1043754"/>
              <a:gd name="connsiteX33" fmla="*/ 642310 w 1083899"/>
              <a:gd name="connsiteY33" fmla="*/ 66907 h 1043754"/>
              <a:gd name="connsiteX34" fmla="*/ 593245 w 1083899"/>
              <a:gd name="connsiteY34" fmla="*/ 129354 h 1043754"/>
              <a:gd name="connsiteX35" fmla="*/ 495114 w 1083899"/>
              <a:gd name="connsiteY35" fmla="*/ 218563 h 1043754"/>
              <a:gd name="connsiteX36" fmla="*/ 512956 w 1083899"/>
              <a:gd name="connsiteY36" fmla="*/ 325615 h 1043754"/>
              <a:gd name="connsiteX37" fmla="*/ 388063 w 1083899"/>
              <a:gd name="connsiteY37" fmla="*/ 347918 h 1043754"/>
              <a:gd name="connsiteX38" fmla="*/ 120433 w 1083899"/>
              <a:gd name="connsiteY38" fmla="*/ 338997 h 1043754"/>
              <a:gd name="connsiteX39" fmla="*/ 44605 w 1083899"/>
              <a:gd name="connsiteY39" fmla="*/ 454969 h 1043754"/>
              <a:gd name="connsiteX40" fmla="*/ 71368 w 1083899"/>
              <a:gd name="connsiteY40" fmla="*/ 481732 h 1043754"/>
              <a:gd name="connsiteX41" fmla="*/ 133815 w 1083899"/>
              <a:gd name="connsiteY41" fmla="*/ 481732 h 1043754"/>
              <a:gd name="connsiteX42" fmla="*/ 151657 w 1083899"/>
              <a:gd name="connsiteY42" fmla="*/ 517416 h 1043754"/>
              <a:gd name="connsiteX43" fmla="*/ 0 w 1083899"/>
              <a:gd name="connsiteY43" fmla="*/ 727059 h 1043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83899" h="1043754">
                <a:moveTo>
                  <a:pt x="0" y="727059"/>
                </a:moveTo>
                <a:lnTo>
                  <a:pt x="49066" y="758282"/>
                </a:lnTo>
                <a:lnTo>
                  <a:pt x="71368" y="865334"/>
                </a:lnTo>
                <a:lnTo>
                  <a:pt x="231946" y="829650"/>
                </a:lnTo>
                <a:lnTo>
                  <a:pt x="370221" y="909939"/>
                </a:lnTo>
                <a:lnTo>
                  <a:pt x="441589" y="1030372"/>
                </a:lnTo>
                <a:lnTo>
                  <a:pt x="490654" y="1043754"/>
                </a:lnTo>
                <a:lnTo>
                  <a:pt x="566482" y="963465"/>
                </a:lnTo>
                <a:lnTo>
                  <a:pt x="562022" y="811808"/>
                </a:lnTo>
                <a:lnTo>
                  <a:pt x="570943" y="776124"/>
                </a:lnTo>
                <a:lnTo>
                  <a:pt x="557561" y="669073"/>
                </a:lnTo>
                <a:lnTo>
                  <a:pt x="512956" y="620007"/>
                </a:lnTo>
                <a:lnTo>
                  <a:pt x="539719" y="593244"/>
                </a:lnTo>
                <a:lnTo>
                  <a:pt x="593245" y="593244"/>
                </a:lnTo>
                <a:lnTo>
                  <a:pt x="646771" y="633389"/>
                </a:lnTo>
                <a:lnTo>
                  <a:pt x="704757" y="637849"/>
                </a:lnTo>
                <a:lnTo>
                  <a:pt x="753823" y="655691"/>
                </a:lnTo>
                <a:lnTo>
                  <a:pt x="909940" y="539719"/>
                </a:lnTo>
                <a:lnTo>
                  <a:pt x="927782" y="441588"/>
                </a:lnTo>
                <a:lnTo>
                  <a:pt x="883177" y="370220"/>
                </a:lnTo>
                <a:lnTo>
                  <a:pt x="892098" y="267629"/>
                </a:lnTo>
                <a:lnTo>
                  <a:pt x="1008070" y="240866"/>
                </a:lnTo>
                <a:lnTo>
                  <a:pt x="1030373" y="169498"/>
                </a:lnTo>
                <a:lnTo>
                  <a:pt x="1083899" y="169498"/>
                </a:lnTo>
                <a:lnTo>
                  <a:pt x="1074978" y="57986"/>
                </a:lnTo>
                <a:lnTo>
                  <a:pt x="1021452" y="8921"/>
                </a:lnTo>
                <a:lnTo>
                  <a:pt x="981308" y="0"/>
                </a:lnTo>
                <a:lnTo>
                  <a:pt x="959005" y="66907"/>
                </a:lnTo>
                <a:lnTo>
                  <a:pt x="945624" y="160577"/>
                </a:lnTo>
                <a:lnTo>
                  <a:pt x="901019" y="191801"/>
                </a:lnTo>
                <a:lnTo>
                  <a:pt x="838572" y="187340"/>
                </a:lnTo>
                <a:lnTo>
                  <a:pt x="771665" y="151656"/>
                </a:lnTo>
                <a:lnTo>
                  <a:pt x="704757" y="49065"/>
                </a:lnTo>
                <a:lnTo>
                  <a:pt x="642310" y="66907"/>
                </a:lnTo>
                <a:lnTo>
                  <a:pt x="593245" y="129354"/>
                </a:lnTo>
                <a:lnTo>
                  <a:pt x="495114" y="218563"/>
                </a:lnTo>
                <a:lnTo>
                  <a:pt x="512956" y="325615"/>
                </a:lnTo>
                <a:lnTo>
                  <a:pt x="388063" y="347918"/>
                </a:lnTo>
                <a:lnTo>
                  <a:pt x="120433" y="338997"/>
                </a:lnTo>
                <a:lnTo>
                  <a:pt x="44605" y="454969"/>
                </a:lnTo>
                <a:lnTo>
                  <a:pt x="71368" y="481732"/>
                </a:lnTo>
                <a:lnTo>
                  <a:pt x="133815" y="481732"/>
                </a:lnTo>
                <a:lnTo>
                  <a:pt x="151657" y="517416"/>
                </a:lnTo>
                <a:lnTo>
                  <a:pt x="0" y="72705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082925" y="4641850"/>
            <a:ext cx="609600" cy="1195388"/>
          </a:xfrm>
          <a:custGeom>
            <a:avLst/>
            <a:gdLst>
              <a:gd name="connsiteX0" fmla="*/ 62447 w 611087"/>
              <a:gd name="connsiteY0" fmla="*/ 495114 h 1195411"/>
              <a:gd name="connsiteX1" fmla="*/ 115973 w 611087"/>
              <a:gd name="connsiteY1" fmla="*/ 562022 h 1195411"/>
              <a:gd name="connsiteX2" fmla="*/ 147196 w 611087"/>
              <a:gd name="connsiteY2" fmla="*/ 651231 h 1195411"/>
              <a:gd name="connsiteX3" fmla="*/ 44605 w 611087"/>
              <a:gd name="connsiteY3" fmla="*/ 820730 h 1195411"/>
              <a:gd name="connsiteX4" fmla="*/ 0 w 611087"/>
              <a:gd name="connsiteY4" fmla="*/ 959005 h 1195411"/>
              <a:gd name="connsiteX5" fmla="*/ 0 w 611087"/>
              <a:gd name="connsiteY5" fmla="*/ 1177569 h 1195411"/>
              <a:gd name="connsiteX6" fmla="*/ 75828 w 611087"/>
              <a:gd name="connsiteY6" fmla="*/ 1195411 h 1195411"/>
              <a:gd name="connsiteX7" fmla="*/ 196262 w 611087"/>
              <a:gd name="connsiteY7" fmla="*/ 1074978 h 1195411"/>
              <a:gd name="connsiteX8" fmla="*/ 191801 w 611087"/>
              <a:gd name="connsiteY8" fmla="*/ 1008070 h 1195411"/>
              <a:gd name="connsiteX9" fmla="*/ 370221 w 611087"/>
              <a:gd name="connsiteY9" fmla="*/ 686915 h 1195411"/>
              <a:gd name="connsiteX10" fmla="*/ 504035 w 611087"/>
              <a:gd name="connsiteY10" fmla="*/ 611087 h 1195411"/>
              <a:gd name="connsiteX11" fmla="*/ 611087 w 611087"/>
              <a:gd name="connsiteY11" fmla="*/ 512956 h 1195411"/>
              <a:gd name="connsiteX12" fmla="*/ 530798 w 611087"/>
              <a:gd name="connsiteY12" fmla="*/ 428207 h 1195411"/>
              <a:gd name="connsiteX13" fmla="*/ 539719 w 611087"/>
              <a:gd name="connsiteY13" fmla="*/ 379142 h 1195411"/>
              <a:gd name="connsiteX14" fmla="*/ 499575 w 611087"/>
              <a:gd name="connsiteY14" fmla="*/ 169499 h 1195411"/>
              <a:gd name="connsiteX15" fmla="*/ 508496 w 611087"/>
              <a:gd name="connsiteY15" fmla="*/ 35684 h 1195411"/>
              <a:gd name="connsiteX16" fmla="*/ 486193 w 611087"/>
              <a:gd name="connsiteY16" fmla="*/ 0 h 1195411"/>
              <a:gd name="connsiteX17" fmla="*/ 343458 w 611087"/>
              <a:gd name="connsiteY17" fmla="*/ 115973 h 1195411"/>
              <a:gd name="connsiteX18" fmla="*/ 249787 w 611087"/>
              <a:gd name="connsiteY18" fmla="*/ 98131 h 1195411"/>
              <a:gd name="connsiteX19" fmla="*/ 165038 w 611087"/>
              <a:gd name="connsiteY19" fmla="*/ 44605 h 1195411"/>
              <a:gd name="connsiteX20" fmla="*/ 107052 w 611087"/>
              <a:gd name="connsiteY20" fmla="*/ 44605 h 1195411"/>
              <a:gd name="connsiteX21" fmla="*/ 98131 w 611087"/>
              <a:gd name="connsiteY21" fmla="*/ 80289 h 1195411"/>
              <a:gd name="connsiteX22" fmla="*/ 124894 w 611087"/>
              <a:gd name="connsiteY22" fmla="*/ 124894 h 1195411"/>
              <a:gd name="connsiteX23" fmla="*/ 142736 w 611087"/>
              <a:gd name="connsiteY23" fmla="*/ 205183 h 1195411"/>
              <a:gd name="connsiteX24" fmla="*/ 138275 w 611087"/>
              <a:gd name="connsiteY24" fmla="*/ 267629 h 1195411"/>
              <a:gd name="connsiteX25" fmla="*/ 133815 w 611087"/>
              <a:gd name="connsiteY25" fmla="*/ 419286 h 1195411"/>
              <a:gd name="connsiteX26" fmla="*/ 62447 w 611087"/>
              <a:gd name="connsiteY26" fmla="*/ 495114 h 1195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11087" h="1195411">
                <a:moveTo>
                  <a:pt x="62447" y="495114"/>
                </a:moveTo>
                <a:lnTo>
                  <a:pt x="115973" y="562022"/>
                </a:lnTo>
                <a:lnTo>
                  <a:pt x="147196" y="651231"/>
                </a:lnTo>
                <a:lnTo>
                  <a:pt x="44605" y="820730"/>
                </a:lnTo>
                <a:lnTo>
                  <a:pt x="0" y="959005"/>
                </a:lnTo>
                <a:lnTo>
                  <a:pt x="0" y="1177569"/>
                </a:lnTo>
                <a:lnTo>
                  <a:pt x="75828" y="1195411"/>
                </a:lnTo>
                <a:lnTo>
                  <a:pt x="196262" y="1074978"/>
                </a:lnTo>
                <a:lnTo>
                  <a:pt x="191801" y="1008070"/>
                </a:lnTo>
                <a:lnTo>
                  <a:pt x="370221" y="686915"/>
                </a:lnTo>
                <a:lnTo>
                  <a:pt x="504035" y="611087"/>
                </a:lnTo>
                <a:lnTo>
                  <a:pt x="611087" y="512956"/>
                </a:lnTo>
                <a:lnTo>
                  <a:pt x="530798" y="428207"/>
                </a:lnTo>
                <a:lnTo>
                  <a:pt x="539719" y="379142"/>
                </a:lnTo>
                <a:lnTo>
                  <a:pt x="499575" y="169499"/>
                </a:lnTo>
                <a:lnTo>
                  <a:pt x="508496" y="35684"/>
                </a:lnTo>
                <a:lnTo>
                  <a:pt x="486193" y="0"/>
                </a:lnTo>
                <a:lnTo>
                  <a:pt x="343458" y="115973"/>
                </a:lnTo>
                <a:lnTo>
                  <a:pt x="249787" y="98131"/>
                </a:lnTo>
                <a:lnTo>
                  <a:pt x="165038" y="44605"/>
                </a:lnTo>
                <a:lnTo>
                  <a:pt x="107052" y="44605"/>
                </a:lnTo>
                <a:lnTo>
                  <a:pt x="98131" y="80289"/>
                </a:lnTo>
                <a:lnTo>
                  <a:pt x="124894" y="124894"/>
                </a:lnTo>
                <a:lnTo>
                  <a:pt x="142736" y="205183"/>
                </a:lnTo>
                <a:lnTo>
                  <a:pt x="138275" y="267629"/>
                </a:lnTo>
                <a:lnTo>
                  <a:pt x="133815" y="419286"/>
                </a:lnTo>
                <a:lnTo>
                  <a:pt x="62447" y="49511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603625" y="5119688"/>
            <a:ext cx="852488" cy="744537"/>
          </a:xfrm>
          <a:custGeom>
            <a:avLst/>
            <a:gdLst>
              <a:gd name="connsiteX0" fmla="*/ 0 w 851953"/>
              <a:gd name="connsiteY0" fmla="*/ 124894 h 744902"/>
              <a:gd name="connsiteX1" fmla="*/ 17842 w 851953"/>
              <a:gd name="connsiteY1" fmla="*/ 281011 h 744902"/>
              <a:gd name="connsiteX2" fmla="*/ 84749 w 851953"/>
              <a:gd name="connsiteY2" fmla="*/ 281011 h 744902"/>
              <a:gd name="connsiteX3" fmla="*/ 156117 w 851953"/>
              <a:gd name="connsiteY3" fmla="*/ 365760 h 744902"/>
              <a:gd name="connsiteX4" fmla="*/ 178420 w 851953"/>
              <a:gd name="connsiteY4" fmla="*/ 486193 h 744902"/>
              <a:gd name="connsiteX5" fmla="*/ 124894 w 851953"/>
              <a:gd name="connsiteY5" fmla="*/ 584324 h 744902"/>
              <a:gd name="connsiteX6" fmla="*/ 124894 w 851953"/>
              <a:gd name="connsiteY6" fmla="*/ 624469 h 744902"/>
              <a:gd name="connsiteX7" fmla="*/ 200722 w 851953"/>
              <a:gd name="connsiteY7" fmla="*/ 673534 h 744902"/>
              <a:gd name="connsiteX8" fmla="*/ 236406 w 851953"/>
              <a:gd name="connsiteY8" fmla="*/ 660152 h 744902"/>
              <a:gd name="connsiteX9" fmla="*/ 236406 w 851953"/>
              <a:gd name="connsiteY9" fmla="*/ 602166 h 744902"/>
              <a:gd name="connsiteX10" fmla="*/ 316695 w 851953"/>
              <a:gd name="connsiteY10" fmla="*/ 544180 h 744902"/>
              <a:gd name="connsiteX11" fmla="*/ 432667 w 851953"/>
              <a:gd name="connsiteY11" fmla="*/ 584324 h 744902"/>
              <a:gd name="connsiteX12" fmla="*/ 597706 w 851953"/>
              <a:gd name="connsiteY12" fmla="*/ 744902 h 744902"/>
              <a:gd name="connsiteX13" fmla="*/ 673534 w 851953"/>
              <a:gd name="connsiteY13" fmla="*/ 727060 h 744902"/>
              <a:gd name="connsiteX14" fmla="*/ 673534 w 851953"/>
              <a:gd name="connsiteY14" fmla="*/ 593245 h 744902"/>
              <a:gd name="connsiteX15" fmla="*/ 713678 w 851953"/>
              <a:gd name="connsiteY15" fmla="*/ 517417 h 744902"/>
              <a:gd name="connsiteX16" fmla="*/ 767204 w 851953"/>
              <a:gd name="connsiteY16" fmla="*/ 490654 h 744902"/>
              <a:gd name="connsiteX17" fmla="*/ 851953 w 851953"/>
              <a:gd name="connsiteY17" fmla="*/ 504035 h 744902"/>
              <a:gd name="connsiteX18" fmla="*/ 785046 w 851953"/>
              <a:gd name="connsiteY18" fmla="*/ 75829 h 744902"/>
              <a:gd name="connsiteX19" fmla="*/ 735981 w 851953"/>
              <a:gd name="connsiteY19" fmla="*/ 22303 h 744902"/>
              <a:gd name="connsiteX20" fmla="*/ 660152 w 851953"/>
              <a:gd name="connsiteY20" fmla="*/ 53526 h 744902"/>
              <a:gd name="connsiteX21" fmla="*/ 593245 w 851953"/>
              <a:gd name="connsiteY21" fmla="*/ 44605 h 744902"/>
              <a:gd name="connsiteX22" fmla="*/ 530798 w 851953"/>
              <a:gd name="connsiteY22" fmla="*/ 40145 h 744902"/>
              <a:gd name="connsiteX23" fmla="*/ 490654 w 851953"/>
              <a:gd name="connsiteY23" fmla="*/ 0 h 744902"/>
              <a:gd name="connsiteX24" fmla="*/ 423746 w 851953"/>
              <a:gd name="connsiteY24" fmla="*/ 53526 h 744902"/>
              <a:gd name="connsiteX25" fmla="*/ 316695 w 851953"/>
              <a:gd name="connsiteY25" fmla="*/ 57987 h 744902"/>
              <a:gd name="connsiteX26" fmla="*/ 245327 w 851953"/>
              <a:gd name="connsiteY26" fmla="*/ 44605 h 744902"/>
              <a:gd name="connsiteX27" fmla="*/ 200722 w 851953"/>
              <a:gd name="connsiteY27" fmla="*/ 120433 h 744902"/>
              <a:gd name="connsiteX28" fmla="*/ 93670 w 851953"/>
              <a:gd name="connsiteY28" fmla="*/ 44605 h 744902"/>
              <a:gd name="connsiteX29" fmla="*/ 0 w 851953"/>
              <a:gd name="connsiteY29" fmla="*/ 124894 h 74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51953" h="744902">
                <a:moveTo>
                  <a:pt x="0" y="124894"/>
                </a:moveTo>
                <a:lnTo>
                  <a:pt x="17842" y="281011"/>
                </a:lnTo>
                <a:lnTo>
                  <a:pt x="84749" y="281011"/>
                </a:lnTo>
                <a:lnTo>
                  <a:pt x="156117" y="365760"/>
                </a:lnTo>
                <a:lnTo>
                  <a:pt x="178420" y="486193"/>
                </a:lnTo>
                <a:lnTo>
                  <a:pt x="124894" y="584324"/>
                </a:lnTo>
                <a:lnTo>
                  <a:pt x="124894" y="624469"/>
                </a:lnTo>
                <a:lnTo>
                  <a:pt x="200722" y="673534"/>
                </a:lnTo>
                <a:lnTo>
                  <a:pt x="236406" y="660152"/>
                </a:lnTo>
                <a:lnTo>
                  <a:pt x="236406" y="602166"/>
                </a:lnTo>
                <a:lnTo>
                  <a:pt x="316695" y="544180"/>
                </a:lnTo>
                <a:lnTo>
                  <a:pt x="432667" y="584324"/>
                </a:lnTo>
                <a:lnTo>
                  <a:pt x="597706" y="744902"/>
                </a:lnTo>
                <a:lnTo>
                  <a:pt x="673534" y="727060"/>
                </a:lnTo>
                <a:lnTo>
                  <a:pt x="673534" y="593245"/>
                </a:lnTo>
                <a:lnTo>
                  <a:pt x="713678" y="517417"/>
                </a:lnTo>
                <a:lnTo>
                  <a:pt x="767204" y="490654"/>
                </a:lnTo>
                <a:lnTo>
                  <a:pt x="851953" y="504035"/>
                </a:lnTo>
                <a:lnTo>
                  <a:pt x="785046" y="75829"/>
                </a:lnTo>
                <a:lnTo>
                  <a:pt x="735981" y="22303"/>
                </a:lnTo>
                <a:lnTo>
                  <a:pt x="660152" y="53526"/>
                </a:lnTo>
                <a:lnTo>
                  <a:pt x="593245" y="44605"/>
                </a:lnTo>
                <a:lnTo>
                  <a:pt x="530798" y="40145"/>
                </a:lnTo>
                <a:lnTo>
                  <a:pt x="490654" y="0"/>
                </a:lnTo>
                <a:lnTo>
                  <a:pt x="423746" y="53526"/>
                </a:lnTo>
                <a:lnTo>
                  <a:pt x="316695" y="57987"/>
                </a:lnTo>
                <a:lnTo>
                  <a:pt x="245327" y="44605"/>
                </a:lnTo>
                <a:lnTo>
                  <a:pt x="200722" y="120433"/>
                </a:lnTo>
                <a:lnTo>
                  <a:pt x="93670" y="44605"/>
                </a:lnTo>
                <a:lnTo>
                  <a:pt x="0" y="1248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536950" y="4165600"/>
            <a:ext cx="830263" cy="673100"/>
          </a:xfrm>
          <a:custGeom>
            <a:avLst/>
            <a:gdLst>
              <a:gd name="connsiteX0" fmla="*/ 49065 w 829651"/>
              <a:gd name="connsiteY0" fmla="*/ 499575 h 673534"/>
              <a:gd name="connsiteX1" fmla="*/ 49065 w 829651"/>
              <a:gd name="connsiteY1" fmla="*/ 499575 h 673534"/>
              <a:gd name="connsiteX2" fmla="*/ 383602 w 829651"/>
              <a:gd name="connsiteY2" fmla="*/ 454970 h 673534"/>
              <a:gd name="connsiteX3" fmla="*/ 428207 w 829651"/>
              <a:gd name="connsiteY3" fmla="*/ 437128 h 673534"/>
              <a:gd name="connsiteX4" fmla="*/ 450509 w 829651"/>
              <a:gd name="connsiteY4" fmla="*/ 508495 h 673534"/>
              <a:gd name="connsiteX5" fmla="*/ 499574 w 829651"/>
              <a:gd name="connsiteY5" fmla="*/ 539719 h 673534"/>
              <a:gd name="connsiteX6" fmla="*/ 490653 w 829651"/>
              <a:gd name="connsiteY6" fmla="*/ 570942 h 673534"/>
              <a:gd name="connsiteX7" fmla="*/ 615547 w 829651"/>
              <a:gd name="connsiteY7" fmla="*/ 646771 h 673534"/>
              <a:gd name="connsiteX8" fmla="*/ 664613 w 829651"/>
              <a:gd name="connsiteY8" fmla="*/ 646771 h 673534"/>
              <a:gd name="connsiteX9" fmla="*/ 744901 w 829651"/>
              <a:gd name="connsiteY9" fmla="*/ 673534 h 673534"/>
              <a:gd name="connsiteX10" fmla="*/ 780585 w 829651"/>
              <a:gd name="connsiteY10" fmla="*/ 615547 h 673534"/>
              <a:gd name="connsiteX11" fmla="*/ 762743 w 829651"/>
              <a:gd name="connsiteY11" fmla="*/ 454970 h 673534"/>
              <a:gd name="connsiteX12" fmla="*/ 731520 w 829651"/>
              <a:gd name="connsiteY12" fmla="*/ 414825 h 673534"/>
              <a:gd name="connsiteX13" fmla="*/ 749362 w 829651"/>
              <a:gd name="connsiteY13" fmla="*/ 330076 h 673534"/>
              <a:gd name="connsiteX14" fmla="*/ 713678 w 829651"/>
              <a:gd name="connsiteY14" fmla="*/ 289932 h 673534"/>
              <a:gd name="connsiteX15" fmla="*/ 691375 w 829651"/>
              <a:gd name="connsiteY15" fmla="*/ 173959 h 673534"/>
              <a:gd name="connsiteX16" fmla="*/ 802888 w 829651"/>
              <a:gd name="connsiteY16" fmla="*/ 93670 h 673534"/>
              <a:gd name="connsiteX17" fmla="*/ 829651 w 829651"/>
              <a:gd name="connsiteY17" fmla="*/ 0 h 673534"/>
              <a:gd name="connsiteX18" fmla="*/ 700296 w 829651"/>
              <a:gd name="connsiteY18" fmla="*/ 0 h 673534"/>
              <a:gd name="connsiteX19" fmla="*/ 570942 w 829651"/>
              <a:gd name="connsiteY19" fmla="*/ 26763 h 673534"/>
              <a:gd name="connsiteX20" fmla="*/ 539719 w 829651"/>
              <a:gd name="connsiteY20" fmla="*/ 62447 h 673534"/>
              <a:gd name="connsiteX21" fmla="*/ 499574 w 829651"/>
              <a:gd name="connsiteY21" fmla="*/ 173959 h 673534"/>
              <a:gd name="connsiteX22" fmla="*/ 414825 w 829651"/>
              <a:gd name="connsiteY22" fmla="*/ 200722 h 673534"/>
              <a:gd name="connsiteX23" fmla="*/ 303313 w 829651"/>
              <a:gd name="connsiteY23" fmla="*/ 182880 h 673534"/>
              <a:gd name="connsiteX24" fmla="*/ 214103 w 829651"/>
              <a:gd name="connsiteY24" fmla="*/ 102591 h 673534"/>
              <a:gd name="connsiteX25" fmla="*/ 160577 w 829651"/>
              <a:gd name="connsiteY25" fmla="*/ 107052 h 673534"/>
              <a:gd name="connsiteX26" fmla="*/ 129354 w 829651"/>
              <a:gd name="connsiteY26" fmla="*/ 182880 h 673534"/>
              <a:gd name="connsiteX27" fmla="*/ 8921 w 829651"/>
              <a:gd name="connsiteY27" fmla="*/ 205182 h 673534"/>
              <a:gd name="connsiteX28" fmla="*/ 0 w 829651"/>
              <a:gd name="connsiteY28" fmla="*/ 312234 h 673534"/>
              <a:gd name="connsiteX29" fmla="*/ 40144 w 829651"/>
              <a:gd name="connsiteY29" fmla="*/ 370220 h 673534"/>
              <a:gd name="connsiteX30" fmla="*/ 49065 w 829651"/>
              <a:gd name="connsiteY30" fmla="*/ 499575 h 673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829651" h="673534">
                <a:moveTo>
                  <a:pt x="49065" y="499575"/>
                </a:moveTo>
                <a:lnTo>
                  <a:pt x="49065" y="499575"/>
                </a:lnTo>
                <a:lnTo>
                  <a:pt x="383602" y="454970"/>
                </a:lnTo>
                <a:lnTo>
                  <a:pt x="428207" y="437128"/>
                </a:lnTo>
                <a:lnTo>
                  <a:pt x="450509" y="508495"/>
                </a:lnTo>
                <a:lnTo>
                  <a:pt x="499574" y="539719"/>
                </a:lnTo>
                <a:lnTo>
                  <a:pt x="490653" y="570942"/>
                </a:lnTo>
                <a:lnTo>
                  <a:pt x="615547" y="646771"/>
                </a:lnTo>
                <a:lnTo>
                  <a:pt x="664613" y="646771"/>
                </a:lnTo>
                <a:lnTo>
                  <a:pt x="744901" y="673534"/>
                </a:lnTo>
                <a:lnTo>
                  <a:pt x="780585" y="615547"/>
                </a:lnTo>
                <a:lnTo>
                  <a:pt x="762743" y="454970"/>
                </a:lnTo>
                <a:lnTo>
                  <a:pt x="731520" y="414825"/>
                </a:lnTo>
                <a:lnTo>
                  <a:pt x="749362" y="330076"/>
                </a:lnTo>
                <a:lnTo>
                  <a:pt x="713678" y="289932"/>
                </a:lnTo>
                <a:lnTo>
                  <a:pt x="691375" y="173959"/>
                </a:lnTo>
                <a:lnTo>
                  <a:pt x="802888" y="93670"/>
                </a:lnTo>
                <a:lnTo>
                  <a:pt x="829651" y="0"/>
                </a:lnTo>
                <a:lnTo>
                  <a:pt x="700296" y="0"/>
                </a:lnTo>
                <a:lnTo>
                  <a:pt x="570942" y="26763"/>
                </a:lnTo>
                <a:lnTo>
                  <a:pt x="539719" y="62447"/>
                </a:lnTo>
                <a:lnTo>
                  <a:pt x="499574" y="173959"/>
                </a:lnTo>
                <a:lnTo>
                  <a:pt x="414825" y="200722"/>
                </a:lnTo>
                <a:lnTo>
                  <a:pt x="303313" y="182880"/>
                </a:lnTo>
                <a:lnTo>
                  <a:pt x="214103" y="102591"/>
                </a:lnTo>
                <a:lnTo>
                  <a:pt x="160577" y="107052"/>
                </a:lnTo>
                <a:lnTo>
                  <a:pt x="129354" y="182880"/>
                </a:lnTo>
                <a:lnTo>
                  <a:pt x="8921" y="205182"/>
                </a:lnTo>
                <a:lnTo>
                  <a:pt x="0" y="312234"/>
                </a:lnTo>
                <a:lnTo>
                  <a:pt x="40144" y="370220"/>
                </a:lnTo>
                <a:lnTo>
                  <a:pt x="49065" y="4995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568700" y="4606925"/>
            <a:ext cx="842963" cy="633413"/>
          </a:xfrm>
          <a:custGeom>
            <a:avLst/>
            <a:gdLst>
              <a:gd name="connsiteX0" fmla="*/ 17842 w 843032"/>
              <a:gd name="connsiteY0" fmla="*/ 44605 h 633389"/>
              <a:gd name="connsiteX1" fmla="*/ 0 w 843032"/>
              <a:gd name="connsiteY1" fmla="*/ 227485 h 633389"/>
              <a:gd name="connsiteX2" fmla="*/ 53526 w 843032"/>
              <a:gd name="connsiteY2" fmla="*/ 401444 h 633389"/>
              <a:gd name="connsiteX3" fmla="*/ 49066 w 843032"/>
              <a:gd name="connsiteY3" fmla="*/ 459430 h 633389"/>
              <a:gd name="connsiteX4" fmla="*/ 245327 w 843032"/>
              <a:gd name="connsiteY4" fmla="*/ 633389 h 633389"/>
              <a:gd name="connsiteX5" fmla="*/ 267630 w 843032"/>
              <a:gd name="connsiteY5" fmla="*/ 562022 h 633389"/>
              <a:gd name="connsiteX6" fmla="*/ 472812 w 843032"/>
              <a:gd name="connsiteY6" fmla="*/ 562022 h 633389"/>
              <a:gd name="connsiteX7" fmla="*/ 526338 w 843032"/>
              <a:gd name="connsiteY7" fmla="*/ 530798 h 633389"/>
              <a:gd name="connsiteX8" fmla="*/ 575403 w 843032"/>
              <a:gd name="connsiteY8" fmla="*/ 557561 h 633389"/>
              <a:gd name="connsiteX9" fmla="*/ 709218 w 843032"/>
              <a:gd name="connsiteY9" fmla="*/ 570943 h 633389"/>
              <a:gd name="connsiteX10" fmla="*/ 776125 w 843032"/>
              <a:gd name="connsiteY10" fmla="*/ 544180 h 633389"/>
              <a:gd name="connsiteX11" fmla="*/ 843032 w 843032"/>
              <a:gd name="connsiteY11" fmla="*/ 454970 h 633389"/>
              <a:gd name="connsiteX12" fmla="*/ 811809 w 843032"/>
              <a:gd name="connsiteY12" fmla="*/ 379142 h 633389"/>
              <a:gd name="connsiteX13" fmla="*/ 811809 w 843032"/>
              <a:gd name="connsiteY13" fmla="*/ 307774 h 633389"/>
              <a:gd name="connsiteX14" fmla="*/ 704757 w 843032"/>
              <a:gd name="connsiteY14" fmla="*/ 298853 h 633389"/>
              <a:gd name="connsiteX15" fmla="*/ 722599 w 843032"/>
              <a:gd name="connsiteY15" fmla="*/ 231946 h 633389"/>
              <a:gd name="connsiteX16" fmla="*/ 557561 w 843032"/>
              <a:gd name="connsiteY16" fmla="*/ 205183 h 633389"/>
              <a:gd name="connsiteX17" fmla="*/ 450510 w 843032"/>
              <a:gd name="connsiteY17" fmla="*/ 138275 h 633389"/>
              <a:gd name="connsiteX18" fmla="*/ 468351 w 843032"/>
              <a:gd name="connsiteY18" fmla="*/ 89210 h 633389"/>
              <a:gd name="connsiteX19" fmla="*/ 414826 w 843032"/>
              <a:gd name="connsiteY19" fmla="*/ 71368 h 633389"/>
              <a:gd name="connsiteX20" fmla="*/ 401444 w 843032"/>
              <a:gd name="connsiteY20" fmla="*/ 0 h 633389"/>
              <a:gd name="connsiteX21" fmla="*/ 17842 w 843032"/>
              <a:gd name="connsiteY21" fmla="*/ 44605 h 63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43032" h="633389">
                <a:moveTo>
                  <a:pt x="17842" y="44605"/>
                </a:moveTo>
                <a:lnTo>
                  <a:pt x="0" y="227485"/>
                </a:lnTo>
                <a:lnTo>
                  <a:pt x="53526" y="401444"/>
                </a:lnTo>
                <a:lnTo>
                  <a:pt x="49066" y="459430"/>
                </a:lnTo>
                <a:lnTo>
                  <a:pt x="245327" y="633389"/>
                </a:lnTo>
                <a:lnTo>
                  <a:pt x="267630" y="562022"/>
                </a:lnTo>
                <a:lnTo>
                  <a:pt x="472812" y="562022"/>
                </a:lnTo>
                <a:lnTo>
                  <a:pt x="526338" y="530798"/>
                </a:lnTo>
                <a:lnTo>
                  <a:pt x="575403" y="557561"/>
                </a:lnTo>
                <a:lnTo>
                  <a:pt x="709218" y="570943"/>
                </a:lnTo>
                <a:lnTo>
                  <a:pt x="776125" y="544180"/>
                </a:lnTo>
                <a:lnTo>
                  <a:pt x="843032" y="454970"/>
                </a:lnTo>
                <a:lnTo>
                  <a:pt x="811809" y="379142"/>
                </a:lnTo>
                <a:lnTo>
                  <a:pt x="811809" y="307774"/>
                </a:lnTo>
                <a:lnTo>
                  <a:pt x="704757" y="298853"/>
                </a:lnTo>
                <a:lnTo>
                  <a:pt x="722599" y="231946"/>
                </a:lnTo>
                <a:lnTo>
                  <a:pt x="557561" y="205183"/>
                </a:lnTo>
                <a:lnTo>
                  <a:pt x="450510" y="138275"/>
                </a:lnTo>
                <a:lnTo>
                  <a:pt x="468351" y="89210"/>
                </a:lnTo>
                <a:lnTo>
                  <a:pt x="414826" y="71368"/>
                </a:lnTo>
                <a:lnTo>
                  <a:pt x="401444" y="0"/>
                </a:lnTo>
                <a:lnTo>
                  <a:pt x="17842" y="4460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192588" y="4794250"/>
            <a:ext cx="1052512" cy="1422400"/>
          </a:xfrm>
          <a:custGeom>
            <a:avLst/>
            <a:gdLst>
              <a:gd name="connsiteX0" fmla="*/ 0 w 1052675"/>
              <a:gd name="connsiteY0" fmla="*/ 1066056 h 1422895"/>
              <a:gd name="connsiteX1" fmla="*/ 22302 w 1052675"/>
              <a:gd name="connsiteY1" fmla="*/ 1302462 h 1422895"/>
              <a:gd name="connsiteX2" fmla="*/ 151656 w 1052675"/>
              <a:gd name="connsiteY2" fmla="*/ 1315844 h 1422895"/>
              <a:gd name="connsiteX3" fmla="*/ 231945 w 1052675"/>
              <a:gd name="connsiteY3" fmla="*/ 1422895 h 1422895"/>
              <a:gd name="connsiteX4" fmla="*/ 321155 w 1052675"/>
              <a:gd name="connsiteY4" fmla="*/ 1413974 h 1422895"/>
              <a:gd name="connsiteX5" fmla="*/ 321155 w 1052675"/>
              <a:gd name="connsiteY5" fmla="*/ 1413974 h 1422895"/>
              <a:gd name="connsiteX6" fmla="*/ 441588 w 1052675"/>
              <a:gd name="connsiteY6" fmla="*/ 1275699 h 1422895"/>
              <a:gd name="connsiteX7" fmla="*/ 575402 w 1052675"/>
              <a:gd name="connsiteY7" fmla="*/ 1074977 h 1422895"/>
              <a:gd name="connsiteX8" fmla="*/ 655691 w 1052675"/>
              <a:gd name="connsiteY8" fmla="*/ 1092819 h 1422895"/>
              <a:gd name="connsiteX9" fmla="*/ 727059 w 1052675"/>
              <a:gd name="connsiteY9" fmla="*/ 1012530 h 1422895"/>
              <a:gd name="connsiteX10" fmla="*/ 731520 w 1052675"/>
              <a:gd name="connsiteY10" fmla="*/ 959005 h 1422895"/>
              <a:gd name="connsiteX11" fmla="*/ 825190 w 1052675"/>
              <a:gd name="connsiteY11" fmla="*/ 901018 h 1422895"/>
              <a:gd name="connsiteX12" fmla="*/ 905479 w 1052675"/>
              <a:gd name="connsiteY12" fmla="*/ 914400 h 1422895"/>
              <a:gd name="connsiteX13" fmla="*/ 936702 w 1052675"/>
              <a:gd name="connsiteY13" fmla="*/ 981307 h 1422895"/>
              <a:gd name="connsiteX14" fmla="*/ 1003609 w 1052675"/>
              <a:gd name="connsiteY14" fmla="*/ 950084 h 1422895"/>
              <a:gd name="connsiteX15" fmla="*/ 1052675 w 1052675"/>
              <a:gd name="connsiteY15" fmla="*/ 981307 h 1422895"/>
              <a:gd name="connsiteX16" fmla="*/ 1030372 w 1052675"/>
              <a:gd name="connsiteY16" fmla="*/ 749362 h 1422895"/>
              <a:gd name="connsiteX17" fmla="*/ 927781 w 1052675"/>
              <a:gd name="connsiteY17" fmla="*/ 646770 h 1422895"/>
              <a:gd name="connsiteX18" fmla="*/ 851953 w 1052675"/>
              <a:gd name="connsiteY18" fmla="*/ 432667 h 1422895"/>
              <a:gd name="connsiteX19" fmla="*/ 673533 w 1052675"/>
              <a:gd name="connsiteY19" fmla="*/ 303313 h 1422895"/>
              <a:gd name="connsiteX20" fmla="*/ 539719 w 1052675"/>
              <a:gd name="connsiteY20" fmla="*/ 75828 h 1422895"/>
              <a:gd name="connsiteX21" fmla="*/ 530798 w 1052675"/>
              <a:gd name="connsiteY21" fmla="*/ 26763 h 1422895"/>
              <a:gd name="connsiteX22" fmla="*/ 441588 w 1052675"/>
              <a:gd name="connsiteY22" fmla="*/ 8921 h 1422895"/>
              <a:gd name="connsiteX23" fmla="*/ 316694 w 1052675"/>
              <a:gd name="connsiteY23" fmla="*/ 0 h 1422895"/>
              <a:gd name="connsiteX24" fmla="*/ 191801 w 1052675"/>
              <a:gd name="connsiteY24" fmla="*/ 107051 h 1422895"/>
              <a:gd name="connsiteX25" fmla="*/ 182880 w 1052675"/>
              <a:gd name="connsiteY25" fmla="*/ 209643 h 1422895"/>
              <a:gd name="connsiteX26" fmla="*/ 218563 w 1052675"/>
              <a:gd name="connsiteY26" fmla="*/ 263168 h 1422895"/>
              <a:gd name="connsiteX27" fmla="*/ 178419 w 1052675"/>
              <a:gd name="connsiteY27" fmla="*/ 352378 h 1422895"/>
              <a:gd name="connsiteX28" fmla="*/ 178419 w 1052675"/>
              <a:gd name="connsiteY28" fmla="*/ 352378 h 1422895"/>
              <a:gd name="connsiteX29" fmla="*/ 205182 w 1052675"/>
              <a:gd name="connsiteY29" fmla="*/ 437127 h 1422895"/>
              <a:gd name="connsiteX30" fmla="*/ 263168 w 1052675"/>
              <a:gd name="connsiteY30" fmla="*/ 829650 h 1422895"/>
              <a:gd name="connsiteX31" fmla="*/ 178419 w 1052675"/>
              <a:gd name="connsiteY31" fmla="*/ 820729 h 1422895"/>
              <a:gd name="connsiteX32" fmla="*/ 115972 w 1052675"/>
              <a:gd name="connsiteY32" fmla="*/ 838571 h 1422895"/>
              <a:gd name="connsiteX33" fmla="*/ 80288 w 1052675"/>
              <a:gd name="connsiteY33" fmla="*/ 927781 h 1422895"/>
              <a:gd name="connsiteX34" fmla="*/ 80288 w 1052675"/>
              <a:gd name="connsiteY34" fmla="*/ 1061596 h 1422895"/>
              <a:gd name="connsiteX35" fmla="*/ 0 w 1052675"/>
              <a:gd name="connsiteY35" fmla="*/ 1066056 h 1422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2675" h="1422895">
                <a:moveTo>
                  <a:pt x="0" y="1066056"/>
                </a:moveTo>
                <a:lnTo>
                  <a:pt x="22302" y="1302462"/>
                </a:lnTo>
                <a:lnTo>
                  <a:pt x="151656" y="1315844"/>
                </a:lnTo>
                <a:lnTo>
                  <a:pt x="231945" y="1422895"/>
                </a:lnTo>
                <a:lnTo>
                  <a:pt x="321155" y="1413974"/>
                </a:lnTo>
                <a:lnTo>
                  <a:pt x="321155" y="1413974"/>
                </a:lnTo>
                <a:lnTo>
                  <a:pt x="441588" y="1275699"/>
                </a:lnTo>
                <a:lnTo>
                  <a:pt x="575402" y="1074977"/>
                </a:lnTo>
                <a:lnTo>
                  <a:pt x="655691" y="1092819"/>
                </a:lnTo>
                <a:lnTo>
                  <a:pt x="727059" y="1012530"/>
                </a:lnTo>
                <a:lnTo>
                  <a:pt x="731520" y="959005"/>
                </a:lnTo>
                <a:lnTo>
                  <a:pt x="825190" y="901018"/>
                </a:lnTo>
                <a:lnTo>
                  <a:pt x="905479" y="914400"/>
                </a:lnTo>
                <a:lnTo>
                  <a:pt x="936702" y="981307"/>
                </a:lnTo>
                <a:lnTo>
                  <a:pt x="1003609" y="950084"/>
                </a:lnTo>
                <a:lnTo>
                  <a:pt x="1052675" y="981307"/>
                </a:lnTo>
                <a:lnTo>
                  <a:pt x="1030372" y="749362"/>
                </a:lnTo>
                <a:lnTo>
                  <a:pt x="927781" y="646770"/>
                </a:lnTo>
                <a:lnTo>
                  <a:pt x="851953" y="432667"/>
                </a:lnTo>
                <a:lnTo>
                  <a:pt x="673533" y="303313"/>
                </a:lnTo>
                <a:lnTo>
                  <a:pt x="539719" y="75828"/>
                </a:lnTo>
                <a:lnTo>
                  <a:pt x="530798" y="26763"/>
                </a:lnTo>
                <a:lnTo>
                  <a:pt x="441588" y="8921"/>
                </a:lnTo>
                <a:lnTo>
                  <a:pt x="316694" y="0"/>
                </a:lnTo>
                <a:lnTo>
                  <a:pt x="191801" y="107051"/>
                </a:lnTo>
                <a:lnTo>
                  <a:pt x="182880" y="209643"/>
                </a:lnTo>
                <a:lnTo>
                  <a:pt x="218563" y="263168"/>
                </a:lnTo>
                <a:lnTo>
                  <a:pt x="178419" y="352378"/>
                </a:lnTo>
                <a:lnTo>
                  <a:pt x="178419" y="352378"/>
                </a:lnTo>
                <a:lnTo>
                  <a:pt x="205182" y="437127"/>
                </a:lnTo>
                <a:lnTo>
                  <a:pt x="263168" y="829650"/>
                </a:lnTo>
                <a:lnTo>
                  <a:pt x="178419" y="820729"/>
                </a:lnTo>
                <a:lnTo>
                  <a:pt x="115972" y="838571"/>
                </a:lnTo>
                <a:lnTo>
                  <a:pt x="80288" y="927781"/>
                </a:lnTo>
                <a:lnTo>
                  <a:pt x="80288" y="1061596"/>
                </a:lnTo>
                <a:lnTo>
                  <a:pt x="0" y="106605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219575" y="3879850"/>
            <a:ext cx="500063" cy="1035050"/>
          </a:xfrm>
          <a:custGeom>
            <a:avLst/>
            <a:gdLst>
              <a:gd name="connsiteX0" fmla="*/ 499575 w 499575"/>
              <a:gd name="connsiteY0" fmla="*/ 950084 h 1034833"/>
              <a:gd name="connsiteX1" fmla="*/ 361300 w 499575"/>
              <a:gd name="connsiteY1" fmla="*/ 575403 h 1034833"/>
              <a:gd name="connsiteX2" fmla="*/ 419286 w 499575"/>
              <a:gd name="connsiteY2" fmla="*/ 472811 h 1034833"/>
              <a:gd name="connsiteX3" fmla="*/ 423747 w 499575"/>
              <a:gd name="connsiteY3" fmla="*/ 419286 h 1034833"/>
              <a:gd name="connsiteX4" fmla="*/ 379142 w 499575"/>
              <a:gd name="connsiteY4" fmla="*/ 396983 h 1034833"/>
              <a:gd name="connsiteX5" fmla="*/ 307774 w 499575"/>
              <a:gd name="connsiteY5" fmla="*/ 231945 h 1034833"/>
              <a:gd name="connsiteX6" fmla="*/ 330077 w 499575"/>
              <a:gd name="connsiteY6" fmla="*/ 205182 h 1034833"/>
              <a:gd name="connsiteX7" fmla="*/ 330077 w 499575"/>
              <a:gd name="connsiteY7" fmla="*/ 156117 h 1034833"/>
              <a:gd name="connsiteX8" fmla="*/ 294393 w 499575"/>
              <a:gd name="connsiteY8" fmla="*/ 129354 h 1034833"/>
              <a:gd name="connsiteX9" fmla="*/ 303314 w 499575"/>
              <a:gd name="connsiteY9" fmla="*/ 80288 h 1034833"/>
              <a:gd name="connsiteX10" fmla="*/ 285472 w 499575"/>
              <a:gd name="connsiteY10" fmla="*/ 0 h 1034833"/>
              <a:gd name="connsiteX11" fmla="*/ 227485 w 499575"/>
              <a:gd name="connsiteY11" fmla="*/ 53526 h 1034833"/>
              <a:gd name="connsiteX12" fmla="*/ 218564 w 499575"/>
              <a:gd name="connsiteY12" fmla="*/ 160577 h 1034833"/>
              <a:gd name="connsiteX13" fmla="*/ 160578 w 499575"/>
              <a:gd name="connsiteY13" fmla="*/ 285471 h 1034833"/>
              <a:gd name="connsiteX14" fmla="*/ 120434 w 499575"/>
              <a:gd name="connsiteY14" fmla="*/ 374681 h 1034833"/>
              <a:gd name="connsiteX15" fmla="*/ 0 w 499575"/>
              <a:gd name="connsiteY15" fmla="*/ 477272 h 1034833"/>
              <a:gd name="connsiteX16" fmla="*/ 40145 w 499575"/>
              <a:gd name="connsiteY16" fmla="*/ 579863 h 1034833"/>
              <a:gd name="connsiteX17" fmla="*/ 66908 w 499575"/>
              <a:gd name="connsiteY17" fmla="*/ 624468 h 1034833"/>
              <a:gd name="connsiteX18" fmla="*/ 57987 w 499575"/>
              <a:gd name="connsiteY18" fmla="*/ 686915 h 1034833"/>
              <a:gd name="connsiteX19" fmla="*/ 84750 w 499575"/>
              <a:gd name="connsiteY19" fmla="*/ 767204 h 1034833"/>
              <a:gd name="connsiteX20" fmla="*/ 93671 w 499575"/>
              <a:gd name="connsiteY20" fmla="*/ 905479 h 1034833"/>
              <a:gd name="connsiteX21" fmla="*/ 62447 w 499575"/>
              <a:gd name="connsiteY21" fmla="*/ 967926 h 1034833"/>
              <a:gd name="connsiteX22" fmla="*/ 62447 w 499575"/>
              <a:gd name="connsiteY22" fmla="*/ 1030372 h 1034833"/>
              <a:gd name="connsiteX23" fmla="*/ 142736 w 499575"/>
              <a:gd name="connsiteY23" fmla="*/ 1034833 h 1034833"/>
              <a:gd name="connsiteX24" fmla="*/ 303314 w 499575"/>
              <a:gd name="connsiteY24" fmla="*/ 914400 h 1034833"/>
              <a:gd name="connsiteX25" fmla="*/ 499575 w 499575"/>
              <a:gd name="connsiteY25" fmla="*/ 950084 h 1034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99575" h="1034833">
                <a:moveTo>
                  <a:pt x="499575" y="950084"/>
                </a:moveTo>
                <a:lnTo>
                  <a:pt x="361300" y="575403"/>
                </a:lnTo>
                <a:lnTo>
                  <a:pt x="419286" y="472811"/>
                </a:lnTo>
                <a:lnTo>
                  <a:pt x="423747" y="419286"/>
                </a:lnTo>
                <a:lnTo>
                  <a:pt x="379142" y="396983"/>
                </a:lnTo>
                <a:lnTo>
                  <a:pt x="307774" y="231945"/>
                </a:lnTo>
                <a:lnTo>
                  <a:pt x="330077" y="205182"/>
                </a:lnTo>
                <a:lnTo>
                  <a:pt x="330077" y="156117"/>
                </a:lnTo>
                <a:lnTo>
                  <a:pt x="294393" y="129354"/>
                </a:lnTo>
                <a:lnTo>
                  <a:pt x="303314" y="80288"/>
                </a:lnTo>
                <a:lnTo>
                  <a:pt x="285472" y="0"/>
                </a:lnTo>
                <a:lnTo>
                  <a:pt x="227485" y="53526"/>
                </a:lnTo>
                <a:lnTo>
                  <a:pt x="218564" y="160577"/>
                </a:lnTo>
                <a:lnTo>
                  <a:pt x="160578" y="285471"/>
                </a:lnTo>
                <a:lnTo>
                  <a:pt x="120434" y="374681"/>
                </a:lnTo>
                <a:lnTo>
                  <a:pt x="0" y="477272"/>
                </a:lnTo>
                <a:lnTo>
                  <a:pt x="40145" y="579863"/>
                </a:lnTo>
                <a:lnTo>
                  <a:pt x="66908" y="624468"/>
                </a:lnTo>
                <a:lnTo>
                  <a:pt x="57987" y="686915"/>
                </a:lnTo>
                <a:lnTo>
                  <a:pt x="84750" y="767204"/>
                </a:lnTo>
                <a:lnTo>
                  <a:pt x="93671" y="905479"/>
                </a:lnTo>
                <a:lnTo>
                  <a:pt x="62447" y="967926"/>
                </a:lnTo>
                <a:lnTo>
                  <a:pt x="62447" y="1030372"/>
                </a:lnTo>
                <a:lnTo>
                  <a:pt x="142736" y="1034833"/>
                </a:lnTo>
                <a:lnTo>
                  <a:pt x="303314" y="914400"/>
                </a:lnTo>
                <a:lnTo>
                  <a:pt x="499575" y="9500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4727575" y="4562475"/>
            <a:ext cx="1557338" cy="1668463"/>
          </a:xfrm>
          <a:custGeom>
            <a:avLst/>
            <a:gdLst>
              <a:gd name="connsiteX0" fmla="*/ 508496 w 1556710"/>
              <a:gd name="connsiteY0" fmla="*/ 1199872 h 1668223"/>
              <a:gd name="connsiteX1" fmla="*/ 575403 w 1556710"/>
              <a:gd name="connsiteY1" fmla="*/ 1431817 h 1668223"/>
              <a:gd name="connsiteX2" fmla="*/ 570943 w 1556710"/>
              <a:gd name="connsiteY2" fmla="*/ 1507645 h 1668223"/>
              <a:gd name="connsiteX3" fmla="*/ 620008 w 1556710"/>
              <a:gd name="connsiteY3" fmla="*/ 1641460 h 1668223"/>
              <a:gd name="connsiteX4" fmla="*/ 637850 w 1556710"/>
              <a:gd name="connsiteY4" fmla="*/ 1668223 h 1668223"/>
              <a:gd name="connsiteX5" fmla="*/ 660152 w 1556710"/>
              <a:gd name="connsiteY5" fmla="*/ 1570092 h 1668223"/>
              <a:gd name="connsiteX6" fmla="*/ 704757 w 1556710"/>
              <a:gd name="connsiteY6" fmla="*/ 1489803 h 1668223"/>
              <a:gd name="connsiteX7" fmla="*/ 789506 w 1556710"/>
              <a:gd name="connsiteY7" fmla="*/ 1489803 h 1668223"/>
              <a:gd name="connsiteX8" fmla="*/ 874256 w 1556710"/>
              <a:gd name="connsiteY8" fmla="*/ 1592394 h 1668223"/>
              <a:gd name="connsiteX9" fmla="*/ 874256 w 1556710"/>
              <a:gd name="connsiteY9" fmla="*/ 1641460 h 1668223"/>
              <a:gd name="connsiteX10" fmla="*/ 901019 w 1556710"/>
              <a:gd name="connsiteY10" fmla="*/ 1668223 h 1668223"/>
              <a:gd name="connsiteX11" fmla="*/ 1079438 w 1556710"/>
              <a:gd name="connsiteY11" fmla="*/ 1610236 h 1668223"/>
              <a:gd name="connsiteX12" fmla="*/ 1110662 w 1556710"/>
              <a:gd name="connsiteY12" fmla="*/ 1552250 h 1668223"/>
              <a:gd name="connsiteX13" fmla="*/ 1083899 w 1556710"/>
              <a:gd name="connsiteY13" fmla="*/ 1489803 h 1668223"/>
              <a:gd name="connsiteX14" fmla="*/ 1088359 w 1556710"/>
              <a:gd name="connsiteY14" fmla="*/ 1351528 h 1668223"/>
              <a:gd name="connsiteX15" fmla="*/ 1315844 w 1556710"/>
              <a:gd name="connsiteY15" fmla="*/ 1199872 h 1668223"/>
              <a:gd name="connsiteX16" fmla="*/ 1280160 w 1556710"/>
              <a:gd name="connsiteY16" fmla="*/ 1083899 h 1668223"/>
              <a:gd name="connsiteX17" fmla="*/ 1338146 w 1556710"/>
              <a:gd name="connsiteY17" fmla="*/ 1052675 h 1668223"/>
              <a:gd name="connsiteX18" fmla="*/ 1418435 w 1556710"/>
              <a:gd name="connsiteY18" fmla="*/ 1048215 h 1668223"/>
              <a:gd name="connsiteX19" fmla="*/ 1525487 w 1556710"/>
              <a:gd name="connsiteY19" fmla="*/ 829651 h 1668223"/>
              <a:gd name="connsiteX20" fmla="*/ 1516566 w 1556710"/>
              <a:gd name="connsiteY20" fmla="*/ 646771 h 1668223"/>
              <a:gd name="connsiteX21" fmla="*/ 1552250 w 1556710"/>
              <a:gd name="connsiteY21" fmla="*/ 593245 h 1668223"/>
              <a:gd name="connsiteX22" fmla="*/ 1556710 w 1556710"/>
              <a:gd name="connsiteY22" fmla="*/ 499575 h 1668223"/>
              <a:gd name="connsiteX23" fmla="*/ 1556710 w 1556710"/>
              <a:gd name="connsiteY23" fmla="*/ 414826 h 1668223"/>
              <a:gd name="connsiteX24" fmla="*/ 1369370 w 1556710"/>
              <a:gd name="connsiteY24" fmla="*/ 307774 h 1668223"/>
              <a:gd name="connsiteX25" fmla="*/ 1275700 w 1556710"/>
              <a:gd name="connsiteY25" fmla="*/ 330076 h 1668223"/>
              <a:gd name="connsiteX26" fmla="*/ 1177569 w 1556710"/>
              <a:gd name="connsiteY26" fmla="*/ 312234 h 1668223"/>
              <a:gd name="connsiteX27" fmla="*/ 1025912 w 1556710"/>
              <a:gd name="connsiteY27" fmla="*/ 133815 h 1668223"/>
              <a:gd name="connsiteX28" fmla="*/ 959005 w 1556710"/>
              <a:gd name="connsiteY28" fmla="*/ 196262 h 1668223"/>
              <a:gd name="connsiteX29" fmla="*/ 923321 w 1556710"/>
              <a:gd name="connsiteY29" fmla="*/ 205183 h 1668223"/>
              <a:gd name="connsiteX30" fmla="*/ 789506 w 1556710"/>
              <a:gd name="connsiteY30" fmla="*/ 66908 h 1668223"/>
              <a:gd name="connsiteX31" fmla="*/ 718139 w 1556710"/>
              <a:gd name="connsiteY31" fmla="*/ 0 h 1668223"/>
              <a:gd name="connsiteX32" fmla="*/ 673534 w 1556710"/>
              <a:gd name="connsiteY32" fmla="*/ 44605 h 1668223"/>
              <a:gd name="connsiteX33" fmla="*/ 686915 w 1556710"/>
              <a:gd name="connsiteY33" fmla="*/ 84750 h 1668223"/>
              <a:gd name="connsiteX34" fmla="*/ 753823 w 1556710"/>
              <a:gd name="connsiteY34" fmla="*/ 151657 h 1668223"/>
              <a:gd name="connsiteX35" fmla="*/ 762743 w 1556710"/>
              <a:gd name="connsiteY35" fmla="*/ 196262 h 1668223"/>
              <a:gd name="connsiteX36" fmla="*/ 735981 w 1556710"/>
              <a:gd name="connsiteY36" fmla="*/ 223025 h 1668223"/>
              <a:gd name="connsiteX37" fmla="*/ 691376 w 1556710"/>
              <a:gd name="connsiteY37" fmla="*/ 169499 h 1668223"/>
              <a:gd name="connsiteX38" fmla="*/ 606626 w 1556710"/>
              <a:gd name="connsiteY38" fmla="*/ 165038 h 1668223"/>
              <a:gd name="connsiteX39" fmla="*/ 539719 w 1556710"/>
              <a:gd name="connsiteY39" fmla="*/ 258709 h 1668223"/>
              <a:gd name="connsiteX40" fmla="*/ 530798 w 1556710"/>
              <a:gd name="connsiteY40" fmla="*/ 307774 h 1668223"/>
              <a:gd name="connsiteX41" fmla="*/ 481733 w 1556710"/>
              <a:gd name="connsiteY41" fmla="*/ 325616 h 1668223"/>
              <a:gd name="connsiteX42" fmla="*/ 401444 w 1556710"/>
              <a:gd name="connsiteY42" fmla="*/ 303313 h 1668223"/>
              <a:gd name="connsiteX43" fmla="*/ 330076 w 1556710"/>
              <a:gd name="connsiteY43" fmla="*/ 191801 h 1668223"/>
              <a:gd name="connsiteX44" fmla="*/ 276550 w 1556710"/>
              <a:gd name="connsiteY44" fmla="*/ 196262 h 1668223"/>
              <a:gd name="connsiteX45" fmla="*/ 227485 w 1556710"/>
              <a:gd name="connsiteY45" fmla="*/ 223025 h 1668223"/>
              <a:gd name="connsiteX46" fmla="*/ 138275 w 1556710"/>
              <a:gd name="connsiteY46" fmla="*/ 223025 h 1668223"/>
              <a:gd name="connsiteX47" fmla="*/ 89210 w 1556710"/>
              <a:gd name="connsiteY47" fmla="*/ 191801 h 1668223"/>
              <a:gd name="connsiteX48" fmla="*/ 13382 w 1556710"/>
              <a:gd name="connsiteY48" fmla="*/ 196262 h 1668223"/>
              <a:gd name="connsiteX49" fmla="*/ 0 w 1556710"/>
              <a:gd name="connsiteY49" fmla="*/ 267630 h 1668223"/>
              <a:gd name="connsiteX50" fmla="*/ 138275 w 1556710"/>
              <a:gd name="connsiteY50" fmla="*/ 544180 h 1668223"/>
              <a:gd name="connsiteX51" fmla="*/ 330076 w 1556710"/>
              <a:gd name="connsiteY51" fmla="*/ 669073 h 1668223"/>
              <a:gd name="connsiteX52" fmla="*/ 401444 w 1556710"/>
              <a:gd name="connsiteY52" fmla="*/ 883177 h 1668223"/>
              <a:gd name="connsiteX53" fmla="*/ 495114 w 1556710"/>
              <a:gd name="connsiteY53" fmla="*/ 990229 h 1668223"/>
              <a:gd name="connsiteX54" fmla="*/ 508496 w 1556710"/>
              <a:gd name="connsiteY54" fmla="*/ 1199872 h 166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556710" h="1668223">
                <a:moveTo>
                  <a:pt x="508496" y="1199872"/>
                </a:moveTo>
                <a:lnTo>
                  <a:pt x="575403" y="1431817"/>
                </a:lnTo>
                <a:lnTo>
                  <a:pt x="570943" y="1507645"/>
                </a:lnTo>
                <a:lnTo>
                  <a:pt x="620008" y="1641460"/>
                </a:lnTo>
                <a:lnTo>
                  <a:pt x="637850" y="1668223"/>
                </a:lnTo>
                <a:lnTo>
                  <a:pt x="660152" y="1570092"/>
                </a:lnTo>
                <a:lnTo>
                  <a:pt x="704757" y="1489803"/>
                </a:lnTo>
                <a:lnTo>
                  <a:pt x="789506" y="1489803"/>
                </a:lnTo>
                <a:lnTo>
                  <a:pt x="874256" y="1592394"/>
                </a:lnTo>
                <a:lnTo>
                  <a:pt x="874256" y="1641460"/>
                </a:lnTo>
                <a:lnTo>
                  <a:pt x="901019" y="1668223"/>
                </a:lnTo>
                <a:lnTo>
                  <a:pt x="1079438" y="1610236"/>
                </a:lnTo>
                <a:lnTo>
                  <a:pt x="1110662" y="1552250"/>
                </a:lnTo>
                <a:lnTo>
                  <a:pt x="1083899" y="1489803"/>
                </a:lnTo>
                <a:lnTo>
                  <a:pt x="1088359" y="1351528"/>
                </a:lnTo>
                <a:lnTo>
                  <a:pt x="1315844" y="1199872"/>
                </a:lnTo>
                <a:lnTo>
                  <a:pt x="1280160" y="1083899"/>
                </a:lnTo>
                <a:lnTo>
                  <a:pt x="1338146" y="1052675"/>
                </a:lnTo>
                <a:lnTo>
                  <a:pt x="1418435" y="1048215"/>
                </a:lnTo>
                <a:lnTo>
                  <a:pt x="1525487" y="829651"/>
                </a:lnTo>
                <a:lnTo>
                  <a:pt x="1516566" y="646771"/>
                </a:lnTo>
                <a:lnTo>
                  <a:pt x="1552250" y="593245"/>
                </a:lnTo>
                <a:lnTo>
                  <a:pt x="1556710" y="499575"/>
                </a:lnTo>
                <a:lnTo>
                  <a:pt x="1556710" y="414826"/>
                </a:lnTo>
                <a:lnTo>
                  <a:pt x="1369370" y="307774"/>
                </a:lnTo>
                <a:lnTo>
                  <a:pt x="1275700" y="330076"/>
                </a:lnTo>
                <a:lnTo>
                  <a:pt x="1177569" y="312234"/>
                </a:lnTo>
                <a:lnTo>
                  <a:pt x="1025912" y="133815"/>
                </a:lnTo>
                <a:lnTo>
                  <a:pt x="959005" y="196262"/>
                </a:lnTo>
                <a:lnTo>
                  <a:pt x="923321" y="205183"/>
                </a:lnTo>
                <a:lnTo>
                  <a:pt x="789506" y="66908"/>
                </a:lnTo>
                <a:lnTo>
                  <a:pt x="718139" y="0"/>
                </a:lnTo>
                <a:lnTo>
                  <a:pt x="673534" y="44605"/>
                </a:lnTo>
                <a:lnTo>
                  <a:pt x="686915" y="84750"/>
                </a:lnTo>
                <a:lnTo>
                  <a:pt x="753823" y="151657"/>
                </a:lnTo>
                <a:lnTo>
                  <a:pt x="762743" y="196262"/>
                </a:lnTo>
                <a:lnTo>
                  <a:pt x="735981" y="223025"/>
                </a:lnTo>
                <a:lnTo>
                  <a:pt x="691376" y="169499"/>
                </a:lnTo>
                <a:lnTo>
                  <a:pt x="606626" y="165038"/>
                </a:lnTo>
                <a:lnTo>
                  <a:pt x="539719" y="258709"/>
                </a:lnTo>
                <a:lnTo>
                  <a:pt x="530798" y="307774"/>
                </a:lnTo>
                <a:lnTo>
                  <a:pt x="481733" y="325616"/>
                </a:lnTo>
                <a:lnTo>
                  <a:pt x="401444" y="303313"/>
                </a:lnTo>
                <a:lnTo>
                  <a:pt x="330076" y="191801"/>
                </a:lnTo>
                <a:lnTo>
                  <a:pt x="276550" y="196262"/>
                </a:lnTo>
                <a:lnTo>
                  <a:pt x="227485" y="223025"/>
                </a:lnTo>
                <a:lnTo>
                  <a:pt x="138275" y="223025"/>
                </a:lnTo>
                <a:lnTo>
                  <a:pt x="89210" y="191801"/>
                </a:lnTo>
                <a:lnTo>
                  <a:pt x="13382" y="196262"/>
                </a:lnTo>
                <a:lnTo>
                  <a:pt x="0" y="267630"/>
                </a:lnTo>
                <a:lnTo>
                  <a:pt x="138275" y="544180"/>
                </a:lnTo>
                <a:lnTo>
                  <a:pt x="330076" y="669073"/>
                </a:lnTo>
                <a:lnTo>
                  <a:pt x="401444" y="883177"/>
                </a:lnTo>
                <a:lnTo>
                  <a:pt x="495114" y="990229"/>
                </a:lnTo>
                <a:lnTo>
                  <a:pt x="508496" y="119987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510088" y="3884613"/>
            <a:ext cx="517525" cy="944562"/>
          </a:xfrm>
          <a:custGeom>
            <a:avLst/>
            <a:gdLst>
              <a:gd name="connsiteX0" fmla="*/ 240867 w 517417"/>
              <a:gd name="connsiteY0" fmla="*/ 878716 h 945624"/>
              <a:gd name="connsiteX1" fmla="*/ 245327 w 517417"/>
              <a:gd name="connsiteY1" fmla="*/ 816269 h 945624"/>
              <a:gd name="connsiteX2" fmla="*/ 330076 w 517417"/>
              <a:gd name="connsiteY2" fmla="*/ 749362 h 945624"/>
              <a:gd name="connsiteX3" fmla="*/ 325616 w 517417"/>
              <a:gd name="connsiteY3" fmla="*/ 655692 h 945624"/>
              <a:gd name="connsiteX4" fmla="*/ 370221 w 517417"/>
              <a:gd name="connsiteY4" fmla="*/ 597706 h 945624"/>
              <a:gd name="connsiteX5" fmla="*/ 414826 w 517417"/>
              <a:gd name="connsiteY5" fmla="*/ 606626 h 945624"/>
              <a:gd name="connsiteX6" fmla="*/ 472812 w 517417"/>
              <a:gd name="connsiteY6" fmla="*/ 562022 h 945624"/>
              <a:gd name="connsiteX7" fmla="*/ 450509 w 517417"/>
              <a:gd name="connsiteY7" fmla="*/ 539719 h 945624"/>
              <a:gd name="connsiteX8" fmla="*/ 428207 w 517417"/>
              <a:gd name="connsiteY8" fmla="*/ 437128 h 945624"/>
              <a:gd name="connsiteX9" fmla="*/ 388063 w 517417"/>
              <a:gd name="connsiteY9" fmla="*/ 410365 h 945624"/>
              <a:gd name="connsiteX10" fmla="*/ 379142 w 517417"/>
              <a:gd name="connsiteY10" fmla="*/ 205183 h 945624"/>
              <a:gd name="connsiteX11" fmla="*/ 401444 w 517417"/>
              <a:gd name="connsiteY11" fmla="*/ 169499 h 945624"/>
              <a:gd name="connsiteX12" fmla="*/ 517417 w 517417"/>
              <a:gd name="connsiteY12" fmla="*/ 147196 h 945624"/>
              <a:gd name="connsiteX13" fmla="*/ 508496 w 517417"/>
              <a:gd name="connsiteY13" fmla="*/ 31224 h 945624"/>
              <a:gd name="connsiteX14" fmla="*/ 454970 w 517417"/>
              <a:gd name="connsiteY14" fmla="*/ 0 h 945624"/>
              <a:gd name="connsiteX15" fmla="*/ 352379 w 517417"/>
              <a:gd name="connsiteY15" fmla="*/ 84749 h 945624"/>
              <a:gd name="connsiteX16" fmla="*/ 209643 w 517417"/>
              <a:gd name="connsiteY16" fmla="*/ 40145 h 945624"/>
              <a:gd name="connsiteX17" fmla="*/ 75828 w 517417"/>
              <a:gd name="connsiteY17" fmla="*/ 8921 h 945624"/>
              <a:gd name="connsiteX18" fmla="*/ 0 w 517417"/>
              <a:gd name="connsiteY18" fmla="*/ 4461 h 945624"/>
              <a:gd name="connsiteX19" fmla="*/ 8921 w 517417"/>
              <a:gd name="connsiteY19" fmla="*/ 124894 h 945624"/>
              <a:gd name="connsiteX20" fmla="*/ 26763 w 517417"/>
              <a:gd name="connsiteY20" fmla="*/ 160578 h 945624"/>
              <a:gd name="connsiteX21" fmla="*/ 13382 w 517417"/>
              <a:gd name="connsiteY21" fmla="*/ 240866 h 945624"/>
              <a:gd name="connsiteX22" fmla="*/ 84749 w 517417"/>
              <a:gd name="connsiteY22" fmla="*/ 410365 h 945624"/>
              <a:gd name="connsiteX23" fmla="*/ 124894 w 517417"/>
              <a:gd name="connsiteY23" fmla="*/ 432667 h 945624"/>
              <a:gd name="connsiteX24" fmla="*/ 71368 w 517417"/>
              <a:gd name="connsiteY24" fmla="*/ 566482 h 945624"/>
              <a:gd name="connsiteX25" fmla="*/ 209643 w 517417"/>
              <a:gd name="connsiteY25" fmla="*/ 945624 h 945624"/>
              <a:gd name="connsiteX26" fmla="*/ 240867 w 517417"/>
              <a:gd name="connsiteY26" fmla="*/ 878716 h 945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17417" h="945624">
                <a:moveTo>
                  <a:pt x="240867" y="878716"/>
                </a:moveTo>
                <a:lnTo>
                  <a:pt x="245327" y="816269"/>
                </a:lnTo>
                <a:lnTo>
                  <a:pt x="330076" y="749362"/>
                </a:lnTo>
                <a:lnTo>
                  <a:pt x="325616" y="655692"/>
                </a:lnTo>
                <a:lnTo>
                  <a:pt x="370221" y="597706"/>
                </a:lnTo>
                <a:lnTo>
                  <a:pt x="414826" y="606626"/>
                </a:lnTo>
                <a:lnTo>
                  <a:pt x="472812" y="562022"/>
                </a:lnTo>
                <a:lnTo>
                  <a:pt x="450509" y="539719"/>
                </a:lnTo>
                <a:lnTo>
                  <a:pt x="428207" y="437128"/>
                </a:lnTo>
                <a:lnTo>
                  <a:pt x="388063" y="410365"/>
                </a:lnTo>
                <a:lnTo>
                  <a:pt x="379142" y="205183"/>
                </a:lnTo>
                <a:lnTo>
                  <a:pt x="401444" y="169499"/>
                </a:lnTo>
                <a:lnTo>
                  <a:pt x="517417" y="147196"/>
                </a:lnTo>
                <a:lnTo>
                  <a:pt x="508496" y="31224"/>
                </a:lnTo>
                <a:lnTo>
                  <a:pt x="454970" y="0"/>
                </a:lnTo>
                <a:lnTo>
                  <a:pt x="352379" y="84749"/>
                </a:lnTo>
                <a:lnTo>
                  <a:pt x="209643" y="40145"/>
                </a:lnTo>
                <a:lnTo>
                  <a:pt x="75828" y="8921"/>
                </a:lnTo>
                <a:lnTo>
                  <a:pt x="0" y="4461"/>
                </a:lnTo>
                <a:lnTo>
                  <a:pt x="8921" y="124894"/>
                </a:lnTo>
                <a:lnTo>
                  <a:pt x="26763" y="160578"/>
                </a:lnTo>
                <a:lnTo>
                  <a:pt x="13382" y="240866"/>
                </a:lnTo>
                <a:lnTo>
                  <a:pt x="84749" y="410365"/>
                </a:lnTo>
                <a:lnTo>
                  <a:pt x="124894" y="432667"/>
                </a:lnTo>
                <a:lnTo>
                  <a:pt x="71368" y="566482"/>
                </a:lnTo>
                <a:lnTo>
                  <a:pt x="209643" y="945624"/>
                </a:lnTo>
                <a:lnTo>
                  <a:pt x="240867" y="8787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746625" y="4040188"/>
            <a:ext cx="744538" cy="842962"/>
          </a:xfrm>
          <a:custGeom>
            <a:avLst/>
            <a:gdLst>
              <a:gd name="connsiteX0" fmla="*/ 651231 w 744901"/>
              <a:gd name="connsiteY0" fmla="*/ 548640 h 843032"/>
              <a:gd name="connsiteX1" fmla="*/ 624468 w 744901"/>
              <a:gd name="connsiteY1" fmla="*/ 459430 h 843032"/>
              <a:gd name="connsiteX2" fmla="*/ 562021 w 744901"/>
              <a:gd name="connsiteY2" fmla="*/ 392523 h 843032"/>
              <a:gd name="connsiteX3" fmla="*/ 553101 w 744901"/>
              <a:gd name="connsiteY3" fmla="*/ 325616 h 843032"/>
              <a:gd name="connsiteX4" fmla="*/ 562021 w 744901"/>
              <a:gd name="connsiteY4" fmla="*/ 214104 h 843032"/>
              <a:gd name="connsiteX5" fmla="*/ 405904 w 744901"/>
              <a:gd name="connsiteY5" fmla="*/ 214104 h 843032"/>
              <a:gd name="connsiteX6" fmla="*/ 392523 w 744901"/>
              <a:gd name="connsiteY6" fmla="*/ 245327 h 843032"/>
              <a:gd name="connsiteX7" fmla="*/ 347918 w 744901"/>
              <a:gd name="connsiteY7" fmla="*/ 200722 h 843032"/>
              <a:gd name="connsiteX8" fmla="*/ 379141 w 744901"/>
              <a:gd name="connsiteY8" fmla="*/ 142736 h 843032"/>
              <a:gd name="connsiteX9" fmla="*/ 338997 w 744901"/>
              <a:gd name="connsiteY9" fmla="*/ 124894 h 843032"/>
              <a:gd name="connsiteX10" fmla="*/ 330076 w 744901"/>
              <a:gd name="connsiteY10" fmla="*/ 98131 h 843032"/>
              <a:gd name="connsiteX11" fmla="*/ 289932 w 744901"/>
              <a:gd name="connsiteY11" fmla="*/ 102591 h 843032"/>
              <a:gd name="connsiteX12" fmla="*/ 294392 w 744901"/>
              <a:gd name="connsiteY12" fmla="*/ 0 h 843032"/>
              <a:gd name="connsiteX13" fmla="*/ 173959 w 744901"/>
              <a:gd name="connsiteY13" fmla="*/ 17842 h 843032"/>
              <a:gd name="connsiteX14" fmla="*/ 147196 w 744901"/>
              <a:gd name="connsiteY14" fmla="*/ 57987 h 843032"/>
              <a:gd name="connsiteX15" fmla="*/ 151657 w 744901"/>
              <a:gd name="connsiteY15" fmla="*/ 249788 h 843032"/>
              <a:gd name="connsiteX16" fmla="*/ 182880 w 744901"/>
              <a:gd name="connsiteY16" fmla="*/ 285471 h 843032"/>
              <a:gd name="connsiteX17" fmla="*/ 209643 w 744901"/>
              <a:gd name="connsiteY17" fmla="*/ 383602 h 843032"/>
              <a:gd name="connsiteX18" fmla="*/ 245327 w 744901"/>
              <a:gd name="connsiteY18" fmla="*/ 428207 h 843032"/>
              <a:gd name="connsiteX19" fmla="*/ 187341 w 744901"/>
              <a:gd name="connsiteY19" fmla="*/ 450509 h 843032"/>
              <a:gd name="connsiteX20" fmla="*/ 133815 w 744901"/>
              <a:gd name="connsiteY20" fmla="*/ 446049 h 843032"/>
              <a:gd name="connsiteX21" fmla="*/ 102591 w 744901"/>
              <a:gd name="connsiteY21" fmla="*/ 508496 h 843032"/>
              <a:gd name="connsiteX22" fmla="*/ 89210 w 744901"/>
              <a:gd name="connsiteY22" fmla="*/ 597706 h 843032"/>
              <a:gd name="connsiteX23" fmla="*/ 26763 w 744901"/>
              <a:gd name="connsiteY23" fmla="*/ 664613 h 843032"/>
              <a:gd name="connsiteX24" fmla="*/ 0 w 744901"/>
              <a:gd name="connsiteY24" fmla="*/ 731520 h 843032"/>
              <a:gd name="connsiteX25" fmla="*/ 53526 w 744901"/>
              <a:gd name="connsiteY25" fmla="*/ 722599 h 843032"/>
              <a:gd name="connsiteX26" fmla="*/ 142736 w 744901"/>
              <a:gd name="connsiteY26" fmla="*/ 753823 h 843032"/>
              <a:gd name="connsiteX27" fmla="*/ 214103 w 744901"/>
              <a:gd name="connsiteY27" fmla="*/ 749362 h 843032"/>
              <a:gd name="connsiteX28" fmla="*/ 263169 w 744901"/>
              <a:gd name="connsiteY28" fmla="*/ 713678 h 843032"/>
              <a:gd name="connsiteX29" fmla="*/ 312234 w 744901"/>
              <a:gd name="connsiteY29" fmla="*/ 731520 h 843032"/>
              <a:gd name="connsiteX30" fmla="*/ 405904 w 744901"/>
              <a:gd name="connsiteY30" fmla="*/ 834111 h 843032"/>
              <a:gd name="connsiteX31" fmla="*/ 526338 w 744901"/>
              <a:gd name="connsiteY31" fmla="*/ 843032 h 843032"/>
              <a:gd name="connsiteX32" fmla="*/ 517417 w 744901"/>
              <a:gd name="connsiteY32" fmla="*/ 776125 h 843032"/>
              <a:gd name="connsiteX33" fmla="*/ 593245 w 744901"/>
              <a:gd name="connsiteY33" fmla="*/ 669073 h 843032"/>
              <a:gd name="connsiteX34" fmla="*/ 677994 w 744901"/>
              <a:gd name="connsiteY34" fmla="*/ 695836 h 843032"/>
              <a:gd name="connsiteX35" fmla="*/ 718139 w 744901"/>
              <a:gd name="connsiteY35" fmla="*/ 749362 h 843032"/>
              <a:gd name="connsiteX36" fmla="*/ 744901 w 744901"/>
              <a:gd name="connsiteY36" fmla="*/ 709218 h 843032"/>
              <a:gd name="connsiteX37" fmla="*/ 727060 w 744901"/>
              <a:gd name="connsiteY37" fmla="*/ 646771 h 843032"/>
              <a:gd name="connsiteX38" fmla="*/ 669073 w 744901"/>
              <a:gd name="connsiteY38" fmla="*/ 620008 h 843032"/>
              <a:gd name="connsiteX39" fmla="*/ 651231 w 744901"/>
              <a:gd name="connsiteY39" fmla="*/ 548640 h 843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44901" h="843032">
                <a:moveTo>
                  <a:pt x="651231" y="548640"/>
                </a:moveTo>
                <a:lnTo>
                  <a:pt x="624468" y="459430"/>
                </a:lnTo>
                <a:lnTo>
                  <a:pt x="562021" y="392523"/>
                </a:lnTo>
                <a:lnTo>
                  <a:pt x="553101" y="325616"/>
                </a:lnTo>
                <a:lnTo>
                  <a:pt x="562021" y="214104"/>
                </a:lnTo>
                <a:lnTo>
                  <a:pt x="405904" y="214104"/>
                </a:lnTo>
                <a:lnTo>
                  <a:pt x="392523" y="245327"/>
                </a:lnTo>
                <a:lnTo>
                  <a:pt x="347918" y="200722"/>
                </a:lnTo>
                <a:lnTo>
                  <a:pt x="379141" y="142736"/>
                </a:lnTo>
                <a:lnTo>
                  <a:pt x="338997" y="124894"/>
                </a:lnTo>
                <a:lnTo>
                  <a:pt x="330076" y="98131"/>
                </a:lnTo>
                <a:lnTo>
                  <a:pt x="289932" y="102591"/>
                </a:lnTo>
                <a:lnTo>
                  <a:pt x="294392" y="0"/>
                </a:lnTo>
                <a:lnTo>
                  <a:pt x="173959" y="17842"/>
                </a:lnTo>
                <a:lnTo>
                  <a:pt x="147196" y="57987"/>
                </a:lnTo>
                <a:lnTo>
                  <a:pt x="151657" y="249788"/>
                </a:lnTo>
                <a:lnTo>
                  <a:pt x="182880" y="285471"/>
                </a:lnTo>
                <a:lnTo>
                  <a:pt x="209643" y="383602"/>
                </a:lnTo>
                <a:lnTo>
                  <a:pt x="245327" y="428207"/>
                </a:lnTo>
                <a:lnTo>
                  <a:pt x="187341" y="450509"/>
                </a:lnTo>
                <a:lnTo>
                  <a:pt x="133815" y="446049"/>
                </a:lnTo>
                <a:lnTo>
                  <a:pt x="102591" y="508496"/>
                </a:lnTo>
                <a:lnTo>
                  <a:pt x="89210" y="597706"/>
                </a:lnTo>
                <a:lnTo>
                  <a:pt x="26763" y="664613"/>
                </a:lnTo>
                <a:lnTo>
                  <a:pt x="0" y="731520"/>
                </a:lnTo>
                <a:lnTo>
                  <a:pt x="53526" y="722599"/>
                </a:lnTo>
                <a:lnTo>
                  <a:pt x="142736" y="753823"/>
                </a:lnTo>
                <a:lnTo>
                  <a:pt x="214103" y="749362"/>
                </a:lnTo>
                <a:lnTo>
                  <a:pt x="263169" y="713678"/>
                </a:lnTo>
                <a:lnTo>
                  <a:pt x="312234" y="731520"/>
                </a:lnTo>
                <a:lnTo>
                  <a:pt x="405904" y="834111"/>
                </a:lnTo>
                <a:lnTo>
                  <a:pt x="526338" y="843032"/>
                </a:lnTo>
                <a:lnTo>
                  <a:pt x="517417" y="776125"/>
                </a:lnTo>
                <a:lnTo>
                  <a:pt x="593245" y="669073"/>
                </a:lnTo>
                <a:lnTo>
                  <a:pt x="677994" y="695836"/>
                </a:lnTo>
                <a:lnTo>
                  <a:pt x="718139" y="749362"/>
                </a:lnTo>
                <a:lnTo>
                  <a:pt x="744901" y="709218"/>
                </a:lnTo>
                <a:lnTo>
                  <a:pt x="727060" y="646771"/>
                </a:lnTo>
                <a:lnTo>
                  <a:pt x="669073" y="620008"/>
                </a:lnTo>
                <a:lnTo>
                  <a:pt x="651231" y="54864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045075" y="3865563"/>
            <a:ext cx="971550" cy="901700"/>
          </a:xfrm>
          <a:custGeom>
            <a:avLst/>
            <a:gdLst>
              <a:gd name="connsiteX0" fmla="*/ 677994 w 972386"/>
              <a:gd name="connsiteY0" fmla="*/ 838572 h 901019"/>
              <a:gd name="connsiteX1" fmla="*/ 677994 w 972386"/>
              <a:gd name="connsiteY1" fmla="*/ 838572 h 901019"/>
              <a:gd name="connsiteX2" fmla="*/ 762743 w 972386"/>
              <a:gd name="connsiteY2" fmla="*/ 655692 h 901019"/>
              <a:gd name="connsiteX3" fmla="*/ 753822 w 972386"/>
              <a:gd name="connsiteY3" fmla="*/ 579864 h 901019"/>
              <a:gd name="connsiteX4" fmla="*/ 718138 w 972386"/>
              <a:gd name="connsiteY4" fmla="*/ 517417 h 901019"/>
              <a:gd name="connsiteX5" fmla="*/ 744901 w 972386"/>
              <a:gd name="connsiteY5" fmla="*/ 414826 h 901019"/>
              <a:gd name="connsiteX6" fmla="*/ 829650 w 972386"/>
              <a:gd name="connsiteY6" fmla="*/ 338997 h 901019"/>
              <a:gd name="connsiteX7" fmla="*/ 972386 w 972386"/>
              <a:gd name="connsiteY7" fmla="*/ 321155 h 901019"/>
              <a:gd name="connsiteX8" fmla="*/ 959005 w 972386"/>
              <a:gd name="connsiteY8" fmla="*/ 0 h 901019"/>
              <a:gd name="connsiteX9" fmla="*/ 780585 w 972386"/>
              <a:gd name="connsiteY9" fmla="*/ 0 h 901019"/>
              <a:gd name="connsiteX10" fmla="*/ 718138 w 972386"/>
              <a:gd name="connsiteY10" fmla="*/ 102591 h 901019"/>
              <a:gd name="connsiteX11" fmla="*/ 597705 w 972386"/>
              <a:gd name="connsiteY11" fmla="*/ 160578 h 901019"/>
              <a:gd name="connsiteX12" fmla="*/ 499574 w 972386"/>
              <a:gd name="connsiteY12" fmla="*/ 142736 h 901019"/>
              <a:gd name="connsiteX13" fmla="*/ 374681 w 972386"/>
              <a:gd name="connsiteY13" fmla="*/ 156117 h 901019"/>
              <a:gd name="connsiteX14" fmla="*/ 267629 w 972386"/>
              <a:gd name="connsiteY14" fmla="*/ 129354 h 901019"/>
              <a:gd name="connsiteX15" fmla="*/ 214103 w 972386"/>
              <a:gd name="connsiteY15" fmla="*/ 66908 h 901019"/>
              <a:gd name="connsiteX16" fmla="*/ 187340 w 972386"/>
              <a:gd name="connsiteY16" fmla="*/ 80289 h 901019"/>
              <a:gd name="connsiteX17" fmla="*/ 205182 w 972386"/>
              <a:gd name="connsiteY17" fmla="*/ 160578 h 901019"/>
              <a:gd name="connsiteX18" fmla="*/ 209643 w 972386"/>
              <a:gd name="connsiteY18" fmla="*/ 200722 h 901019"/>
              <a:gd name="connsiteX19" fmla="*/ 156117 w 972386"/>
              <a:gd name="connsiteY19" fmla="*/ 267629 h 901019"/>
              <a:gd name="connsiteX20" fmla="*/ 71368 w 972386"/>
              <a:gd name="connsiteY20" fmla="*/ 267629 h 901019"/>
              <a:gd name="connsiteX21" fmla="*/ 0 w 972386"/>
              <a:gd name="connsiteY21" fmla="*/ 214104 h 901019"/>
              <a:gd name="connsiteX22" fmla="*/ 0 w 972386"/>
              <a:gd name="connsiteY22" fmla="*/ 281011 h 901019"/>
              <a:gd name="connsiteX23" fmla="*/ 0 w 972386"/>
              <a:gd name="connsiteY23" fmla="*/ 281011 h 901019"/>
              <a:gd name="connsiteX24" fmla="*/ 57986 w 972386"/>
              <a:gd name="connsiteY24" fmla="*/ 307774 h 901019"/>
              <a:gd name="connsiteX25" fmla="*/ 71368 w 972386"/>
              <a:gd name="connsiteY25" fmla="*/ 343458 h 901019"/>
              <a:gd name="connsiteX26" fmla="*/ 49065 w 972386"/>
              <a:gd name="connsiteY26" fmla="*/ 374681 h 901019"/>
              <a:gd name="connsiteX27" fmla="*/ 98130 w 972386"/>
              <a:gd name="connsiteY27" fmla="*/ 428207 h 901019"/>
              <a:gd name="connsiteX28" fmla="*/ 107051 w 972386"/>
              <a:gd name="connsiteY28" fmla="*/ 388063 h 901019"/>
              <a:gd name="connsiteX29" fmla="*/ 263168 w 972386"/>
              <a:gd name="connsiteY29" fmla="*/ 396984 h 901019"/>
              <a:gd name="connsiteX30" fmla="*/ 267629 w 972386"/>
              <a:gd name="connsiteY30" fmla="*/ 579864 h 901019"/>
              <a:gd name="connsiteX31" fmla="*/ 338997 w 972386"/>
              <a:gd name="connsiteY31" fmla="*/ 660152 h 901019"/>
              <a:gd name="connsiteX32" fmla="*/ 361299 w 972386"/>
              <a:gd name="connsiteY32" fmla="*/ 740441 h 901019"/>
              <a:gd name="connsiteX33" fmla="*/ 410365 w 972386"/>
              <a:gd name="connsiteY33" fmla="*/ 713678 h 901019"/>
              <a:gd name="connsiteX34" fmla="*/ 624468 w 972386"/>
              <a:gd name="connsiteY34" fmla="*/ 901019 h 901019"/>
              <a:gd name="connsiteX35" fmla="*/ 677994 w 972386"/>
              <a:gd name="connsiteY35" fmla="*/ 838572 h 901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72386" h="901019">
                <a:moveTo>
                  <a:pt x="677994" y="838572"/>
                </a:moveTo>
                <a:lnTo>
                  <a:pt x="677994" y="838572"/>
                </a:lnTo>
                <a:lnTo>
                  <a:pt x="762743" y="655692"/>
                </a:lnTo>
                <a:lnTo>
                  <a:pt x="753822" y="579864"/>
                </a:lnTo>
                <a:lnTo>
                  <a:pt x="718138" y="517417"/>
                </a:lnTo>
                <a:lnTo>
                  <a:pt x="744901" y="414826"/>
                </a:lnTo>
                <a:lnTo>
                  <a:pt x="829650" y="338997"/>
                </a:lnTo>
                <a:lnTo>
                  <a:pt x="972386" y="321155"/>
                </a:lnTo>
                <a:lnTo>
                  <a:pt x="959005" y="0"/>
                </a:lnTo>
                <a:lnTo>
                  <a:pt x="780585" y="0"/>
                </a:lnTo>
                <a:lnTo>
                  <a:pt x="718138" y="102591"/>
                </a:lnTo>
                <a:lnTo>
                  <a:pt x="597705" y="160578"/>
                </a:lnTo>
                <a:lnTo>
                  <a:pt x="499574" y="142736"/>
                </a:lnTo>
                <a:lnTo>
                  <a:pt x="374681" y="156117"/>
                </a:lnTo>
                <a:lnTo>
                  <a:pt x="267629" y="129354"/>
                </a:lnTo>
                <a:lnTo>
                  <a:pt x="214103" y="66908"/>
                </a:lnTo>
                <a:lnTo>
                  <a:pt x="187340" y="80289"/>
                </a:lnTo>
                <a:lnTo>
                  <a:pt x="205182" y="160578"/>
                </a:lnTo>
                <a:lnTo>
                  <a:pt x="209643" y="200722"/>
                </a:lnTo>
                <a:lnTo>
                  <a:pt x="156117" y="267629"/>
                </a:lnTo>
                <a:lnTo>
                  <a:pt x="71368" y="267629"/>
                </a:lnTo>
                <a:lnTo>
                  <a:pt x="0" y="214104"/>
                </a:lnTo>
                <a:lnTo>
                  <a:pt x="0" y="281011"/>
                </a:lnTo>
                <a:lnTo>
                  <a:pt x="0" y="281011"/>
                </a:lnTo>
                <a:lnTo>
                  <a:pt x="57986" y="307774"/>
                </a:lnTo>
                <a:lnTo>
                  <a:pt x="71368" y="343458"/>
                </a:lnTo>
                <a:lnTo>
                  <a:pt x="49065" y="374681"/>
                </a:lnTo>
                <a:lnTo>
                  <a:pt x="98130" y="428207"/>
                </a:lnTo>
                <a:lnTo>
                  <a:pt x="107051" y="388063"/>
                </a:lnTo>
                <a:lnTo>
                  <a:pt x="263168" y="396984"/>
                </a:lnTo>
                <a:lnTo>
                  <a:pt x="267629" y="579864"/>
                </a:lnTo>
                <a:lnTo>
                  <a:pt x="338997" y="660152"/>
                </a:lnTo>
                <a:lnTo>
                  <a:pt x="361299" y="740441"/>
                </a:lnTo>
                <a:lnTo>
                  <a:pt x="410365" y="713678"/>
                </a:lnTo>
                <a:lnTo>
                  <a:pt x="624468" y="901019"/>
                </a:lnTo>
                <a:lnTo>
                  <a:pt x="677994" y="83857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727700" y="3843338"/>
            <a:ext cx="931863" cy="1146175"/>
          </a:xfrm>
          <a:custGeom>
            <a:avLst/>
            <a:gdLst>
              <a:gd name="connsiteX0" fmla="*/ 557561 w 932242"/>
              <a:gd name="connsiteY0" fmla="*/ 1146345 h 1146345"/>
              <a:gd name="connsiteX1" fmla="*/ 557561 w 932242"/>
              <a:gd name="connsiteY1" fmla="*/ 1146345 h 1146345"/>
              <a:gd name="connsiteX2" fmla="*/ 553101 w 932242"/>
              <a:gd name="connsiteY2" fmla="*/ 1088359 h 1146345"/>
              <a:gd name="connsiteX3" fmla="*/ 508496 w 932242"/>
              <a:gd name="connsiteY3" fmla="*/ 1043754 h 1146345"/>
              <a:gd name="connsiteX4" fmla="*/ 517417 w 932242"/>
              <a:gd name="connsiteY4" fmla="*/ 865334 h 1146345"/>
              <a:gd name="connsiteX5" fmla="*/ 597706 w 932242"/>
              <a:gd name="connsiteY5" fmla="*/ 869795 h 1146345"/>
              <a:gd name="connsiteX6" fmla="*/ 646771 w 932242"/>
              <a:gd name="connsiteY6" fmla="*/ 682454 h 1146345"/>
              <a:gd name="connsiteX7" fmla="*/ 686915 w 932242"/>
              <a:gd name="connsiteY7" fmla="*/ 731520 h 1146345"/>
              <a:gd name="connsiteX8" fmla="*/ 856414 w 932242"/>
              <a:gd name="connsiteY8" fmla="*/ 602166 h 1146345"/>
              <a:gd name="connsiteX9" fmla="*/ 856414 w 932242"/>
              <a:gd name="connsiteY9" fmla="*/ 562021 h 1146345"/>
              <a:gd name="connsiteX10" fmla="*/ 892098 w 932242"/>
              <a:gd name="connsiteY10" fmla="*/ 508495 h 1146345"/>
              <a:gd name="connsiteX11" fmla="*/ 896558 w 932242"/>
              <a:gd name="connsiteY11" fmla="*/ 396983 h 1146345"/>
              <a:gd name="connsiteX12" fmla="*/ 932242 w 932242"/>
              <a:gd name="connsiteY12" fmla="*/ 325615 h 1146345"/>
              <a:gd name="connsiteX13" fmla="*/ 856414 w 932242"/>
              <a:gd name="connsiteY13" fmla="*/ 307773 h 1146345"/>
              <a:gd name="connsiteX14" fmla="*/ 789507 w 932242"/>
              <a:gd name="connsiteY14" fmla="*/ 334536 h 1146345"/>
              <a:gd name="connsiteX15" fmla="*/ 695836 w 932242"/>
              <a:gd name="connsiteY15" fmla="*/ 312234 h 1146345"/>
              <a:gd name="connsiteX16" fmla="*/ 655692 w 932242"/>
              <a:gd name="connsiteY16" fmla="*/ 276550 h 1146345"/>
              <a:gd name="connsiteX17" fmla="*/ 624469 w 932242"/>
              <a:gd name="connsiteY17" fmla="*/ 156117 h 1146345"/>
              <a:gd name="connsiteX18" fmla="*/ 579864 w 932242"/>
              <a:gd name="connsiteY18" fmla="*/ 75828 h 1146345"/>
              <a:gd name="connsiteX19" fmla="*/ 454970 w 932242"/>
              <a:gd name="connsiteY19" fmla="*/ 57986 h 1146345"/>
              <a:gd name="connsiteX20" fmla="*/ 374681 w 932242"/>
              <a:gd name="connsiteY20" fmla="*/ 0 h 1146345"/>
              <a:gd name="connsiteX21" fmla="*/ 281011 w 932242"/>
              <a:gd name="connsiteY21" fmla="*/ 17842 h 1146345"/>
              <a:gd name="connsiteX22" fmla="*/ 289932 w 932242"/>
              <a:gd name="connsiteY22" fmla="*/ 347918 h 1146345"/>
              <a:gd name="connsiteX23" fmla="*/ 147196 w 932242"/>
              <a:gd name="connsiteY23" fmla="*/ 365760 h 1146345"/>
              <a:gd name="connsiteX24" fmla="*/ 71368 w 932242"/>
              <a:gd name="connsiteY24" fmla="*/ 432667 h 1146345"/>
              <a:gd name="connsiteX25" fmla="*/ 40145 w 932242"/>
              <a:gd name="connsiteY25" fmla="*/ 553100 h 1146345"/>
              <a:gd name="connsiteX26" fmla="*/ 66908 w 932242"/>
              <a:gd name="connsiteY26" fmla="*/ 602166 h 1146345"/>
              <a:gd name="connsiteX27" fmla="*/ 75829 w 932242"/>
              <a:gd name="connsiteY27" fmla="*/ 682454 h 1146345"/>
              <a:gd name="connsiteX28" fmla="*/ 0 w 932242"/>
              <a:gd name="connsiteY28" fmla="*/ 860874 h 1146345"/>
              <a:gd name="connsiteX29" fmla="*/ 160578 w 932242"/>
              <a:gd name="connsiteY29" fmla="*/ 1008070 h 1146345"/>
              <a:gd name="connsiteX30" fmla="*/ 285472 w 932242"/>
              <a:gd name="connsiteY30" fmla="*/ 1043754 h 1146345"/>
              <a:gd name="connsiteX31" fmla="*/ 352379 w 932242"/>
              <a:gd name="connsiteY31" fmla="*/ 1030372 h 1146345"/>
              <a:gd name="connsiteX32" fmla="*/ 557561 w 932242"/>
              <a:gd name="connsiteY32" fmla="*/ 1146345 h 1146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932242" h="1146345">
                <a:moveTo>
                  <a:pt x="557561" y="1146345"/>
                </a:moveTo>
                <a:lnTo>
                  <a:pt x="557561" y="1146345"/>
                </a:lnTo>
                <a:lnTo>
                  <a:pt x="553101" y="1088359"/>
                </a:lnTo>
                <a:lnTo>
                  <a:pt x="508496" y="1043754"/>
                </a:lnTo>
                <a:lnTo>
                  <a:pt x="517417" y="865334"/>
                </a:lnTo>
                <a:lnTo>
                  <a:pt x="597706" y="869795"/>
                </a:lnTo>
                <a:lnTo>
                  <a:pt x="646771" y="682454"/>
                </a:lnTo>
                <a:lnTo>
                  <a:pt x="686915" y="731520"/>
                </a:lnTo>
                <a:lnTo>
                  <a:pt x="856414" y="602166"/>
                </a:lnTo>
                <a:lnTo>
                  <a:pt x="856414" y="562021"/>
                </a:lnTo>
                <a:lnTo>
                  <a:pt x="892098" y="508495"/>
                </a:lnTo>
                <a:lnTo>
                  <a:pt x="896558" y="396983"/>
                </a:lnTo>
                <a:lnTo>
                  <a:pt x="932242" y="325615"/>
                </a:lnTo>
                <a:lnTo>
                  <a:pt x="856414" y="307773"/>
                </a:lnTo>
                <a:lnTo>
                  <a:pt x="789507" y="334536"/>
                </a:lnTo>
                <a:lnTo>
                  <a:pt x="695836" y="312234"/>
                </a:lnTo>
                <a:lnTo>
                  <a:pt x="655692" y="276550"/>
                </a:lnTo>
                <a:lnTo>
                  <a:pt x="624469" y="156117"/>
                </a:lnTo>
                <a:lnTo>
                  <a:pt x="579864" y="75828"/>
                </a:lnTo>
                <a:lnTo>
                  <a:pt x="454970" y="57986"/>
                </a:lnTo>
                <a:lnTo>
                  <a:pt x="374681" y="0"/>
                </a:lnTo>
                <a:lnTo>
                  <a:pt x="281011" y="17842"/>
                </a:lnTo>
                <a:lnTo>
                  <a:pt x="289932" y="347918"/>
                </a:lnTo>
                <a:lnTo>
                  <a:pt x="147196" y="365760"/>
                </a:lnTo>
                <a:lnTo>
                  <a:pt x="71368" y="432667"/>
                </a:lnTo>
                <a:lnTo>
                  <a:pt x="40145" y="553100"/>
                </a:lnTo>
                <a:lnTo>
                  <a:pt x="66908" y="602166"/>
                </a:lnTo>
                <a:lnTo>
                  <a:pt x="75829" y="682454"/>
                </a:lnTo>
                <a:lnTo>
                  <a:pt x="0" y="860874"/>
                </a:lnTo>
                <a:lnTo>
                  <a:pt x="160578" y="1008070"/>
                </a:lnTo>
                <a:lnTo>
                  <a:pt x="285472" y="1043754"/>
                </a:lnTo>
                <a:lnTo>
                  <a:pt x="352379" y="1030372"/>
                </a:lnTo>
                <a:lnTo>
                  <a:pt x="557561" y="114634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3036888" y="2879725"/>
            <a:ext cx="963612" cy="795338"/>
          </a:xfrm>
          <a:custGeom>
            <a:avLst/>
            <a:gdLst>
              <a:gd name="connsiteX0" fmla="*/ 566482 w 963466"/>
              <a:gd name="connsiteY0" fmla="*/ 767204 h 793967"/>
              <a:gd name="connsiteX1" fmla="*/ 691376 w 963466"/>
              <a:gd name="connsiteY1" fmla="*/ 758283 h 793967"/>
              <a:gd name="connsiteX2" fmla="*/ 735981 w 963466"/>
              <a:gd name="connsiteY2" fmla="*/ 785046 h 793967"/>
              <a:gd name="connsiteX3" fmla="*/ 785046 w 963466"/>
              <a:gd name="connsiteY3" fmla="*/ 793967 h 793967"/>
              <a:gd name="connsiteX4" fmla="*/ 789507 w 963466"/>
              <a:gd name="connsiteY4" fmla="*/ 762744 h 793967"/>
              <a:gd name="connsiteX5" fmla="*/ 883177 w 963466"/>
              <a:gd name="connsiteY5" fmla="*/ 744902 h 793967"/>
              <a:gd name="connsiteX6" fmla="*/ 892098 w 963466"/>
              <a:gd name="connsiteY6" fmla="*/ 771665 h 793967"/>
              <a:gd name="connsiteX7" fmla="*/ 963466 w 963466"/>
              <a:gd name="connsiteY7" fmla="*/ 749362 h 793967"/>
              <a:gd name="connsiteX8" fmla="*/ 918861 w 963466"/>
              <a:gd name="connsiteY8" fmla="*/ 673534 h 793967"/>
              <a:gd name="connsiteX9" fmla="*/ 856414 w 963466"/>
              <a:gd name="connsiteY9" fmla="*/ 642311 h 793967"/>
              <a:gd name="connsiteX10" fmla="*/ 669073 w 963466"/>
              <a:gd name="connsiteY10" fmla="*/ 307774 h 793967"/>
              <a:gd name="connsiteX11" fmla="*/ 593245 w 963466"/>
              <a:gd name="connsiteY11" fmla="*/ 316695 h 793967"/>
              <a:gd name="connsiteX12" fmla="*/ 575403 w 963466"/>
              <a:gd name="connsiteY12" fmla="*/ 356839 h 793967"/>
              <a:gd name="connsiteX13" fmla="*/ 548640 w 963466"/>
              <a:gd name="connsiteY13" fmla="*/ 352379 h 793967"/>
              <a:gd name="connsiteX14" fmla="*/ 535259 w 963466"/>
              <a:gd name="connsiteY14" fmla="*/ 272090 h 793967"/>
              <a:gd name="connsiteX15" fmla="*/ 553101 w 963466"/>
              <a:gd name="connsiteY15" fmla="*/ 160578 h 793967"/>
              <a:gd name="connsiteX16" fmla="*/ 486193 w 963466"/>
              <a:gd name="connsiteY16" fmla="*/ 133815 h 793967"/>
              <a:gd name="connsiteX17" fmla="*/ 410365 w 963466"/>
              <a:gd name="connsiteY17" fmla="*/ 0 h 793967"/>
              <a:gd name="connsiteX18" fmla="*/ 294392 w 963466"/>
              <a:gd name="connsiteY18" fmla="*/ 98131 h 793967"/>
              <a:gd name="connsiteX19" fmla="*/ 316695 w 963466"/>
              <a:gd name="connsiteY19" fmla="*/ 200722 h 793967"/>
              <a:gd name="connsiteX20" fmla="*/ 245327 w 963466"/>
              <a:gd name="connsiteY20" fmla="*/ 160578 h 793967"/>
              <a:gd name="connsiteX21" fmla="*/ 53526 w 963466"/>
              <a:gd name="connsiteY21" fmla="*/ 281011 h 793967"/>
              <a:gd name="connsiteX22" fmla="*/ 80289 w 963466"/>
              <a:gd name="connsiteY22" fmla="*/ 343458 h 793967"/>
              <a:gd name="connsiteX23" fmla="*/ 31224 w 963466"/>
              <a:gd name="connsiteY23" fmla="*/ 383602 h 793967"/>
              <a:gd name="connsiteX24" fmla="*/ 0 w 963466"/>
              <a:gd name="connsiteY24" fmla="*/ 477273 h 793967"/>
              <a:gd name="connsiteX25" fmla="*/ 178420 w 963466"/>
              <a:gd name="connsiteY25" fmla="*/ 637850 h 793967"/>
              <a:gd name="connsiteX26" fmla="*/ 165038 w 963466"/>
              <a:gd name="connsiteY26" fmla="*/ 771665 h 793967"/>
              <a:gd name="connsiteX27" fmla="*/ 258708 w 963466"/>
              <a:gd name="connsiteY27" fmla="*/ 758283 h 793967"/>
              <a:gd name="connsiteX28" fmla="*/ 289932 w 963466"/>
              <a:gd name="connsiteY28" fmla="*/ 735981 h 793967"/>
              <a:gd name="connsiteX29" fmla="*/ 307774 w 963466"/>
              <a:gd name="connsiteY29" fmla="*/ 780586 h 793967"/>
              <a:gd name="connsiteX30" fmla="*/ 441588 w 963466"/>
              <a:gd name="connsiteY30" fmla="*/ 793967 h 793967"/>
              <a:gd name="connsiteX31" fmla="*/ 468351 w 963466"/>
              <a:gd name="connsiteY31" fmla="*/ 744902 h 793967"/>
              <a:gd name="connsiteX32" fmla="*/ 566482 w 963466"/>
              <a:gd name="connsiteY32" fmla="*/ 767204 h 793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963466" h="793967">
                <a:moveTo>
                  <a:pt x="566482" y="767204"/>
                </a:moveTo>
                <a:lnTo>
                  <a:pt x="691376" y="758283"/>
                </a:lnTo>
                <a:lnTo>
                  <a:pt x="735981" y="785046"/>
                </a:lnTo>
                <a:lnTo>
                  <a:pt x="785046" y="793967"/>
                </a:lnTo>
                <a:lnTo>
                  <a:pt x="789507" y="762744"/>
                </a:lnTo>
                <a:lnTo>
                  <a:pt x="883177" y="744902"/>
                </a:lnTo>
                <a:lnTo>
                  <a:pt x="892098" y="771665"/>
                </a:lnTo>
                <a:lnTo>
                  <a:pt x="963466" y="749362"/>
                </a:lnTo>
                <a:lnTo>
                  <a:pt x="918861" y="673534"/>
                </a:lnTo>
                <a:lnTo>
                  <a:pt x="856414" y="642311"/>
                </a:lnTo>
                <a:lnTo>
                  <a:pt x="669073" y="307774"/>
                </a:lnTo>
                <a:lnTo>
                  <a:pt x="593245" y="316695"/>
                </a:lnTo>
                <a:lnTo>
                  <a:pt x="575403" y="356839"/>
                </a:lnTo>
                <a:lnTo>
                  <a:pt x="548640" y="352379"/>
                </a:lnTo>
                <a:lnTo>
                  <a:pt x="535259" y="272090"/>
                </a:lnTo>
                <a:lnTo>
                  <a:pt x="553101" y="160578"/>
                </a:lnTo>
                <a:lnTo>
                  <a:pt x="486193" y="133815"/>
                </a:lnTo>
                <a:lnTo>
                  <a:pt x="410365" y="0"/>
                </a:lnTo>
                <a:lnTo>
                  <a:pt x="294392" y="98131"/>
                </a:lnTo>
                <a:lnTo>
                  <a:pt x="316695" y="200722"/>
                </a:lnTo>
                <a:lnTo>
                  <a:pt x="245327" y="160578"/>
                </a:lnTo>
                <a:lnTo>
                  <a:pt x="53526" y="281011"/>
                </a:lnTo>
                <a:lnTo>
                  <a:pt x="80289" y="343458"/>
                </a:lnTo>
                <a:lnTo>
                  <a:pt x="31224" y="383602"/>
                </a:lnTo>
                <a:lnTo>
                  <a:pt x="0" y="477273"/>
                </a:lnTo>
                <a:lnTo>
                  <a:pt x="178420" y="637850"/>
                </a:lnTo>
                <a:lnTo>
                  <a:pt x="165038" y="771665"/>
                </a:lnTo>
                <a:lnTo>
                  <a:pt x="258708" y="758283"/>
                </a:lnTo>
                <a:lnTo>
                  <a:pt x="289932" y="735981"/>
                </a:lnTo>
                <a:lnTo>
                  <a:pt x="307774" y="780586"/>
                </a:lnTo>
                <a:lnTo>
                  <a:pt x="441588" y="793967"/>
                </a:lnTo>
                <a:lnTo>
                  <a:pt x="468351" y="744902"/>
                </a:lnTo>
                <a:lnTo>
                  <a:pt x="566482" y="76720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3224213" y="2152650"/>
            <a:ext cx="1147762" cy="1217613"/>
          </a:xfrm>
          <a:custGeom>
            <a:avLst/>
            <a:gdLst>
              <a:gd name="connsiteX0" fmla="*/ 575403 w 1146345"/>
              <a:gd name="connsiteY0" fmla="*/ 1204332 h 1217713"/>
              <a:gd name="connsiteX1" fmla="*/ 655691 w 1146345"/>
              <a:gd name="connsiteY1" fmla="*/ 1217713 h 1217713"/>
              <a:gd name="connsiteX2" fmla="*/ 811808 w 1146345"/>
              <a:gd name="connsiteY2" fmla="*/ 1083898 h 1217713"/>
              <a:gd name="connsiteX3" fmla="*/ 883176 w 1146345"/>
              <a:gd name="connsiteY3" fmla="*/ 1043754 h 1217713"/>
              <a:gd name="connsiteX4" fmla="*/ 892097 w 1146345"/>
              <a:gd name="connsiteY4" fmla="*/ 963465 h 1217713"/>
              <a:gd name="connsiteX5" fmla="*/ 932242 w 1146345"/>
              <a:gd name="connsiteY5" fmla="*/ 901018 h 1217713"/>
              <a:gd name="connsiteX6" fmla="*/ 932242 w 1146345"/>
              <a:gd name="connsiteY6" fmla="*/ 776125 h 1217713"/>
              <a:gd name="connsiteX7" fmla="*/ 985767 w 1146345"/>
              <a:gd name="connsiteY7" fmla="*/ 669073 h 1217713"/>
              <a:gd name="connsiteX8" fmla="*/ 1008070 w 1146345"/>
              <a:gd name="connsiteY8" fmla="*/ 785046 h 1217713"/>
              <a:gd name="connsiteX9" fmla="*/ 1061596 w 1146345"/>
              <a:gd name="connsiteY9" fmla="*/ 722599 h 1217713"/>
              <a:gd name="connsiteX10" fmla="*/ 1057135 w 1146345"/>
              <a:gd name="connsiteY10" fmla="*/ 673534 h 1217713"/>
              <a:gd name="connsiteX11" fmla="*/ 1088359 w 1146345"/>
              <a:gd name="connsiteY11" fmla="*/ 637850 h 1217713"/>
              <a:gd name="connsiteX12" fmla="*/ 1052675 w 1146345"/>
              <a:gd name="connsiteY12" fmla="*/ 597705 h 1217713"/>
              <a:gd name="connsiteX13" fmla="*/ 1052675 w 1146345"/>
              <a:gd name="connsiteY13" fmla="*/ 570942 h 1217713"/>
              <a:gd name="connsiteX14" fmla="*/ 1146345 w 1146345"/>
              <a:gd name="connsiteY14" fmla="*/ 419286 h 1217713"/>
              <a:gd name="connsiteX15" fmla="*/ 1034833 w 1146345"/>
              <a:gd name="connsiteY15" fmla="*/ 325615 h 1217713"/>
              <a:gd name="connsiteX16" fmla="*/ 981307 w 1146345"/>
              <a:gd name="connsiteY16" fmla="*/ 191801 h 1217713"/>
              <a:gd name="connsiteX17" fmla="*/ 753822 w 1146345"/>
              <a:gd name="connsiteY17" fmla="*/ 98131 h 1217713"/>
              <a:gd name="connsiteX18" fmla="*/ 789506 w 1146345"/>
              <a:gd name="connsiteY18" fmla="*/ 22302 h 1217713"/>
              <a:gd name="connsiteX19" fmla="*/ 727059 w 1146345"/>
              <a:gd name="connsiteY19" fmla="*/ 53526 h 1217713"/>
              <a:gd name="connsiteX20" fmla="*/ 557561 w 1146345"/>
              <a:gd name="connsiteY20" fmla="*/ 115973 h 1217713"/>
              <a:gd name="connsiteX21" fmla="*/ 521877 w 1146345"/>
              <a:gd name="connsiteY21" fmla="*/ 187340 h 1217713"/>
              <a:gd name="connsiteX22" fmla="*/ 463890 w 1146345"/>
              <a:gd name="connsiteY22" fmla="*/ 0 h 1217713"/>
              <a:gd name="connsiteX23" fmla="*/ 374681 w 1146345"/>
              <a:gd name="connsiteY23" fmla="*/ 26763 h 1217713"/>
              <a:gd name="connsiteX24" fmla="*/ 330076 w 1146345"/>
              <a:gd name="connsiteY24" fmla="*/ 138275 h 1217713"/>
              <a:gd name="connsiteX25" fmla="*/ 338997 w 1146345"/>
              <a:gd name="connsiteY25" fmla="*/ 245327 h 1217713"/>
              <a:gd name="connsiteX26" fmla="*/ 289931 w 1146345"/>
              <a:gd name="connsiteY26" fmla="*/ 294392 h 1217713"/>
              <a:gd name="connsiteX27" fmla="*/ 258708 w 1146345"/>
              <a:gd name="connsiteY27" fmla="*/ 263169 h 1217713"/>
              <a:gd name="connsiteX28" fmla="*/ 35684 w 1146345"/>
              <a:gd name="connsiteY28" fmla="*/ 294392 h 1217713"/>
              <a:gd name="connsiteX29" fmla="*/ 8921 w 1146345"/>
              <a:gd name="connsiteY29" fmla="*/ 298853 h 1217713"/>
              <a:gd name="connsiteX30" fmla="*/ 0 w 1146345"/>
              <a:gd name="connsiteY30" fmla="*/ 428207 h 1217713"/>
              <a:gd name="connsiteX31" fmla="*/ 218564 w 1146345"/>
              <a:gd name="connsiteY31" fmla="*/ 731520 h 1217713"/>
              <a:gd name="connsiteX32" fmla="*/ 298852 w 1146345"/>
              <a:gd name="connsiteY32" fmla="*/ 847493 h 1217713"/>
              <a:gd name="connsiteX33" fmla="*/ 361299 w 1146345"/>
              <a:gd name="connsiteY33" fmla="*/ 905479 h 1217713"/>
              <a:gd name="connsiteX34" fmla="*/ 347918 w 1146345"/>
              <a:gd name="connsiteY34" fmla="*/ 990228 h 1217713"/>
              <a:gd name="connsiteX35" fmla="*/ 352378 w 1146345"/>
              <a:gd name="connsiteY35" fmla="*/ 1074977 h 1217713"/>
              <a:gd name="connsiteX36" fmla="*/ 383602 w 1146345"/>
              <a:gd name="connsiteY36" fmla="*/ 1092819 h 1217713"/>
              <a:gd name="connsiteX37" fmla="*/ 428207 w 1146345"/>
              <a:gd name="connsiteY37" fmla="*/ 1043754 h 1217713"/>
              <a:gd name="connsiteX38" fmla="*/ 481732 w 1146345"/>
              <a:gd name="connsiteY38" fmla="*/ 1039294 h 1217713"/>
              <a:gd name="connsiteX39" fmla="*/ 575403 w 1146345"/>
              <a:gd name="connsiteY39" fmla="*/ 1204332 h 121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46345" h="1217713">
                <a:moveTo>
                  <a:pt x="575403" y="1204332"/>
                </a:moveTo>
                <a:lnTo>
                  <a:pt x="655691" y="1217713"/>
                </a:lnTo>
                <a:lnTo>
                  <a:pt x="811808" y="1083898"/>
                </a:lnTo>
                <a:lnTo>
                  <a:pt x="883176" y="1043754"/>
                </a:lnTo>
                <a:lnTo>
                  <a:pt x="892097" y="963465"/>
                </a:lnTo>
                <a:lnTo>
                  <a:pt x="932242" y="901018"/>
                </a:lnTo>
                <a:lnTo>
                  <a:pt x="932242" y="776125"/>
                </a:lnTo>
                <a:lnTo>
                  <a:pt x="985767" y="669073"/>
                </a:lnTo>
                <a:lnTo>
                  <a:pt x="1008070" y="785046"/>
                </a:lnTo>
                <a:lnTo>
                  <a:pt x="1061596" y="722599"/>
                </a:lnTo>
                <a:lnTo>
                  <a:pt x="1057135" y="673534"/>
                </a:lnTo>
                <a:lnTo>
                  <a:pt x="1088359" y="637850"/>
                </a:lnTo>
                <a:lnTo>
                  <a:pt x="1052675" y="597705"/>
                </a:lnTo>
                <a:lnTo>
                  <a:pt x="1052675" y="570942"/>
                </a:lnTo>
                <a:lnTo>
                  <a:pt x="1146345" y="419286"/>
                </a:lnTo>
                <a:lnTo>
                  <a:pt x="1034833" y="325615"/>
                </a:lnTo>
                <a:lnTo>
                  <a:pt x="981307" y="191801"/>
                </a:lnTo>
                <a:lnTo>
                  <a:pt x="753822" y="98131"/>
                </a:lnTo>
                <a:lnTo>
                  <a:pt x="789506" y="22302"/>
                </a:lnTo>
                <a:lnTo>
                  <a:pt x="727059" y="53526"/>
                </a:lnTo>
                <a:lnTo>
                  <a:pt x="557561" y="115973"/>
                </a:lnTo>
                <a:lnTo>
                  <a:pt x="521877" y="187340"/>
                </a:lnTo>
                <a:lnTo>
                  <a:pt x="463890" y="0"/>
                </a:lnTo>
                <a:lnTo>
                  <a:pt x="374681" y="26763"/>
                </a:lnTo>
                <a:lnTo>
                  <a:pt x="330076" y="138275"/>
                </a:lnTo>
                <a:lnTo>
                  <a:pt x="338997" y="245327"/>
                </a:lnTo>
                <a:lnTo>
                  <a:pt x="289931" y="294392"/>
                </a:lnTo>
                <a:lnTo>
                  <a:pt x="258708" y="263169"/>
                </a:lnTo>
                <a:lnTo>
                  <a:pt x="35684" y="294392"/>
                </a:lnTo>
                <a:lnTo>
                  <a:pt x="8921" y="298853"/>
                </a:lnTo>
                <a:lnTo>
                  <a:pt x="0" y="428207"/>
                </a:lnTo>
                <a:lnTo>
                  <a:pt x="218564" y="731520"/>
                </a:lnTo>
                <a:lnTo>
                  <a:pt x="298852" y="847493"/>
                </a:lnTo>
                <a:lnTo>
                  <a:pt x="361299" y="905479"/>
                </a:lnTo>
                <a:lnTo>
                  <a:pt x="347918" y="990228"/>
                </a:lnTo>
                <a:lnTo>
                  <a:pt x="352378" y="1074977"/>
                </a:lnTo>
                <a:lnTo>
                  <a:pt x="383602" y="1092819"/>
                </a:lnTo>
                <a:lnTo>
                  <a:pt x="428207" y="1043754"/>
                </a:lnTo>
                <a:lnTo>
                  <a:pt x="481732" y="1039294"/>
                </a:lnTo>
                <a:lnTo>
                  <a:pt x="575403" y="12043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3573463" y="3648075"/>
            <a:ext cx="458787" cy="668338"/>
          </a:xfrm>
          <a:custGeom>
            <a:avLst/>
            <a:gdLst>
              <a:gd name="connsiteX0" fmla="*/ 147196 w 459430"/>
              <a:gd name="connsiteY0" fmla="*/ 0 h 669073"/>
              <a:gd name="connsiteX1" fmla="*/ 160577 w 459430"/>
              <a:gd name="connsiteY1" fmla="*/ 93671 h 669073"/>
              <a:gd name="connsiteX2" fmla="*/ 231945 w 459430"/>
              <a:gd name="connsiteY2" fmla="*/ 178420 h 669073"/>
              <a:gd name="connsiteX3" fmla="*/ 236406 w 459430"/>
              <a:gd name="connsiteY3" fmla="*/ 303313 h 669073"/>
              <a:gd name="connsiteX4" fmla="*/ 437128 w 459430"/>
              <a:gd name="connsiteY4" fmla="*/ 548640 h 669073"/>
              <a:gd name="connsiteX5" fmla="*/ 437128 w 459430"/>
              <a:gd name="connsiteY5" fmla="*/ 548640 h 669073"/>
              <a:gd name="connsiteX6" fmla="*/ 459430 w 459430"/>
              <a:gd name="connsiteY6" fmla="*/ 615548 h 669073"/>
              <a:gd name="connsiteX7" fmla="*/ 383602 w 459430"/>
              <a:gd name="connsiteY7" fmla="*/ 669073 h 669073"/>
              <a:gd name="connsiteX8" fmla="*/ 294392 w 459430"/>
              <a:gd name="connsiteY8" fmla="*/ 664613 h 669073"/>
              <a:gd name="connsiteX9" fmla="*/ 231945 w 459430"/>
              <a:gd name="connsiteY9" fmla="*/ 615548 h 669073"/>
              <a:gd name="connsiteX10" fmla="*/ 205182 w 459430"/>
              <a:gd name="connsiteY10" fmla="*/ 588785 h 669073"/>
              <a:gd name="connsiteX11" fmla="*/ 200722 w 459430"/>
              <a:gd name="connsiteY11" fmla="*/ 517417 h 669073"/>
              <a:gd name="connsiteX12" fmla="*/ 178419 w 459430"/>
              <a:gd name="connsiteY12" fmla="*/ 459431 h 669073"/>
              <a:gd name="connsiteX13" fmla="*/ 129354 w 459430"/>
              <a:gd name="connsiteY13" fmla="*/ 428207 h 669073"/>
              <a:gd name="connsiteX14" fmla="*/ 57986 w 459430"/>
              <a:gd name="connsiteY14" fmla="*/ 419286 h 669073"/>
              <a:gd name="connsiteX15" fmla="*/ 44605 w 459430"/>
              <a:gd name="connsiteY15" fmla="*/ 343458 h 669073"/>
              <a:gd name="connsiteX16" fmla="*/ 8921 w 459430"/>
              <a:gd name="connsiteY16" fmla="*/ 343458 h 669073"/>
              <a:gd name="connsiteX17" fmla="*/ 0 w 459430"/>
              <a:gd name="connsiteY17" fmla="*/ 267630 h 669073"/>
              <a:gd name="connsiteX18" fmla="*/ 26763 w 459430"/>
              <a:gd name="connsiteY18" fmla="*/ 227485 h 669073"/>
              <a:gd name="connsiteX19" fmla="*/ 8921 w 459430"/>
              <a:gd name="connsiteY19" fmla="*/ 156117 h 669073"/>
              <a:gd name="connsiteX20" fmla="*/ 31223 w 459430"/>
              <a:gd name="connsiteY20" fmla="*/ 75829 h 669073"/>
              <a:gd name="connsiteX21" fmla="*/ 35684 w 459430"/>
              <a:gd name="connsiteY21" fmla="*/ 4461 h 669073"/>
              <a:gd name="connsiteX22" fmla="*/ 147196 w 459430"/>
              <a:gd name="connsiteY22" fmla="*/ 0 h 669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59430" h="669073">
                <a:moveTo>
                  <a:pt x="147196" y="0"/>
                </a:moveTo>
                <a:lnTo>
                  <a:pt x="160577" y="93671"/>
                </a:lnTo>
                <a:lnTo>
                  <a:pt x="231945" y="178420"/>
                </a:lnTo>
                <a:lnTo>
                  <a:pt x="236406" y="303313"/>
                </a:lnTo>
                <a:lnTo>
                  <a:pt x="437128" y="548640"/>
                </a:lnTo>
                <a:lnTo>
                  <a:pt x="437128" y="548640"/>
                </a:lnTo>
                <a:lnTo>
                  <a:pt x="459430" y="615548"/>
                </a:lnTo>
                <a:lnTo>
                  <a:pt x="383602" y="669073"/>
                </a:lnTo>
                <a:lnTo>
                  <a:pt x="294392" y="664613"/>
                </a:lnTo>
                <a:lnTo>
                  <a:pt x="231945" y="615548"/>
                </a:lnTo>
                <a:lnTo>
                  <a:pt x="205182" y="588785"/>
                </a:lnTo>
                <a:lnTo>
                  <a:pt x="200722" y="517417"/>
                </a:lnTo>
                <a:lnTo>
                  <a:pt x="178419" y="459431"/>
                </a:lnTo>
                <a:lnTo>
                  <a:pt x="129354" y="428207"/>
                </a:lnTo>
                <a:lnTo>
                  <a:pt x="57986" y="419286"/>
                </a:lnTo>
                <a:lnTo>
                  <a:pt x="44605" y="343458"/>
                </a:lnTo>
                <a:lnTo>
                  <a:pt x="8921" y="343458"/>
                </a:lnTo>
                <a:lnTo>
                  <a:pt x="0" y="267630"/>
                </a:lnTo>
                <a:lnTo>
                  <a:pt x="26763" y="227485"/>
                </a:lnTo>
                <a:lnTo>
                  <a:pt x="8921" y="156117"/>
                </a:lnTo>
                <a:lnTo>
                  <a:pt x="31223" y="75829"/>
                </a:lnTo>
                <a:lnTo>
                  <a:pt x="35684" y="4461"/>
                </a:lnTo>
                <a:lnTo>
                  <a:pt x="14719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3724275" y="3643313"/>
            <a:ext cx="504825" cy="596900"/>
          </a:xfrm>
          <a:custGeom>
            <a:avLst/>
            <a:gdLst>
              <a:gd name="connsiteX0" fmla="*/ 107052 w 504035"/>
              <a:gd name="connsiteY0" fmla="*/ 17842 h 597705"/>
              <a:gd name="connsiteX1" fmla="*/ 147196 w 504035"/>
              <a:gd name="connsiteY1" fmla="*/ 62447 h 597705"/>
              <a:gd name="connsiteX2" fmla="*/ 267630 w 504035"/>
              <a:gd name="connsiteY2" fmla="*/ 236406 h 597705"/>
              <a:gd name="connsiteX3" fmla="*/ 276551 w 504035"/>
              <a:gd name="connsiteY3" fmla="*/ 285471 h 597705"/>
              <a:gd name="connsiteX4" fmla="*/ 338997 w 504035"/>
              <a:gd name="connsiteY4" fmla="*/ 347918 h 597705"/>
              <a:gd name="connsiteX5" fmla="*/ 379142 w 504035"/>
              <a:gd name="connsiteY5" fmla="*/ 347918 h 597705"/>
              <a:gd name="connsiteX6" fmla="*/ 405905 w 504035"/>
              <a:gd name="connsiteY6" fmla="*/ 294392 h 597705"/>
              <a:gd name="connsiteX7" fmla="*/ 459431 w 504035"/>
              <a:gd name="connsiteY7" fmla="*/ 307773 h 597705"/>
              <a:gd name="connsiteX8" fmla="*/ 486193 w 504035"/>
              <a:gd name="connsiteY8" fmla="*/ 343457 h 597705"/>
              <a:gd name="connsiteX9" fmla="*/ 481733 w 504035"/>
              <a:gd name="connsiteY9" fmla="*/ 419286 h 597705"/>
              <a:gd name="connsiteX10" fmla="*/ 504035 w 504035"/>
              <a:gd name="connsiteY10" fmla="*/ 472812 h 597705"/>
              <a:gd name="connsiteX11" fmla="*/ 396984 w 504035"/>
              <a:gd name="connsiteY11" fmla="*/ 499574 h 597705"/>
              <a:gd name="connsiteX12" fmla="*/ 316695 w 504035"/>
              <a:gd name="connsiteY12" fmla="*/ 539719 h 597705"/>
              <a:gd name="connsiteX13" fmla="*/ 298853 w 504035"/>
              <a:gd name="connsiteY13" fmla="*/ 597705 h 597705"/>
              <a:gd name="connsiteX14" fmla="*/ 281011 w 504035"/>
              <a:gd name="connsiteY14" fmla="*/ 530798 h 597705"/>
              <a:gd name="connsiteX15" fmla="*/ 89210 w 504035"/>
              <a:gd name="connsiteY15" fmla="*/ 285471 h 597705"/>
              <a:gd name="connsiteX16" fmla="*/ 80289 w 504035"/>
              <a:gd name="connsiteY16" fmla="*/ 182880 h 597705"/>
              <a:gd name="connsiteX17" fmla="*/ 17842 w 504035"/>
              <a:gd name="connsiteY17" fmla="*/ 98131 h 597705"/>
              <a:gd name="connsiteX18" fmla="*/ 0 w 504035"/>
              <a:gd name="connsiteY18" fmla="*/ 0 h 597705"/>
              <a:gd name="connsiteX19" fmla="*/ 107052 w 504035"/>
              <a:gd name="connsiteY19" fmla="*/ 17842 h 597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4035" h="597705">
                <a:moveTo>
                  <a:pt x="107052" y="17842"/>
                </a:moveTo>
                <a:lnTo>
                  <a:pt x="147196" y="62447"/>
                </a:lnTo>
                <a:lnTo>
                  <a:pt x="267630" y="236406"/>
                </a:lnTo>
                <a:lnTo>
                  <a:pt x="276551" y="285471"/>
                </a:lnTo>
                <a:lnTo>
                  <a:pt x="338997" y="347918"/>
                </a:lnTo>
                <a:lnTo>
                  <a:pt x="379142" y="347918"/>
                </a:lnTo>
                <a:lnTo>
                  <a:pt x="405905" y="294392"/>
                </a:lnTo>
                <a:lnTo>
                  <a:pt x="459431" y="307773"/>
                </a:lnTo>
                <a:lnTo>
                  <a:pt x="486193" y="343457"/>
                </a:lnTo>
                <a:lnTo>
                  <a:pt x="481733" y="419286"/>
                </a:lnTo>
                <a:lnTo>
                  <a:pt x="504035" y="472812"/>
                </a:lnTo>
                <a:lnTo>
                  <a:pt x="396984" y="499574"/>
                </a:lnTo>
                <a:lnTo>
                  <a:pt x="316695" y="539719"/>
                </a:lnTo>
                <a:lnTo>
                  <a:pt x="298853" y="597705"/>
                </a:lnTo>
                <a:lnTo>
                  <a:pt x="281011" y="530798"/>
                </a:lnTo>
                <a:lnTo>
                  <a:pt x="89210" y="285471"/>
                </a:lnTo>
                <a:lnTo>
                  <a:pt x="80289" y="182880"/>
                </a:lnTo>
                <a:lnTo>
                  <a:pt x="17842" y="98131"/>
                </a:lnTo>
                <a:lnTo>
                  <a:pt x="0" y="0"/>
                </a:lnTo>
                <a:lnTo>
                  <a:pt x="107052" y="1784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3830638" y="3549650"/>
            <a:ext cx="673100" cy="566738"/>
          </a:xfrm>
          <a:custGeom>
            <a:avLst/>
            <a:gdLst>
              <a:gd name="connsiteX0" fmla="*/ 153488 w 672737"/>
              <a:gd name="connsiteY0" fmla="*/ 22860 h 568234"/>
              <a:gd name="connsiteX1" fmla="*/ 209006 w 672737"/>
              <a:gd name="connsiteY1" fmla="*/ 0 h 568234"/>
              <a:gd name="connsiteX2" fmla="*/ 300446 w 672737"/>
              <a:gd name="connsiteY2" fmla="*/ 19594 h 568234"/>
              <a:gd name="connsiteX3" fmla="*/ 401683 w 672737"/>
              <a:gd name="connsiteY3" fmla="*/ 39189 h 568234"/>
              <a:gd name="connsiteX4" fmla="*/ 437606 w 672737"/>
              <a:gd name="connsiteY4" fmla="*/ 130629 h 568234"/>
              <a:gd name="connsiteX5" fmla="*/ 558437 w 672737"/>
              <a:gd name="connsiteY5" fmla="*/ 271054 h 568234"/>
              <a:gd name="connsiteX6" fmla="*/ 617220 w 672737"/>
              <a:gd name="connsiteY6" fmla="*/ 257991 h 568234"/>
              <a:gd name="connsiteX7" fmla="*/ 662940 w 672737"/>
              <a:gd name="connsiteY7" fmla="*/ 261257 h 568234"/>
              <a:gd name="connsiteX8" fmla="*/ 672737 w 672737"/>
              <a:gd name="connsiteY8" fmla="*/ 293914 h 568234"/>
              <a:gd name="connsiteX9" fmla="*/ 600891 w 672737"/>
              <a:gd name="connsiteY9" fmla="*/ 313509 h 568234"/>
              <a:gd name="connsiteX10" fmla="*/ 571500 w 672737"/>
              <a:gd name="connsiteY10" fmla="*/ 378823 h 568234"/>
              <a:gd name="connsiteX11" fmla="*/ 568234 w 672737"/>
              <a:gd name="connsiteY11" fmla="*/ 480060 h 568234"/>
              <a:gd name="connsiteX12" fmla="*/ 515983 w 672737"/>
              <a:gd name="connsiteY12" fmla="*/ 551906 h 568234"/>
              <a:gd name="connsiteX13" fmla="*/ 473528 w 672737"/>
              <a:gd name="connsiteY13" fmla="*/ 568234 h 568234"/>
              <a:gd name="connsiteX14" fmla="*/ 388620 w 672737"/>
              <a:gd name="connsiteY14" fmla="*/ 561703 h 568234"/>
              <a:gd name="connsiteX15" fmla="*/ 369026 w 672737"/>
              <a:gd name="connsiteY15" fmla="*/ 509451 h 568234"/>
              <a:gd name="connsiteX16" fmla="*/ 375557 w 672737"/>
              <a:gd name="connsiteY16" fmla="*/ 437606 h 568234"/>
              <a:gd name="connsiteX17" fmla="*/ 342900 w 672737"/>
              <a:gd name="connsiteY17" fmla="*/ 395151 h 568234"/>
              <a:gd name="connsiteX18" fmla="*/ 293914 w 672737"/>
              <a:gd name="connsiteY18" fmla="*/ 391886 h 568234"/>
              <a:gd name="connsiteX19" fmla="*/ 277586 w 672737"/>
              <a:gd name="connsiteY19" fmla="*/ 440871 h 568234"/>
              <a:gd name="connsiteX20" fmla="*/ 225334 w 672737"/>
              <a:gd name="connsiteY20" fmla="*/ 437606 h 568234"/>
              <a:gd name="connsiteX21" fmla="*/ 169817 w 672737"/>
              <a:gd name="connsiteY21" fmla="*/ 391886 h 568234"/>
              <a:gd name="connsiteX22" fmla="*/ 160020 w 672737"/>
              <a:gd name="connsiteY22" fmla="*/ 336369 h 568234"/>
              <a:gd name="connsiteX23" fmla="*/ 0 w 672737"/>
              <a:gd name="connsiteY23" fmla="*/ 111034 h 568234"/>
              <a:gd name="connsiteX24" fmla="*/ 88174 w 672737"/>
              <a:gd name="connsiteY24" fmla="*/ 81643 h 568234"/>
              <a:gd name="connsiteX25" fmla="*/ 101237 w 672737"/>
              <a:gd name="connsiteY25" fmla="*/ 101237 h 568234"/>
              <a:gd name="connsiteX26" fmla="*/ 143691 w 672737"/>
              <a:gd name="connsiteY26" fmla="*/ 84909 h 568234"/>
              <a:gd name="connsiteX27" fmla="*/ 153488 w 672737"/>
              <a:gd name="connsiteY27" fmla="*/ 22860 h 568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72737" h="568234">
                <a:moveTo>
                  <a:pt x="153488" y="22860"/>
                </a:moveTo>
                <a:lnTo>
                  <a:pt x="209006" y="0"/>
                </a:lnTo>
                <a:lnTo>
                  <a:pt x="300446" y="19594"/>
                </a:lnTo>
                <a:lnTo>
                  <a:pt x="401683" y="39189"/>
                </a:lnTo>
                <a:lnTo>
                  <a:pt x="437606" y="130629"/>
                </a:lnTo>
                <a:lnTo>
                  <a:pt x="558437" y="271054"/>
                </a:lnTo>
                <a:lnTo>
                  <a:pt x="617220" y="257991"/>
                </a:lnTo>
                <a:lnTo>
                  <a:pt x="662940" y="261257"/>
                </a:lnTo>
                <a:lnTo>
                  <a:pt x="672737" y="293914"/>
                </a:lnTo>
                <a:lnTo>
                  <a:pt x="600891" y="313509"/>
                </a:lnTo>
                <a:lnTo>
                  <a:pt x="571500" y="378823"/>
                </a:lnTo>
                <a:lnTo>
                  <a:pt x="568234" y="480060"/>
                </a:lnTo>
                <a:lnTo>
                  <a:pt x="515983" y="551906"/>
                </a:lnTo>
                <a:lnTo>
                  <a:pt x="473528" y="568234"/>
                </a:lnTo>
                <a:lnTo>
                  <a:pt x="388620" y="561703"/>
                </a:lnTo>
                <a:lnTo>
                  <a:pt x="369026" y="509451"/>
                </a:lnTo>
                <a:lnTo>
                  <a:pt x="375557" y="437606"/>
                </a:lnTo>
                <a:lnTo>
                  <a:pt x="342900" y="395151"/>
                </a:lnTo>
                <a:lnTo>
                  <a:pt x="293914" y="391886"/>
                </a:lnTo>
                <a:lnTo>
                  <a:pt x="277586" y="440871"/>
                </a:lnTo>
                <a:lnTo>
                  <a:pt x="225334" y="437606"/>
                </a:lnTo>
                <a:lnTo>
                  <a:pt x="169817" y="391886"/>
                </a:lnTo>
                <a:lnTo>
                  <a:pt x="160020" y="336369"/>
                </a:lnTo>
                <a:lnTo>
                  <a:pt x="0" y="111034"/>
                </a:lnTo>
                <a:lnTo>
                  <a:pt x="88174" y="81643"/>
                </a:lnTo>
                <a:lnTo>
                  <a:pt x="101237" y="101237"/>
                </a:lnTo>
                <a:lnTo>
                  <a:pt x="143691" y="84909"/>
                </a:lnTo>
                <a:lnTo>
                  <a:pt x="153488" y="2286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3805238" y="3198813"/>
            <a:ext cx="736600" cy="620712"/>
          </a:xfrm>
          <a:custGeom>
            <a:avLst/>
            <a:gdLst>
              <a:gd name="connsiteX0" fmla="*/ 316774 w 738052"/>
              <a:gd name="connsiteY0" fmla="*/ 0 h 620485"/>
              <a:gd name="connsiteX1" fmla="*/ 493123 w 738052"/>
              <a:gd name="connsiteY1" fmla="*/ 22860 h 620485"/>
              <a:gd name="connsiteX2" fmla="*/ 499654 w 738052"/>
              <a:gd name="connsiteY2" fmla="*/ 114300 h 620485"/>
              <a:gd name="connsiteX3" fmla="*/ 604157 w 738052"/>
              <a:gd name="connsiteY3" fmla="*/ 333102 h 620485"/>
              <a:gd name="connsiteX4" fmla="*/ 630283 w 738052"/>
              <a:gd name="connsiteY4" fmla="*/ 434340 h 620485"/>
              <a:gd name="connsiteX5" fmla="*/ 738052 w 738052"/>
              <a:gd name="connsiteY5" fmla="*/ 548640 h 620485"/>
              <a:gd name="connsiteX6" fmla="*/ 705394 w 738052"/>
              <a:gd name="connsiteY6" fmla="*/ 571500 h 620485"/>
              <a:gd name="connsiteX7" fmla="*/ 695597 w 738052"/>
              <a:gd name="connsiteY7" fmla="*/ 607422 h 620485"/>
              <a:gd name="connsiteX8" fmla="*/ 600892 w 738052"/>
              <a:gd name="connsiteY8" fmla="*/ 610688 h 620485"/>
              <a:gd name="connsiteX9" fmla="*/ 581297 w 738052"/>
              <a:gd name="connsiteY9" fmla="*/ 620485 h 620485"/>
              <a:gd name="connsiteX10" fmla="*/ 466997 w 738052"/>
              <a:gd name="connsiteY10" fmla="*/ 476794 h 620485"/>
              <a:gd name="connsiteX11" fmla="*/ 431074 w 738052"/>
              <a:gd name="connsiteY11" fmla="*/ 382088 h 620485"/>
              <a:gd name="connsiteX12" fmla="*/ 238397 w 738052"/>
              <a:gd name="connsiteY12" fmla="*/ 346165 h 620485"/>
              <a:gd name="connsiteX13" fmla="*/ 176349 w 738052"/>
              <a:gd name="connsiteY13" fmla="*/ 378822 h 620485"/>
              <a:gd name="connsiteX14" fmla="*/ 140426 w 738052"/>
              <a:gd name="connsiteY14" fmla="*/ 349431 h 620485"/>
              <a:gd name="connsiteX15" fmla="*/ 94706 w 738052"/>
              <a:gd name="connsiteY15" fmla="*/ 336368 h 620485"/>
              <a:gd name="connsiteX16" fmla="*/ 0 w 738052"/>
              <a:gd name="connsiteY16" fmla="*/ 160020 h 620485"/>
              <a:gd name="connsiteX17" fmla="*/ 75112 w 738052"/>
              <a:gd name="connsiteY17" fmla="*/ 179614 h 620485"/>
              <a:gd name="connsiteX18" fmla="*/ 316774 w 738052"/>
              <a:gd name="connsiteY18" fmla="*/ 0 h 620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38052" h="620485">
                <a:moveTo>
                  <a:pt x="316774" y="0"/>
                </a:moveTo>
                <a:lnTo>
                  <a:pt x="493123" y="22860"/>
                </a:lnTo>
                <a:lnTo>
                  <a:pt x="499654" y="114300"/>
                </a:lnTo>
                <a:lnTo>
                  <a:pt x="604157" y="333102"/>
                </a:lnTo>
                <a:lnTo>
                  <a:pt x="630283" y="434340"/>
                </a:lnTo>
                <a:lnTo>
                  <a:pt x="738052" y="548640"/>
                </a:lnTo>
                <a:lnTo>
                  <a:pt x="705394" y="571500"/>
                </a:lnTo>
                <a:lnTo>
                  <a:pt x="695597" y="607422"/>
                </a:lnTo>
                <a:lnTo>
                  <a:pt x="600892" y="610688"/>
                </a:lnTo>
                <a:lnTo>
                  <a:pt x="581297" y="620485"/>
                </a:lnTo>
                <a:lnTo>
                  <a:pt x="466997" y="476794"/>
                </a:lnTo>
                <a:lnTo>
                  <a:pt x="431074" y="382088"/>
                </a:lnTo>
                <a:lnTo>
                  <a:pt x="238397" y="346165"/>
                </a:lnTo>
                <a:lnTo>
                  <a:pt x="176349" y="378822"/>
                </a:lnTo>
                <a:lnTo>
                  <a:pt x="140426" y="349431"/>
                </a:lnTo>
                <a:lnTo>
                  <a:pt x="94706" y="336368"/>
                </a:lnTo>
                <a:lnTo>
                  <a:pt x="0" y="160020"/>
                </a:lnTo>
                <a:lnTo>
                  <a:pt x="75112" y="179614"/>
                </a:lnTo>
                <a:lnTo>
                  <a:pt x="31677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497388" y="3725863"/>
            <a:ext cx="273050" cy="152400"/>
          </a:xfrm>
          <a:custGeom>
            <a:avLst/>
            <a:gdLst>
              <a:gd name="connsiteX0" fmla="*/ 32657 w 274320"/>
              <a:gd name="connsiteY0" fmla="*/ 19594 h 153488"/>
              <a:gd name="connsiteX1" fmla="*/ 97971 w 274320"/>
              <a:gd name="connsiteY1" fmla="*/ 0 h 153488"/>
              <a:gd name="connsiteX2" fmla="*/ 156754 w 274320"/>
              <a:gd name="connsiteY2" fmla="*/ 19594 h 153488"/>
              <a:gd name="connsiteX3" fmla="*/ 228600 w 274320"/>
              <a:gd name="connsiteY3" fmla="*/ 13062 h 153488"/>
              <a:gd name="connsiteX4" fmla="*/ 248194 w 274320"/>
              <a:gd name="connsiteY4" fmla="*/ 65314 h 153488"/>
              <a:gd name="connsiteX5" fmla="*/ 274320 w 274320"/>
              <a:gd name="connsiteY5" fmla="*/ 101237 h 153488"/>
              <a:gd name="connsiteX6" fmla="*/ 241662 w 274320"/>
              <a:gd name="connsiteY6" fmla="*/ 133894 h 153488"/>
              <a:gd name="connsiteX7" fmla="*/ 215537 w 274320"/>
              <a:gd name="connsiteY7" fmla="*/ 153488 h 153488"/>
              <a:gd name="connsiteX8" fmla="*/ 0 w 274320"/>
              <a:gd name="connsiteY8" fmla="*/ 120831 h 153488"/>
              <a:gd name="connsiteX9" fmla="*/ 6531 w 274320"/>
              <a:gd name="connsiteY9" fmla="*/ 81642 h 153488"/>
              <a:gd name="connsiteX10" fmla="*/ 32657 w 274320"/>
              <a:gd name="connsiteY10" fmla="*/ 19594 h 153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4320" h="153488">
                <a:moveTo>
                  <a:pt x="32657" y="19594"/>
                </a:moveTo>
                <a:lnTo>
                  <a:pt x="97971" y="0"/>
                </a:lnTo>
                <a:lnTo>
                  <a:pt x="156754" y="19594"/>
                </a:lnTo>
                <a:lnTo>
                  <a:pt x="228600" y="13062"/>
                </a:lnTo>
                <a:lnTo>
                  <a:pt x="248194" y="65314"/>
                </a:lnTo>
                <a:lnTo>
                  <a:pt x="274320" y="101237"/>
                </a:lnTo>
                <a:lnTo>
                  <a:pt x="241662" y="133894"/>
                </a:lnTo>
                <a:lnTo>
                  <a:pt x="215537" y="153488"/>
                </a:lnTo>
                <a:lnTo>
                  <a:pt x="0" y="120831"/>
                </a:lnTo>
                <a:lnTo>
                  <a:pt x="6531" y="81642"/>
                </a:lnTo>
                <a:lnTo>
                  <a:pt x="32657" y="195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8" name="Freeform 7167"/>
          <p:cNvSpPr/>
          <p:nvPr/>
        </p:nvSpPr>
        <p:spPr>
          <a:xfrm>
            <a:off x="4306888" y="3167063"/>
            <a:ext cx="428625" cy="571500"/>
          </a:xfrm>
          <a:custGeom>
            <a:avLst/>
            <a:gdLst>
              <a:gd name="connsiteX0" fmla="*/ 0 w 427809"/>
              <a:gd name="connsiteY0" fmla="*/ 42455 h 571500"/>
              <a:gd name="connsiteX1" fmla="*/ 58783 w 427809"/>
              <a:gd name="connsiteY1" fmla="*/ 0 h 571500"/>
              <a:gd name="connsiteX2" fmla="*/ 150223 w 427809"/>
              <a:gd name="connsiteY2" fmla="*/ 22860 h 571500"/>
              <a:gd name="connsiteX3" fmla="*/ 293914 w 427809"/>
              <a:gd name="connsiteY3" fmla="*/ 150223 h 571500"/>
              <a:gd name="connsiteX4" fmla="*/ 333103 w 427809"/>
              <a:gd name="connsiteY4" fmla="*/ 160020 h 571500"/>
              <a:gd name="connsiteX5" fmla="*/ 333103 w 427809"/>
              <a:gd name="connsiteY5" fmla="*/ 205740 h 571500"/>
              <a:gd name="connsiteX6" fmla="*/ 427809 w 427809"/>
              <a:gd name="connsiteY6" fmla="*/ 261258 h 571500"/>
              <a:gd name="connsiteX7" fmla="*/ 421277 w 427809"/>
              <a:gd name="connsiteY7" fmla="*/ 290649 h 571500"/>
              <a:gd name="connsiteX8" fmla="*/ 391886 w 427809"/>
              <a:gd name="connsiteY8" fmla="*/ 300446 h 571500"/>
              <a:gd name="connsiteX9" fmla="*/ 369026 w 427809"/>
              <a:gd name="connsiteY9" fmla="*/ 372292 h 571500"/>
              <a:gd name="connsiteX10" fmla="*/ 284117 w 427809"/>
              <a:gd name="connsiteY10" fmla="*/ 450669 h 571500"/>
              <a:gd name="connsiteX11" fmla="*/ 303712 w 427809"/>
              <a:gd name="connsiteY11" fmla="*/ 483326 h 571500"/>
              <a:gd name="connsiteX12" fmla="*/ 359229 w 427809"/>
              <a:gd name="connsiteY12" fmla="*/ 512718 h 571500"/>
              <a:gd name="connsiteX13" fmla="*/ 382089 w 427809"/>
              <a:gd name="connsiteY13" fmla="*/ 561703 h 571500"/>
              <a:gd name="connsiteX14" fmla="*/ 293914 w 427809"/>
              <a:gd name="connsiteY14" fmla="*/ 558438 h 571500"/>
              <a:gd name="connsiteX15" fmla="*/ 218803 w 427809"/>
              <a:gd name="connsiteY15" fmla="*/ 571500 h 571500"/>
              <a:gd name="connsiteX16" fmla="*/ 117566 w 427809"/>
              <a:gd name="connsiteY16" fmla="*/ 463732 h 571500"/>
              <a:gd name="connsiteX17" fmla="*/ 97972 w 427809"/>
              <a:gd name="connsiteY17" fmla="*/ 342900 h 571500"/>
              <a:gd name="connsiteX18" fmla="*/ 0 w 427809"/>
              <a:gd name="connsiteY18" fmla="*/ 137160 h 571500"/>
              <a:gd name="connsiteX19" fmla="*/ 0 w 427809"/>
              <a:gd name="connsiteY19" fmla="*/ 42455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27809" h="571500">
                <a:moveTo>
                  <a:pt x="0" y="42455"/>
                </a:moveTo>
                <a:lnTo>
                  <a:pt x="58783" y="0"/>
                </a:lnTo>
                <a:lnTo>
                  <a:pt x="150223" y="22860"/>
                </a:lnTo>
                <a:lnTo>
                  <a:pt x="293914" y="150223"/>
                </a:lnTo>
                <a:lnTo>
                  <a:pt x="333103" y="160020"/>
                </a:lnTo>
                <a:lnTo>
                  <a:pt x="333103" y="205740"/>
                </a:lnTo>
                <a:lnTo>
                  <a:pt x="427809" y="261258"/>
                </a:lnTo>
                <a:lnTo>
                  <a:pt x="421277" y="290649"/>
                </a:lnTo>
                <a:lnTo>
                  <a:pt x="391886" y="300446"/>
                </a:lnTo>
                <a:lnTo>
                  <a:pt x="369026" y="372292"/>
                </a:lnTo>
                <a:lnTo>
                  <a:pt x="284117" y="450669"/>
                </a:lnTo>
                <a:lnTo>
                  <a:pt x="303712" y="483326"/>
                </a:lnTo>
                <a:lnTo>
                  <a:pt x="359229" y="512718"/>
                </a:lnTo>
                <a:lnTo>
                  <a:pt x="382089" y="561703"/>
                </a:lnTo>
                <a:lnTo>
                  <a:pt x="293914" y="558438"/>
                </a:lnTo>
                <a:lnTo>
                  <a:pt x="218803" y="571500"/>
                </a:lnTo>
                <a:lnTo>
                  <a:pt x="117566" y="463732"/>
                </a:lnTo>
                <a:lnTo>
                  <a:pt x="97972" y="342900"/>
                </a:lnTo>
                <a:lnTo>
                  <a:pt x="0" y="137160"/>
                </a:lnTo>
                <a:lnTo>
                  <a:pt x="0" y="4245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9" name="Freeform 7168"/>
          <p:cNvSpPr/>
          <p:nvPr/>
        </p:nvSpPr>
        <p:spPr>
          <a:xfrm>
            <a:off x="4532313" y="3151188"/>
            <a:ext cx="601662" cy="606425"/>
          </a:xfrm>
          <a:custGeom>
            <a:avLst/>
            <a:gdLst>
              <a:gd name="connsiteX0" fmla="*/ 195943 w 600892"/>
              <a:gd name="connsiteY0" fmla="*/ 607423 h 607423"/>
              <a:gd name="connsiteX1" fmla="*/ 212272 w 600892"/>
              <a:gd name="connsiteY1" fmla="*/ 509451 h 607423"/>
              <a:gd name="connsiteX2" fmla="*/ 274320 w 600892"/>
              <a:gd name="connsiteY2" fmla="*/ 480060 h 607423"/>
              <a:gd name="connsiteX3" fmla="*/ 293915 w 600892"/>
              <a:gd name="connsiteY3" fmla="*/ 453934 h 607423"/>
              <a:gd name="connsiteX4" fmla="*/ 457200 w 600892"/>
              <a:gd name="connsiteY4" fmla="*/ 408214 h 607423"/>
              <a:gd name="connsiteX5" fmla="*/ 587829 w 600892"/>
              <a:gd name="connsiteY5" fmla="*/ 336368 h 607423"/>
              <a:gd name="connsiteX6" fmla="*/ 600892 w 600892"/>
              <a:gd name="connsiteY6" fmla="*/ 257991 h 607423"/>
              <a:gd name="connsiteX7" fmla="*/ 502920 w 600892"/>
              <a:gd name="connsiteY7" fmla="*/ 169817 h 607423"/>
              <a:gd name="connsiteX8" fmla="*/ 408215 w 600892"/>
              <a:gd name="connsiteY8" fmla="*/ 163286 h 607423"/>
              <a:gd name="connsiteX9" fmla="*/ 316775 w 600892"/>
              <a:gd name="connsiteY9" fmla="*/ 0 h 607423"/>
              <a:gd name="connsiteX10" fmla="*/ 179615 w 600892"/>
              <a:gd name="connsiteY10" fmla="*/ 6531 h 607423"/>
              <a:gd name="connsiteX11" fmla="*/ 58783 w 600892"/>
              <a:gd name="connsiteY11" fmla="*/ 19594 h 607423"/>
              <a:gd name="connsiteX12" fmla="*/ 0 w 600892"/>
              <a:gd name="connsiteY12" fmla="*/ 107768 h 607423"/>
              <a:gd name="connsiteX13" fmla="*/ 68580 w 600892"/>
              <a:gd name="connsiteY13" fmla="*/ 173083 h 607423"/>
              <a:gd name="connsiteX14" fmla="*/ 111035 w 600892"/>
              <a:gd name="connsiteY14" fmla="*/ 179614 h 607423"/>
              <a:gd name="connsiteX15" fmla="*/ 111035 w 600892"/>
              <a:gd name="connsiteY15" fmla="*/ 228600 h 607423"/>
              <a:gd name="connsiteX16" fmla="*/ 205740 w 600892"/>
              <a:gd name="connsiteY16" fmla="*/ 284117 h 607423"/>
              <a:gd name="connsiteX17" fmla="*/ 202475 w 600892"/>
              <a:gd name="connsiteY17" fmla="*/ 313508 h 607423"/>
              <a:gd name="connsiteX18" fmla="*/ 160020 w 600892"/>
              <a:gd name="connsiteY18" fmla="*/ 326571 h 607423"/>
              <a:gd name="connsiteX19" fmla="*/ 137160 w 600892"/>
              <a:gd name="connsiteY19" fmla="*/ 398417 h 607423"/>
              <a:gd name="connsiteX20" fmla="*/ 71846 w 600892"/>
              <a:gd name="connsiteY20" fmla="*/ 473528 h 607423"/>
              <a:gd name="connsiteX21" fmla="*/ 88175 w 600892"/>
              <a:gd name="connsiteY21" fmla="*/ 506186 h 607423"/>
              <a:gd name="connsiteX22" fmla="*/ 150223 w 600892"/>
              <a:gd name="connsiteY22" fmla="*/ 542108 h 607423"/>
              <a:gd name="connsiteX23" fmla="*/ 195943 w 600892"/>
              <a:gd name="connsiteY23" fmla="*/ 607423 h 607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00892" h="607423">
                <a:moveTo>
                  <a:pt x="195943" y="607423"/>
                </a:moveTo>
                <a:lnTo>
                  <a:pt x="212272" y="509451"/>
                </a:lnTo>
                <a:lnTo>
                  <a:pt x="274320" y="480060"/>
                </a:lnTo>
                <a:lnTo>
                  <a:pt x="293915" y="453934"/>
                </a:lnTo>
                <a:lnTo>
                  <a:pt x="457200" y="408214"/>
                </a:lnTo>
                <a:lnTo>
                  <a:pt x="587829" y="336368"/>
                </a:lnTo>
                <a:lnTo>
                  <a:pt x="600892" y="257991"/>
                </a:lnTo>
                <a:lnTo>
                  <a:pt x="502920" y="169817"/>
                </a:lnTo>
                <a:lnTo>
                  <a:pt x="408215" y="163286"/>
                </a:lnTo>
                <a:lnTo>
                  <a:pt x="316775" y="0"/>
                </a:lnTo>
                <a:lnTo>
                  <a:pt x="179615" y="6531"/>
                </a:lnTo>
                <a:lnTo>
                  <a:pt x="58783" y="19594"/>
                </a:lnTo>
                <a:lnTo>
                  <a:pt x="0" y="107768"/>
                </a:lnTo>
                <a:lnTo>
                  <a:pt x="68580" y="173083"/>
                </a:lnTo>
                <a:lnTo>
                  <a:pt x="111035" y="179614"/>
                </a:lnTo>
                <a:lnTo>
                  <a:pt x="111035" y="228600"/>
                </a:lnTo>
                <a:lnTo>
                  <a:pt x="205740" y="284117"/>
                </a:lnTo>
                <a:lnTo>
                  <a:pt x="202475" y="313508"/>
                </a:lnTo>
                <a:lnTo>
                  <a:pt x="160020" y="326571"/>
                </a:lnTo>
                <a:lnTo>
                  <a:pt x="137160" y="398417"/>
                </a:lnTo>
                <a:lnTo>
                  <a:pt x="71846" y="473528"/>
                </a:lnTo>
                <a:lnTo>
                  <a:pt x="88175" y="506186"/>
                </a:lnTo>
                <a:lnTo>
                  <a:pt x="150223" y="542108"/>
                </a:lnTo>
                <a:lnTo>
                  <a:pt x="195943" y="60742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0" name="Freeform 7169"/>
          <p:cNvSpPr/>
          <p:nvPr/>
        </p:nvSpPr>
        <p:spPr>
          <a:xfrm>
            <a:off x="4729163" y="3470275"/>
            <a:ext cx="561975" cy="623888"/>
          </a:xfrm>
          <a:custGeom>
            <a:avLst/>
            <a:gdLst>
              <a:gd name="connsiteX0" fmla="*/ 385355 w 561703"/>
              <a:gd name="connsiteY0" fmla="*/ 0 h 623751"/>
              <a:gd name="connsiteX1" fmla="*/ 395152 w 561703"/>
              <a:gd name="connsiteY1" fmla="*/ 97971 h 623751"/>
              <a:gd name="connsiteX2" fmla="*/ 450669 w 561703"/>
              <a:gd name="connsiteY2" fmla="*/ 222068 h 623751"/>
              <a:gd name="connsiteX3" fmla="*/ 444137 w 561703"/>
              <a:gd name="connsiteY3" fmla="*/ 310243 h 623751"/>
              <a:gd name="connsiteX4" fmla="*/ 561703 w 561703"/>
              <a:gd name="connsiteY4" fmla="*/ 414746 h 623751"/>
              <a:gd name="connsiteX5" fmla="*/ 502920 w 561703"/>
              <a:gd name="connsiteY5" fmla="*/ 418011 h 623751"/>
              <a:gd name="connsiteX6" fmla="*/ 460466 w 561703"/>
              <a:gd name="connsiteY6" fmla="*/ 450668 h 623751"/>
              <a:gd name="connsiteX7" fmla="*/ 473529 w 561703"/>
              <a:gd name="connsiteY7" fmla="*/ 548640 h 623751"/>
              <a:gd name="connsiteX8" fmla="*/ 483326 w 561703"/>
              <a:gd name="connsiteY8" fmla="*/ 574766 h 623751"/>
              <a:gd name="connsiteX9" fmla="*/ 453935 w 561703"/>
              <a:gd name="connsiteY9" fmla="*/ 623751 h 623751"/>
              <a:gd name="connsiteX10" fmla="*/ 398417 w 561703"/>
              <a:gd name="connsiteY10" fmla="*/ 620486 h 623751"/>
              <a:gd name="connsiteX11" fmla="*/ 339635 w 561703"/>
              <a:gd name="connsiteY11" fmla="*/ 555171 h 623751"/>
              <a:gd name="connsiteX12" fmla="*/ 339635 w 561703"/>
              <a:gd name="connsiteY12" fmla="*/ 440871 h 623751"/>
              <a:gd name="connsiteX13" fmla="*/ 306977 w 561703"/>
              <a:gd name="connsiteY13" fmla="*/ 388620 h 623751"/>
              <a:gd name="connsiteX14" fmla="*/ 225335 w 561703"/>
              <a:gd name="connsiteY14" fmla="*/ 388620 h 623751"/>
              <a:gd name="connsiteX15" fmla="*/ 166552 w 561703"/>
              <a:gd name="connsiteY15" fmla="*/ 431074 h 623751"/>
              <a:gd name="connsiteX16" fmla="*/ 97972 w 561703"/>
              <a:gd name="connsiteY16" fmla="*/ 466997 h 623751"/>
              <a:gd name="connsiteX17" fmla="*/ 0 w 561703"/>
              <a:gd name="connsiteY17" fmla="*/ 401683 h 623751"/>
              <a:gd name="connsiteX18" fmla="*/ 58783 w 561703"/>
              <a:gd name="connsiteY18" fmla="*/ 359228 h 623751"/>
              <a:gd name="connsiteX19" fmla="*/ 6532 w 561703"/>
              <a:gd name="connsiteY19" fmla="*/ 287383 h 623751"/>
              <a:gd name="connsiteX20" fmla="*/ 19595 w 561703"/>
              <a:gd name="connsiteY20" fmla="*/ 189411 h 623751"/>
              <a:gd name="connsiteX21" fmla="*/ 71846 w 561703"/>
              <a:gd name="connsiteY21" fmla="*/ 160020 h 623751"/>
              <a:gd name="connsiteX22" fmla="*/ 84909 w 561703"/>
              <a:gd name="connsiteY22" fmla="*/ 133894 h 623751"/>
              <a:gd name="connsiteX23" fmla="*/ 241663 w 561703"/>
              <a:gd name="connsiteY23" fmla="*/ 94706 h 623751"/>
              <a:gd name="connsiteX24" fmla="*/ 385355 w 561703"/>
              <a:gd name="connsiteY24" fmla="*/ 0 h 623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61703" h="623751">
                <a:moveTo>
                  <a:pt x="385355" y="0"/>
                </a:moveTo>
                <a:lnTo>
                  <a:pt x="395152" y="97971"/>
                </a:lnTo>
                <a:lnTo>
                  <a:pt x="450669" y="222068"/>
                </a:lnTo>
                <a:lnTo>
                  <a:pt x="444137" y="310243"/>
                </a:lnTo>
                <a:lnTo>
                  <a:pt x="561703" y="414746"/>
                </a:lnTo>
                <a:lnTo>
                  <a:pt x="502920" y="418011"/>
                </a:lnTo>
                <a:lnTo>
                  <a:pt x="460466" y="450668"/>
                </a:lnTo>
                <a:lnTo>
                  <a:pt x="473529" y="548640"/>
                </a:lnTo>
                <a:lnTo>
                  <a:pt x="483326" y="574766"/>
                </a:lnTo>
                <a:lnTo>
                  <a:pt x="453935" y="623751"/>
                </a:lnTo>
                <a:lnTo>
                  <a:pt x="398417" y="620486"/>
                </a:lnTo>
                <a:lnTo>
                  <a:pt x="339635" y="555171"/>
                </a:lnTo>
                <a:lnTo>
                  <a:pt x="339635" y="440871"/>
                </a:lnTo>
                <a:lnTo>
                  <a:pt x="306977" y="388620"/>
                </a:lnTo>
                <a:lnTo>
                  <a:pt x="225335" y="388620"/>
                </a:lnTo>
                <a:lnTo>
                  <a:pt x="166552" y="431074"/>
                </a:lnTo>
                <a:lnTo>
                  <a:pt x="97972" y="466997"/>
                </a:lnTo>
                <a:lnTo>
                  <a:pt x="0" y="401683"/>
                </a:lnTo>
                <a:lnTo>
                  <a:pt x="58783" y="359228"/>
                </a:lnTo>
                <a:lnTo>
                  <a:pt x="6532" y="287383"/>
                </a:lnTo>
                <a:lnTo>
                  <a:pt x="19595" y="189411"/>
                </a:lnTo>
                <a:lnTo>
                  <a:pt x="71846" y="160020"/>
                </a:lnTo>
                <a:lnTo>
                  <a:pt x="84909" y="133894"/>
                </a:lnTo>
                <a:lnTo>
                  <a:pt x="241663" y="94706"/>
                </a:lnTo>
                <a:lnTo>
                  <a:pt x="38535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1" name="Freeform 7170"/>
          <p:cNvSpPr/>
          <p:nvPr/>
        </p:nvSpPr>
        <p:spPr>
          <a:xfrm>
            <a:off x="5121275" y="3284538"/>
            <a:ext cx="717550" cy="685800"/>
          </a:xfrm>
          <a:custGeom>
            <a:avLst/>
            <a:gdLst>
              <a:gd name="connsiteX0" fmla="*/ 3266 w 718457"/>
              <a:gd name="connsiteY0" fmla="*/ 111034 h 685800"/>
              <a:gd name="connsiteX1" fmla="*/ 48986 w 718457"/>
              <a:gd name="connsiteY1" fmla="*/ 140426 h 685800"/>
              <a:gd name="connsiteX2" fmla="*/ 251460 w 718457"/>
              <a:gd name="connsiteY2" fmla="*/ 94706 h 685800"/>
              <a:gd name="connsiteX3" fmla="*/ 342900 w 718457"/>
              <a:gd name="connsiteY3" fmla="*/ 78377 h 685800"/>
              <a:gd name="connsiteX4" fmla="*/ 349431 w 718457"/>
              <a:gd name="connsiteY4" fmla="*/ 19594 h 685800"/>
              <a:gd name="connsiteX5" fmla="*/ 431074 w 718457"/>
              <a:gd name="connsiteY5" fmla="*/ 0 h 685800"/>
              <a:gd name="connsiteX6" fmla="*/ 499654 w 718457"/>
              <a:gd name="connsiteY6" fmla="*/ 68580 h 685800"/>
              <a:gd name="connsiteX7" fmla="*/ 525780 w 718457"/>
              <a:gd name="connsiteY7" fmla="*/ 75112 h 685800"/>
              <a:gd name="connsiteX8" fmla="*/ 571500 w 718457"/>
              <a:gd name="connsiteY8" fmla="*/ 192677 h 685800"/>
              <a:gd name="connsiteX9" fmla="*/ 548640 w 718457"/>
              <a:gd name="connsiteY9" fmla="*/ 261257 h 685800"/>
              <a:gd name="connsiteX10" fmla="*/ 568234 w 718457"/>
              <a:gd name="connsiteY10" fmla="*/ 349432 h 685800"/>
              <a:gd name="connsiteX11" fmla="*/ 653143 w 718457"/>
              <a:gd name="connsiteY11" fmla="*/ 391886 h 685800"/>
              <a:gd name="connsiteX12" fmla="*/ 682534 w 718457"/>
              <a:gd name="connsiteY12" fmla="*/ 414746 h 685800"/>
              <a:gd name="connsiteX13" fmla="*/ 708660 w 718457"/>
              <a:gd name="connsiteY13" fmla="*/ 408214 h 685800"/>
              <a:gd name="connsiteX14" fmla="*/ 718457 w 718457"/>
              <a:gd name="connsiteY14" fmla="*/ 515983 h 685800"/>
              <a:gd name="connsiteX15" fmla="*/ 656409 w 718457"/>
              <a:gd name="connsiteY15" fmla="*/ 561703 h 685800"/>
              <a:gd name="connsiteX16" fmla="*/ 571500 w 718457"/>
              <a:gd name="connsiteY16" fmla="*/ 672737 h 685800"/>
              <a:gd name="connsiteX17" fmla="*/ 502920 w 718457"/>
              <a:gd name="connsiteY17" fmla="*/ 685800 h 685800"/>
              <a:gd name="connsiteX18" fmla="*/ 401683 w 718457"/>
              <a:gd name="connsiteY18" fmla="*/ 669472 h 685800"/>
              <a:gd name="connsiteX19" fmla="*/ 352697 w 718457"/>
              <a:gd name="connsiteY19" fmla="*/ 676003 h 685800"/>
              <a:gd name="connsiteX20" fmla="*/ 248194 w 718457"/>
              <a:gd name="connsiteY20" fmla="*/ 672737 h 685800"/>
              <a:gd name="connsiteX21" fmla="*/ 160020 w 718457"/>
              <a:gd name="connsiteY21" fmla="*/ 600892 h 685800"/>
              <a:gd name="connsiteX22" fmla="*/ 55517 w 718457"/>
              <a:gd name="connsiteY22" fmla="*/ 493123 h 685800"/>
              <a:gd name="connsiteX23" fmla="*/ 65314 w 718457"/>
              <a:gd name="connsiteY23" fmla="*/ 395152 h 685800"/>
              <a:gd name="connsiteX24" fmla="*/ 0 w 718457"/>
              <a:gd name="connsiteY24" fmla="*/ 267789 h 685800"/>
              <a:gd name="connsiteX25" fmla="*/ 3266 w 718457"/>
              <a:gd name="connsiteY25" fmla="*/ 111034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18457" h="685800">
                <a:moveTo>
                  <a:pt x="3266" y="111034"/>
                </a:moveTo>
                <a:lnTo>
                  <a:pt x="48986" y="140426"/>
                </a:lnTo>
                <a:lnTo>
                  <a:pt x="251460" y="94706"/>
                </a:lnTo>
                <a:lnTo>
                  <a:pt x="342900" y="78377"/>
                </a:lnTo>
                <a:lnTo>
                  <a:pt x="349431" y="19594"/>
                </a:lnTo>
                <a:lnTo>
                  <a:pt x="431074" y="0"/>
                </a:lnTo>
                <a:lnTo>
                  <a:pt x="499654" y="68580"/>
                </a:lnTo>
                <a:lnTo>
                  <a:pt x="525780" y="75112"/>
                </a:lnTo>
                <a:lnTo>
                  <a:pt x="571500" y="192677"/>
                </a:lnTo>
                <a:lnTo>
                  <a:pt x="548640" y="261257"/>
                </a:lnTo>
                <a:lnTo>
                  <a:pt x="568234" y="349432"/>
                </a:lnTo>
                <a:lnTo>
                  <a:pt x="653143" y="391886"/>
                </a:lnTo>
                <a:lnTo>
                  <a:pt x="682534" y="414746"/>
                </a:lnTo>
                <a:lnTo>
                  <a:pt x="708660" y="408214"/>
                </a:lnTo>
                <a:lnTo>
                  <a:pt x="718457" y="515983"/>
                </a:lnTo>
                <a:lnTo>
                  <a:pt x="656409" y="561703"/>
                </a:lnTo>
                <a:lnTo>
                  <a:pt x="571500" y="672737"/>
                </a:lnTo>
                <a:lnTo>
                  <a:pt x="502920" y="685800"/>
                </a:lnTo>
                <a:lnTo>
                  <a:pt x="401683" y="669472"/>
                </a:lnTo>
                <a:cubicBezTo>
                  <a:pt x="365915" y="677420"/>
                  <a:pt x="382327" y="676003"/>
                  <a:pt x="352697" y="676003"/>
                </a:cubicBezTo>
                <a:lnTo>
                  <a:pt x="248194" y="672737"/>
                </a:lnTo>
                <a:lnTo>
                  <a:pt x="160020" y="600892"/>
                </a:lnTo>
                <a:lnTo>
                  <a:pt x="55517" y="493123"/>
                </a:lnTo>
                <a:lnTo>
                  <a:pt x="65314" y="395152"/>
                </a:lnTo>
                <a:lnTo>
                  <a:pt x="0" y="267789"/>
                </a:lnTo>
                <a:cubicBezTo>
                  <a:pt x="1089" y="215537"/>
                  <a:pt x="2177" y="163286"/>
                  <a:pt x="3266" y="11103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5" name="Freeform 7174"/>
          <p:cNvSpPr/>
          <p:nvPr/>
        </p:nvSpPr>
        <p:spPr>
          <a:xfrm>
            <a:off x="3981450" y="1851025"/>
            <a:ext cx="1187450" cy="998538"/>
          </a:xfrm>
          <a:custGeom>
            <a:avLst/>
            <a:gdLst>
              <a:gd name="connsiteX0" fmla="*/ 29391 w 1188720"/>
              <a:gd name="connsiteY0" fmla="*/ 313508 h 999308"/>
              <a:gd name="connsiteX1" fmla="*/ 114300 w 1188720"/>
              <a:gd name="connsiteY1" fmla="*/ 248194 h 999308"/>
              <a:gd name="connsiteX2" fmla="*/ 163285 w 1188720"/>
              <a:gd name="connsiteY2" fmla="*/ 137160 h 999308"/>
              <a:gd name="connsiteX3" fmla="*/ 140425 w 1188720"/>
              <a:gd name="connsiteY3" fmla="*/ 48985 h 999308"/>
              <a:gd name="connsiteX4" fmla="*/ 176348 w 1188720"/>
              <a:gd name="connsiteY4" fmla="*/ 0 h 999308"/>
              <a:gd name="connsiteX5" fmla="*/ 264523 w 1188720"/>
              <a:gd name="connsiteY5" fmla="*/ 101237 h 999308"/>
              <a:gd name="connsiteX6" fmla="*/ 421277 w 1188720"/>
              <a:gd name="connsiteY6" fmla="*/ 81642 h 999308"/>
              <a:gd name="connsiteX7" fmla="*/ 581297 w 1188720"/>
              <a:gd name="connsiteY7" fmla="*/ 133894 h 999308"/>
              <a:gd name="connsiteX8" fmla="*/ 1100545 w 1188720"/>
              <a:gd name="connsiteY8" fmla="*/ 192677 h 999308"/>
              <a:gd name="connsiteX9" fmla="*/ 1188720 w 1188720"/>
              <a:gd name="connsiteY9" fmla="*/ 209005 h 999308"/>
              <a:gd name="connsiteX10" fmla="*/ 1126671 w 1188720"/>
              <a:gd name="connsiteY10" fmla="*/ 333102 h 999308"/>
              <a:gd name="connsiteX11" fmla="*/ 1156063 w 1188720"/>
              <a:gd name="connsiteY11" fmla="*/ 398417 h 999308"/>
              <a:gd name="connsiteX12" fmla="*/ 1139734 w 1188720"/>
              <a:gd name="connsiteY12" fmla="*/ 542108 h 999308"/>
              <a:gd name="connsiteX13" fmla="*/ 1058091 w 1188720"/>
              <a:gd name="connsiteY13" fmla="*/ 666205 h 999308"/>
              <a:gd name="connsiteX14" fmla="*/ 1064623 w 1188720"/>
              <a:gd name="connsiteY14" fmla="*/ 832757 h 999308"/>
              <a:gd name="connsiteX15" fmla="*/ 1012371 w 1188720"/>
              <a:gd name="connsiteY15" fmla="*/ 901337 h 999308"/>
              <a:gd name="connsiteX16" fmla="*/ 989511 w 1188720"/>
              <a:gd name="connsiteY16" fmla="*/ 973182 h 999308"/>
              <a:gd name="connsiteX17" fmla="*/ 996043 w 1188720"/>
              <a:gd name="connsiteY17" fmla="*/ 999308 h 999308"/>
              <a:gd name="connsiteX18" fmla="*/ 816428 w 1188720"/>
              <a:gd name="connsiteY18" fmla="*/ 963385 h 999308"/>
              <a:gd name="connsiteX19" fmla="*/ 731520 w 1188720"/>
              <a:gd name="connsiteY19" fmla="*/ 966651 h 999308"/>
              <a:gd name="connsiteX20" fmla="*/ 555171 w 1188720"/>
              <a:gd name="connsiteY20" fmla="*/ 956854 h 999308"/>
              <a:gd name="connsiteX21" fmla="*/ 506185 w 1188720"/>
              <a:gd name="connsiteY21" fmla="*/ 966651 h 999308"/>
              <a:gd name="connsiteX22" fmla="*/ 320040 w 1188720"/>
              <a:gd name="connsiteY22" fmla="*/ 930728 h 999308"/>
              <a:gd name="connsiteX23" fmla="*/ 284117 w 1188720"/>
              <a:gd name="connsiteY23" fmla="*/ 875211 h 999308"/>
              <a:gd name="connsiteX24" fmla="*/ 382088 w 1188720"/>
              <a:gd name="connsiteY24" fmla="*/ 721722 h 999308"/>
              <a:gd name="connsiteX25" fmla="*/ 287383 w 1188720"/>
              <a:gd name="connsiteY25" fmla="*/ 640080 h 999308"/>
              <a:gd name="connsiteX26" fmla="*/ 205740 w 1188720"/>
              <a:gd name="connsiteY26" fmla="*/ 476794 h 999308"/>
              <a:gd name="connsiteX27" fmla="*/ 0 w 1188720"/>
              <a:gd name="connsiteY27" fmla="*/ 395151 h 999308"/>
              <a:gd name="connsiteX28" fmla="*/ 29391 w 1188720"/>
              <a:gd name="connsiteY28" fmla="*/ 313508 h 999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88720" h="999308">
                <a:moveTo>
                  <a:pt x="29391" y="313508"/>
                </a:moveTo>
                <a:lnTo>
                  <a:pt x="114300" y="248194"/>
                </a:lnTo>
                <a:lnTo>
                  <a:pt x="163285" y="137160"/>
                </a:lnTo>
                <a:lnTo>
                  <a:pt x="140425" y="48985"/>
                </a:lnTo>
                <a:lnTo>
                  <a:pt x="176348" y="0"/>
                </a:lnTo>
                <a:lnTo>
                  <a:pt x="264523" y="101237"/>
                </a:lnTo>
                <a:lnTo>
                  <a:pt x="421277" y="81642"/>
                </a:lnTo>
                <a:lnTo>
                  <a:pt x="581297" y="133894"/>
                </a:lnTo>
                <a:lnTo>
                  <a:pt x="1100545" y="192677"/>
                </a:lnTo>
                <a:lnTo>
                  <a:pt x="1188720" y="209005"/>
                </a:lnTo>
                <a:lnTo>
                  <a:pt x="1126671" y="333102"/>
                </a:lnTo>
                <a:lnTo>
                  <a:pt x="1156063" y="398417"/>
                </a:lnTo>
                <a:lnTo>
                  <a:pt x="1139734" y="542108"/>
                </a:lnTo>
                <a:lnTo>
                  <a:pt x="1058091" y="666205"/>
                </a:lnTo>
                <a:lnTo>
                  <a:pt x="1064623" y="832757"/>
                </a:lnTo>
                <a:lnTo>
                  <a:pt x="1012371" y="901337"/>
                </a:lnTo>
                <a:lnTo>
                  <a:pt x="989511" y="973182"/>
                </a:lnTo>
                <a:lnTo>
                  <a:pt x="996043" y="999308"/>
                </a:lnTo>
                <a:lnTo>
                  <a:pt x="816428" y="963385"/>
                </a:lnTo>
                <a:lnTo>
                  <a:pt x="731520" y="966651"/>
                </a:lnTo>
                <a:lnTo>
                  <a:pt x="555171" y="956854"/>
                </a:lnTo>
                <a:lnTo>
                  <a:pt x="506185" y="966651"/>
                </a:lnTo>
                <a:lnTo>
                  <a:pt x="320040" y="930728"/>
                </a:lnTo>
                <a:lnTo>
                  <a:pt x="284117" y="875211"/>
                </a:lnTo>
                <a:lnTo>
                  <a:pt x="382088" y="721722"/>
                </a:lnTo>
                <a:lnTo>
                  <a:pt x="287383" y="640080"/>
                </a:lnTo>
                <a:lnTo>
                  <a:pt x="205740" y="476794"/>
                </a:lnTo>
                <a:lnTo>
                  <a:pt x="0" y="395151"/>
                </a:lnTo>
                <a:lnTo>
                  <a:pt x="29391" y="31350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8" name="Freeform 7187"/>
          <p:cNvSpPr/>
          <p:nvPr/>
        </p:nvSpPr>
        <p:spPr>
          <a:xfrm>
            <a:off x="4117975" y="2797175"/>
            <a:ext cx="865188" cy="454025"/>
          </a:xfrm>
          <a:custGeom>
            <a:avLst/>
            <a:gdLst>
              <a:gd name="connsiteX0" fmla="*/ 865414 w 865414"/>
              <a:gd name="connsiteY0" fmla="*/ 19594 h 453934"/>
              <a:gd name="connsiteX1" fmla="*/ 826225 w 865414"/>
              <a:gd name="connsiteY1" fmla="*/ 124097 h 453934"/>
              <a:gd name="connsiteX2" fmla="*/ 806631 w 865414"/>
              <a:gd name="connsiteY2" fmla="*/ 182880 h 453934"/>
              <a:gd name="connsiteX3" fmla="*/ 767443 w 865414"/>
              <a:gd name="connsiteY3" fmla="*/ 228600 h 453934"/>
              <a:gd name="connsiteX4" fmla="*/ 718457 w 865414"/>
              <a:gd name="connsiteY4" fmla="*/ 342900 h 453934"/>
              <a:gd name="connsiteX5" fmla="*/ 470263 w 865414"/>
              <a:gd name="connsiteY5" fmla="*/ 362494 h 453934"/>
              <a:gd name="connsiteX6" fmla="*/ 418011 w 865414"/>
              <a:gd name="connsiteY6" fmla="*/ 453934 h 453934"/>
              <a:gd name="connsiteX7" fmla="*/ 329837 w 865414"/>
              <a:gd name="connsiteY7" fmla="*/ 391885 h 453934"/>
              <a:gd name="connsiteX8" fmla="*/ 261257 w 865414"/>
              <a:gd name="connsiteY8" fmla="*/ 372291 h 453934"/>
              <a:gd name="connsiteX9" fmla="*/ 195943 w 865414"/>
              <a:gd name="connsiteY9" fmla="*/ 408214 h 453934"/>
              <a:gd name="connsiteX10" fmla="*/ 0 w 865414"/>
              <a:gd name="connsiteY10" fmla="*/ 391885 h 453934"/>
              <a:gd name="connsiteX11" fmla="*/ 0 w 865414"/>
              <a:gd name="connsiteY11" fmla="*/ 326571 h 453934"/>
              <a:gd name="connsiteX12" fmla="*/ 35923 w 865414"/>
              <a:gd name="connsiteY12" fmla="*/ 254725 h 453934"/>
              <a:gd name="connsiteX13" fmla="*/ 42454 w 865414"/>
              <a:gd name="connsiteY13" fmla="*/ 120831 h 453934"/>
              <a:gd name="connsiteX14" fmla="*/ 101237 w 865414"/>
              <a:gd name="connsiteY14" fmla="*/ 16328 h 453934"/>
              <a:gd name="connsiteX15" fmla="*/ 107768 w 865414"/>
              <a:gd name="connsiteY15" fmla="*/ 137160 h 453934"/>
              <a:gd name="connsiteX16" fmla="*/ 163285 w 865414"/>
              <a:gd name="connsiteY16" fmla="*/ 81643 h 453934"/>
              <a:gd name="connsiteX17" fmla="*/ 163285 w 865414"/>
              <a:gd name="connsiteY17" fmla="*/ 52251 h 453934"/>
              <a:gd name="connsiteX18" fmla="*/ 202474 w 865414"/>
              <a:gd name="connsiteY18" fmla="*/ 0 h 453934"/>
              <a:gd name="connsiteX19" fmla="*/ 369025 w 865414"/>
              <a:gd name="connsiteY19" fmla="*/ 26125 h 453934"/>
              <a:gd name="connsiteX20" fmla="*/ 444137 w 865414"/>
              <a:gd name="connsiteY20" fmla="*/ 29391 h 453934"/>
              <a:gd name="connsiteX21" fmla="*/ 600891 w 865414"/>
              <a:gd name="connsiteY21" fmla="*/ 22860 h 453934"/>
              <a:gd name="connsiteX22" fmla="*/ 685800 w 865414"/>
              <a:gd name="connsiteY22" fmla="*/ 6531 h 453934"/>
              <a:gd name="connsiteX23" fmla="*/ 865414 w 865414"/>
              <a:gd name="connsiteY23" fmla="*/ 19594 h 45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65414" h="453934">
                <a:moveTo>
                  <a:pt x="865414" y="19594"/>
                </a:moveTo>
                <a:lnTo>
                  <a:pt x="826225" y="124097"/>
                </a:lnTo>
                <a:lnTo>
                  <a:pt x="806631" y="182880"/>
                </a:lnTo>
                <a:lnTo>
                  <a:pt x="767443" y="228600"/>
                </a:lnTo>
                <a:lnTo>
                  <a:pt x="718457" y="342900"/>
                </a:lnTo>
                <a:lnTo>
                  <a:pt x="470263" y="362494"/>
                </a:lnTo>
                <a:lnTo>
                  <a:pt x="418011" y="453934"/>
                </a:lnTo>
                <a:lnTo>
                  <a:pt x="329837" y="391885"/>
                </a:lnTo>
                <a:lnTo>
                  <a:pt x="261257" y="372291"/>
                </a:lnTo>
                <a:lnTo>
                  <a:pt x="195943" y="408214"/>
                </a:lnTo>
                <a:lnTo>
                  <a:pt x="0" y="391885"/>
                </a:lnTo>
                <a:lnTo>
                  <a:pt x="0" y="326571"/>
                </a:lnTo>
                <a:lnTo>
                  <a:pt x="35923" y="254725"/>
                </a:lnTo>
                <a:lnTo>
                  <a:pt x="42454" y="120831"/>
                </a:lnTo>
                <a:lnTo>
                  <a:pt x="101237" y="16328"/>
                </a:lnTo>
                <a:lnTo>
                  <a:pt x="107768" y="137160"/>
                </a:lnTo>
                <a:lnTo>
                  <a:pt x="163285" y="81643"/>
                </a:lnTo>
                <a:lnTo>
                  <a:pt x="163285" y="52251"/>
                </a:lnTo>
                <a:lnTo>
                  <a:pt x="202474" y="0"/>
                </a:lnTo>
                <a:lnTo>
                  <a:pt x="369025" y="26125"/>
                </a:lnTo>
                <a:lnTo>
                  <a:pt x="444137" y="29391"/>
                </a:lnTo>
                <a:lnTo>
                  <a:pt x="600891" y="22860"/>
                </a:lnTo>
                <a:lnTo>
                  <a:pt x="685800" y="6531"/>
                </a:lnTo>
                <a:lnTo>
                  <a:pt x="865414" y="195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9" name="Freeform 7188"/>
          <p:cNvSpPr/>
          <p:nvPr/>
        </p:nvSpPr>
        <p:spPr>
          <a:xfrm>
            <a:off x="4849813" y="2432050"/>
            <a:ext cx="541337" cy="995363"/>
          </a:xfrm>
          <a:custGeom>
            <a:avLst/>
            <a:gdLst>
              <a:gd name="connsiteX0" fmla="*/ 238397 w 542108"/>
              <a:gd name="connsiteY0" fmla="*/ 22860 h 996043"/>
              <a:gd name="connsiteX1" fmla="*/ 290648 w 542108"/>
              <a:gd name="connsiteY1" fmla="*/ 9797 h 996043"/>
              <a:gd name="connsiteX2" fmla="*/ 333103 w 542108"/>
              <a:gd name="connsiteY2" fmla="*/ 0 h 996043"/>
              <a:gd name="connsiteX3" fmla="*/ 542108 w 542108"/>
              <a:gd name="connsiteY3" fmla="*/ 55517 h 996043"/>
              <a:gd name="connsiteX4" fmla="*/ 535577 w 542108"/>
              <a:gd name="connsiteY4" fmla="*/ 163285 h 996043"/>
              <a:gd name="connsiteX5" fmla="*/ 453934 w 542108"/>
              <a:gd name="connsiteY5" fmla="*/ 271054 h 996043"/>
              <a:gd name="connsiteX6" fmla="*/ 506185 w 542108"/>
              <a:gd name="connsiteY6" fmla="*/ 333103 h 996043"/>
              <a:gd name="connsiteX7" fmla="*/ 506185 w 542108"/>
              <a:gd name="connsiteY7" fmla="*/ 388620 h 996043"/>
              <a:gd name="connsiteX8" fmla="*/ 460465 w 542108"/>
              <a:gd name="connsiteY8" fmla="*/ 493123 h 996043"/>
              <a:gd name="connsiteX9" fmla="*/ 463731 w 542108"/>
              <a:gd name="connsiteY9" fmla="*/ 649877 h 996043"/>
              <a:gd name="connsiteX10" fmla="*/ 502920 w 542108"/>
              <a:gd name="connsiteY10" fmla="*/ 757645 h 996043"/>
              <a:gd name="connsiteX11" fmla="*/ 496388 w 542108"/>
              <a:gd name="connsiteY11" fmla="*/ 842554 h 996043"/>
              <a:gd name="connsiteX12" fmla="*/ 483325 w 542108"/>
              <a:gd name="connsiteY12" fmla="*/ 914400 h 996043"/>
              <a:gd name="connsiteX13" fmla="*/ 506185 w 542108"/>
              <a:gd name="connsiteY13" fmla="*/ 937260 h 996043"/>
              <a:gd name="connsiteX14" fmla="*/ 303711 w 542108"/>
              <a:gd name="connsiteY14" fmla="*/ 996043 h 996043"/>
              <a:gd name="connsiteX15" fmla="*/ 189411 w 542108"/>
              <a:gd name="connsiteY15" fmla="*/ 888274 h 996043"/>
              <a:gd name="connsiteX16" fmla="*/ 75111 w 542108"/>
              <a:gd name="connsiteY16" fmla="*/ 875211 h 996043"/>
              <a:gd name="connsiteX17" fmla="*/ 0 w 542108"/>
              <a:gd name="connsiteY17" fmla="*/ 708660 h 996043"/>
              <a:gd name="connsiteX18" fmla="*/ 48985 w 542108"/>
              <a:gd name="connsiteY18" fmla="*/ 581297 h 996043"/>
              <a:gd name="connsiteX19" fmla="*/ 81643 w 542108"/>
              <a:gd name="connsiteY19" fmla="*/ 561703 h 996043"/>
              <a:gd name="connsiteX20" fmla="*/ 130628 w 542108"/>
              <a:gd name="connsiteY20" fmla="*/ 378823 h 996043"/>
              <a:gd name="connsiteX21" fmla="*/ 133894 w 542108"/>
              <a:gd name="connsiteY21" fmla="*/ 326571 h 996043"/>
              <a:gd name="connsiteX22" fmla="*/ 205740 w 542108"/>
              <a:gd name="connsiteY22" fmla="*/ 251460 h 996043"/>
              <a:gd name="connsiteX23" fmla="*/ 192677 w 542108"/>
              <a:gd name="connsiteY23" fmla="*/ 75111 h 996043"/>
              <a:gd name="connsiteX24" fmla="*/ 238397 w 542108"/>
              <a:gd name="connsiteY24" fmla="*/ 22860 h 99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42108" h="996043">
                <a:moveTo>
                  <a:pt x="238397" y="22860"/>
                </a:moveTo>
                <a:lnTo>
                  <a:pt x="290648" y="9797"/>
                </a:lnTo>
                <a:lnTo>
                  <a:pt x="333103" y="0"/>
                </a:lnTo>
                <a:lnTo>
                  <a:pt x="542108" y="55517"/>
                </a:lnTo>
                <a:lnTo>
                  <a:pt x="535577" y="163285"/>
                </a:lnTo>
                <a:lnTo>
                  <a:pt x="453934" y="271054"/>
                </a:lnTo>
                <a:lnTo>
                  <a:pt x="506185" y="333103"/>
                </a:lnTo>
                <a:lnTo>
                  <a:pt x="506185" y="388620"/>
                </a:lnTo>
                <a:lnTo>
                  <a:pt x="460465" y="493123"/>
                </a:lnTo>
                <a:cubicBezTo>
                  <a:pt x="461554" y="545374"/>
                  <a:pt x="462642" y="597626"/>
                  <a:pt x="463731" y="649877"/>
                </a:cubicBezTo>
                <a:lnTo>
                  <a:pt x="502920" y="757645"/>
                </a:lnTo>
                <a:lnTo>
                  <a:pt x="496388" y="842554"/>
                </a:lnTo>
                <a:lnTo>
                  <a:pt x="483325" y="914400"/>
                </a:lnTo>
                <a:lnTo>
                  <a:pt x="506185" y="937260"/>
                </a:lnTo>
                <a:lnTo>
                  <a:pt x="303711" y="996043"/>
                </a:lnTo>
                <a:lnTo>
                  <a:pt x="189411" y="888274"/>
                </a:lnTo>
                <a:lnTo>
                  <a:pt x="75111" y="875211"/>
                </a:lnTo>
                <a:lnTo>
                  <a:pt x="0" y="708660"/>
                </a:lnTo>
                <a:lnTo>
                  <a:pt x="48985" y="581297"/>
                </a:lnTo>
                <a:lnTo>
                  <a:pt x="81643" y="561703"/>
                </a:lnTo>
                <a:lnTo>
                  <a:pt x="130628" y="378823"/>
                </a:lnTo>
                <a:lnTo>
                  <a:pt x="133894" y="326571"/>
                </a:lnTo>
                <a:lnTo>
                  <a:pt x="205740" y="251460"/>
                </a:lnTo>
                <a:lnTo>
                  <a:pt x="192677" y="75111"/>
                </a:lnTo>
                <a:lnTo>
                  <a:pt x="238397" y="2286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0" name="Freeform 7189"/>
          <p:cNvSpPr/>
          <p:nvPr/>
        </p:nvSpPr>
        <p:spPr>
          <a:xfrm>
            <a:off x="5300663" y="2608263"/>
            <a:ext cx="893762" cy="885825"/>
          </a:xfrm>
          <a:custGeom>
            <a:avLst/>
            <a:gdLst>
              <a:gd name="connsiteX0" fmla="*/ 388620 w 894806"/>
              <a:gd name="connsiteY0" fmla="*/ 885009 h 885009"/>
              <a:gd name="connsiteX1" fmla="*/ 388620 w 894806"/>
              <a:gd name="connsiteY1" fmla="*/ 885009 h 885009"/>
              <a:gd name="connsiteX2" fmla="*/ 564969 w 894806"/>
              <a:gd name="connsiteY2" fmla="*/ 849086 h 885009"/>
              <a:gd name="connsiteX3" fmla="*/ 564969 w 894806"/>
              <a:gd name="connsiteY3" fmla="*/ 849086 h 885009"/>
              <a:gd name="connsiteX4" fmla="*/ 623752 w 894806"/>
              <a:gd name="connsiteY4" fmla="*/ 819695 h 885009"/>
              <a:gd name="connsiteX5" fmla="*/ 715192 w 894806"/>
              <a:gd name="connsiteY5" fmla="*/ 806632 h 885009"/>
              <a:gd name="connsiteX6" fmla="*/ 747849 w 894806"/>
              <a:gd name="connsiteY6" fmla="*/ 764177 h 885009"/>
              <a:gd name="connsiteX7" fmla="*/ 754380 w 894806"/>
              <a:gd name="connsiteY7" fmla="*/ 633549 h 885009"/>
              <a:gd name="connsiteX8" fmla="*/ 770709 w 894806"/>
              <a:gd name="connsiteY8" fmla="*/ 600892 h 885009"/>
              <a:gd name="connsiteX9" fmla="*/ 773975 w 894806"/>
              <a:gd name="connsiteY9" fmla="*/ 548640 h 885009"/>
              <a:gd name="connsiteX10" fmla="*/ 796835 w 894806"/>
              <a:gd name="connsiteY10" fmla="*/ 483326 h 885009"/>
              <a:gd name="connsiteX11" fmla="*/ 780506 w 894806"/>
              <a:gd name="connsiteY11" fmla="*/ 388620 h 885009"/>
              <a:gd name="connsiteX12" fmla="*/ 888275 w 894806"/>
              <a:gd name="connsiteY12" fmla="*/ 290649 h 885009"/>
              <a:gd name="connsiteX13" fmla="*/ 894806 w 894806"/>
              <a:gd name="connsiteY13" fmla="*/ 146957 h 885009"/>
              <a:gd name="connsiteX14" fmla="*/ 806632 w 894806"/>
              <a:gd name="connsiteY14" fmla="*/ 26126 h 885009"/>
              <a:gd name="connsiteX15" fmla="*/ 692332 w 894806"/>
              <a:gd name="connsiteY15" fmla="*/ 107769 h 885009"/>
              <a:gd name="connsiteX16" fmla="*/ 591095 w 894806"/>
              <a:gd name="connsiteY16" fmla="*/ 143692 h 885009"/>
              <a:gd name="connsiteX17" fmla="*/ 555172 w 894806"/>
              <a:gd name="connsiteY17" fmla="*/ 124097 h 885009"/>
              <a:gd name="connsiteX18" fmla="*/ 515983 w 894806"/>
              <a:gd name="connsiteY18" fmla="*/ 153489 h 885009"/>
              <a:gd name="connsiteX19" fmla="*/ 522515 w 894806"/>
              <a:gd name="connsiteY19" fmla="*/ 202475 h 885009"/>
              <a:gd name="connsiteX20" fmla="*/ 493123 w 894806"/>
              <a:gd name="connsiteY20" fmla="*/ 235132 h 885009"/>
              <a:gd name="connsiteX21" fmla="*/ 418012 w 894806"/>
              <a:gd name="connsiteY21" fmla="*/ 209006 h 885009"/>
              <a:gd name="connsiteX22" fmla="*/ 359229 w 894806"/>
              <a:gd name="connsiteY22" fmla="*/ 228600 h 885009"/>
              <a:gd name="connsiteX23" fmla="*/ 189412 w 894806"/>
              <a:gd name="connsiteY23" fmla="*/ 143692 h 885009"/>
              <a:gd name="connsiteX24" fmla="*/ 78377 w 894806"/>
              <a:gd name="connsiteY24" fmla="*/ 0 h 885009"/>
              <a:gd name="connsiteX25" fmla="*/ 9797 w 894806"/>
              <a:gd name="connsiteY25" fmla="*/ 104503 h 885009"/>
              <a:gd name="connsiteX26" fmla="*/ 35923 w 894806"/>
              <a:gd name="connsiteY26" fmla="*/ 146957 h 885009"/>
              <a:gd name="connsiteX27" fmla="*/ 35923 w 894806"/>
              <a:gd name="connsiteY27" fmla="*/ 209006 h 885009"/>
              <a:gd name="connsiteX28" fmla="*/ 6532 w 894806"/>
              <a:gd name="connsiteY28" fmla="*/ 310243 h 885009"/>
              <a:gd name="connsiteX29" fmla="*/ 0 w 894806"/>
              <a:gd name="connsiteY29" fmla="*/ 473529 h 885009"/>
              <a:gd name="connsiteX30" fmla="*/ 48986 w 894806"/>
              <a:gd name="connsiteY30" fmla="*/ 561703 h 885009"/>
              <a:gd name="connsiteX31" fmla="*/ 26126 w 894806"/>
              <a:gd name="connsiteY31" fmla="*/ 734786 h 885009"/>
              <a:gd name="connsiteX32" fmla="*/ 55517 w 894806"/>
              <a:gd name="connsiteY32" fmla="*/ 777240 h 885009"/>
              <a:gd name="connsiteX33" fmla="*/ 156755 w 894806"/>
              <a:gd name="connsiteY33" fmla="*/ 757646 h 885009"/>
              <a:gd name="connsiteX34" fmla="*/ 169817 w 894806"/>
              <a:gd name="connsiteY34" fmla="*/ 698863 h 885009"/>
              <a:gd name="connsiteX35" fmla="*/ 261257 w 894806"/>
              <a:gd name="connsiteY35" fmla="*/ 692332 h 885009"/>
              <a:gd name="connsiteX36" fmla="*/ 293915 w 894806"/>
              <a:gd name="connsiteY36" fmla="*/ 734786 h 885009"/>
              <a:gd name="connsiteX37" fmla="*/ 372292 w 894806"/>
              <a:gd name="connsiteY37" fmla="*/ 751115 h 885009"/>
              <a:gd name="connsiteX38" fmla="*/ 388620 w 894806"/>
              <a:gd name="connsiteY38" fmla="*/ 885009 h 885009"/>
              <a:gd name="connsiteX0" fmla="*/ 388620 w 894806"/>
              <a:gd name="connsiteY0" fmla="*/ 885009 h 885009"/>
              <a:gd name="connsiteX1" fmla="*/ 388620 w 894806"/>
              <a:gd name="connsiteY1" fmla="*/ 885009 h 885009"/>
              <a:gd name="connsiteX2" fmla="*/ 564969 w 894806"/>
              <a:gd name="connsiteY2" fmla="*/ 849086 h 885009"/>
              <a:gd name="connsiteX3" fmla="*/ 564969 w 894806"/>
              <a:gd name="connsiteY3" fmla="*/ 849086 h 885009"/>
              <a:gd name="connsiteX4" fmla="*/ 623752 w 894806"/>
              <a:gd name="connsiteY4" fmla="*/ 819695 h 885009"/>
              <a:gd name="connsiteX5" fmla="*/ 715192 w 894806"/>
              <a:gd name="connsiteY5" fmla="*/ 806632 h 885009"/>
              <a:gd name="connsiteX6" fmla="*/ 747849 w 894806"/>
              <a:gd name="connsiteY6" fmla="*/ 764177 h 885009"/>
              <a:gd name="connsiteX7" fmla="*/ 754380 w 894806"/>
              <a:gd name="connsiteY7" fmla="*/ 633549 h 885009"/>
              <a:gd name="connsiteX8" fmla="*/ 770709 w 894806"/>
              <a:gd name="connsiteY8" fmla="*/ 600892 h 885009"/>
              <a:gd name="connsiteX9" fmla="*/ 773975 w 894806"/>
              <a:gd name="connsiteY9" fmla="*/ 548640 h 885009"/>
              <a:gd name="connsiteX10" fmla="*/ 796835 w 894806"/>
              <a:gd name="connsiteY10" fmla="*/ 483326 h 885009"/>
              <a:gd name="connsiteX11" fmla="*/ 780506 w 894806"/>
              <a:gd name="connsiteY11" fmla="*/ 388620 h 885009"/>
              <a:gd name="connsiteX12" fmla="*/ 888275 w 894806"/>
              <a:gd name="connsiteY12" fmla="*/ 290649 h 885009"/>
              <a:gd name="connsiteX13" fmla="*/ 894806 w 894806"/>
              <a:gd name="connsiteY13" fmla="*/ 146957 h 885009"/>
              <a:gd name="connsiteX14" fmla="*/ 806632 w 894806"/>
              <a:gd name="connsiteY14" fmla="*/ 26126 h 885009"/>
              <a:gd name="connsiteX15" fmla="*/ 692332 w 894806"/>
              <a:gd name="connsiteY15" fmla="*/ 107769 h 885009"/>
              <a:gd name="connsiteX16" fmla="*/ 591095 w 894806"/>
              <a:gd name="connsiteY16" fmla="*/ 143692 h 885009"/>
              <a:gd name="connsiteX17" fmla="*/ 555172 w 894806"/>
              <a:gd name="connsiteY17" fmla="*/ 124097 h 885009"/>
              <a:gd name="connsiteX18" fmla="*/ 515983 w 894806"/>
              <a:gd name="connsiteY18" fmla="*/ 153489 h 885009"/>
              <a:gd name="connsiteX19" fmla="*/ 522515 w 894806"/>
              <a:gd name="connsiteY19" fmla="*/ 202475 h 885009"/>
              <a:gd name="connsiteX20" fmla="*/ 493123 w 894806"/>
              <a:gd name="connsiteY20" fmla="*/ 235132 h 885009"/>
              <a:gd name="connsiteX21" fmla="*/ 418012 w 894806"/>
              <a:gd name="connsiteY21" fmla="*/ 209006 h 885009"/>
              <a:gd name="connsiteX22" fmla="*/ 359229 w 894806"/>
              <a:gd name="connsiteY22" fmla="*/ 228600 h 885009"/>
              <a:gd name="connsiteX23" fmla="*/ 189412 w 894806"/>
              <a:gd name="connsiteY23" fmla="*/ 143692 h 885009"/>
              <a:gd name="connsiteX24" fmla="*/ 78377 w 894806"/>
              <a:gd name="connsiteY24" fmla="*/ 0 h 885009"/>
              <a:gd name="connsiteX25" fmla="*/ 9797 w 894806"/>
              <a:gd name="connsiteY25" fmla="*/ 104503 h 885009"/>
              <a:gd name="connsiteX26" fmla="*/ 35923 w 894806"/>
              <a:gd name="connsiteY26" fmla="*/ 146957 h 885009"/>
              <a:gd name="connsiteX27" fmla="*/ 35923 w 894806"/>
              <a:gd name="connsiteY27" fmla="*/ 209006 h 885009"/>
              <a:gd name="connsiteX28" fmla="*/ 6532 w 894806"/>
              <a:gd name="connsiteY28" fmla="*/ 310243 h 885009"/>
              <a:gd name="connsiteX29" fmla="*/ 0 w 894806"/>
              <a:gd name="connsiteY29" fmla="*/ 473529 h 885009"/>
              <a:gd name="connsiteX30" fmla="*/ 48986 w 894806"/>
              <a:gd name="connsiteY30" fmla="*/ 561703 h 885009"/>
              <a:gd name="connsiteX31" fmla="*/ 26126 w 894806"/>
              <a:gd name="connsiteY31" fmla="*/ 734786 h 885009"/>
              <a:gd name="connsiteX32" fmla="*/ 55517 w 894806"/>
              <a:gd name="connsiteY32" fmla="*/ 777240 h 885009"/>
              <a:gd name="connsiteX33" fmla="*/ 156755 w 894806"/>
              <a:gd name="connsiteY33" fmla="*/ 757646 h 885009"/>
              <a:gd name="connsiteX34" fmla="*/ 169817 w 894806"/>
              <a:gd name="connsiteY34" fmla="*/ 698863 h 885009"/>
              <a:gd name="connsiteX35" fmla="*/ 261257 w 894806"/>
              <a:gd name="connsiteY35" fmla="*/ 692332 h 885009"/>
              <a:gd name="connsiteX36" fmla="*/ 293915 w 894806"/>
              <a:gd name="connsiteY36" fmla="*/ 734786 h 885009"/>
              <a:gd name="connsiteX37" fmla="*/ 359229 w 894806"/>
              <a:gd name="connsiteY37" fmla="*/ 764177 h 885009"/>
              <a:gd name="connsiteX38" fmla="*/ 388620 w 894806"/>
              <a:gd name="connsiteY38" fmla="*/ 885009 h 88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894806" h="885009">
                <a:moveTo>
                  <a:pt x="388620" y="885009"/>
                </a:moveTo>
                <a:lnTo>
                  <a:pt x="388620" y="885009"/>
                </a:lnTo>
                <a:lnTo>
                  <a:pt x="564969" y="849086"/>
                </a:lnTo>
                <a:lnTo>
                  <a:pt x="564969" y="849086"/>
                </a:lnTo>
                <a:lnTo>
                  <a:pt x="623752" y="819695"/>
                </a:lnTo>
                <a:lnTo>
                  <a:pt x="715192" y="806632"/>
                </a:lnTo>
                <a:lnTo>
                  <a:pt x="747849" y="764177"/>
                </a:lnTo>
                <a:lnTo>
                  <a:pt x="754380" y="633549"/>
                </a:lnTo>
                <a:lnTo>
                  <a:pt x="770709" y="600892"/>
                </a:lnTo>
                <a:lnTo>
                  <a:pt x="773975" y="548640"/>
                </a:lnTo>
                <a:lnTo>
                  <a:pt x="796835" y="483326"/>
                </a:lnTo>
                <a:lnTo>
                  <a:pt x="780506" y="388620"/>
                </a:lnTo>
                <a:lnTo>
                  <a:pt x="888275" y="290649"/>
                </a:lnTo>
                <a:lnTo>
                  <a:pt x="894806" y="146957"/>
                </a:lnTo>
                <a:lnTo>
                  <a:pt x="806632" y="26126"/>
                </a:lnTo>
                <a:lnTo>
                  <a:pt x="692332" y="107769"/>
                </a:lnTo>
                <a:lnTo>
                  <a:pt x="591095" y="143692"/>
                </a:lnTo>
                <a:lnTo>
                  <a:pt x="555172" y="124097"/>
                </a:lnTo>
                <a:lnTo>
                  <a:pt x="515983" y="153489"/>
                </a:lnTo>
                <a:lnTo>
                  <a:pt x="522515" y="202475"/>
                </a:lnTo>
                <a:lnTo>
                  <a:pt x="493123" y="235132"/>
                </a:lnTo>
                <a:lnTo>
                  <a:pt x="418012" y="209006"/>
                </a:lnTo>
                <a:lnTo>
                  <a:pt x="359229" y="228600"/>
                </a:lnTo>
                <a:lnTo>
                  <a:pt x="189412" y="143692"/>
                </a:lnTo>
                <a:lnTo>
                  <a:pt x="78377" y="0"/>
                </a:lnTo>
                <a:lnTo>
                  <a:pt x="9797" y="104503"/>
                </a:lnTo>
                <a:lnTo>
                  <a:pt x="35923" y="146957"/>
                </a:lnTo>
                <a:lnTo>
                  <a:pt x="35923" y="209006"/>
                </a:lnTo>
                <a:lnTo>
                  <a:pt x="6532" y="310243"/>
                </a:lnTo>
                <a:lnTo>
                  <a:pt x="0" y="473529"/>
                </a:lnTo>
                <a:lnTo>
                  <a:pt x="48986" y="561703"/>
                </a:lnTo>
                <a:lnTo>
                  <a:pt x="26126" y="734786"/>
                </a:lnTo>
                <a:lnTo>
                  <a:pt x="55517" y="777240"/>
                </a:lnTo>
                <a:lnTo>
                  <a:pt x="156755" y="757646"/>
                </a:lnTo>
                <a:lnTo>
                  <a:pt x="169817" y="698863"/>
                </a:lnTo>
                <a:lnTo>
                  <a:pt x="261257" y="692332"/>
                </a:lnTo>
                <a:lnTo>
                  <a:pt x="293915" y="734786"/>
                </a:lnTo>
                <a:lnTo>
                  <a:pt x="359229" y="764177"/>
                </a:lnTo>
                <a:lnTo>
                  <a:pt x="388620" y="88500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1" name="Freeform 7190"/>
          <p:cNvSpPr/>
          <p:nvPr/>
        </p:nvSpPr>
        <p:spPr>
          <a:xfrm>
            <a:off x="5672138" y="2898775"/>
            <a:ext cx="787400" cy="923925"/>
          </a:xfrm>
          <a:custGeom>
            <a:avLst/>
            <a:gdLst>
              <a:gd name="connsiteX0" fmla="*/ 506185 w 787037"/>
              <a:gd name="connsiteY0" fmla="*/ 0 h 924197"/>
              <a:gd name="connsiteX1" fmla="*/ 506185 w 787037"/>
              <a:gd name="connsiteY1" fmla="*/ 101237 h 924197"/>
              <a:gd name="connsiteX2" fmla="*/ 499654 w 787037"/>
              <a:gd name="connsiteY2" fmla="*/ 160020 h 924197"/>
              <a:gd name="connsiteX3" fmla="*/ 483325 w 787037"/>
              <a:gd name="connsiteY3" fmla="*/ 182880 h 924197"/>
              <a:gd name="connsiteX4" fmla="*/ 489857 w 787037"/>
              <a:gd name="connsiteY4" fmla="*/ 225334 h 924197"/>
              <a:gd name="connsiteX5" fmla="*/ 519248 w 787037"/>
              <a:gd name="connsiteY5" fmla="*/ 248194 h 924197"/>
              <a:gd name="connsiteX6" fmla="*/ 529045 w 787037"/>
              <a:gd name="connsiteY6" fmla="*/ 297180 h 924197"/>
              <a:gd name="connsiteX7" fmla="*/ 620485 w 787037"/>
              <a:gd name="connsiteY7" fmla="*/ 391886 h 924197"/>
              <a:gd name="connsiteX8" fmla="*/ 689065 w 787037"/>
              <a:gd name="connsiteY8" fmla="*/ 365760 h 924197"/>
              <a:gd name="connsiteX9" fmla="*/ 734785 w 787037"/>
              <a:gd name="connsiteY9" fmla="*/ 372291 h 924197"/>
              <a:gd name="connsiteX10" fmla="*/ 787037 w 787037"/>
              <a:gd name="connsiteY10" fmla="*/ 493123 h 924197"/>
              <a:gd name="connsiteX11" fmla="*/ 711925 w 787037"/>
              <a:gd name="connsiteY11" fmla="*/ 666206 h 924197"/>
              <a:gd name="connsiteX12" fmla="*/ 597625 w 787037"/>
              <a:gd name="connsiteY12" fmla="*/ 924197 h 924197"/>
              <a:gd name="connsiteX13" fmla="*/ 486591 w 787037"/>
              <a:gd name="connsiteY13" fmla="*/ 914400 h 924197"/>
              <a:gd name="connsiteX14" fmla="*/ 395151 w 787037"/>
              <a:gd name="connsiteY14" fmla="*/ 852351 h 924197"/>
              <a:gd name="connsiteX15" fmla="*/ 271054 w 787037"/>
              <a:gd name="connsiteY15" fmla="*/ 907868 h 924197"/>
              <a:gd name="connsiteX16" fmla="*/ 176348 w 787037"/>
              <a:gd name="connsiteY16" fmla="*/ 894806 h 924197"/>
              <a:gd name="connsiteX17" fmla="*/ 143691 w 787037"/>
              <a:gd name="connsiteY17" fmla="*/ 783771 h 924197"/>
              <a:gd name="connsiteX18" fmla="*/ 130628 w 787037"/>
              <a:gd name="connsiteY18" fmla="*/ 800100 h 924197"/>
              <a:gd name="connsiteX19" fmla="*/ 84908 w 787037"/>
              <a:gd name="connsiteY19" fmla="*/ 770708 h 924197"/>
              <a:gd name="connsiteX20" fmla="*/ 19594 w 787037"/>
              <a:gd name="connsiteY20" fmla="*/ 741317 h 924197"/>
              <a:gd name="connsiteX21" fmla="*/ 0 w 787037"/>
              <a:gd name="connsiteY21" fmla="*/ 643346 h 924197"/>
              <a:gd name="connsiteX22" fmla="*/ 22860 w 787037"/>
              <a:gd name="connsiteY22" fmla="*/ 594360 h 924197"/>
              <a:gd name="connsiteX23" fmla="*/ 205740 w 787037"/>
              <a:gd name="connsiteY23" fmla="*/ 578031 h 924197"/>
              <a:gd name="connsiteX24" fmla="*/ 261257 w 787037"/>
              <a:gd name="connsiteY24" fmla="*/ 532311 h 924197"/>
              <a:gd name="connsiteX25" fmla="*/ 336368 w 787037"/>
              <a:gd name="connsiteY25" fmla="*/ 525780 h 924197"/>
              <a:gd name="connsiteX26" fmla="*/ 372291 w 787037"/>
              <a:gd name="connsiteY26" fmla="*/ 480060 h 924197"/>
              <a:gd name="connsiteX27" fmla="*/ 382088 w 787037"/>
              <a:gd name="connsiteY27" fmla="*/ 342900 h 924197"/>
              <a:gd name="connsiteX28" fmla="*/ 411480 w 787037"/>
              <a:gd name="connsiteY28" fmla="*/ 313508 h 924197"/>
              <a:gd name="connsiteX29" fmla="*/ 408214 w 787037"/>
              <a:gd name="connsiteY29" fmla="*/ 248194 h 924197"/>
              <a:gd name="connsiteX30" fmla="*/ 418011 w 787037"/>
              <a:gd name="connsiteY30" fmla="*/ 199208 h 924197"/>
              <a:gd name="connsiteX31" fmla="*/ 414745 w 787037"/>
              <a:gd name="connsiteY31" fmla="*/ 81643 h 924197"/>
              <a:gd name="connsiteX32" fmla="*/ 506185 w 787037"/>
              <a:gd name="connsiteY32" fmla="*/ 0 h 92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87037" h="924197">
                <a:moveTo>
                  <a:pt x="506185" y="0"/>
                </a:moveTo>
                <a:lnTo>
                  <a:pt x="506185" y="101237"/>
                </a:lnTo>
                <a:lnTo>
                  <a:pt x="499654" y="160020"/>
                </a:lnTo>
                <a:lnTo>
                  <a:pt x="483325" y="182880"/>
                </a:lnTo>
                <a:lnTo>
                  <a:pt x="489857" y="225334"/>
                </a:lnTo>
                <a:lnTo>
                  <a:pt x="519248" y="248194"/>
                </a:lnTo>
                <a:lnTo>
                  <a:pt x="529045" y="297180"/>
                </a:lnTo>
                <a:lnTo>
                  <a:pt x="620485" y="391886"/>
                </a:lnTo>
                <a:lnTo>
                  <a:pt x="689065" y="365760"/>
                </a:lnTo>
                <a:lnTo>
                  <a:pt x="734785" y="372291"/>
                </a:lnTo>
                <a:lnTo>
                  <a:pt x="787037" y="493123"/>
                </a:lnTo>
                <a:lnTo>
                  <a:pt x="711925" y="666206"/>
                </a:lnTo>
                <a:lnTo>
                  <a:pt x="597625" y="924197"/>
                </a:lnTo>
                <a:lnTo>
                  <a:pt x="486591" y="914400"/>
                </a:lnTo>
                <a:lnTo>
                  <a:pt x="395151" y="852351"/>
                </a:lnTo>
                <a:lnTo>
                  <a:pt x="271054" y="907868"/>
                </a:lnTo>
                <a:lnTo>
                  <a:pt x="176348" y="894806"/>
                </a:lnTo>
                <a:lnTo>
                  <a:pt x="143691" y="783771"/>
                </a:lnTo>
                <a:lnTo>
                  <a:pt x="130628" y="800100"/>
                </a:lnTo>
                <a:lnTo>
                  <a:pt x="84908" y="770708"/>
                </a:lnTo>
                <a:lnTo>
                  <a:pt x="19594" y="741317"/>
                </a:lnTo>
                <a:lnTo>
                  <a:pt x="0" y="643346"/>
                </a:lnTo>
                <a:lnTo>
                  <a:pt x="22860" y="594360"/>
                </a:lnTo>
                <a:lnTo>
                  <a:pt x="205740" y="578031"/>
                </a:lnTo>
                <a:lnTo>
                  <a:pt x="261257" y="532311"/>
                </a:lnTo>
                <a:lnTo>
                  <a:pt x="336368" y="525780"/>
                </a:lnTo>
                <a:lnTo>
                  <a:pt x="372291" y="480060"/>
                </a:lnTo>
                <a:lnTo>
                  <a:pt x="382088" y="342900"/>
                </a:lnTo>
                <a:lnTo>
                  <a:pt x="411480" y="313508"/>
                </a:lnTo>
                <a:lnTo>
                  <a:pt x="408214" y="248194"/>
                </a:lnTo>
                <a:lnTo>
                  <a:pt x="418011" y="199208"/>
                </a:lnTo>
                <a:cubicBezTo>
                  <a:pt x="416922" y="160020"/>
                  <a:pt x="415834" y="120831"/>
                  <a:pt x="414745" y="81643"/>
                </a:cubicBezTo>
                <a:lnTo>
                  <a:pt x="50618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2" name="Freeform 7191"/>
          <p:cNvSpPr/>
          <p:nvPr/>
        </p:nvSpPr>
        <p:spPr>
          <a:xfrm>
            <a:off x="6118225" y="2578100"/>
            <a:ext cx="1290638" cy="1504950"/>
          </a:xfrm>
          <a:custGeom>
            <a:avLst/>
            <a:gdLst>
              <a:gd name="connsiteX0" fmla="*/ 0 w 1290136"/>
              <a:gd name="connsiteY0" fmla="*/ 46551 h 1506266"/>
              <a:gd name="connsiteX1" fmla="*/ 209481 w 1290136"/>
              <a:gd name="connsiteY1" fmla="*/ 63177 h 1506266"/>
              <a:gd name="connsiteX2" fmla="*/ 289283 w 1290136"/>
              <a:gd name="connsiteY2" fmla="*/ 39901 h 1506266"/>
              <a:gd name="connsiteX3" fmla="*/ 412312 w 1290136"/>
              <a:gd name="connsiteY3" fmla="*/ 43226 h 1506266"/>
              <a:gd name="connsiteX4" fmla="*/ 495439 w 1290136"/>
              <a:gd name="connsiteY4" fmla="*/ 0 h 1506266"/>
              <a:gd name="connsiteX5" fmla="*/ 681644 w 1290136"/>
              <a:gd name="connsiteY5" fmla="*/ 3325 h 1506266"/>
              <a:gd name="connsiteX6" fmla="*/ 671669 w 1290136"/>
              <a:gd name="connsiteY6" fmla="*/ 76477 h 1506266"/>
              <a:gd name="connsiteX7" fmla="*/ 708245 w 1290136"/>
              <a:gd name="connsiteY7" fmla="*/ 83127 h 1506266"/>
              <a:gd name="connsiteX8" fmla="*/ 781397 w 1290136"/>
              <a:gd name="connsiteY8" fmla="*/ 136329 h 1506266"/>
              <a:gd name="connsiteX9" fmla="*/ 794697 w 1290136"/>
              <a:gd name="connsiteY9" fmla="*/ 229431 h 1506266"/>
              <a:gd name="connsiteX10" fmla="*/ 814648 w 1290136"/>
              <a:gd name="connsiteY10" fmla="*/ 279307 h 1506266"/>
              <a:gd name="connsiteX11" fmla="*/ 814648 w 1290136"/>
              <a:gd name="connsiteY11" fmla="*/ 279307 h 1506266"/>
              <a:gd name="connsiteX12" fmla="*/ 831273 w 1290136"/>
              <a:gd name="connsiteY12" fmla="*/ 312558 h 1506266"/>
              <a:gd name="connsiteX13" fmla="*/ 847898 w 1290136"/>
              <a:gd name="connsiteY13" fmla="*/ 305908 h 1506266"/>
              <a:gd name="connsiteX14" fmla="*/ 911075 w 1290136"/>
              <a:gd name="connsiteY14" fmla="*/ 339159 h 1506266"/>
              <a:gd name="connsiteX15" fmla="*/ 921050 w 1290136"/>
              <a:gd name="connsiteY15" fmla="*/ 395686 h 1506266"/>
              <a:gd name="connsiteX16" fmla="*/ 884474 w 1290136"/>
              <a:gd name="connsiteY16" fmla="*/ 415636 h 1506266"/>
              <a:gd name="connsiteX17" fmla="*/ 887800 w 1290136"/>
              <a:gd name="connsiteY17" fmla="*/ 438912 h 1506266"/>
              <a:gd name="connsiteX18" fmla="*/ 987552 w 1290136"/>
              <a:gd name="connsiteY18" fmla="*/ 452212 h 1506266"/>
              <a:gd name="connsiteX19" fmla="*/ 1054054 w 1290136"/>
              <a:gd name="connsiteY19" fmla="*/ 485463 h 1506266"/>
              <a:gd name="connsiteX20" fmla="*/ 1090630 w 1290136"/>
              <a:gd name="connsiteY20" fmla="*/ 478813 h 1506266"/>
              <a:gd name="connsiteX21" fmla="*/ 1140506 w 1290136"/>
              <a:gd name="connsiteY21" fmla="*/ 601841 h 1506266"/>
              <a:gd name="connsiteX22" fmla="*/ 1170432 w 1290136"/>
              <a:gd name="connsiteY22" fmla="*/ 768096 h 1506266"/>
              <a:gd name="connsiteX23" fmla="*/ 1290136 w 1290136"/>
              <a:gd name="connsiteY23" fmla="*/ 897774 h 1506266"/>
              <a:gd name="connsiteX24" fmla="*/ 1286810 w 1290136"/>
              <a:gd name="connsiteY24" fmla="*/ 947651 h 1506266"/>
              <a:gd name="connsiteX25" fmla="*/ 1230284 w 1290136"/>
              <a:gd name="connsiteY25" fmla="*/ 957626 h 1506266"/>
              <a:gd name="connsiteX26" fmla="*/ 1107256 w 1290136"/>
              <a:gd name="connsiteY26" fmla="*/ 944326 h 1506266"/>
              <a:gd name="connsiteX27" fmla="*/ 1010828 w 1290136"/>
              <a:gd name="connsiteY27" fmla="*/ 1010827 h 1506266"/>
              <a:gd name="connsiteX28" fmla="*/ 947651 w 1290136"/>
              <a:gd name="connsiteY28" fmla="*/ 1010827 h 1506266"/>
              <a:gd name="connsiteX29" fmla="*/ 874499 w 1290136"/>
              <a:gd name="connsiteY29" fmla="*/ 1044078 h 1506266"/>
              <a:gd name="connsiteX30" fmla="*/ 884474 w 1290136"/>
              <a:gd name="connsiteY30" fmla="*/ 1103930 h 1506266"/>
              <a:gd name="connsiteX31" fmla="*/ 861199 w 1290136"/>
              <a:gd name="connsiteY31" fmla="*/ 1173757 h 1506266"/>
              <a:gd name="connsiteX32" fmla="*/ 781397 w 1290136"/>
              <a:gd name="connsiteY32" fmla="*/ 1197033 h 1506266"/>
              <a:gd name="connsiteX33" fmla="*/ 744821 w 1290136"/>
              <a:gd name="connsiteY33" fmla="*/ 1140506 h 1506266"/>
              <a:gd name="connsiteX34" fmla="*/ 718220 w 1290136"/>
              <a:gd name="connsiteY34" fmla="*/ 1197033 h 1506266"/>
              <a:gd name="connsiteX35" fmla="*/ 718220 w 1290136"/>
              <a:gd name="connsiteY35" fmla="*/ 1197033 h 1506266"/>
              <a:gd name="connsiteX36" fmla="*/ 718220 w 1290136"/>
              <a:gd name="connsiteY36" fmla="*/ 1283485 h 1506266"/>
              <a:gd name="connsiteX37" fmla="*/ 651718 w 1290136"/>
              <a:gd name="connsiteY37" fmla="*/ 1333361 h 1506266"/>
              <a:gd name="connsiteX38" fmla="*/ 681644 w 1290136"/>
              <a:gd name="connsiteY38" fmla="*/ 1379913 h 1506266"/>
              <a:gd name="connsiteX39" fmla="*/ 615142 w 1290136"/>
              <a:gd name="connsiteY39" fmla="*/ 1396538 h 1506266"/>
              <a:gd name="connsiteX40" fmla="*/ 541990 w 1290136"/>
              <a:gd name="connsiteY40" fmla="*/ 1429789 h 1506266"/>
              <a:gd name="connsiteX41" fmla="*/ 505414 w 1290136"/>
              <a:gd name="connsiteY41" fmla="*/ 1506266 h 1506266"/>
              <a:gd name="connsiteX42" fmla="*/ 349135 w 1290136"/>
              <a:gd name="connsiteY42" fmla="*/ 1502941 h 1506266"/>
              <a:gd name="connsiteX43" fmla="*/ 329184 w 1290136"/>
              <a:gd name="connsiteY43" fmla="*/ 1466365 h 1506266"/>
              <a:gd name="connsiteX44" fmla="*/ 322534 w 1290136"/>
              <a:gd name="connsiteY44" fmla="*/ 1386563 h 1506266"/>
              <a:gd name="connsiteX45" fmla="*/ 236082 w 1290136"/>
              <a:gd name="connsiteY45" fmla="*/ 1290135 h 1506266"/>
              <a:gd name="connsiteX46" fmla="*/ 149629 w 1290136"/>
              <a:gd name="connsiteY46" fmla="*/ 1240259 h 1506266"/>
              <a:gd name="connsiteX47" fmla="*/ 339160 w 1290136"/>
              <a:gd name="connsiteY47" fmla="*/ 821297 h 1506266"/>
              <a:gd name="connsiteX48" fmla="*/ 272658 w 1290136"/>
              <a:gd name="connsiteY48" fmla="*/ 684969 h 1506266"/>
              <a:gd name="connsiteX49" fmla="*/ 212806 w 1290136"/>
              <a:gd name="connsiteY49" fmla="*/ 684969 h 1506266"/>
              <a:gd name="connsiteX50" fmla="*/ 166255 w 1290136"/>
              <a:gd name="connsiteY50" fmla="*/ 714894 h 1506266"/>
              <a:gd name="connsiteX51" fmla="*/ 83128 w 1290136"/>
              <a:gd name="connsiteY51" fmla="*/ 601841 h 1506266"/>
              <a:gd name="connsiteX52" fmla="*/ 69827 w 1290136"/>
              <a:gd name="connsiteY52" fmla="*/ 565265 h 1506266"/>
              <a:gd name="connsiteX53" fmla="*/ 39901 w 1290136"/>
              <a:gd name="connsiteY53" fmla="*/ 532014 h 1506266"/>
              <a:gd name="connsiteX54" fmla="*/ 33251 w 1290136"/>
              <a:gd name="connsiteY54" fmla="*/ 492113 h 1506266"/>
              <a:gd name="connsiteX55" fmla="*/ 53202 w 1290136"/>
              <a:gd name="connsiteY55" fmla="*/ 478813 h 1506266"/>
              <a:gd name="connsiteX56" fmla="*/ 76477 w 1290136"/>
              <a:gd name="connsiteY56" fmla="*/ 166254 h 1506266"/>
              <a:gd name="connsiteX57" fmla="*/ 0 w 1290136"/>
              <a:gd name="connsiteY57" fmla="*/ 46551 h 150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290136" h="1506266">
                <a:moveTo>
                  <a:pt x="0" y="46551"/>
                </a:moveTo>
                <a:lnTo>
                  <a:pt x="209481" y="63177"/>
                </a:lnTo>
                <a:lnTo>
                  <a:pt x="289283" y="39901"/>
                </a:lnTo>
                <a:lnTo>
                  <a:pt x="412312" y="43226"/>
                </a:lnTo>
                <a:lnTo>
                  <a:pt x="495439" y="0"/>
                </a:lnTo>
                <a:lnTo>
                  <a:pt x="681644" y="3325"/>
                </a:lnTo>
                <a:lnTo>
                  <a:pt x="671669" y="76477"/>
                </a:lnTo>
                <a:lnTo>
                  <a:pt x="708245" y="83127"/>
                </a:lnTo>
                <a:lnTo>
                  <a:pt x="781397" y="136329"/>
                </a:lnTo>
                <a:lnTo>
                  <a:pt x="794697" y="229431"/>
                </a:lnTo>
                <a:lnTo>
                  <a:pt x="814648" y="279307"/>
                </a:lnTo>
                <a:lnTo>
                  <a:pt x="814648" y="279307"/>
                </a:lnTo>
                <a:lnTo>
                  <a:pt x="831273" y="312558"/>
                </a:lnTo>
                <a:lnTo>
                  <a:pt x="847898" y="305908"/>
                </a:lnTo>
                <a:lnTo>
                  <a:pt x="911075" y="339159"/>
                </a:lnTo>
                <a:lnTo>
                  <a:pt x="921050" y="395686"/>
                </a:lnTo>
                <a:lnTo>
                  <a:pt x="884474" y="415636"/>
                </a:lnTo>
                <a:lnTo>
                  <a:pt x="887800" y="438912"/>
                </a:lnTo>
                <a:lnTo>
                  <a:pt x="987552" y="452212"/>
                </a:lnTo>
                <a:lnTo>
                  <a:pt x="1054054" y="485463"/>
                </a:lnTo>
                <a:lnTo>
                  <a:pt x="1090630" y="478813"/>
                </a:lnTo>
                <a:lnTo>
                  <a:pt x="1140506" y="601841"/>
                </a:lnTo>
                <a:lnTo>
                  <a:pt x="1170432" y="768096"/>
                </a:lnTo>
                <a:lnTo>
                  <a:pt x="1290136" y="897774"/>
                </a:lnTo>
                <a:lnTo>
                  <a:pt x="1286810" y="947651"/>
                </a:lnTo>
                <a:lnTo>
                  <a:pt x="1230284" y="957626"/>
                </a:lnTo>
                <a:lnTo>
                  <a:pt x="1107256" y="944326"/>
                </a:lnTo>
                <a:lnTo>
                  <a:pt x="1010828" y="1010827"/>
                </a:lnTo>
                <a:lnTo>
                  <a:pt x="947651" y="1010827"/>
                </a:lnTo>
                <a:lnTo>
                  <a:pt x="874499" y="1044078"/>
                </a:lnTo>
                <a:lnTo>
                  <a:pt x="884474" y="1103930"/>
                </a:lnTo>
                <a:lnTo>
                  <a:pt x="861199" y="1173757"/>
                </a:lnTo>
                <a:lnTo>
                  <a:pt x="781397" y="1197033"/>
                </a:lnTo>
                <a:lnTo>
                  <a:pt x="744821" y="1140506"/>
                </a:lnTo>
                <a:lnTo>
                  <a:pt x="718220" y="1197033"/>
                </a:lnTo>
                <a:lnTo>
                  <a:pt x="718220" y="1197033"/>
                </a:lnTo>
                <a:lnTo>
                  <a:pt x="718220" y="1283485"/>
                </a:lnTo>
                <a:lnTo>
                  <a:pt x="651718" y="1333361"/>
                </a:lnTo>
                <a:lnTo>
                  <a:pt x="681644" y="1379913"/>
                </a:lnTo>
                <a:lnTo>
                  <a:pt x="615142" y="1396538"/>
                </a:lnTo>
                <a:lnTo>
                  <a:pt x="541990" y="1429789"/>
                </a:lnTo>
                <a:lnTo>
                  <a:pt x="505414" y="1506266"/>
                </a:lnTo>
                <a:lnTo>
                  <a:pt x="349135" y="1502941"/>
                </a:lnTo>
                <a:lnTo>
                  <a:pt x="329184" y="1466365"/>
                </a:lnTo>
                <a:lnTo>
                  <a:pt x="322534" y="1386563"/>
                </a:lnTo>
                <a:lnTo>
                  <a:pt x="236082" y="1290135"/>
                </a:lnTo>
                <a:lnTo>
                  <a:pt x="149629" y="1240259"/>
                </a:lnTo>
                <a:lnTo>
                  <a:pt x="339160" y="821297"/>
                </a:lnTo>
                <a:lnTo>
                  <a:pt x="272658" y="684969"/>
                </a:lnTo>
                <a:lnTo>
                  <a:pt x="212806" y="684969"/>
                </a:lnTo>
                <a:lnTo>
                  <a:pt x="166255" y="714894"/>
                </a:lnTo>
                <a:lnTo>
                  <a:pt x="83128" y="601841"/>
                </a:lnTo>
                <a:lnTo>
                  <a:pt x="69827" y="565265"/>
                </a:lnTo>
                <a:lnTo>
                  <a:pt x="39901" y="532014"/>
                </a:lnTo>
                <a:lnTo>
                  <a:pt x="33251" y="492113"/>
                </a:lnTo>
                <a:lnTo>
                  <a:pt x="53202" y="478813"/>
                </a:lnTo>
                <a:lnTo>
                  <a:pt x="76477" y="166254"/>
                </a:lnTo>
                <a:lnTo>
                  <a:pt x="0" y="465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80" name="TextBox 58"/>
          <p:cNvSpPr txBox="1">
            <a:spLocks noChangeArrowheads="1"/>
          </p:cNvSpPr>
          <p:nvPr/>
        </p:nvSpPr>
        <p:spPr bwMode="auto">
          <a:xfrm>
            <a:off x="2027238" y="3338513"/>
            <a:ext cx="6762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Hillingdon</a:t>
            </a:r>
          </a:p>
        </p:txBody>
      </p:sp>
      <p:sp>
        <p:nvSpPr>
          <p:cNvPr id="6181" name="TextBox 58"/>
          <p:cNvSpPr txBox="1">
            <a:spLocks noChangeArrowheads="1"/>
          </p:cNvSpPr>
          <p:nvPr/>
        </p:nvSpPr>
        <p:spPr bwMode="auto">
          <a:xfrm>
            <a:off x="2638425" y="2876550"/>
            <a:ext cx="54768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Harrow</a:t>
            </a:r>
          </a:p>
        </p:txBody>
      </p:sp>
      <p:sp>
        <p:nvSpPr>
          <p:cNvPr id="6182" name="TextBox 58"/>
          <p:cNvSpPr txBox="1">
            <a:spLocks noChangeArrowheads="1"/>
          </p:cNvSpPr>
          <p:nvPr/>
        </p:nvSpPr>
        <p:spPr bwMode="auto">
          <a:xfrm>
            <a:off x="3198813" y="3276600"/>
            <a:ext cx="4508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Brent</a:t>
            </a:r>
          </a:p>
        </p:txBody>
      </p:sp>
      <p:sp>
        <p:nvSpPr>
          <p:cNvPr id="6183" name="TextBox 58"/>
          <p:cNvSpPr txBox="1">
            <a:spLocks noChangeArrowheads="1"/>
          </p:cNvSpPr>
          <p:nvPr/>
        </p:nvSpPr>
        <p:spPr bwMode="auto">
          <a:xfrm>
            <a:off x="3562350" y="2605088"/>
            <a:ext cx="5080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Barnet</a:t>
            </a:r>
          </a:p>
        </p:txBody>
      </p:sp>
      <p:sp>
        <p:nvSpPr>
          <p:cNvPr id="6184" name="TextBox 58"/>
          <p:cNvSpPr txBox="1">
            <a:spLocks noChangeArrowheads="1"/>
          </p:cNvSpPr>
          <p:nvPr/>
        </p:nvSpPr>
        <p:spPr bwMode="auto">
          <a:xfrm>
            <a:off x="2511425" y="4167188"/>
            <a:ext cx="66833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Hounslow</a:t>
            </a:r>
          </a:p>
        </p:txBody>
      </p:sp>
      <p:sp>
        <p:nvSpPr>
          <p:cNvPr id="6185" name="TextBox 58"/>
          <p:cNvSpPr txBox="1">
            <a:spLocks noChangeArrowheads="1"/>
          </p:cNvSpPr>
          <p:nvPr/>
        </p:nvSpPr>
        <p:spPr bwMode="auto">
          <a:xfrm>
            <a:off x="2854325" y="4460875"/>
            <a:ext cx="6715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Richmond</a:t>
            </a:r>
          </a:p>
        </p:txBody>
      </p:sp>
      <p:sp>
        <p:nvSpPr>
          <p:cNvPr id="6186" name="TextBox 58"/>
          <p:cNvSpPr txBox="1">
            <a:spLocks noChangeArrowheads="1"/>
          </p:cNvSpPr>
          <p:nvPr/>
        </p:nvSpPr>
        <p:spPr bwMode="auto">
          <a:xfrm>
            <a:off x="3536950" y="4362450"/>
            <a:ext cx="81121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Wandsworth</a:t>
            </a:r>
          </a:p>
        </p:txBody>
      </p:sp>
      <p:sp>
        <p:nvSpPr>
          <p:cNvPr id="6187" name="TextBox 58"/>
          <p:cNvSpPr txBox="1">
            <a:spLocks noChangeArrowheads="1"/>
          </p:cNvSpPr>
          <p:nvPr/>
        </p:nvSpPr>
        <p:spPr bwMode="auto">
          <a:xfrm>
            <a:off x="3643313" y="4821238"/>
            <a:ext cx="5492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Merton</a:t>
            </a:r>
          </a:p>
        </p:txBody>
      </p:sp>
      <p:sp>
        <p:nvSpPr>
          <p:cNvPr id="6188" name="TextBox 58"/>
          <p:cNvSpPr txBox="1">
            <a:spLocks noChangeArrowheads="1"/>
          </p:cNvSpPr>
          <p:nvPr/>
        </p:nvSpPr>
        <p:spPr bwMode="auto">
          <a:xfrm>
            <a:off x="4235450" y="2889250"/>
            <a:ext cx="61436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Haringey</a:t>
            </a:r>
          </a:p>
        </p:txBody>
      </p:sp>
      <p:sp>
        <p:nvSpPr>
          <p:cNvPr id="6189" name="TextBox 58"/>
          <p:cNvSpPr txBox="1">
            <a:spLocks noChangeArrowheads="1"/>
          </p:cNvSpPr>
          <p:nvPr/>
        </p:nvSpPr>
        <p:spPr bwMode="auto">
          <a:xfrm>
            <a:off x="2805113" y="3667125"/>
            <a:ext cx="4730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Ealing</a:t>
            </a:r>
          </a:p>
        </p:txBody>
      </p:sp>
      <p:sp>
        <p:nvSpPr>
          <p:cNvPr id="6190" name="TextBox 58"/>
          <p:cNvSpPr txBox="1">
            <a:spLocks noChangeArrowheads="1"/>
          </p:cNvSpPr>
          <p:nvPr/>
        </p:nvSpPr>
        <p:spPr bwMode="auto">
          <a:xfrm>
            <a:off x="5365750" y="2946400"/>
            <a:ext cx="6794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Redbridge</a:t>
            </a:r>
          </a:p>
        </p:txBody>
      </p:sp>
      <p:sp>
        <p:nvSpPr>
          <p:cNvPr id="6191" name="TextBox 58"/>
          <p:cNvSpPr txBox="1">
            <a:spLocks noChangeArrowheads="1"/>
          </p:cNvSpPr>
          <p:nvPr/>
        </p:nvSpPr>
        <p:spPr bwMode="auto">
          <a:xfrm>
            <a:off x="5768975" y="3433763"/>
            <a:ext cx="5508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Barking</a:t>
            </a:r>
          </a:p>
        </p:txBody>
      </p:sp>
      <p:sp>
        <p:nvSpPr>
          <p:cNvPr id="6192" name="TextBox 58"/>
          <p:cNvSpPr txBox="1">
            <a:spLocks noChangeArrowheads="1"/>
          </p:cNvSpPr>
          <p:nvPr/>
        </p:nvSpPr>
        <p:spPr bwMode="auto">
          <a:xfrm>
            <a:off x="5867400" y="4316413"/>
            <a:ext cx="5016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Bexley</a:t>
            </a:r>
          </a:p>
        </p:txBody>
      </p:sp>
      <p:sp>
        <p:nvSpPr>
          <p:cNvPr id="6193" name="TextBox 58"/>
          <p:cNvSpPr txBox="1">
            <a:spLocks noChangeArrowheads="1"/>
          </p:cNvSpPr>
          <p:nvPr/>
        </p:nvSpPr>
        <p:spPr bwMode="auto">
          <a:xfrm>
            <a:off x="5200650" y="4057650"/>
            <a:ext cx="7048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Greenwich</a:t>
            </a:r>
          </a:p>
        </p:txBody>
      </p:sp>
      <p:sp>
        <p:nvSpPr>
          <p:cNvPr id="6194" name="TextBox 58"/>
          <p:cNvSpPr txBox="1">
            <a:spLocks noChangeArrowheads="1"/>
          </p:cNvSpPr>
          <p:nvPr/>
        </p:nvSpPr>
        <p:spPr bwMode="auto">
          <a:xfrm>
            <a:off x="4813300" y="4460875"/>
            <a:ext cx="6667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Lewisham</a:t>
            </a:r>
          </a:p>
        </p:txBody>
      </p:sp>
      <p:sp>
        <p:nvSpPr>
          <p:cNvPr id="6195" name="TextBox 58"/>
          <p:cNvSpPr txBox="1">
            <a:spLocks noChangeArrowheads="1"/>
          </p:cNvSpPr>
          <p:nvPr/>
        </p:nvSpPr>
        <p:spPr bwMode="auto">
          <a:xfrm>
            <a:off x="5170488" y="3533775"/>
            <a:ext cx="6191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Newham</a:t>
            </a:r>
          </a:p>
        </p:txBody>
      </p:sp>
      <p:sp>
        <p:nvSpPr>
          <p:cNvPr id="6196" name="TextBox 58"/>
          <p:cNvSpPr txBox="1">
            <a:spLocks noChangeArrowheads="1"/>
          </p:cNvSpPr>
          <p:nvPr/>
        </p:nvSpPr>
        <p:spPr bwMode="auto">
          <a:xfrm>
            <a:off x="3875088" y="3322638"/>
            <a:ext cx="5810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Camden</a:t>
            </a:r>
          </a:p>
        </p:txBody>
      </p:sp>
      <p:sp>
        <p:nvSpPr>
          <p:cNvPr id="6197" name="TextBox 58"/>
          <p:cNvSpPr txBox="1">
            <a:spLocks noChangeArrowheads="1"/>
          </p:cNvSpPr>
          <p:nvPr/>
        </p:nvSpPr>
        <p:spPr bwMode="auto">
          <a:xfrm>
            <a:off x="4516438" y="3941763"/>
            <a:ext cx="466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South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-wark</a:t>
            </a:r>
          </a:p>
        </p:txBody>
      </p:sp>
      <p:sp>
        <p:nvSpPr>
          <p:cNvPr id="6198" name="TextBox 58"/>
          <p:cNvSpPr txBox="1">
            <a:spLocks noChangeArrowheads="1"/>
          </p:cNvSpPr>
          <p:nvPr/>
        </p:nvSpPr>
        <p:spPr bwMode="auto">
          <a:xfrm>
            <a:off x="4192588" y="4248150"/>
            <a:ext cx="5572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latin typeface="Calibri" panose="020F0502020204030204" pitchFamily="34" charset="0"/>
              </a:rPr>
              <a:t>Lambeth</a:t>
            </a:r>
          </a:p>
        </p:txBody>
      </p:sp>
      <p:sp>
        <p:nvSpPr>
          <p:cNvPr id="6199" name="TextBox 58"/>
          <p:cNvSpPr txBox="1">
            <a:spLocks noChangeArrowheads="1"/>
          </p:cNvSpPr>
          <p:nvPr/>
        </p:nvSpPr>
        <p:spPr bwMode="auto">
          <a:xfrm>
            <a:off x="3924300" y="3579813"/>
            <a:ext cx="55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West-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minster</a:t>
            </a:r>
          </a:p>
        </p:txBody>
      </p:sp>
      <p:sp>
        <p:nvSpPr>
          <p:cNvPr id="6200" name="TextBox 58"/>
          <p:cNvSpPr txBox="1">
            <a:spLocks noChangeArrowheads="1"/>
          </p:cNvSpPr>
          <p:nvPr/>
        </p:nvSpPr>
        <p:spPr bwMode="auto">
          <a:xfrm>
            <a:off x="4633913" y="3317875"/>
            <a:ext cx="5476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latin typeface="Calibri" panose="020F0502020204030204" pitchFamily="34" charset="0"/>
              </a:rPr>
              <a:t>Hackney</a:t>
            </a:r>
          </a:p>
        </p:txBody>
      </p:sp>
      <p:sp>
        <p:nvSpPr>
          <p:cNvPr id="6201" name="TextBox 58"/>
          <p:cNvSpPr txBox="1">
            <a:spLocks noChangeArrowheads="1"/>
          </p:cNvSpPr>
          <p:nvPr/>
        </p:nvSpPr>
        <p:spPr bwMode="auto">
          <a:xfrm>
            <a:off x="4879975" y="2927350"/>
            <a:ext cx="579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latin typeface="Calibri" panose="020F0502020204030204" pitchFamily="34" charset="0"/>
              </a:rPr>
              <a:t>Waltham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latin typeface="Calibri" panose="020F0502020204030204" pitchFamily="34" charset="0"/>
              </a:rPr>
              <a:t>Forest</a:t>
            </a:r>
          </a:p>
        </p:txBody>
      </p:sp>
      <p:sp>
        <p:nvSpPr>
          <p:cNvPr id="6202" name="TextBox 58"/>
          <p:cNvSpPr txBox="1">
            <a:spLocks noChangeArrowheads="1"/>
          </p:cNvSpPr>
          <p:nvPr/>
        </p:nvSpPr>
        <p:spPr bwMode="auto">
          <a:xfrm>
            <a:off x="4295775" y="3246438"/>
            <a:ext cx="4397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latin typeface="Calibri" panose="020F0502020204030204" pitchFamily="34" charset="0"/>
              </a:rPr>
              <a:t>Isling-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latin typeface="Calibri" panose="020F0502020204030204" pitchFamily="34" charset="0"/>
              </a:rPr>
              <a:t>ton</a:t>
            </a:r>
          </a:p>
        </p:txBody>
      </p:sp>
      <p:sp>
        <p:nvSpPr>
          <p:cNvPr id="6203" name="TextBox 58"/>
          <p:cNvSpPr txBox="1">
            <a:spLocks noChangeArrowheads="1"/>
          </p:cNvSpPr>
          <p:nvPr/>
        </p:nvSpPr>
        <p:spPr bwMode="auto">
          <a:xfrm>
            <a:off x="4456113" y="3705225"/>
            <a:ext cx="3476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latin typeface="Calibri" panose="020F0502020204030204" pitchFamily="34" charset="0"/>
              </a:rPr>
              <a:t>City</a:t>
            </a:r>
          </a:p>
        </p:txBody>
      </p:sp>
      <p:sp>
        <p:nvSpPr>
          <p:cNvPr id="6204" name="TextBox 58"/>
          <p:cNvSpPr txBox="1">
            <a:spLocks noChangeArrowheads="1"/>
          </p:cNvSpPr>
          <p:nvPr/>
        </p:nvSpPr>
        <p:spPr bwMode="auto">
          <a:xfrm rot="3924307">
            <a:off x="3372644" y="3829844"/>
            <a:ext cx="7953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latin typeface="Calibri" panose="020F0502020204030204" pitchFamily="34" charset="0"/>
              </a:rPr>
              <a:t>Hammersmith</a:t>
            </a:r>
          </a:p>
        </p:txBody>
      </p:sp>
      <p:sp>
        <p:nvSpPr>
          <p:cNvPr id="6205" name="TextBox 58"/>
          <p:cNvSpPr txBox="1">
            <a:spLocks noChangeArrowheads="1"/>
          </p:cNvSpPr>
          <p:nvPr/>
        </p:nvSpPr>
        <p:spPr bwMode="auto">
          <a:xfrm rot="-1773445">
            <a:off x="3786188" y="3706813"/>
            <a:ext cx="37147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b="1">
                <a:latin typeface="Calibri" panose="020F0502020204030204" pitchFamily="34" charset="0"/>
              </a:rPr>
              <a:t>Ken.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b="1">
                <a:latin typeface="Calibri" panose="020F0502020204030204" pitchFamily="34" charset="0"/>
              </a:rPr>
              <a:t>&amp;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b="1">
                <a:latin typeface="Calibri" panose="020F0502020204030204" pitchFamily="34" charset="0"/>
              </a:rPr>
              <a:t>Chel.</a:t>
            </a:r>
          </a:p>
        </p:txBody>
      </p:sp>
      <p:sp>
        <p:nvSpPr>
          <p:cNvPr id="6206" name="TextBox 58"/>
          <p:cNvSpPr txBox="1">
            <a:spLocks noChangeArrowheads="1"/>
          </p:cNvSpPr>
          <p:nvPr/>
        </p:nvSpPr>
        <p:spPr bwMode="auto">
          <a:xfrm>
            <a:off x="6456363" y="3140075"/>
            <a:ext cx="61436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Havering</a:t>
            </a:r>
          </a:p>
        </p:txBody>
      </p:sp>
      <p:sp>
        <p:nvSpPr>
          <p:cNvPr id="6207" name="TextBox 58"/>
          <p:cNvSpPr txBox="1">
            <a:spLocks noChangeArrowheads="1"/>
          </p:cNvSpPr>
          <p:nvPr/>
        </p:nvSpPr>
        <p:spPr bwMode="auto">
          <a:xfrm>
            <a:off x="5365750" y="5170488"/>
            <a:ext cx="5889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Bromley</a:t>
            </a:r>
          </a:p>
        </p:txBody>
      </p:sp>
      <p:sp>
        <p:nvSpPr>
          <p:cNvPr id="6208" name="TextBox 58"/>
          <p:cNvSpPr txBox="1">
            <a:spLocks noChangeArrowheads="1"/>
          </p:cNvSpPr>
          <p:nvPr/>
        </p:nvSpPr>
        <p:spPr bwMode="auto">
          <a:xfrm>
            <a:off x="4692650" y="3568700"/>
            <a:ext cx="582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Tower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Hamlets</a:t>
            </a:r>
          </a:p>
        </p:txBody>
      </p:sp>
      <p:sp>
        <p:nvSpPr>
          <p:cNvPr id="6209" name="TextBox 58"/>
          <p:cNvSpPr txBox="1">
            <a:spLocks noChangeArrowheads="1"/>
          </p:cNvSpPr>
          <p:nvPr/>
        </p:nvSpPr>
        <p:spPr bwMode="auto">
          <a:xfrm>
            <a:off x="3816350" y="5330825"/>
            <a:ext cx="5064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Sutton</a:t>
            </a:r>
          </a:p>
        </p:txBody>
      </p:sp>
      <p:sp>
        <p:nvSpPr>
          <p:cNvPr id="6210" name="TextBox 58"/>
          <p:cNvSpPr txBox="1">
            <a:spLocks noChangeArrowheads="1"/>
          </p:cNvSpPr>
          <p:nvPr/>
        </p:nvSpPr>
        <p:spPr bwMode="auto">
          <a:xfrm>
            <a:off x="4486275" y="5400675"/>
            <a:ext cx="5921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Croydon</a:t>
            </a:r>
          </a:p>
        </p:txBody>
      </p:sp>
      <p:sp>
        <p:nvSpPr>
          <p:cNvPr id="6211" name="TextBox 58"/>
          <p:cNvSpPr txBox="1">
            <a:spLocks noChangeArrowheads="1"/>
          </p:cNvSpPr>
          <p:nvPr/>
        </p:nvSpPr>
        <p:spPr bwMode="auto">
          <a:xfrm>
            <a:off x="3094038" y="5026025"/>
            <a:ext cx="6048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Kingston</a:t>
            </a:r>
          </a:p>
        </p:txBody>
      </p:sp>
      <p:sp>
        <p:nvSpPr>
          <p:cNvPr id="6212" name="TextBox 58"/>
          <p:cNvSpPr txBox="1">
            <a:spLocks noChangeArrowheads="1"/>
          </p:cNvSpPr>
          <p:nvPr/>
        </p:nvSpPr>
        <p:spPr bwMode="auto">
          <a:xfrm>
            <a:off x="4367213" y="2235200"/>
            <a:ext cx="5175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>
                <a:latin typeface="Calibri" panose="020F0502020204030204" pitchFamily="34" charset="0"/>
              </a:rPr>
              <a:t>Enfield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Counties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England</a:t>
            </a:r>
            <a:endParaRPr lang="en-GB" altLang="en-US" sz="2000"/>
          </a:p>
        </p:txBody>
      </p:sp>
      <p:sp>
        <p:nvSpPr>
          <p:cNvPr id="2" name="Freeform 1"/>
          <p:cNvSpPr/>
          <p:nvPr/>
        </p:nvSpPr>
        <p:spPr>
          <a:xfrm>
            <a:off x="5013325" y="412750"/>
            <a:ext cx="798513" cy="1117600"/>
          </a:xfrm>
          <a:custGeom>
            <a:avLst/>
            <a:gdLst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75446 w 799723"/>
              <a:gd name="connsiteY22" fmla="*/ 920435 h 1116594"/>
              <a:gd name="connsiteX23" fmla="*/ 63374 w 799723"/>
              <a:gd name="connsiteY23" fmla="*/ 971738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66240 w 799723"/>
              <a:gd name="connsiteY22" fmla="*/ 920435 h 1116594"/>
              <a:gd name="connsiteX23" fmla="*/ 63374 w 799723"/>
              <a:gd name="connsiteY23" fmla="*/ 971738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  <a:gd name="connsiteX0" fmla="*/ 401370 w 799723"/>
              <a:gd name="connsiteY0" fmla="*/ 0 h 1116594"/>
              <a:gd name="connsiteX1" fmla="*/ 365156 w 799723"/>
              <a:gd name="connsiteY1" fmla="*/ 84499 h 1116594"/>
              <a:gd name="connsiteX2" fmla="*/ 313853 w 799723"/>
              <a:gd name="connsiteY2" fmla="*/ 102606 h 1116594"/>
              <a:gd name="connsiteX3" fmla="*/ 280657 w 799723"/>
              <a:gd name="connsiteY3" fmla="*/ 187105 h 1116594"/>
              <a:gd name="connsiteX4" fmla="*/ 220301 w 799723"/>
              <a:gd name="connsiteY4" fmla="*/ 187105 h 1116594"/>
              <a:gd name="connsiteX5" fmla="*/ 247461 w 799723"/>
              <a:gd name="connsiteY5" fmla="*/ 241425 h 1116594"/>
              <a:gd name="connsiteX6" fmla="*/ 301782 w 799723"/>
              <a:gd name="connsiteY6" fmla="*/ 362138 h 1116594"/>
              <a:gd name="connsiteX7" fmla="*/ 334978 w 799723"/>
              <a:gd name="connsiteY7" fmla="*/ 371192 h 1116594"/>
              <a:gd name="connsiteX8" fmla="*/ 298764 w 799723"/>
              <a:gd name="connsiteY8" fmla="*/ 422495 h 1116594"/>
              <a:gd name="connsiteX9" fmla="*/ 274622 w 799723"/>
              <a:gd name="connsiteY9" fmla="*/ 404388 h 1116594"/>
              <a:gd name="connsiteX10" fmla="*/ 229354 w 799723"/>
              <a:gd name="connsiteY10" fmla="*/ 428530 h 1116594"/>
              <a:gd name="connsiteX11" fmla="*/ 235390 w 799723"/>
              <a:gd name="connsiteY11" fmla="*/ 473798 h 1116594"/>
              <a:gd name="connsiteX12" fmla="*/ 178051 w 799723"/>
              <a:gd name="connsiteY12" fmla="*/ 503976 h 1116594"/>
              <a:gd name="connsiteX13" fmla="*/ 150891 w 799723"/>
              <a:gd name="connsiteY13" fmla="*/ 500958 h 1116594"/>
              <a:gd name="connsiteX14" fmla="*/ 39232 w 799723"/>
              <a:gd name="connsiteY14" fmla="*/ 588475 h 1116594"/>
              <a:gd name="connsiteX15" fmla="*/ 39232 w 799723"/>
              <a:gd name="connsiteY15" fmla="*/ 621671 h 1116594"/>
              <a:gd name="connsiteX16" fmla="*/ 0 w 799723"/>
              <a:gd name="connsiteY16" fmla="*/ 666938 h 1116594"/>
              <a:gd name="connsiteX17" fmla="*/ 30178 w 799723"/>
              <a:gd name="connsiteY17" fmla="*/ 712206 h 1116594"/>
              <a:gd name="connsiteX18" fmla="*/ 84499 w 799723"/>
              <a:gd name="connsiteY18" fmla="*/ 787651 h 1116594"/>
              <a:gd name="connsiteX19" fmla="*/ 132784 w 799723"/>
              <a:gd name="connsiteY19" fmla="*/ 778598 h 1116594"/>
              <a:gd name="connsiteX20" fmla="*/ 126748 w 799723"/>
              <a:gd name="connsiteY20" fmla="*/ 820847 h 1116594"/>
              <a:gd name="connsiteX21" fmla="*/ 60356 w 799723"/>
              <a:gd name="connsiteY21" fmla="*/ 866114 h 1116594"/>
              <a:gd name="connsiteX22" fmla="*/ 66240 w 799723"/>
              <a:gd name="connsiteY22" fmla="*/ 920435 h 1116594"/>
              <a:gd name="connsiteX23" fmla="*/ 51100 w 799723"/>
              <a:gd name="connsiteY23" fmla="*/ 965601 h 1116594"/>
              <a:gd name="connsiteX24" fmla="*/ 66392 w 799723"/>
              <a:gd name="connsiteY24" fmla="*/ 1044166 h 1116594"/>
              <a:gd name="connsiteX25" fmla="*/ 90535 w 799723"/>
              <a:gd name="connsiteY25" fmla="*/ 1080380 h 1116594"/>
              <a:gd name="connsiteX26" fmla="*/ 175034 w 799723"/>
              <a:gd name="connsiteY26" fmla="*/ 1047184 h 1116594"/>
              <a:gd name="connsiteX27" fmla="*/ 232372 w 799723"/>
              <a:gd name="connsiteY27" fmla="*/ 1107540 h 1116594"/>
              <a:gd name="connsiteX28" fmla="*/ 289711 w 799723"/>
              <a:gd name="connsiteY28" fmla="*/ 1116594 h 1116594"/>
              <a:gd name="connsiteX29" fmla="*/ 356103 w 799723"/>
              <a:gd name="connsiteY29" fmla="*/ 1059255 h 1116594"/>
              <a:gd name="connsiteX30" fmla="*/ 395335 w 799723"/>
              <a:gd name="connsiteY30" fmla="*/ 1065291 h 1116594"/>
              <a:gd name="connsiteX31" fmla="*/ 446638 w 799723"/>
              <a:gd name="connsiteY31" fmla="*/ 1032095 h 1116594"/>
              <a:gd name="connsiteX32" fmla="*/ 503976 w 799723"/>
              <a:gd name="connsiteY32" fmla="*/ 1053219 h 1116594"/>
              <a:gd name="connsiteX33" fmla="*/ 522083 w 799723"/>
              <a:gd name="connsiteY33" fmla="*/ 1035112 h 1116594"/>
              <a:gd name="connsiteX34" fmla="*/ 540190 w 799723"/>
              <a:gd name="connsiteY34" fmla="*/ 983809 h 1116594"/>
              <a:gd name="connsiteX35" fmla="*/ 513030 w 799723"/>
              <a:gd name="connsiteY35" fmla="*/ 965703 h 1116594"/>
              <a:gd name="connsiteX36" fmla="*/ 558297 w 799723"/>
              <a:gd name="connsiteY36" fmla="*/ 908364 h 1116594"/>
              <a:gd name="connsiteX37" fmla="*/ 639778 w 799723"/>
              <a:gd name="connsiteY37" fmla="*/ 917417 h 1116594"/>
              <a:gd name="connsiteX38" fmla="*/ 733331 w 799723"/>
              <a:gd name="connsiteY38" fmla="*/ 905346 h 1116594"/>
              <a:gd name="connsiteX39" fmla="*/ 799723 w 799723"/>
              <a:gd name="connsiteY39" fmla="*/ 860079 h 1116594"/>
              <a:gd name="connsiteX40" fmla="*/ 736348 w 799723"/>
              <a:gd name="connsiteY40" fmla="*/ 727295 h 1116594"/>
              <a:gd name="connsiteX41" fmla="*/ 733331 w 799723"/>
              <a:gd name="connsiteY41" fmla="*/ 660903 h 1116594"/>
              <a:gd name="connsiteX42" fmla="*/ 700135 w 799723"/>
              <a:gd name="connsiteY42" fmla="*/ 573386 h 1116594"/>
              <a:gd name="connsiteX43" fmla="*/ 712206 w 799723"/>
              <a:gd name="connsiteY43" fmla="*/ 525101 h 1116594"/>
              <a:gd name="connsiteX44" fmla="*/ 679010 w 799723"/>
              <a:gd name="connsiteY44" fmla="*/ 494922 h 1116594"/>
              <a:gd name="connsiteX45" fmla="*/ 666939 w 799723"/>
              <a:gd name="connsiteY45" fmla="*/ 452673 h 1116594"/>
              <a:gd name="connsiteX46" fmla="*/ 679010 w 799723"/>
              <a:gd name="connsiteY46" fmla="*/ 407406 h 1116594"/>
              <a:gd name="connsiteX47" fmla="*/ 642796 w 799723"/>
              <a:gd name="connsiteY47" fmla="*/ 244443 h 1116594"/>
              <a:gd name="connsiteX48" fmla="*/ 609600 w 799723"/>
              <a:gd name="connsiteY48" fmla="*/ 208229 h 1116594"/>
              <a:gd name="connsiteX49" fmla="*/ 573386 w 799723"/>
              <a:gd name="connsiteY49" fmla="*/ 214265 h 1116594"/>
              <a:gd name="connsiteX50" fmla="*/ 428531 w 799723"/>
              <a:gd name="connsiteY50" fmla="*/ 51303 h 1116594"/>
              <a:gd name="connsiteX51" fmla="*/ 401370 w 799723"/>
              <a:gd name="connsiteY51" fmla="*/ 0 h 111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99723" h="1116594">
                <a:moveTo>
                  <a:pt x="401370" y="0"/>
                </a:moveTo>
                <a:lnTo>
                  <a:pt x="365156" y="84499"/>
                </a:lnTo>
                <a:lnTo>
                  <a:pt x="313853" y="102606"/>
                </a:lnTo>
                <a:lnTo>
                  <a:pt x="280657" y="187105"/>
                </a:lnTo>
                <a:lnTo>
                  <a:pt x="220301" y="187105"/>
                </a:lnTo>
                <a:lnTo>
                  <a:pt x="247461" y="241425"/>
                </a:lnTo>
                <a:lnTo>
                  <a:pt x="301782" y="362138"/>
                </a:lnTo>
                <a:lnTo>
                  <a:pt x="334978" y="371192"/>
                </a:lnTo>
                <a:lnTo>
                  <a:pt x="298764" y="422495"/>
                </a:lnTo>
                <a:lnTo>
                  <a:pt x="274622" y="404388"/>
                </a:lnTo>
                <a:lnTo>
                  <a:pt x="229354" y="428530"/>
                </a:lnTo>
                <a:lnTo>
                  <a:pt x="235390" y="473798"/>
                </a:lnTo>
                <a:lnTo>
                  <a:pt x="178051" y="503976"/>
                </a:lnTo>
                <a:lnTo>
                  <a:pt x="150891" y="500958"/>
                </a:lnTo>
                <a:lnTo>
                  <a:pt x="39232" y="588475"/>
                </a:lnTo>
                <a:lnTo>
                  <a:pt x="39232" y="621671"/>
                </a:lnTo>
                <a:lnTo>
                  <a:pt x="0" y="666938"/>
                </a:lnTo>
                <a:lnTo>
                  <a:pt x="30178" y="712206"/>
                </a:lnTo>
                <a:lnTo>
                  <a:pt x="84499" y="787651"/>
                </a:lnTo>
                <a:lnTo>
                  <a:pt x="132784" y="778598"/>
                </a:lnTo>
                <a:lnTo>
                  <a:pt x="126748" y="820847"/>
                </a:lnTo>
                <a:lnTo>
                  <a:pt x="60356" y="866114"/>
                </a:lnTo>
                <a:lnTo>
                  <a:pt x="66240" y="920435"/>
                </a:lnTo>
                <a:lnTo>
                  <a:pt x="51100" y="965601"/>
                </a:lnTo>
                <a:lnTo>
                  <a:pt x="66392" y="1044166"/>
                </a:lnTo>
                <a:lnTo>
                  <a:pt x="90535" y="1080380"/>
                </a:lnTo>
                <a:lnTo>
                  <a:pt x="175034" y="1047184"/>
                </a:lnTo>
                <a:lnTo>
                  <a:pt x="232372" y="1107540"/>
                </a:lnTo>
                <a:lnTo>
                  <a:pt x="289711" y="1116594"/>
                </a:lnTo>
                <a:lnTo>
                  <a:pt x="356103" y="1059255"/>
                </a:lnTo>
                <a:lnTo>
                  <a:pt x="395335" y="1065291"/>
                </a:lnTo>
                <a:lnTo>
                  <a:pt x="446638" y="1032095"/>
                </a:lnTo>
                <a:lnTo>
                  <a:pt x="503976" y="1053219"/>
                </a:lnTo>
                <a:lnTo>
                  <a:pt x="522083" y="1035112"/>
                </a:lnTo>
                <a:lnTo>
                  <a:pt x="540190" y="983809"/>
                </a:lnTo>
                <a:lnTo>
                  <a:pt x="513030" y="965703"/>
                </a:lnTo>
                <a:lnTo>
                  <a:pt x="558297" y="908364"/>
                </a:lnTo>
                <a:lnTo>
                  <a:pt x="639778" y="917417"/>
                </a:lnTo>
                <a:lnTo>
                  <a:pt x="733331" y="905346"/>
                </a:lnTo>
                <a:lnTo>
                  <a:pt x="799723" y="860079"/>
                </a:lnTo>
                <a:lnTo>
                  <a:pt x="736348" y="727295"/>
                </a:lnTo>
                <a:lnTo>
                  <a:pt x="733331" y="660903"/>
                </a:lnTo>
                <a:lnTo>
                  <a:pt x="700135" y="573386"/>
                </a:lnTo>
                <a:lnTo>
                  <a:pt x="712206" y="525101"/>
                </a:lnTo>
                <a:lnTo>
                  <a:pt x="679010" y="494922"/>
                </a:lnTo>
                <a:lnTo>
                  <a:pt x="666939" y="452673"/>
                </a:lnTo>
                <a:lnTo>
                  <a:pt x="679010" y="407406"/>
                </a:lnTo>
                <a:lnTo>
                  <a:pt x="642796" y="244443"/>
                </a:lnTo>
                <a:lnTo>
                  <a:pt x="609600" y="208229"/>
                </a:lnTo>
                <a:lnTo>
                  <a:pt x="573386" y="214265"/>
                </a:lnTo>
                <a:lnTo>
                  <a:pt x="428531" y="51303"/>
                </a:lnTo>
                <a:lnTo>
                  <a:pt x="401370" y="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2" name="Freeform 7171"/>
          <p:cNvSpPr/>
          <p:nvPr/>
        </p:nvSpPr>
        <p:spPr>
          <a:xfrm>
            <a:off x="2863850" y="5664200"/>
            <a:ext cx="1082675" cy="1028700"/>
          </a:xfrm>
          <a:custGeom>
            <a:avLst/>
            <a:gdLst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38954 w 1083398"/>
              <a:gd name="connsiteY64" fmla="*/ 0 h 1029078"/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75168 w 1083398"/>
              <a:gd name="connsiteY64" fmla="*/ 36214 h 1029078"/>
              <a:gd name="connsiteX65" fmla="*/ 838954 w 1083398"/>
              <a:gd name="connsiteY65" fmla="*/ 0 h 1029078"/>
              <a:gd name="connsiteX0" fmla="*/ 838954 w 1083398"/>
              <a:gd name="connsiteY0" fmla="*/ 0 h 1029078"/>
              <a:gd name="connsiteX1" fmla="*/ 814812 w 1083398"/>
              <a:gd name="connsiteY1" fmla="*/ 159945 h 1029078"/>
              <a:gd name="connsiteX2" fmla="*/ 685045 w 1083398"/>
              <a:gd name="connsiteY2" fmla="*/ 268587 h 1029078"/>
              <a:gd name="connsiteX3" fmla="*/ 672974 w 1083398"/>
              <a:gd name="connsiteY3" fmla="*/ 331961 h 1029078"/>
              <a:gd name="connsiteX4" fmla="*/ 558297 w 1083398"/>
              <a:gd name="connsiteY4" fmla="*/ 350068 h 1029078"/>
              <a:gd name="connsiteX5" fmla="*/ 597529 w 1083398"/>
              <a:gd name="connsiteY5" fmla="*/ 419478 h 1029078"/>
              <a:gd name="connsiteX6" fmla="*/ 546226 w 1083398"/>
              <a:gd name="connsiteY6" fmla="*/ 383264 h 1029078"/>
              <a:gd name="connsiteX7" fmla="*/ 513030 w 1083398"/>
              <a:gd name="connsiteY7" fmla="*/ 404389 h 1029078"/>
              <a:gd name="connsiteX8" fmla="*/ 494923 w 1083398"/>
              <a:gd name="connsiteY8" fmla="*/ 392317 h 1029078"/>
              <a:gd name="connsiteX9" fmla="*/ 479834 w 1083398"/>
              <a:gd name="connsiteY9" fmla="*/ 516048 h 1029078"/>
              <a:gd name="connsiteX10" fmla="*/ 428531 w 1083398"/>
              <a:gd name="connsiteY10" fmla="*/ 537173 h 1029078"/>
              <a:gd name="connsiteX11" fmla="*/ 410424 w 1083398"/>
              <a:gd name="connsiteY11" fmla="*/ 576404 h 1029078"/>
              <a:gd name="connsiteX12" fmla="*/ 328942 w 1083398"/>
              <a:gd name="connsiteY12" fmla="*/ 630725 h 1029078"/>
              <a:gd name="connsiteX13" fmla="*/ 304800 w 1083398"/>
              <a:gd name="connsiteY13" fmla="*/ 688064 h 1029078"/>
              <a:gd name="connsiteX14" fmla="*/ 235390 w 1083398"/>
              <a:gd name="connsiteY14" fmla="*/ 712206 h 1029078"/>
              <a:gd name="connsiteX15" fmla="*/ 199176 w 1083398"/>
              <a:gd name="connsiteY15" fmla="*/ 754456 h 1029078"/>
              <a:gd name="connsiteX16" fmla="*/ 159944 w 1083398"/>
              <a:gd name="connsiteY16" fmla="*/ 739367 h 1029078"/>
              <a:gd name="connsiteX17" fmla="*/ 30178 w 1083398"/>
              <a:gd name="connsiteY17" fmla="*/ 796705 h 1029078"/>
              <a:gd name="connsiteX18" fmla="*/ 15089 w 1083398"/>
              <a:gd name="connsiteY18" fmla="*/ 826884 h 1029078"/>
              <a:gd name="connsiteX19" fmla="*/ 21125 w 1083398"/>
              <a:gd name="connsiteY19" fmla="*/ 866115 h 1029078"/>
              <a:gd name="connsiteX20" fmla="*/ 0 w 1083398"/>
              <a:gd name="connsiteY20" fmla="*/ 884222 h 1029078"/>
              <a:gd name="connsiteX21" fmla="*/ 33196 w 1083398"/>
              <a:gd name="connsiteY21" fmla="*/ 920436 h 1029078"/>
              <a:gd name="connsiteX22" fmla="*/ 105624 w 1083398"/>
              <a:gd name="connsiteY22" fmla="*/ 899311 h 1029078"/>
              <a:gd name="connsiteX23" fmla="*/ 120713 w 1083398"/>
              <a:gd name="connsiteY23" fmla="*/ 887240 h 1029078"/>
              <a:gd name="connsiteX24" fmla="*/ 117695 w 1083398"/>
              <a:gd name="connsiteY24" fmla="*/ 857062 h 1029078"/>
              <a:gd name="connsiteX25" fmla="*/ 141837 w 1083398"/>
              <a:gd name="connsiteY25" fmla="*/ 835937 h 1029078"/>
              <a:gd name="connsiteX26" fmla="*/ 205212 w 1083398"/>
              <a:gd name="connsiteY26" fmla="*/ 863098 h 1029078"/>
              <a:gd name="connsiteX27" fmla="*/ 268586 w 1083398"/>
              <a:gd name="connsiteY27" fmla="*/ 884222 h 1029078"/>
              <a:gd name="connsiteX28" fmla="*/ 319889 w 1083398"/>
              <a:gd name="connsiteY28" fmla="*/ 935525 h 1029078"/>
              <a:gd name="connsiteX29" fmla="*/ 304800 w 1083398"/>
              <a:gd name="connsiteY29" fmla="*/ 974757 h 1029078"/>
              <a:gd name="connsiteX30" fmla="*/ 334978 w 1083398"/>
              <a:gd name="connsiteY30" fmla="*/ 1029078 h 1029078"/>
              <a:gd name="connsiteX31" fmla="*/ 371192 w 1083398"/>
              <a:gd name="connsiteY31" fmla="*/ 977775 h 1029078"/>
              <a:gd name="connsiteX32" fmla="*/ 434566 w 1083398"/>
              <a:gd name="connsiteY32" fmla="*/ 971739 h 1029078"/>
              <a:gd name="connsiteX33" fmla="*/ 443620 w 1083398"/>
              <a:gd name="connsiteY33" fmla="*/ 932507 h 1029078"/>
              <a:gd name="connsiteX34" fmla="*/ 410424 w 1083398"/>
              <a:gd name="connsiteY34" fmla="*/ 887240 h 1029078"/>
              <a:gd name="connsiteX35" fmla="*/ 356103 w 1083398"/>
              <a:gd name="connsiteY35" fmla="*/ 881204 h 1029078"/>
              <a:gd name="connsiteX36" fmla="*/ 419477 w 1083398"/>
              <a:gd name="connsiteY36" fmla="*/ 869133 h 1029078"/>
              <a:gd name="connsiteX37" fmla="*/ 452673 w 1083398"/>
              <a:gd name="connsiteY37" fmla="*/ 829901 h 1029078"/>
              <a:gd name="connsiteX38" fmla="*/ 464744 w 1083398"/>
              <a:gd name="connsiteY38" fmla="*/ 745402 h 1029078"/>
              <a:gd name="connsiteX39" fmla="*/ 485869 w 1083398"/>
              <a:gd name="connsiteY39" fmla="*/ 832919 h 1029078"/>
              <a:gd name="connsiteX40" fmla="*/ 534154 w 1083398"/>
              <a:gd name="connsiteY40" fmla="*/ 763509 h 1029078"/>
              <a:gd name="connsiteX41" fmla="*/ 558297 w 1083398"/>
              <a:gd name="connsiteY41" fmla="*/ 769545 h 1029078"/>
              <a:gd name="connsiteX42" fmla="*/ 597529 w 1083398"/>
              <a:gd name="connsiteY42" fmla="*/ 739367 h 1029078"/>
              <a:gd name="connsiteX43" fmla="*/ 645814 w 1083398"/>
              <a:gd name="connsiteY43" fmla="*/ 751438 h 1029078"/>
              <a:gd name="connsiteX44" fmla="*/ 660903 w 1083398"/>
              <a:gd name="connsiteY44" fmla="*/ 712206 h 1029078"/>
              <a:gd name="connsiteX45" fmla="*/ 654867 w 1083398"/>
              <a:gd name="connsiteY45" fmla="*/ 675993 h 1029078"/>
              <a:gd name="connsiteX46" fmla="*/ 679010 w 1083398"/>
              <a:gd name="connsiteY46" fmla="*/ 669957 h 1029078"/>
              <a:gd name="connsiteX47" fmla="*/ 672974 w 1083398"/>
              <a:gd name="connsiteY47" fmla="*/ 633743 h 1029078"/>
              <a:gd name="connsiteX48" fmla="*/ 718241 w 1083398"/>
              <a:gd name="connsiteY48" fmla="*/ 618654 h 1029078"/>
              <a:gd name="connsiteX49" fmla="*/ 715224 w 1083398"/>
              <a:gd name="connsiteY49" fmla="*/ 645814 h 1029078"/>
              <a:gd name="connsiteX50" fmla="*/ 857061 w 1083398"/>
              <a:gd name="connsiteY50" fmla="*/ 636761 h 1029078"/>
              <a:gd name="connsiteX51" fmla="*/ 908364 w 1083398"/>
              <a:gd name="connsiteY51" fmla="*/ 612618 h 1029078"/>
              <a:gd name="connsiteX52" fmla="*/ 1001917 w 1083398"/>
              <a:gd name="connsiteY52" fmla="*/ 618654 h 1029078"/>
              <a:gd name="connsiteX53" fmla="*/ 1059255 w 1083398"/>
              <a:gd name="connsiteY53" fmla="*/ 669957 h 1029078"/>
              <a:gd name="connsiteX54" fmla="*/ 1071327 w 1083398"/>
              <a:gd name="connsiteY54" fmla="*/ 606583 h 1029078"/>
              <a:gd name="connsiteX55" fmla="*/ 1083398 w 1083398"/>
              <a:gd name="connsiteY55" fmla="*/ 531137 h 1029078"/>
              <a:gd name="connsiteX56" fmla="*/ 1038131 w 1083398"/>
              <a:gd name="connsiteY56" fmla="*/ 497941 h 1029078"/>
              <a:gd name="connsiteX57" fmla="*/ 1065291 w 1083398"/>
              <a:gd name="connsiteY57" fmla="*/ 431549 h 1029078"/>
              <a:gd name="connsiteX58" fmla="*/ 992863 w 1083398"/>
              <a:gd name="connsiteY58" fmla="*/ 350068 h 1029078"/>
              <a:gd name="connsiteX59" fmla="*/ 965703 w 1083398"/>
              <a:gd name="connsiteY59" fmla="*/ 274622 h 1029078"/>
              <a:gd name="connsiteX60" fmla="*/ 938542 w 1083398"/>
              <a:gd name="connsiteY60" fmla="*/ 168999 h 1029078"/>
              <a:gd name="connsiteX61" fmla="*/ 893275 w 1083398"/>
              <a:gd name="connsiteY61" fmla="*/ 196159 h 1029078"/>
              <a:gd name="connsiteX62" fmla="*/ 872150 w 1083398"/>
              <a:gd name="connsiteY62" fmla="*/ 162963 h 1029078"/>
              <a:gd name="connsiteX63" fmla="*/ 923453 w 1083398"/>
              <a:gd name="connsiteY63" fmla="*/ 81482 h 1029078"/>
              <a:gd name="connsiteX64" fmla="*/ 893274 w 1083398"/>
              <a:gd name="connsiteY64" fmla="*/ 3018 h 1029078"/>
              <a:gd name="connsiteX65" fmla="*/ 838954 w 1083398"/>
              <a:gd name="connsiteY65" fmla="*/ 0 h 102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083398" h="1029078">
                <a:moveTo>
                  <a:pt x="838954" y="0"/>
                </a:moveTo>
                <a:lnTo>
                  <a:pt x="814812" y="159945"/>
                </a:lnTo>
                <a:lnTo>
                  <a:pt x="685045" y="268587"/>
                </a:lnTo>
                <a:lnTo>
                  <a:pt x="672974" y="331961"/>
                </a:lnTo>
                <a:lnTo>
                  <a:pt x="558297" y="350068"/>
                </a:lnTo>
                <a:lnTo>
                  <a:pt x="597529" y="419478"/>
                </a:lnTo>
                <a:lnTo>
                  <a:pt x="546226" y="383264"/>
                </a:lnTo>
                <a:lnTo>
                  <a:pt x="513030" y="404389"/>
                </a:lnTo>
                <a:lnTo>
                  <a:pt x="494923" y="392317"/>
                </a:lnTo>
                <a:lnTo>
                  <a:pt x="479834" y="516048"/>
                </a:lnTo>
                <a:lnTo>
                  <a:pt x="428531" y="537173"/>
                </a:lnTo>
                <a:lnTo>
                  <a:pt x="410424" y="576404"/>
                </a:lnTo>
                <a:lnTo>
                  <a:pt x="328942" y="630725"/>
                </a:lnTo>
                <a:lnTo>
                  <a:pt x="304800" y="688064"/>
                </a:lnTo>
                <a:lnTo>
                  <a:pt x="235390" y="712206"/>
                </a:lnTo>
                <a:lnTo>
                  <a:pt x="199176" y="754456"/>
                </a:lnTo>
                <a:lnTo>
                  <a:pt x="159944" y="739367"/>
                </a:lnTo>
                <a:lnTo>
                  <a:pt x="30178" y="796705"/>
                </a:lnTo>
                <a:lnTo>
                  <a:pt x="15089" y="826884"/>
                </a:lnTo>
                <a:lnTo>
                  <a:pt x="21125" y="866115"/>
                </a:lnTo>
                <a:lnTo>
                  <a:pt x="0" y="884222"/>
                </a:lnTo>
                <a:lnTo>
                  <a:pt x="33196" y="920436"/>
                </a:lnTo>
                <a:lnTo>
                  <a:pt x="105624" y="899311"/>
                </a:lnTo>
                <a:lnTo>
                  <a:pt x="120713" y="887240"/>
                </a:lnTo>
                <a:lnTo>
                  <a:pt x="117695" y="857062"/>
                </a:lnTo>
                <a:lnTo>
                  <a:pt x="141837" y="835937"/>
                </a:lnTo>
                <a:lnTo>
                  <a:pt x="205212" y="863098"/>
                </a:lnTo>
                <a:lnTo>
                  <a:pt x="268586" y="884222"/>
                </a:lnTo>
                <a:lnTo>
                  <a:pt x="319889" y="935525"/>
                </a:lnTo>
                <a:lnTo>
                  <a:pt x="304800" y="974757"/>
                </a:lnTo>
                <a:lnTo>
                  <a:pt x="334978" y="1029078"/>
                </a:lnTo>
                <a:lnTo>
                  <a:pt x="371192" y="977775"/>
                </a:lnTo>
                <a:lnTo>
                  <a:pt x="434566" y="971739"/>
                </a:lnTo>
                <a:lnTo>
                  <a:pt x="443620" y="932507"/>
                </a:lnTo>
                <a:lnTo>
                  <a:pt x="410424" y="887240"/>
                </a:lnTo>
                <a:lnTo>
                  <a:pt x="356103" y="881204"/>
                </a:lnTo>
                <a:lnTo>
                  <a:pt x="419477" y="869133"/>
                </a:lnTo>
                <a:lnTo>
                  <a:pt x="452673" y="829901"/>
                </a:lnTo>
                <a:lnTo>
                  <a:pt x="464744" y="745402"/>
                </a:lnTo>
                <a:lnTo>
                  <a:pt x="485869" y="832919"/>
                </a:lnTo>
                <a:lnTo>
                  <a:pt x="534154" y="763509"/>
                </a:lnTo>
                <a:lnTo>
                  <a:pt x="558297" y="769545"/>
                </a:lnTo>
                <a:lnTo>
                  <a:pt x="597529" y="739367"/>
                </a:lnTo>
                <a:lnTo>
                  <a:pt x="645814" y="751438"/>
                </a:lnTo>
                <a:lnTo>
                  <a:pt x="660903" y="712206"/>
                </a:lnTo>
                <a:lnTo>
                  <a:pt x="654867" y="675993"/>
                </a:lnTo>
                <a:lnTo>
                  <a:pt x="679010" y="669957"/>
                </a:lnTo>
                <a:lnTo>
                  <a:pt x="672974" y="633743"/>
                </a:lnTo>
                <a:lnTo>
                  <a:pt x="718241" y="618654"/>
                </a:lnTo>
                <a:lnTo>
                  <a:pt x="715224" y="645814"/>
                </a:lnTo>
                <a:lnTo>
                  <a:pt x="857061" y="636761"/>
                </a:lnTo>
                <a:lnTo>
                  <a:pt x="908364" y="612618"/>
                </a:lnTo>
                <a:lnTo>
                  <a:pt x="1001917" y="618654"/>
                </a:lnTo>
                <a:lnTo>
                  <a:pt x="1059255" y="669957"/>
                </a:lnTo>
                <a:lnTo>
                  <a:pt x="1071327" y="606583"/>
                </a:lnTo>
                <a:lnTo>
                  <a:pt x="1083398" y="531137"/>
                </a:lnTo>
                <a:lnTo>
                  <a:pt x="1038131" y="497941"/>
                </a:lnTo>
                <a:lnTo>
                  <a:pt x="1065291" y="431549"/>
                </a:lnTo>
                <a:lnTo>
                  <a:pt x="992863" y="350068"/>
                </a:lnTo>
                <a:lnTo>
                  <a:pt x="965703" y="274622"/>
                </a:lnTo>
                <a:lnTo>
                  <a:pt x="938542" y="168999"/>
                </a:lnTo>
                <a:lnTo>
                  <a:pt x="893275" y="196159"/>
                </a:lnTo>
                <a:lnTo>
                  <a:pt x="872150" y="162963"/>
                </a:lnTo>
                <a:lnTo>
                  <a:pt x="923453" y="81482"/>
                </a:lnTo>
                <a:lnTo>
                  <a:pt x="893274" y="3018"/>
                </a:lnTo>
                <a:lnTo>
                  <a:pt x="838954" y="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424363" y="1082675"/>
            <a:ext cx="833437" cy="1074738"/>
          </a:xfrm>
          <a:custGeom>
            <a:avLst/>
            <a:gdLst>
              <a:gd name="connsiteX0" fmla="*/ 603564 w 832919"/>
              <a:gd name="connsiteY0" fmla="*/ 0 h 1074345"/>
              <a:gd name="connsiteX1" fmla="*/ 410423 w 832919"/>
              <a:gd name="connsiteY1" fmla="*/ 150891 h 1074345"/>
              <a:gd name="connsiteX2" fmla="*/ 356103 w 832919"/>
              <a:gd name="connsiteY2" fmla="*/ 141838 h 1074345"/>
              <a:gd name="connsiteX3" fmla="*/ 377227 w 832919"/>
              <a:gd name="connsiteY3" fmla="*/ 181069 h 1074345"/>
              <a:gd name="connsiteX4" fmla="*/ 356103 w 832919"/>
              <a:gd name="connsiteY4" fmla="*/ 223319 h 1074345"/>
              <a:gd name="connsiteX5" fmla="*/ 322907 w 832919"/>
              <a:gd name="connsiteY5" fmla="*/ 241426 h 1074345"/>
              <a:gd name="connsiteX6" fmla="*/ 356103 w 832919"/>
              <a:gd name="connsiteY6" fmla="*/ 265568 h 1074345"/>
              <a:gd name="connsiteX7" fmla="*/ 322907 w 832919"/>
              <a:gd name="connsiteY7" fmla="*/ 280657 h 1074345"/>
              <a:gd name="connsiteX8" fmla="*/ 253497 w 832919"/>
              <a:gd name="connsiteY8" fmla="*/ 250479 h 1074345"/>
              <a:gd name="connsiteX9" fmla="*/ 205212 w 832919"/>
              <a:gd name="connsiteY9" fmla="*/ 280657 h 1074345"/>
              <a:gd name="connsiteX10" fmla="*/ 250479 w 832919"/>
              <a:gd name="connsiteY10" fmla="*/ 301782 h 1074345"/>
              <a:gd name="connsiteX11" fmla="*/ 214265 w 832919"/>
              <a:gd name="connsiteY11" fmla="*/ 325925 h 1074345"/>
              <a:gd name="connsiteX12" fmla="*/ 168998 w 832919"/>
              <a:gd name="connsiteY12" fmla="*/ 298764 h 1074345"/>
              <a:gd name="connsiteX13" fmla="*/ 126748 w 832919"/>
              <a:gd name="connsiteY13" fmla="*/ 398352 h 1074345"/>
              <a:gd name="connsiteX14" fmla="*/ 117695 w 832919"/>
              <a:gd name="connsiteY14" fmla="*/ 452673 h 1074345"/>
              <a:gd name="connsiteX15" fmla="*/ 27160 w 832919"/>
              <a:gd name="connsiteY15" fmla="*/ 585457 h 1074345"/>
              <a:gd name="connsiteX16" fmla="*/ 27160 w 832919"/>
              <a:gd name="connsiteY16" fmla="*/ 651850 h 1074345"/>
              <a:gd name="connsiteX17" fmla="*/ 0 w 832919"/>
              <a:gd name="connsiteY17" fmla="*/ 718242 h 1074345"/>
              <a:gd name="connsiteX18" fmla="*/ 120713 w 832919"/>
              <a:gd name="connsiteY18" fmla="*/ 923453 h 1074345"/>
              <a:gd name="connsiteX19" fmla="*/ 132784 w 832919"/>
              <a:gd name="connsiteY19" fmla="*/ 986828 h 1074345"/>
              <a:gd name="connsiteX20" fmla="*/ 199176 w 832919"/>
              <a:gd name="connsiteY20" fmla="*/ 1074345 h 1074345"/>
              <a:gd name="connsiteX21" fmla="*/ 241425 w 832919"/>
              <a:gd name="connsiteY21" fmla="*/ 1017006 h 1074345"/>
              <a:gd name="connsiteX22" fmla="*/ 223319 w 832919"/>
              <a:gd name="connsiteY22" fmla="*/ 938543 h 1074345"/>
              <a:gd name="connsiteX23" fmla="*/ 295746 w 832919"/>
              <a:gd name="connsiteY23" fmla="*/ 838954 h 1074345"/>
              <a:gd name="connsiteX24" fmla="*/ 298764 w 832919"/>
              <a:gd name="connsiteY24" fmla="*/ 811794 h 1074345"/>
              <a:gd name="connsiteX25" fmla="*/ 283675 w 832919"/>
              <a:gd name="connsiteY25" fmla="*/ 796705 h 1074345"/>
              <a:gd name="connsiteX26" fmla="*/ 337996 w 832919"/>
              <a:gd name="connsiteY26" fmla="*/ 760491 h 1074345"/>
              <a:gd name="connsiteX27" fmla="*/ 386281 w 832919"/>
              <a:gd name="connsiteY27" fmla="*/ 715224 h 1074345"/>
              <a:gd name="connsiteX28" fmla="*/ 383263 w 832919"/>
              <a:gd name="connsiteY28" fmla="*/ 672974 h 1074345"/>
              <a:gd name="connsiteX29" fmla="*/ 413441 w 832919"/>
              <a:gd name="connsiteY29" fmla="*/ 666939 h 1074345"/>
              <a:gd name="connsiteX30" fmla="*/ 416459 w 832919"/>
              <a:gd name="connsiteY30" fmla="*/ 685046 h 1074345"/>
              <a:gd name="connsiteX31" fmla="*/ 500958 w 832919"/>
              <a:gd name="connsiteY31" fmla="*/ 642796 h 1074345"/>
              <a:gd name="connsiteX32" fmla="*/ 510012 w 832919"/>
              <a:gd name="connsiteY32" fmla="*/ 606582 h 1074345"/>
              <a:gd name="connsiteX33" fmla="*/ 624689 w 832919"/>
              <a:gd name="connsiteY33" fmla="*/ 555279 h 1074345"/>
              <a:gd name="connsiteX34" fmla="*/ 642796 w 832919"/>
              <a:gd name="connsiteY34" fmla="*/ 579422 h 1074345"/>
              <a:gd name="connsiteX35" fmla="*/ 748420 w 832919"/>
              <a:gd name="connsiteY35" fmla="*/ 528119 h 1074345"/>
              <a:gd name="connsiteX36" fmla="*/ 802740 w 832919"/>
              <a:gd name="connsiteY36" fmla="*/ 546226 h 1074345"/>
              <a:gd name="connsiteX37" fmla="*/ 832919 w 832919"/>
              <a:gd name="connsiteY37" fmla="*/ 440602 h 1074345"/>
              <a:gd name="connsiteX38" fmla="*/ 760491 w 832919"/>
              <a:gd name="connsiteY38" fmla="*/ 368174 h 1074345"/>
              <a:gd name="connsiteX39" fmla="*/ 685045 w 832919"/>
              <a:gd name="connsiteY39" fmla="*/ 407406 h 1074345"/>
              <a:gd name="connsiteX40" fmla="*/ 654867 w 832919"/>
              <a:gd name="connsiteY40" fmla="*/ 368174 h 1074345"/>
              <a:gd name="connsiteX41" fmla="*/ 642796 w 832919"/>
              <a:gd name="connsiteY41" fmla="*/ 277640 h 1074345"/>
              <a:gd name="connsiteX42" fmla="*/ 660903 w 832919"/>
              <a:gd name="connsiteY42" fmla="*/ 226337 h 1074345"/>
              <a:gd name="connsiteX43" fmla="*/ 636760 w 832919"/>
              <a:gd name="connsiteY43" fmla="*/ 193141 h 1074345"/>
              <a:gd name="connsiteX44" fmla="*/ 715223 w 832919"/>
              <a:gd name="connsiteY44" fmla="*/ 153909 h 1074345"/>
              <a:gd name="connsiteX45" fmla="*/ 718241 w 832919"/>
              <a:gd name="connsiteY45" fmla="*/ 99588 h 1074345"/>
              <a:gd name="connsiteX46" fmla="*/ 663921 w 832919"/>
              <a:gd name="connsiteY46" fmla="*/ 114677 h 1074345"/>
              <a:gd name="connsiteX47" fmla="*/ 603564 w 832919"/>
              <a:gd name="connsiteY47" fmla="*/ 0 h 107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32919" h="1074345">
                <a:moveTo>
                  <a:pt x="603564" y="0"/>
                </a:moveTo>
                <a:lnTo>
                  <a:pt x="410423" y="150891"/>
                </a:lnTo>
                <a:lnTo>
                  <a:pt x="356103" y="141838"/>
                </a:lnTo>
                <a:lnTo>
                  <a:pt x="377227" y="181069"/>
                </a:lnTo>
                <a:lnTo>
                  <a:pt x="356103" y="223319"/>
                </a:lnTo>
                <a:lnTo>
                  <a:pt x="322907" y="241426"/>
                </a:lnTo>
                <a:lnTo>
                  <a:pt x="356103" y="265568"/>
                </a:lnTo>
                <a:lnTo>
                  <a:pt x="322907" y="280657"/>
                </a:lnTo>
                <a:lnTo>
                  <a:pt x="253497" y="250479"/>
                </a:lnTo>
                <a:lnTo>
                  <a:pt x="205212" y="280657"/>
                </a:lnTo>
                <a:lnTo>
                  <a:pt x="250479" y="301782"/>
                </a:lnTo>
                <a:lnTo>
                  <a:pt x="214265" y="325925"/>
                </a:lnTo>
                <a:lnTo>
                  <a:pt x="168998" y="298764"/>
                </a:lnTo>
                <a:lnTo>
                  <a:pt x="126748" y="398352"/>
                </a:lnTo>
                <a:lnTo>
                  <a:pt x="117695" y="452673"/>
                </a:lnTo>
                <a:lnTo>
                  <a:pt x="27160" y="585457"/>
                </a:lnTo>
                <a:lnTo>
                  <a:pt x="27160" y="651850"/>
                </a:lnTo>
                <a:lnTo>
                  <a:pt x="0" y="718242"/>
                </a:lnTo>
                <a:lnTo>
                  <a:pt x="120713" y="923453"/>
                </a:lnTo>
                <a:lnTo>
                  <a:pt x="132784" y="986828"/>
                </a:lnTo>
                <a:lnTo>
                  <a:pt x="199176" y="1074345"/>
                </a:lnTo>
                <a:lnTo>
                  <a:pt x="241425" y="1017006"/>
                </a:lnTo>
                <a:lnTo>
                  <a:pt x="223319" y="938543"/>
                </a:lnTo>
                <a:lnTo>
                  <a:pt x="295746" y="838954"/>
                </a:lnTo>
                <a:lnTo>
                  <a:pt x="298764" y="811794"/>
                </a:lnTo>
                <a:lnTo>
                  <a:pt x="283675" y="796705"/>
                </a:lnTo>
                <a:lnTo>
                  <a:pt x="337996" y="760491"/>
                </a:lnTo>
                <a:lnTo>
                  <a:pt x="386281" y="715224"/>
                </a:lnTo>
                <a:lnTo>
                  <a:pt x="383263" y="672974"/>
                </a:lnTo>
                <a:lnTo>
                  <a:pt x="413441" y="666939"/>
                </a:lnTo>
                <a:lnTo>
                  <a:pt x="416459" y="685046"/>
                </a:lnTo>
                <a:lnTo>
                  <a:pt x="500958" y="642796"/>
                </a:lnTo>
                <a:lnTo>
                  <a:pt x="510012" y="606582"/>
                </a:lnTo>
                <a:lnTo>
                  <a:pt x="624689" y="555279"/>
                </a:lnTo>
                <a:lnTo>
                  <a:pt x="642796" y="579422"/>
                </a:lnTo>
                <a:lnTo>
                  <a:pt x="748420" y="528119"/>
                </a:lnTo>
                <a:lnTo>
                  <a:pt x="802740" y="546226"/>
                </a:lnTo>
                <a:lnTo>
                  <a:pt x="832919" y="440602"/>
                </a:lnTo>
                <a:lnTo>
                  <a:pt x="760491" y="368174"/>
                </a:lnTo>
                <a:lnTo>
                  <a:pt x="685045" y="407406"/>
                </a:lnTo>
                <a:lnTo>
                  <a:pt x="654867" y="368174"/>
                </a:lnTo>
                <a:lnTo>
                  <a:pt x="642796" y="277640"/>
                </a:lnTo>
                <a:lnTo>
                  <a:pt x="660903" y="226337"/>
                </a:lnTo>
                <a:lnTo>
                  <a:pt x="636760" y="193141"/>
                </a:lnTo>
                <a:lnTo>
                  <a:pt x="715223" y="153909"/>
                </a:lnTo>
                <a:lnTo>
                  <a:pt x="718241" y="99588"/>
                </a:lnTo>
                <a:lnTo>
                  <a:pt x="663921" y="114677"/>
                </a:lnTo>
                <a:lnTo>
                  <a:pt x="603564" y="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5232400" y="1285875"/>
            <a:ext cx="709613" cy="563563"/>
          </a:xfrm>
          <a:custGeom>
            <a:avLst/>
            <a:gdLst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377228 w 709188"/>
              <a:gd name="connsiteY6" fmla="*/ 482852 h 564333"/>
              <a:gd name="connsiteX7" fmla="*/ 455691 w 709188"/>
              <a:gd name="connsiteY7" fmla="*/ 513030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55691 w 709188"/>
              <a:gd name="connsiteY7" fmla="*/ 513030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7350 w 709188"/>
              <a:gd name="connsiteY10" fmla="*/ 546226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25101 w 709188"/>
              <a:gd name="connsiteY9" fmla="*/ 552261 h 564333"/>
              <a:gd name="connsiteX10" fmla="*/ 561213 w 709188"/>
              <a:gd name="connsiteY10" fmla="*/ 561568 h 564333"/>
              <a:gd name="connsiteX11" fmla="*/ 585457 w 709188"/>
              <a:gd name="connsiteY11" fmla="*/ 558297 h 564333"/>
              <a:gd name="connsiteX12" fmla="*/ 630725 w 709188"/>
              <a:gd name="connsiteY12" fmla="*/ 519065 h 564333"/>
              <a:gd name="connsiteX13" fmla="*/ 609600 w 709188"/>
              <a:gd name="connsiteY13" fmla="*/ 479834 h 564333"/>
              <a:gd name="connsiteX14" fmla="*/ 636760 w 709188"/>
              <a:gd name="connsiteY14" fmla="*/ 422495 h 564333"/>
              <a:gd name="connsiteX15" fmla="*/ 660903 w 709188"/>
              <a:gd name="connsiteY15" fmla="*/ 404388 h 564333"/>
              <a:gd name="connsiteX16" fmla="*/ 709188 w 709188"/>
              <a:gd name="connsiteY16" fmla="*/ 410424 h 564333"/>
              <a:gd name="connsiteX17" fmla="*/ 709188 w 709188"/>
              <a:gd name="connsiteY17" fmla="*/ 410424 h 564333"/>
              <a:gd name="connsiteX18" fmla="*/ 709188 w 709188"/>
              <a:gd name="connsiteY18" fmla="*/ 313854 h 564333"/>
              <a:gd name="connsiteX19" fmla="*/ 663921 w 709188"/>
              <a:gd name="connsiteY19" fmla="*/ 286693 h 564333"/>
              <a:gd name="connsiteX20" fmla="*/ 615636 w 709188"/>
              <a:gd name="connsiteY20" fmla="*/ 141838 h 564333"/>
              <a:gd name="connsiteX21" fmla="*/ 600547 w 709188"/>
              <a:gd name="connsiteY21" fmla="*/ 39232 h 564333"/>
              <a:gd name="connsiteX22" fmla="*/ 561315 w 709188"/>
              <a:gd name="connsiteY22" fmla="*/ 0 h 564333"/>
              <a:gd name="connsiteX23" fmla="*/ 522083 w 709188"/>
              <a:gd name="connsiteY23" fmla="*/ 36214 h 564333"/>
              <a:gd name="connsiteX24" fmla="*/ 401370 w 709188"/>
              <a:gd name="connsiteY24" fmla="*/ 51303 h 564333"/>
              <a:gd name="connsiteX25" fmla="*/ 344032 w 709188"/>
              <a:gd name="connsiteY25" fmla="*/ 27160 h 564333"/>
              <a:gd name="connsiteX26" fmla="*/ 289711 w 709188"/>
              <a:gd name="connsiteY26" fmla="*/ 93553 h 564333"/>
              <a:gd name="connsiteX27" fmla="*/ 319889 w 709188"/>
              <a:gd name="connsiteY27" fmla="*/ 132784 h 564333"/>
              <a:gd name="connsiteX28" fmla="*/ 277640 w 709188"/>
              <a:gd name="connsiteY28" fmla="*/ 184087 h 564333"/>
              <a:gd name="connsiteX29" fmla="*/ 211247 w 709188"/>
              <a:gd name="connsiteY29" fmla="*/ 162962 h 564333"/>
              <a:gd name="connsiteX30" fmla="*/ 178051 w 709188"/>
              <a:gd name="connsiteY30" fmla="*/ 190123 h 564333"/>
              <a:gd name="connsiteX31" fmla="*/ 123731 w 709188"/>
              <a:gd name="connsiteY31" fmla="*/ 190123 h 564333"/>
              <a:gd name="connsiteX32" fmla="*/ 69410 w 709188"/>
              <a:gd name="connsiteY32" fmla="*/ 235390 h 564333"/>
              <a:gd name="connsiteX33" fmla="*/ 21125 w 709188"/>
              <a:gd name="connsiteY33" fmla="*/ 235390 h 564333"/>
              <a:gd name="connsiteX34" fmla="*/ 0 w 709188"/>
              <a:gd name="connsiteY34" fmla="*/ 341014 h 564333"/>
              <a:gd name="connsiteX0" fmla="*/ 0 w 709188"/>
              <a:gd name="connsiteY0" fmla="*/ 341014 h 564333"/>
              <a:gd name="connsiteX1" fmla="*/ 36214 w 709188"/>
              <a:gd name="connsiteY1" fmla="*/ 377228 h 564333"/>
              <a:gd name="connsiteX2" fmla="*/ 123731 w 709188"/>
              <a:gd name="connsiteY2" fmla="*/ 395335 h 564333"/>
              <a:gd name="connsiteX3" fmla="*/ 223319 w 709188"/>
              <a:gd name="connsiteY3" fmla="*/ 419477 h 564333"/>
              <a:gd name="connsiteX4" fmla="*/ 265568 w 709188"/>
              <a:gd name="connsiteY4" fmla="*/ 513030 h 564333"/>
              <a:gd name="connsiteX5" fmla="*/ 328943 w 709188"/>
              <a:gd name="connsiteY5" fmla="*/ 519065 h 564333"/>
              <a:gd name="connsiteX6" fmla="*/ 404844 w 709188"/>
              <a:gd name="connsiteY6" fmla="*/ 495125 h 564333"/>
              <a:gd name="connsiteX7" fmla="*/ 449554 w 709188"/>
              <a:gd name="connsiteY7" fmla="*/ 522235 h 564333"/>
              <a:gd name="connsiteX8" fmla="*/ 491905 w 709188"/>
              <a:gd name="connsiteY8" fmla="*/ 564333 h 564333"/>
              <a:gd name="connsiteX9" fmla="*/ 561213 w 709188"/>
              <a:gd name="connsiteY9" fmla="*/ 561568 h 564333"/>
              <a:gd name="connsiteX10" fmla="*/ 585457 w 709188"/>
              <a:gd name="connsiteY10" fmla="*/ 558297 h 564333"/>
              <a:gd name="connsiteX11" fmla="*/ 630725 w 709188"/>
              <a:gd name="connsiteY11" fmla="*/ 519065 h 564333"/>
              <a:gd name="connsiteX12" fmla="*/ 609600 w 709188"/>
              <a:gd name="connsiteY12" fmla="*/ 479834 h 564333"/>
              <a:gd name="connsiteX13" fmla="*/ 636760 w 709188"/>
              <a:gd name="connsiteY13" fmla="*/ 422495 h 564333"/>
              <a:gd name="connsiteX14" fmla="*/ 660903 w 709188"/>
              <a:gd name="connsiteY14" fmla="*/ 404388 h 564333"/>
              <a:gd name="connsiteX15" fmla="*/ 709188 w 709188"/>
              <a:gd name="connsiteY15" fmla="*/ 410424 h 564333"/>
              <a:gd name="connsiteX16" fmla="*/ 709188 w 709188"/>
              <a:gd name="connsiteY16" fmla="*/ 410424 h 564333"/>
              <a:gd name="connsiteX17" fmla="*/ 709188 w 709188"/>
              <a:gd name="connsiteY17" fmla="*/ 313854 h 564333"/>
              <a:gd name="connsiteX18" fmla="*/ 663921 w 709188"/>
              <a:gd name="connsiteY18" fmla="*/ 286693 h 564333"/>
              <a:gd name="connsiteX19" fmla="*/ 615636 w 709188"/>
              <a:gd name="connsiteY19" fmla="*/ 141838 h 564333"/>
              <a:gd name="connsiteX20" fmla="*/ 600547 w 709188"/>
              <a:gd name="connsiteY20" fmla="*/ 39232 h 564333"/>
              <a:gd name="connsiteX21" fmla="*/ 561315 w 709188"/>
              <a:gd name="connsiteY21" fmla="*/ 0 h 564333"/>
              <a:gd name="connsiteX22" fmla="*/ 522083 w 709188"/>
              <a:gd name="connsiteY22" fmla="*/ 36214 h 564333"/>
              <a:gd name="connsiteX23" fmla="*/ 401370 w 709188"/>
              <a:gd name="connsiteY23" fmla="*/ 51303 h 564333"/>
              <a:gd name="connsiteX24" fmla="*/ 344032 w 709188"/>
              <a:gd name="connsiteY24" fmla="*/ 27160 h 564333"/>
              <a:gd name="connsiteX25" fmla="*/ 289711 w 709188"/>
              <a:gd name="connsiteY25" fmla="*/ 93553 h 564333"/>
              <a:gd name="connsiteX26" fmla="*/ 319889 w 709188"/>
              <a:gd name="connsiteY26" fmla="*/ 132784 h 564333"/>
              <a:gd name="connsiteX27" fmla="*/ 277640 w 709188"/>
              <a:gd name="connsiteY27" fmla="*/ 184087 h 564333"/>
              <a:gd name="connsiteX28" fmla="*/ 211247 w 709188"/>
              <a:gd name="connsiteY28" fmla="*/ 162962 h 564333"/>
              <a:gd name="connsiteX29" fmla="*/ 178051 w 709188"/>
              <a:gd name="connsiteY29" fmla="*/ 190123 h 564333"/>
              <a:gd name="connsiteX30" fmla="*/ 123731 w 709188"/>
              <a:gd name="connsiteY30" fmla="*/ 190123 h 564333"/>
              <a:gd name="connsiteX31" fmla="*/ 69410 w 709188"/>
              <a:gd name="connsiteY31" fmla="*/ 235390 h 564333"/>
              <a:gd name="connsiteX32" fmla="*/ 21125 w 709188"/>
              <a:gd name="connsiteY32" fmla="*/ 235390 h 564333"/>
              <a:gd name="connsiteX33" fmla="*/ 0 w 709188"/>
              <a:gd name="connsiteY33" fmla="*/ 341014 h 56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09188" h="564333">
                <a:moveTo>
                  <a:pt x="0" y="341014"/>
                </a:moveTo>
                <a:lnTo>
                  <a:pt x="36214" y="377228"/>
                </a:lnTo>
                <a:lnTo>
                  <a:pt x="123731" y="395335"/>
                </a:lnTo>
                <a:lnTo>
                  <a:pt x="223319" y="419477"/>
                </a:lnTo>
                <a:lnTo>
                  <a:pt x="265568" y="513030"/>
                </a:lnTo>
                <a:lnTo>
                  <a:pt x="328943" y="519065"/>
                </a:lnTo>
                <a:lnTo>
                  <a:pt x="404844" y="495125"/>
                </a:lnTo>
                <a:lnTo>
                  <a:pt x="449554" y="522235"/>
                </a:lnTo>
                <a:lnTo>
                  <a:pt x="491905" y="564333"/>
                </a:lnTo>
                <a:lnTo>
                  <a:pt x="561213" y="561568"/>
                </a:lnTo>
                <a:lnTo>
                  <a:pt x="585457" y="558297"/>
                </a:lnTo>
                <a:lnTo>
                  <a:pt x="630725" y="519065"/>
                </a:lnTo>
                <a:lnTo>
                  <a:pt x="609600" y="479834"/>
                </a:lnTo>
                <a:lnTo>
                  <a:pt x="636760" y="422495"/>
                </a:lnTo>
                <a:lnTo>
                  <a:pt x="660903" y="404388"/>
                </a:lnTo>
                <a:lnTo>
                  <a:pt x="709188" y="410424"/>
                </a:lnTo>
                <a:lnTo>
                  <a:pt x="709188" y="410424"/>
                </a:lnTo>
                <a:lnTo>
                  <a:pt x="709188" y="313854"/>
                </a:lnTo>
                <a:lnTo>
                  <a:pt x="663921" y="286693"/>
                </a:lnTo>
                <a:lnTo>
                  <a:pt x="615636" y="141838"/>
                </a:lnTo>
                <a:lnTo>
                  <a:pt x="600547" y="39232"/>
                </a:lnTo>
                <a:lnTo>
                  <a:pt x="561315" y="0"/>
                </a:lnTo>
                <a:lnTo>
                  <a:pt x="522083" y="36214"/>
                </a:lnTo>
                <a:lnTo>
                  <a:pt x="401370" y="51303"/>
                </a:lnTo>
                <a:lnTo>
                  <a:pt x="344032" y="27160"/>
                </a:lnTo>
                <a:lnTo>
                  <a:pt x="289711" y="93553"/>
                </a:lnTo>
                <a:lnTo>
                  <a:pt x="319889" y="132784"/>
                </a:lnTo>
                <a:lnTo>
                  <a:pt x="277640" y="184087"/>
                </a:lnTo>
                <a:lnTo>
                  <a:pt x="211247" y="162962"/>
                </a:lnTo>
                <a:lnTo>
                  <a:pt x="178051" y="190123"/>
                </a:lnTo>
                <a:lnTo>
                  <a:pt x="123731" y="190123"/>
                </a:lnTo>
                <a:lnTo>
                  <a:pt x="69410" y="235390"/>
                </a:lnTo>
                <a:lnTo>
                  <a:pt x="21125" y="235390"/>
                </a:lnTo>
                <a:lnTo>
                  <a:pt x="0" y="34101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700588" y="1617663"/>
            <a:ext cx="638175" cy="566737"/>
          </a:xfrm>
          <a:custGeom>
            <a:avLst/>
            <a:gdLst>
              <a:gd name="connsiteX0" fmla="*/ 0 w 606582"/>
              <a:gd name="connsiteY0" fmla="*/ 280658 h 567351"/>
              <a:gd name="connsiteX1" fmla="*/ 108641 w 606582"/>
              <a:gd name="connsiteY1" fmla="*/ 289711 h 567351"/>
              <a:gd name="connsiteX2" fmla="*/ 126748 w 606582"/>
              <a:gd name="connsiteY2" fmla="*/ 383264 h 567351"/>
              <a:gd name="connsiteX3" fmla="*/ 135802 w 606582"/>
              <a:gd name="connsiteY3" fmla="*/ 410424 h 567351"/>
              <a:gd name="connsiteX4" fmla="*/ 159944 w 606582"/>
              <a:gd name="connsiteY4" fmla="*/ 540191 h 567351"/>
              <a:gd name="connsiteX5" fmla="*/ 205211 w 606582"/>
              <a:gd name="connsiteY5" fmla="*/ 497941 h 567351"/>
              <a:gd name="connsiteX6" fmla="*/ 172015 w 606582"/>
              <a:gd name="connsiteY6" fmla="*/ 558298 h 567351"/>
              <a:gd name="connsiteX7" fmla="*/ 208229 w 606582"/>
              <a:gd name="connsiteY7" fmla="*/ 543208 h 567351"/>
              <a:gd name="connsiteX8" fmla="*/ 229354 w 606582"/>
              <a:gd name="connsiteY8" fmla="*/ 549244 h 567351"/>
              <a:gd name="connsiteX9" fmla="*/ 253497 w 606582"/>
              <a:gd name="connsiteY9" fmla="*/ 567351 h 567351"/>
              <a:gd name="connsiteX10" fmla="*/ 304800 w 606582"/>
              <a:gd name="connsiteY10" fmla="*/ 537173 h 567351"/>
              <a:gd name="connsiteX11" fmla="*/ 425512 w 606582"/>
              <a:gd name="connsiteY11" fmla="*/ 494923 h 567351"/>
              <a:gd name="connsiteX12" fmla="*/ 377227 w 606582"/>
              <a:gd name="connsiteY12" fmla="*/ 464745 h 567351"/>
              <a:gd name="connsiteX13" fmla="*/ 353085 w 606582"/>
              <a:gd name="connsiteY13" fmla="*/ 416460 h 567351"/>
              <a:gd name="connsiteX14" fmla="*/ 344031 w 606582"/>
              <a:gd name="connsiteY14" fmla="*/ 319890 h 567351"/>
              <a:gd name="connsiteX15" fmla="*/ 374209 w 606582"/>
              <a:gd name="connsiteY15" fmla="*/ 322907 h 567351"/>
              <a:gd name="connsiteX16" fmla="*/ 395334 w 606582"/>
              <a:gd name="connsiteY16" fmla="*/ 356103 h 567351"/>
              <a:gd name="connsiteX17" fmla="*/ 473798 w 606582"/>
              <a:gd name="connsiteY17" fmla="*/ 368175 h 567351"/>
              <a:gd name="connsiteX18" fmla="*/ 522083 w 606582"/>
              <a:gd name="connsiteY18" fmla="*/ 337997 h 567351"/>
              <a:gd name="connsiteX19" fmla="*/ 516047 w 606582"/>
              <a:gd name="connsiteY19" fmla="*/ 301783 h 567351"/>
              <a:gd name="connsiteX20" fmla="*/ 561314 w 606582"/>
              <a:gd name="connsiteY20" fmla="*/ 259533 h 567351"/>
              <a:gd name="connsiteX21" fmla="*/ 606582 w 606582"/>
              <a:gd name="connsiteY21" fmla="*/ 256515 h 567351"/>
              <a:gd name="connsiteX22" fmla="*/ 597528 w 606582"/>
              <a:gd name="connsiteY22" fmla="*/ 175034 h 567351"/>
              <a:gd name="connsiteX23" fmla="*/ 570368 w 606582"/>
              <a:gd name="connsiteY23" fmla="*/ 162963 h 567351"/>
              <a:gd name="connsiteX24" fmla="*/ 497940 w 606582"/>
              <a:gd name="connsiteY24" fmla="*/ 72428 h 567351"/>
              <a:gd name="connsiteX25" fmla="*/ 519065 w 606582"/>
              <a:gd name="connsiteY25" fmla="*/ 42250 h 567351"/>
              <a:gd name="connsiteX26" fmla="*/ 491905 w 606582"/>
              <a:gd name="connsiteY26" fmla="*/ 15090 h 567351"/>
              <a:gd name="connsiteX27" fmla="*/ 431548 w 606582"/>
              <a:gd name="connsiteY27" fmla="*/ 0 h 567351"/>
              <a:gd name="connsiteX28" fmla="*/ 319889 w 606582"/>
              <a:gd name="connsiteY28" fmla="*/ 54321 h 567351"/>
              <a:gd name="connsiteX29" fmla="*/ 316871 w 606582"/>
              <a:gd name="connsiteY29" fmla="*/ 30179 h 567351"/>
              <a:gd name="connsiteX30" fmla="*/ 208229 w 606582"/>
              <a:gd name="connsiteY30" fmla="*/ 78464 h 567351"/>
              <a:gd name="connsiteX31" fmla="*/ 178051 w 606582"/>
              <a:gd name="connsiteY31" fmla="*/ 120713 h 567351"/>
              <a:gd name="connsiteX32" fmla="*/ 105623 w 606582"/>
              <a:gd name="connsiteY32" fmla="*/ 144856 h 567351"/>
              <a:gd name="connsiteX33" fmla="*/ 87516 w 606582"/>
              <a:gd name="connsiteY33" fmla="*/ 132785 h 567351"/>
              <a:gd name="connsiteX34" fmla="*/ 87516 w 606582"/>
              <a:gd name="connsiteY34" fmla="*/ 132785 h 567351"/>
              <a:gd name="connsiteX35" fmla="*/ 63374 w 606582"/>
              <a:gd name="connsiteY35" fmla="*/ 196159 h 567351"/>
              <a:gd name="connsiteX36" fmla="*/ 0 w 606582"/>
              <a:gd name="connsiteY36" fmla="*/ 280658 h 567351"/>
              <a:gd name="connsiteX0" fmla="*/ 0 w 637266"/>
              <a:gd name="connsiteY0" fmla="*/ 262247 h 567351"/>
              <a:gd name="connsiteX1" fmla="*/ 139325 w 637266"/>
              <a:gd name="connsiteY1" fmla="*/ 289711 h 567351"/>
              <a:gd name="connsiteX2" fmla="*/ 157432 w 637266"/>
              <a:gd name="connsiteY2" fmla="*/ 383264 h 567351"/>
              <a:gd name="connsiteX3" fmla="*/ 166486 w 637266"/>
              <a:gd name="connsiteY3" fmla="*/ 410424 h 567351"/>
              <a:gd name="connsiteX4" fmla="*/ 190628 w 637266"/>
              <a:gd name="connsiteY4" fmla="*/ 540191 h 567351"/>
              <a:gd name="connsiteX5" fmla="*/ 235895 w 637266"/>
              <a:gd name="connsiteY5" fmla="*/ 497941 h 567351"/>
              <a:gd name="connsiteX6" fmla="*/ 202699 w 637266"/>
              <a:gd name="connsiteY6" fmla="*/ 558298 h 567351"/>
              <a:gd name="connsiteX7" fmla="*/ 238913 w 637266"/>
              <a:gd name="connsiteY7" fmla="*/ 543208 h 567351"/>
              <a:gd name="connsiteX8" fmla="*/ 260038 w 637266"/>
              <a:gd name="connsiteY8" fmla="*/ 549244 h 567351"/>
              <a:gd name="connsiteX9" fmla="*/ 284181 w 637266"/>
              <a:gd name="connsiteY9" fmla="*/ 567351 h 567351"/>
              <a:gd name="connsiteX10" fmla="*/ 335484 w 637266"/>
              <a:gd name="connsiteY10" fmla="*/ 537173 h 567351"/>
              <a:gd name="connsiteX11" fmla="*/ 456196 w 637266"/>
              <a:gd name="connsiteY11" fmla="*/ 494923 h 567351"/>
              <a:gd name="connsiteX12" fmla="*/ 407911 w 637266"/>
              <a:gd name="connsiteY12" fmla="*/ 464745 h 567351"/>
              <a:gd name="connsiteX13" fmla="*/ 383769 w 637266"/>
              <a:gd name="connsiteY13" fmla="*/ 416460 h 567351"/>
              <a:gd name="connsiteX14" fmla="*/ 374715 w 637266"/>
              <a:gd name="connsiteY14" fmla="*/ 319890 h 567351"/>
              <a:gd name="connsiteX15" fmla="*/ 404893 w 637266"/>
              <a:gd name="connsiteY15" fmla="*/ 322907 h 567351"/>
              <a:gd name="connsiteX16" fmla="*/ 426018 w 637266"/>
              <a:gd name="connsiteY16" fmla="*/ 356103 h 567351"/>
              <a:gd name="connsiteX17" fmla="*/ 504482 w 637266"/>
              <a:gd name="connsiteY17" fmla="*/ 368175 h 567351"/>
              <a:gd name="connsiteX18" fmla="*/ 552767 w 637266"/>
              <a:gd name="connsiteY18" fmla="*/ 337997 h 567351"/>
              <a:gd name="connsiteX19" fmla="*/ 546731 w 637266"/>
              <a:gd name="connsiteY19" fmla="*/ 301783 h 567351"/>
              <a:gd name="connsiteX20" fmla="*/ 591998 w 637266"/>
              <a:gd name="connsiteY20" fmla="*/ 259533 h 567351"/>
              <a:gd name="connsiteX21" fmla="*/ 637266 w 637266"/>
              <a:gd name="connsiteY21" fmla="*/ 256515 h 567351"/>
              <a:gd name="connsiteX22" fmla="*/ 628212 w 637266"/>
              <a:gd name="connsiteY22" fmla="*/ 175034 h 567351"/>
              <a:gd name="connsiteX23" fmla="*/ 601052 w 637266"/>
              <a:gd name="connsiteY23" fmla="*/ 162963 h 567351"/>
              <a:gd name="connsiteX24" fmla="*/ 528624 w 637266"/>
              <a:gd name="connsiteY24" fmla="*/ 72428 h 567351"/>
              <a:gd name="connsiteX25" fmla="*/ 549749 w 637266"/>
              <a:gd name="connsiteY25" fmla="*/ 42250 h 567351"/>
              <a:gd name="connsiteX26" fmla="*/ 522589 w 637266"/>
              <a:gd name="connsiteY26" fmla="*/ 15090 h 567351"/>
              <a:gd name="connsiteX27" fmla="*/ 462232 w 637266"/>
              <a:gd name="connsiteY27" fmla="*/ 0 h 567351"/>
              <a:gd name="connsiteX28" fmla="*/ 350573 w 637266"/>
              <a:gd name="connsiteY28" fmla="*/ 54321 h 567351"/>
              <a:gd name="connsiteX29" fmla="*/ 347555 w 637266"/>
              <a:gd name="connsiteY29" fmla="*/ 30179 h 567351"/>
              <a:gd name="connsiteX30" fmla="*/ 238913 w 637266"/>
              <a:gd name="connsiteY30" fmla="*/ 78464 h 567351"/>
              <a:gd name="connsiteX31" fmla="*/ 208735 w 637266"/>
              <a:gd name="connsiteY31" fmla="*/ 120713 h 567351"/>
              <a:gd name="connsiteX32" fmla="*/ 136307 w 637266"/>
              <a:gd name="connsiteY32" fmla="*/ 144856 h 567351"/>
              <a:gd name="connsiteX33" fmla="*/ 118200 w 637266"/>
              <a:gd name="connsiteY33" fmla="*/ 132785 h 567351"/>
              <a:gd name="connsiteX34" fmla="*/ 118200 w 637266"/>
              <a:gd name="connsiteY34" fmla="*/ 132785 h 567351"/>
              <a:gd name="connsiteX35" fmla="*/ 94058 w 637266"/>
              <a:gd name="connsiteY35" fmla="*/ 196159 h 567351"/>
              <a:gd name="connsiteX36" fmla="*/ 0 w 637266"/>
              <a:gd name="connsiteY36" fmla="*/ 262247 h 567351"/>
              <a:gd name="connsiteX0" fmla="*/ 0 w 637266"/>
              <a:gd name="connsiteY0" fmla="*/ 262247 h 567351"/>
              <a:gd name="connsiteX1" fmla="*/ 67120 w 637266"/>
              <a:gd name="connsiteY1" fmla="*/ 275686 h 567351"/>
              <a:gd name="connsiteX2" fmla="*/ 139325 w 637266"/>
              <a:gd name="connsiteY2" fmla="*/ 289711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39325 w 637266"/>
              <a:gd name="connsiteY2" fmla="*/ 289711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17845 w 637266"/>
              <a:gd name="connsiteY2" fmla="*/ 283574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50573 w 637266"/>
              <a:gd name="connsiteY29" fmla="*/ 54321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  <a:gd name="connsiteX0" fmla="*/ 0 w 637266"/>
              <a:gd name="connsiteY0" fmla="*/ 262247 h 567351"/>
              <a:gd name="connsiteX1" fmla="*/ 21093 w 637266"/>
              <a:gd name="connsiteY1" fmla="*/ 291028 h 567351"/>
              <a:gd name="connsiteX2" fmla="*/ 117845 w 637266"/>
              <a:gd name="connsiteY2" fmla="*/ 283574 h 567351"/>
              <a:gd name="connsiteX3" fmla="*/ 157432 w 637266"/>
              <a:gd name="connsiteY3" fmla="*/ 383264 h 567351"/>
              <a:gd name="connsiteX4" fmla="*/ 166486 w 637266"/>
              <a:gd name="connsiteY4" fmla="*/ 410424 h 567351"/>
              <a:gd name="connsiteX5" fmla="*/ 190628 w 637266"/>
              <a:gd name="connsiteY5" fmla="*/ 540191 h 567351"/>
              <a:gd name="connsiteX6" fmla="*/ 235895 w 637266"/>
              <a:gd name="connsiteY6" fmla="*/ 497941 h 567351"/>
              <a:gd name="connsiteX7" fmla="*/ 202699 w 637266"/>
              <a:gd name="connsiteY7" fmla="*/ 558298 h 567351"/>
              <a:gd name="connsiteX8" fmla="*/ 238913 w 637266"/>
              <a:gd name="connsiteY8" fmla="*/ 543208 h 567351"/>
              <a:gd name="connsiteX9" fmla="*/ 260038 w 637266"/>
              <a:gd name="connsiteY9" fmla="*/ 549244 h 567351"/>
              <a:gd name="connsiteX10" fmla="*/ 284181 w 637266"/>
              <a:gd name="connsiteY10" fmla="*/ 567351 h 567351"/>
              <a:gd name="connsiteX11" fmla="*/ 335484 w 637266"/>
              <a:gd name="connsiteY11" fmla="*/ 537173 h 567351"/>
              <a:gd name="connsiteX12" fmla="*/ 456196 w 637266"/>
              <a:gd name="connsiteY12" fmla="*/ 494923 h 567351"/>
              <a:gd name="connsiteX13" fmla="*/ 407911 w 637266"/>
              <a:gd name="connsiteY13" fmla="*/ 464745 h 567351"/>
              <a:gd name="connsiteX14" fmla="*/ 383769 w 637266"/>
              <a:gd name="connsiteY14" fmla="*/ 416460 h 567351"/>
              <a:gd name="connsiteX15" fmla="*/ 374715 w 637266"/>
              <a:gd name="connsiteY15" fmla="*/ 319890 h 567351"/>
              <a:gd name="connsiteX16" fmla="*/ 404893 w 637266"/>
              <a:gd name="connsiteY16" fmla="*/ 322907 h 567351"/>
              <a:gd name="connsiteX17" fmla="*/ 426018 w 637266"/>
              <a:gd name="connsiteY17" fmla="*/ 356103 h 567351"/>
              <a:gd name="connsiteX18" fmla="*/ 504482 w 637266"/>
              <a:gd name="connsiteY18" fmla="*/ 368175 h 567351"/>
              <a:gd name="connsiteX19" fmla="*/ 552767 w 637266"/>
              <a:gd name="connsiteY19" fmla="*/ 337997 h 567351"/>
              <a:gd name="connsiteX20" fmla="*/ 546731 w 637266"/>
              <a:gd name="connsiteY20" fmla="*/ 301783 h 567351"/>
              <a:gd name="connsiteX21" fmla="*/ 591998 w 637266"/>
              <a:gd name="connsiteY21" fmla="*/ 259533 h 567351"/>
              <a:gd name="connsiteX22" fmla="*/ 637266 w 637266"/>
              <a:gd name="connsiteY22" fmla="*/ 256515 h 567351"/>
              <a:gd name="connsiteX23" fmla="*/ 628212 w 637266"/>
              <a:gd name="connsiteY23" fmla="*/ 175034 h 567351"/>
              <a:gd name="connsiteX24" fmla="*/ 601052 w 637266"/>
              <a:gd name="connsiteY24" fmla="*/ 162963 h 567351"/>
              <a:gd name="connsiteX25" fmla="*/ 528624 w 637266"/>
              <a:gd name="connsiteY25" fmla="*/ 72428 h 567351"/>
              <a:gd name="connsiteX26" fmla="*/ 549749 w 637266"/>
              <a:gd name="connsiteY26" fmla="*/ 42250 h 567351"/>
              <a:gd name="connsiteX27" fmla="*/ 522589 w 637266"/>
              <a:gd name="connsiteY27" fmla="*/ 15090 h 567351"/>
              <a:gd name="connsiteX28" fmla="*/ 462232 w 637266"/>
              <a:gd name="connsiteY28" fmla="*/ 0 h 567351"/>
              <a:gd name="connsiteX29" fmla="*/ 362393 w 637266"/>
              <a:gd name="connsiteY29" fmla="*/ 45434 h 567351"/>
              <a:gd name="connsiteX30" fmla="*/ 347555 w 637266"/>
              <a:gd name="connsiteY30" fmla="*/ 30179 h 567351"/>
              <a:gd name="connsiteX31" fmla="*/ 238913 w 637266"/>
              <a:gd name="connsiteY31" fmla="*/ 78464 h 567351"/>
              <a:gd name="connsiteX32" fmla="*/ 208735 w 637266"/>
              <a:gd name="connsiteY32" fmla="*/ 120713 h 567351"/>
              <a:gd name="connsiteX33" fmla="*/ 136307 w 637266"/>
              <a:gd name="connsiteY33" fmla="*/ 144856 h 567351"/>
              <a:gd name="connsiteX34" fmla="*/ 118200 w 637266"/>
              <a:gd name="connsiteY34" fmla="*/ 132785 h 567351"/>
              <a:gd name="connsiteX35" fmla="*/ 118200 w 637266"/>
              <a:gd name="connsiteY35" fmla="*/ 132785 h 567351"/>
              <a:gd name="connsiteX36" fmla="*/ 94058 w 637266"/>
              <a:gd name="connsiteY36" fmla="*/ 196159 h 567351"/>
              <a:gd name="connsiteX37" fmla="*/ 0 w 637266"/>
              <a:gd name="connsiteY37" fmla="*/ 262247 h 5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37266" h="567351">
                <a:moveTo>
                  <a:pt x="0" y="262247"/>
                </a:moveTo>
                <a:lnTo>
                  <a:pt x="21093" y="291028"/>
                </a:lnTo>
                <a:lnTo>
                  <a:pt x="117845" y="283574"/>
                </a:lnTo>
                <a:lnTo>
                  <a:pt x="157432" y="383264"/>
                </a:lnTo>
                <a:lnTo>
                  <a:pt x="166486" y="410424"/>
                </a:lnTo>
                <a:lnTo>
                  <a:pt x="190628" y="540191"/>
                </a:lnTo>
                <a:lnTo>
                  <a:pt x="235895" y="497941"/>
                </a:lnTo>
                <a:lnTo>
                  <a:pt x="202699" y="558298"/>
                </a:lnTo>
                <a:lnTo>
                  <a:pt x="238913" y="543208"/>
                </a:lnTo>
                <a:lnTo>
                  <a:pt x="260038" y="549244"/>
                </a:lnTo>
                <a:lnTo>
                  <a:pt x="284181" y="567351"/>
                </a:lnTo>
                <a:lnTo>
                  <a:pt x="335484" y="537173"/>
                </a:lnTo>
                <a:lnTo>
                  <a:pt x="456196" y="494923"/>
                </a:lnTo>
                <a:lnTo>
                  <a:pt x="407911" y="464745"/>
                </a:lnTo>
                <a:lnTo>
                  <a:pt x="383769" y="416460"/>
                </a:lnTo>
                <a:lnTo>
                  <a:pt x="374715" y="319890"/>
                </a:lnTo>
                <a:lnTo>
                  <a:pt x="404893" y="322907"/>
                </a:lnTo>
                <a:lnTo>
                  <a:pt x="426018" y="356103"/>
                </a:lnTo>
                <a:lnTo>
                  <a:pt x="504482" y="368175"/>
                </a:lnTo>
                <a:lnTo>
                  <a:pt x="552767" y="337997"/>
                </a:lnTo>
                <a:lnTo>
                  <a:pt x="546731" y="301783"/>
                </a:lnTo>
                <a:lnTo>
                  <a:pt x="591998" y="259533"/>
                </a:lnTo>
                <a:lnTo>
                  <a:pt x="637266" y="256515"/>
                </a:lnTo>
                <a:lnTo>
                  <a:pt x="628212" y="175034"/>
                </a:lnTo>
                <a:lnTo>
                  <a:pt x="601052" y="162963"/>
                </a:lnTo>
                <a:lnTo>
                  <a:pt x="528624" y="72428"/>
                </a:lnTo>
                <a:lnTo>
                  <a:pt x="549749" y="42250"/>
                </a:lnTo>
                <a:lnTo>
                  <a:pt x="522589" y="15090"/>
                </a:lnTo>
                <a:lnTo>
                  <a:pt x="462232" y="0"/>
                </a:lnTo>
                <a:lnTo>
                  <a:pt x="362393" y="45434"/>
                </a:lnTo>
                <a:lnTo>
                  <a:pt x="347555" y="30179"/>
                </a:lnTo>
                <a:lnTo>
                  <a:pt x="238913" y="78464"/>
                </a:lnTo>
                <a:lnTo>
                  <a:pt x="208735" y="120713"/>
                </a:lnTo>
                <a:lnTo>
                  <a:pt x="136307" y="144856"/>
                </a:lnTo>
                <a:lnTo>
                  <a:pt x="118200" y="132785"/>
                </a:lnTo>
                <a:lnTo>
                  <a:pt x="118200" y="132785"/>
                </a:lnTo>
                <a:lnTo>
                  <a:pt x="94058" y="196159"/>
                </a:lnTo>
                <a:lnTo>
                  <a:pt x="0" y="262247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211763" y="1651000"/>
            <a:ext cx="1327150" cy="769938"/>
          </a:xfrm>
          <a:custGeom>
            <a:avLst/>
            <a:gdLst>
              <a:gd name="connsiteX0" fmla="*/ 0 w 1327842"/>
              <a:gd name="connsiteY0" fmla="*/ 337996 h 769544"/>
              <a:gd name="connsiteX1" fmla="*/ 33196 w 1327842"/>
              <a:gd name="connsiteY1" fmla="*/ 455691 h 769544"/>
              <a:gd name="connsiteX2" fmla="*/ 78464 w 1327842"/>
              <a:gd name="connsiteY2" fmla="*/ 482851 h 769544"/>
              <a:gd name="connsiteX3" fmla="*/ 99588 w 1327842"/>
              <a:gd name="connsiteY3" fmla="*/ 455691 h 769544"/>
              <a:gd name="connsiteX4" fmla="*/ 178052 w 1327842"/>
              <a:gd name="connsiteY4" fmla="*/ 485869 h 769544"/>
              <a:gd name="connsiteX5" fmla="*/ 232372 w 1327842"/>
              <a:gd name="connsiteY5" fmla="*/ 534154 h 769544"/>
              <a:gd name="connsiteX6" fmla="*/ 310836 w 1327842"/>
              <a:gd name="connsiteY6" fmla="*/ 506994 h 769544"/>
              <a:gd name="connsiteX7" fmla="*/ 353085 w 1327842"/>
              <a:gd name="connsiteY7" fmla="*/ 543207 h 769544"/>
              <a:gd name="connsiteX8" fmla="*/ 455691 w 1327842"/>
              <a:gd name="connsiteY8" fmla="*/ 510011 h 769544"/>
              <a:gd name="connsiteX9" fmla="*/ 503976 w 1327842"/>
              <a:gd name="connsiteY9" fmla="*/ 488887 h 769544"/>
              <a:gd name="connsiteX10" fmla="*/ 561315 w 1327842"/>
              <a:gd name="connsiteY10" fmla="*/ 537172 h 769544"/>
              <a:gd name="connsiteX11" fmla="*/ 546226 w 1327842"/>
              <a:gd name="connsiteY11" fmla="*/ 573386 h 769544"/>
              <a:gd name="connsiteX12" fmla="*/ 579422 w 1327842"/>
              <a:gd name="connsiteY12" fmla="*/ 600546 h 769544"/>
              <a:gd name="connsiteX13" fmla="*/ 823866 w 1327842"/>
              <a:gd name="connsiteY13" fmla="*/ 769544 h 769544"/>
              <a:gd name="connsiteX14" fmla="*/ 935525 w 1327842"/>
              <a:gd name="connsiteY14" fmla="*/ 721259 h 769544"/>
              <a:gd name="connsiteX15" fmla="*/ 959668 w 1327842"/>
              <a:gd name="connsiteY15" fmla="*/ 621671 h 769544"/>
              <a:gd name="connsiteX16" fmla="*/ 1035113 w 1327842"/>
              <a:gd name="connsiteY16" fmla="*/ 546225 h 769544"/>
              <a:gd name="connsiteX17" fmla="*/ 1023042 w 1327842"/>
              <a:gd name="connsiteY17" fmla="*/ 519065 h 769544"/>
              <a:gd name="connsiteX18" fmla="*/ 1113576 w 1327842"/>
              <a:gd name="connsiteY18" fmla="*/ 497940 h 769544"/>
              <a:gd name="connsiteX19" fmla="*/ 1201093 w 1327842"/>
              <a:gd name="connsiteY19" fmla="*/ 497940 h 769544"/>
              <a:gd name="connsiteX20" fmla="*/ 1327842 w 1327842"/>
              <a:gd name="connsiteY20" fmla="*/ 473798 h 769544"/>
              <a:gd name="connsiteX21" fmla="*/ 1234289 w 1327842"/>
              <a:gd name="connsiteY21" fmla="*/ 407405 h 769544"/>
              <a:gd name="connsiteX22" fmla="*/ 1195058 w 1327842"/>
              <a:gd name="connsiteY22" fmla="*/ 277639 h 769544"/>
              <a:gd name="connsiteX23" fmla="*/ 1140737 w 1327842"/>
              <a:gd name="connsiteY23" fmla="*/ 244443 h 769544"/>
              <a:gd name="connsiteX24" fmla="*/ 1149790 w 1327842"/>
              <a:gd name="connsiteY24" fmla="*/ 190122 h 769544"/>
              <a:gd name="connsiteX25" fmla="*/ 1071327 w 1327842"/>
              <a:gd name="connsiteY25" fmla="*/ 172015 h 769544"/>
              <a:gd name="connsiteX26" fmla="*/ 1013988 w 1327842"/>
              <a:gd name="connsiteY26" fmla="*/ 132784 h 769544"/>
              <a:gd name="connsiteX27" fmla="*/ 947596 w 1327842"/>
              <a:gd name="connsiteY27" fmla="*/ 87516 h 769544"/>
              <a:gd name="connsiteX28" fmla="*/ 841972 w 1327842"/>
              <a:gd name="connsiteY28" fmla="*/ 75445 h 769544"/>
              <a:gd name="connsiteX29" fmla="*/ 754456 w 1327842"/>
              <a:gd name="connsiteY29" fmla="*/ 27160 h 769544"/>
              <a:gd name="connsiteX30" fmla="*/ 724277 w 1327842"/>
              <a:gd name="connsiteY30" fmla="*/ 36213 h 769544"/>
              <a:gd name="connsiteX31" fmla="*/ 675992 w 1327842"/>
              <a:gd name="connsiteY31" fmla="*/ 51302 h 769544"/>
              <a:gd name="connsiteX32" fmla="*/ 633743 w 1327842"/>
              <a:gd name="connsiteY32" fmla="*/ 105623 h 769544"/>
              <a:gd name="connsiteX33" fmla="*/ 648832 w 1327842"/>
              <a:gd name="connsiteY33" fmla="*/ 159944 h 769544"/>
              <a:gd name="connsiteX34" fmla="*/ 609600 w 1327842"/>
              <a:gd name="connsiteY34" fmla="*/ 199176 h 769544"/>
              <a:gd name="connsiteX35" fmla="*/ 609600 w 1327842"/>
              <a:gd name="connsiteY35" fmla="*/ 199176 h 769544"/>
              <a:gd name="connsiteX36" fmla="*/ 510012 w 1327842"/>
              <a:gd name="connsiteY36" fmla="*/ 196158 h 769544"/>
              <a:gd name="connsiteX37" fmla="*/ 440602 w 1327842"/>
              <a:gd name="connsiteY37" fmla="*/ 126748 h 769544"/>
              <a:gd name="connsiteX38" fmla="*/ 337996 w 1327842"/>
              <a:gd name="connsiteY38" fmla="*/ 156926 h 769544"/>
              <a:gd name="connsiteX39" fmla="*/ 280658 w 1327842"/>
              <a:gd name="connsiteY39" fmla="*/ 147873 h 769544"/>
              <a:gd name="connsiteX40" fmla="*/ 247462 w 1327842"/>
              <a:gd name="connsiteY40" fmla="*/ 66392 h 769544"/>
              <a:gd name="connsiteX41" fmla="*/ 36214 w 1327842"/>
              <a:gd name="connsiteY41" fmla="*/ 0 h 769544"/>
              <a:gd name="connsiteX42" fmla="*/ 21125 w 1327842"/>
              <a:gd name="connsiteY42" fmla="*/ 39231 h 769544"/>
              <a:gd name="connsiteX43" fmla="*/ 87517 w 1327842"/>
              <a:gd name="connsiteY43" fmla="*/ 132784 h 769544"/>
              <a:gd name="connsiteX44" fmla="*/ 117695 w 1327842"/>
              <a:gd name="connsiteY44" fmla="*/ 147873 h 769544"/>
              <a:gd name="connsiteX45" fmla="*/ 120713 w 1327842"/>
              <a:gd name="connsiteY45" fmla="*/ 217283 h 769544"/>
              <a:gd name="connsiteX46" fmla="*/ 72428 w 1327842"/>
              <a:gd name="connsiteY46" fmla="*/ 229354 h 769544"/>
              <a:gd name="connsiteX47" fmla="*/ 45268 w 1327842"/>
              <a:gd name="connsiteY47" fmla="*/ 256514 h 769544"/>
              <a:gd name="connsiteX48" fmla="*/ 0 w 1327842"/>
              <a:gd name="connsiteY48" fmla="*/ 337996 h 76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327842" h="769544">
                <a:moveTo>
                  <a:pt x="0" y="337996"/>
                </a:moveTo>
                <a:lnTo>
                  <a:pt x="33196" y="455691"/>
                </a:lnTo>
                <a:lnTo>
                  <a:pt x="78464" y="482851"/>
                </a:lnTo>
                <a:lnTo>
                  <a:pt x="99588" y="455691"/>
                </a:lnTo>
                <a:lnTo>
                  <a:pt x="178052" y="485869"/>
                </a:lnTo>
                <a:lnTo>
                  <a:pt x="232372" y="534154"/>
                </a:lnTo>
                <a:lnTo>
                  <a:pt x="310836" y="506994"/>
                </a:lnTo>
                <a:lnTo>
                  <a:pt x="353085" y="543207"/>
                </a:lnTo>
                <a:lnTo>
                  <a:pt x="455691" y="510011"/>
                </a:lnTo>
                <a:lnTo>
                  <a:pt x="503976" y="488887"/>
                </a:lnTo>
                <a:lnTo>
                  <a:pt x="561315" y="537172"/>
                </a:lnTo>
                <a:lnTo>
                  <a:pt x="546226" y="573386"/>
                </a:lnTo>
                <a:lnTo>
                  <a:pt x="579422" y="600546"/>
                </a:lnTo>
                <a:lnTo>
                  <a:pt x="823866" y="769544"/>
                </a:lnTo>
                <a:lnTo>
                  <a:pt x="935525" y="721259"/>
                </a:lnTo>
                <a:lnTo>
                  <a:pt x="959668" y="621671"/>
                </a:lnTo>
                <a:lnTo>
                  <a:pt x="1035113" y="546225"/>
                </a:lnTo>
                <a:lnTo>
                  <a:pt x="1023042" y="519065"/>
                </a:lnTo>
                <a:lnTo>
                  <a:pt x="1113576" y="497940"/>
                </a:lnTo>
                <a:lnTo>
                  <a:pt x="1201093" y="497940"/>
                </a:lnTo>
                <a:lnTo>
                  <a:pt x="1327842" y="473798"/>
                </a:lnTo>
                <a:lnTo>
                  <a:pt x="1234289" y="407405"/>
                </a:lnTo>
                <a:lnTo>
                  <a:pt x="1195058" y="277639"/>
                </a:lnTo>
                <a:lnTo>
                  <a:pt x="1140737" y="244443"/>
                </a:lnTo>
                <a:lnTo>
                  <a:pt x="1149790" y="190122"/>
                </a:lnTo>
                <a:lnTo>
                  <a:pt x="1071327" y="172015"/>
                </a:lnTo>
                <a:lnTo>
                  <a:pt x="1013988" y="132784"/>
                </a:lnTo>
                <a:lnTo>
                  <a:pt x="947596" y="87516"/>
                </a:lnTo>
                <a:lnTo>
                  <a:pt x="841972" y="75445"/>
                </a:lnTo>
                <a:lnTo>
                  <a:pt x="754456" y="27160"/>
                </a:lnTo>
                <a:lnTo>
                  <a:pt x="724277" y="36213"/>
                </a:lnTo>
                <a:lnTo>
                  <a:pt x="675992" y="51302"/>
                </a:lnTo>
                <a:lnTo>
                  <a:pt x="633743" y="105623"/>
                </a:lnTo>
                <a:lnTo>
                  <a:pt x="648832" y="159944"/>
                </a:lnTo>
                <a:lnTo>
                  <a:pt x="609600" y="199176"/>
                </a:lnTo>
                <a:lnTo>
                  <a:pt x="609600" y="199176"/>
                </a:lnTo>
                <a:lnTo>
                  <a:pt x="510012" y="196158"/>
                </a:lnTo>
                <a:lnTo>
                  <a:pt x="440602" y="126748"/>
                </a:lnTo>
                <a:lnTo>
                  <a:pt x="337996" y="156926"/>
                </a:lnTo>
                <a:lnTo>
                  <a:pt x="280658" y="147873"/>
                </a:lnTo>
                <a:lnTo>
                  <a:pt x="247462" y="66392"/>
                </a:lnTo>
                <a:lnTo>
                  <a:pt x="36214" y="0"/>
                </a:lnTo>
                <a:lnTo>
                  <a:pt x="21125" y="39231"/>
                </a:lnTo>
                <a:lnTo>
                  <a:pt x="87517" y="132784"/>
                </a:lnTo>
                <a:lnTo>
                  <a:pt x="117695" y="147873"/>
                </a:lnTo>
                <a:lnTo>
                  <a:pt x="120713" y="217283"/>
                </a:lnTo>
                <a:lnTo>
                  <a:pt x="72428" y="229354"/>
                </a:lnTo>
                <a:lnTo>
                  <a:pt x="45268" y="256514"/>
                </a:lnTo>
                <a:lnTo>
                  <a:pt x="0" y="337996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629150" y="1898650"/>
            <a:ext cx="265113" cy="425450"/>
          </a:xfrm>
          <a:custGeom>
            <a:avLst/>
            <a:gdLst>
              <a:gd name="connsiteX0" fmla="*/ 33196 w 265568"/>
              <a:gd name="connsiteY0" fmla="*/ 190123 h 425513"/>
              <a:gd name="connsiteX1" fmla="*/ 27160 w 265568"/>
              <a:gd name="connsiteY1" fmla="*/ 301782 h 425513"/>
              <a:gd name="connsiteX2" fmla="*/ 0 w 265568"/>
              <a:gd name="connsiteY2" fmla="*/ 337996 h 425513"/>
              <a:gd name="connsiteX3" fmla="*/ 51303 w 265568"/>
              <a:gd name="connsiteY3" fmla="*/ 425513 h 425513"/>
              <a:gd name="connsiteX4" fmla="*/ 51303 w 265568"/>
              <a:gd name="connsiteY4" fmla="*/ 356103 h 425513"/>
              <a:gd name="connsiteX5" fmla="*/ 81481 w 265568"/>
              <a:gd name="connsiteY5" fmla="*/ 392317 h 425513"/>
              <a:gd name="connsiteX6" fmla="*/ 132784 w 265568"/>
              <a:gd name="connsiteY6" fmla="*/ 292729 h 425513"/>
              <a:gd name="connsiteX7" fmla="*/ 153909 w 265568"/>
              <a:gd name="connsiteY7" fmla="*/ 205212 h 425513"/>
              <a:gd name="connsiteX8" fmla="*/ 162962 w 265568"/>
              <a:gd name="connsiteY8" fmla="*/ 229354 h 425513"/>
              <a:gd name="connsiteX9" fmla="*/ 165980 w 265568"/>
              <a:gd name="connsiteY9" fmla="*/ 241426 h 425513"/>
              <a:gd name="connsiteX10" fmla="*/ 181069 w 265568"/>
              <a:gd name="connsiteY10" fmla="*/ 319889 h 425513"/>
              <a:gd name="connsiteX11" fmla="*/ 265568 w 265568"/>
              <a:gd name="connsiteY11" fmla="*/ 253497 h 425513"/>
              <a:gd name="connsiteX12" fmla="*/ 193140 w 265568"/>
              <a:gd name="connsiteY12" fmla="*/ 0 h 425513"/>
              <a:gd name="connsiteX13" fmla="*/ 84499 w 265568"/>
              <a:gd name="connsiteY13" fmla="*/ 12071 h 425513"/>
              <a:gd name="connsiteX14" fmla="*/ 27160 w 265568"/>
              <a:gd name="connsiteY14" fmla="*/ 120713 h 425513"/>
              <a:gd name="connsiteX15" fmla="*/ 33196 w 265568"/>
              <a:gd name="connsiteY15" fmla="*/ 190123 h 42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5568" h="425513">
                <a:moveTo>
                  <a:pt x="33196" y="190123"/>
                </a:moveTo>
                <a:lnTo>
                  <a:pt x="27160" y="301782"/>
                </a:lnTo>
                <a:lnTo>
                  <a:pt x="0" y="337996"/>
                </a:lnTo>
                <a:lnTo>
                  <a:pt x="51303" y="425513"/>
                </a:lnTo>
                <a:lnTo>
                  <a:pt x="51303" y="356103"/>
                </a:lnTo>
                <a:lnTo>
                  <a:pt x="81481" y="392317"/>
                </a:lnTo>
                <a:lnTo>
                  <a:pt x="132784" y="292729"/>
                </a:lnTo>
                <a:lnTo>
                  <a:pt x="153909" y="205212"/>
                </a:lnTo>
                <a:cubicBezTo>
                  <a:pt x="156927" y="213259"/>
                  <a:pt x="160244" y="221200"/>
                  <a:pt x="162962" y="229354"/>
                </a:cubicBezTo>
                <a:cubicBezTo>
                  <a:pt x="164274" y="233289"/>
                  <a:pt x="165980" y="241426"/>
                  <a:pt x="165980" y="241426"/>
                </a:cubicBezTo>
                <a:lnTo>
                  <a:pt x="181069" y="319889"/>
                </a:lnTo>
                <a:lnTo>
                  <a:pt x="265568" y="253497"/>
                </a:lnTo>
                <a:lnTo>
                  <a:pt x="193140" y="0"/>
                </a:lnTo>
                <a:lnTo>
                  <a:pt x="84499" y="12071"/>
                </a:lnTo>
                <a:lnTo>
                  <a:pt x="27160" y="120713"/>
                </a:lnTo>
                <a:lnTo>
                  <a:pt x="33196" y="190123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719638" y="2109788"/>
            <a:ext cx="757237" cy="981075"/>
          </a:xfrm>
          <a:custGeom>
            <a:avLst/>
            <a:gdLst>
              <a:gd name="connsiteX0" fmla="*/ 156927 w 757474"/>
              <a:gd name="connsiteY0" fmla="*/ 54321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156927 w 757474"/>
              <a:gd name="connsiteY61" fmla="*/ 54321 h 980793"/>
              <a:gd name="connsiteX0" fmla="*/ 215227 w 757474"/>
              <a:gd name="connsiteY0" fmla="*/ 54321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215227 w 757474"/>
              <a:gd name="connsiteY61" fmla="*/ 54321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5569 w 757474"/>
              <a:gd name="connsiteY60" fmla="*/ 81482 h 980793"/>
              <a:gd name="connsiteX61" fmla="*/ 184542 w 757474"/>
              <a:gd name="connsiteY61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25679 w 757474"/>
              <a:gd name="connsiteY60" fmla="*/ 56934 h 980793"/>
              <a:gd name="connsiteX61" fmla="*/ 184542 w 757474"/>
              <a:gd name="connsiteY61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6369 w 757474"/>
              <a:gd name="connsiteY60" fmla="*/ 47668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66369 w 757474"/>
              <a:gd name="connsiteY60" fmla="*/ 87558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  <a:gd name="connsiteX0" fmla="*/ 184542 w 757474"/>
              <a:gd name="connsiteY0" fmla="*/ 63527 h 980793"/>
              <a:gd name="connsiteX1" fmla="*/ 211248 w 757474"/>
              <a:gd name="connsiteY1" fmla="*/ 123731 h 980793"/>
              <a:gd name="connsiteX2" fmla="*/ 214266 w 757474"/>
              <a:gd name="connsiteY2" fmla="*/ 165981 h 980793"/>
              <a:gd name="connsiteX3" fmla="*/ 153909 w 757474"/>
              <a:gd name="connsiteY3" fmla="*/ 205212 h 980793"/>
              <a:gd name="connsiteX4" fmla="*/ 147874 w 757474"/>
              <a:gd name="connsiteY4" fmla="*/ 238408 h 980793"/>
              <a:gd name="connsiteX5" fmla="*/ 156927 w 757474"/>
              <a:gd name="connsiteY5" fmla="*/ 253497 h 980793"/>
              <a:gd name="connsiteX6" fmla="*/ 223319 w 757474"/>
              <a:gd name="connsiteY6" fmla="*/ 199177 h 980793"/>
              <a:gd name="connsiteX7" fmla="*/ 190123 w 757474"/>
              <a:gd name="connsiteY7" fmla="*/ 262551 h 980793"/>
              <a:gd name="connsiteX8" fmla="*/ 175034 w 757474"/>
              <a:gd name="connsiteY8" fmla="*/ 277640 h 980793"/>
              <a:gd name="connsiteX9" fmla="*/ 178052 w 757474"/>
              <a:gd name="connsiteY9" fmla="*/ 304800 h 980793"/>
              <a:gd name="connsiteX10" fmla="*/ 138820 w 757474"/>
              <a:gd name="connsiteY10" fmla="*/ 322907 h 980793"/>
              <a:gd name="connsiteX11" fmla="*/ 117695 w 757474"/>
              <a:gd name="connsiteY11" fmla="*/ 316872 h 980793"/>
              <a:gd name="connsiteX12" fmla="*/ 96571 w 757474"/>
              <a:gd name="connsiteY12" fmla="*/ 331961 h 980793"/>
              <a:gd name="connsiteX13" fmla="*/ 126749 w 757474"/>
              <a:gd name="connsiteY13" fmla="*/ 419478 h 980793"/>
              <a:gd name="connsiteX14" fmla="*/ 63375 w 757474"/>
              <a:gd name="connsiteY14" fmla="*/ 334979 h 980793"/>
              <a:gd name="connsiteX15" fmla="*/ 48285 w 757474"/>
              <a:gd name="connsiteY15" fmla="*/ 519066 h 980793"/>
              <a:gd name="connsiteX16" fmla="*/ 123731 w 757474"/>
              <a:gd name="connsiteY16" fmla="*/ 534155 h 980793"/>
              <a:gd name="connsiteX17" fmla="*/ 313854 w 757474"/>
              <a:gd name="connsiteY17" fmla="*/ 503977 h 980793"/>
              <a:gd name="connsiteX18" fmla="*/ 147874 w 757474"/>
              <a:gd name="connsiteY18" fmla="*/ 558297 h 980793"/>
              <a:gd name="connsiteX19" fmla="*/ 57339 w 757474"/>
              <a:gd name="connsiteY19" fmla="*/ 612618 h 980793"/>
              <a:gd name="connsiteX20" fmla="*/ 0 w 757474"/>
              <a:gd name="connsiteY20" fmla="*/ 742385 h 980793"/>
              <a:gd name="connsiteX21" fmla="*/ 93553 w 757474"/>
              <a:gd name="connsiteY21" fmla="*/ 911383 h 980793"/>
              <a:gd name="connsiteX22" fmla="*/ 187105 w 757474"/>
              <a:gd name="connsiteY22" fmla="*/ 980793 h 980793"/>
              <a:gd name="connsiteX23" fmla="*/ 256515 w 757474"/>
              <a:gd name="connsiteY23" fmla="*/ 971739 h 980793"/>
              <a:gd name="connsiteX24" fmla="*/ 389299 w 757474"/>
              <a:gd name="connsiteY24" fmla="*/ 923454 h 980793"/>
              <a:gd name="connsiteX25" fmla="*/ 461727 w 757474"/>
              <a:gd name="connsiteY25" fmla="*/ 875169 h 980793"/>
              <a:gd name="connsiteX26" fmla="*/ 519066 w 757474"/>
              <a:gd name="connsiteY26" fmla="*/ 869133 h 980793"/>
              <a:gd name="connsiteX27" fmla="*/ 525101 w 757474"/>
              <a:gd name="connsiteY27" fmla="*/ 917418 h 980793"/>
              <a:gd name="connsiteX28" fmla="*/ 561315 w 757474"/>
              <a:gd name="connsiteY28" fmla="*/ 962686 h 980793"/>
              <a:gd name="connsiteX29" fmla="*/ 585458 w 757474"/>
              <a:gd name="connsiteY29" fmla="*/ 887240 h 980793"/>
              <a:gd name="connsiteX30" fmla="*/ 630725 w 757474"/>
              <a:gd name="connsiteY30" fmla="*/ 854044 h 980793"/>
              <a:gd name="connsiteX31" fmla="*/ 654868 w 757474"/>
              <a:gd name="connsiteY31" fmla="*/ 866115 h 980793"/>
              <a:gd name="connsiteX32" fmla="*/ 666939 w 757474"/>
              <a:gd name="connsiteY32" fmla="*/ 829901 h 980793"/>
              <a:gd name="connsiteX33" fmla="*/ 712206 w 757474"/>
              <a:gd name="connsiteY33" fmla="*/ 805759 h 980793"/>
              <a:gd name="connsiteX34" fmla="*/ 754456 w 757474"/>
              <a:gd name="connsiteY34" fmla="*/ 796705 h 980793"/>
              <a:gd name="connsiteX35" fmla="*/ 757474 w 757474"/>
              <a:gd name="connsiteY35" fmla="*/ 778598 h 980793"/>
              <a:gd name="connsiteX36" fmla="*/ 672975 w 757474"/>
              <a:gd name="connsiteY36" fmla="*/ 745402 h 980793"/>
              <a:gd name="connsiteX37" fmla="*/ 703153 w 757474"/>
              <a:gd name="connsiteY37" fmla="*/ 688064 h 980793"/>
              <a:gd name="connsiteX38" fmla="*/ 691081 w 757474"/>
              <a:gd name="connsiteY38" fmla="*/ 606583 h 980793"/>
              <a:gd name="connsiteX39" fmla="*/ 642796 w 757474"/>
              <a:gd name="connsiteY39" fmla="*/ 609600 h 980793"/>
              <a:gd name="connsiteX40" fmla="*/ 609600 w 757474"/>
              <a:gd name="connsiteY40" fmla="*/ 573387 h 980793"/>
              <a:gd name="connsiteX41" fmla="*/ 639778 w 757474"/>
              <a:gd name="connsiteY41" fmla="*/ 513030 h 980793"/>
              <a:gd name="connsiteX42" fmla="*/ 648832 w 757474"/>
              <a:gd name="connsiteY42" fmla="*/ 464745 h 980793"/>
              <a:gd name="connsiteX43" fmla="*/ 709188 w 757474"/>
              <a:gd name="connsiteY43" fmla="*/ 440602 h 980793"/>
              <a:gd name="connsiteX44" fmla="*/ 657885 w 757474"/>
              <a:gd name="connsiteY44" fmla="*/ 377228 h 980793"/>
              <a:gd name="connsiteX45" fmla="*/ 570369 w 757474"/>
              <a:gd name="connsiteY45" fmla="*/ 395335 h 980793"/>
              <a:gd name="connsiteX46" fmla="*/ 525101 w 757474"/>
              <a:gd name="connsiteY46" fmla="*/ 371193 h 980793"/>
              <a:gd name="connsiteX47" fmla="*/ 464745 w 757474"/>
              <a:gd name="connsiteY47" fmla="*/ 380246 h 980793"/>
              <a:gd name="connsiteX48" fmla="*/ 449656 w 757474"/>
              <a:gd name="connsiteY48" fmla="*/ 425513 h 980793"/>
              <a:gd name="connsiteX49" fmla="*/ 407406 w 757474"/>
              <a:gd name="connsiteY49" fmla="*/ 395335 h 980793"/>
              <a:gd name="connsiteX50" fmla="*/ 383264 w 757474"/>
              <a:gd name="connsiteY50" fmla="*/ 383264 h 980793"/>
              <a:gd name="connsiteX51" fmla="*/ 392317 w 757474"/>
              <a:gd name="connsiteY51" fmla="*/ 334979 h 980793"/>
              <a:gd name="connsiteX52" fmla="*/ 316872 w 757474"/>
              <a:gd name="connsiteY52" fmla="*/ 344032 h 980793"/>
              <a:gd name="connsiteX53" fmla="*/ 316872 w 757474"/>
              <a:gd name="connsiteY53" fmla="*/ 319890 h 980793"/>
              <a:gd name="connsiteX54" fmla="*/ 374210 w 757474"/>
              <a:gd name="connsiteY54" fmla="*/ 295747 h 980793"/>
              <a:gd name="connsiteX55" fmla="*/ 356103 w 757474"/>
              <a:gd name="connsiteY55" fmla="*/ 256515 h 980793"/>
              <a:gd name="connsiteX56" fmla="*/ 413442 w 757474"/>
              <a:gd name="connsiteY56" fmla="*/ 223319 h 980793"/>
              <a:gd name="connsiteX57" fmla="*/ 428531 w 757474"/>
              <a:gd name="connsiteY57" fmla="*/ 168998 h 980793"/>
              <a:gd name="connsiteX58" fmla="*/ 362139 w 757474"/>
              <a:gd name="connsiteY58" fmla="*/ 111660 h 980793"/>
              <a:gd name="connsiteX59" fmla="*/ 437584 w 757474"/>
              <a:gd name="connsiteY59" fmla="*/ 0 h 980793"/>
              <a:gd name="connsiteX60" fmla="*/ 281711 w 757474"/>
              <a:gd name="connsiteY60" fmla="*/ 66079 h 980793"/>
              <a:gd name="connsiteX61" fmla="*/ 225679 w 757474"/>
              <a:gd name="connsiteY61" fmla="*/ 56934 h 980793"/>
              <a:gd name="connsiteX62" fmla="*/ 184542 w 757474"/>
              <a:gd name="connsiteY62" fmla="*/ 63527 h 98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757474" h="980793">
                <a:moveTo>
                  <a:pt x="184542" y="63527"/>
                </a:moveTo>
                <a:lnTo>
                  <a:pt x="211248" y="123731"/>
                </a:lnTo>
                <a:lnTo>
                  <a:pt x="214266" y="165981"/>
                </a:lnTo>
                <a:lnTo>
                  <a:pt x="153909" y="205212"/>
                </a:lnTo>
                <a:lnTo>
                  <a:pt x="147874" y="238408"/>
                </a:lnTo>
                <a:lnTo>
                  <a:pt x="156927" y="253497"/>
                </a:lnTo>
                <a:lnTo>
                  <a:pt x="223319" y="199177"/>
                </a:lnTo>
                <a:lnTo>
                  <a:pt x="190123" y="262551"/>
                </a:lnTo>
                <a:lnTo>
                  <a:pt x="175034" y="277640"/>
                </a:lnTo>
                <a:lnTo>
                  <a:pt x="178052" y="304800"/>
                </a:lnTo>
                <a:lnTo>
                  <a:pt x="138820" y="322907"/>
                </a:lnTo>
                <a:lnTo>
                  <a:pt x="117695" y="316872"/>
                </a:lnTo>
                <a:lnTo>
                  <a:pt x="96571" y="331961"/>
                </a:lnTo>
                <a:lnTo>
                  <a:pt x="126749" y="419478"/>
                </a:lnTo>
                <a:lnTo>
                  <a:pt x="63375" y="334979"/>
                </a:lnTo>
                <a:lnTo>
                  <a:pt x="48285" y="519066"/>
                </a:lnTo>
                <a:lnTo>
                  <a:pt x="123731" y="534155"/>
                </a:lnTo>
                <a:lnTo>
                  <a:pt x="313854" y="503977"/>
                </a:lnTo>
                <a:lnTo>
                  <a:pt x="147874" y="558297"/>
                </a:lnTo>
                <a:lnTo>
                  <a:pt x="57339" y="612618"/>
                </a:lnTo>
                <a:lnTo>
                  <a:pt x="0" y="742385"/>
                </a:lnTo>
                <a:lnTo>
                  <a:pt x="93553" y="911383"/>
                </a:lnTo>
                <a:lnTo>
                  <a:pt x="187105" y="980793"/>
                </a:lnTo>
                <a:lnTo>
                  <a:pt x="256515" y="971739"/>
                </a:lnTo>
                <a:lnTo>
                  <a:pt x="389299" y="923454"/>
                </a:lnTo>
                <a:lnTo>
                  <a:pt x="461727" y="875169"/>
                </a:lnTo>
                <a:lnTo>
                  <a:pt x="519066" y="869133"/>
                </a:lnTo>
                <a:lnTo>
                  <a:pt x="525101" y="917418"/>
                </a:lnTo>
                <a:lnTo>
                  <a:pt x="561315" y="962686"/>
                </a:lnTo>
                <a:lnTo>
                  <a:pt x="585458" y="887240"/>
                </a:lnTo>
                <a:lnTo>
                  <a:pt x="630725" y="854044"/>
                </a:lnTo>
                <a:lnTo>
                  <a:pt x="654868" y="866115"/>
                </a:lnTo>
                <a:lnTo>
                  <a:pt x="666939" y="829901"/>
                </a:lnTo>
                <a:lnTo>
                  <a:pt x="712206" y="805759"/>
                </a:lnTo>
                <a:lnTo>
                  <a:pt x="754456" y="796705"/>
                </a:lnTo>
                <a:lnTo>
                  <a:pt x="757474" y="778598"/>
                </a:lnTo>
                <a:lnTo>
                  <a:pt x="672975" y="745402"/>
                </a:lnTo>
                <a:lnTo>
                  <a:pt x="703153" y="688064"/>
                </a:lnTo>
                <a:lnTo>
                  <a:pt x="691081" y="606583"/>
                </a:lnTo>
                <a:lnTo>
                  <a:pt x="642796" y="609600"/>
                </a:lnTo>
                <a:lnTo>
                  <a:pt x="609600" y="573387"/>
                </a:lnTo>
                <a:lnTo>
                  <a:pt x="639778" y="513030"/>
                </a:lnTo>
                <a:lnTo>
                  <a:pt x="648832" y="464745"/>
                </a:lnTo>
                <a:lnTo>
                  <a:pt x="709188" y="440602"/>
                </a:lnTo>
                <a:lnTo>
                  <a:pt x="657885" y="377228"/>
                </a:lnTo>
                <a:lnTo>
                  <a:pt x="570369" y="395335"/>
                </a:lnTo>
                <a:lnTo>
                  <a:pt x="525101" y="371193"/>
                </a:lnTo>
                <a:lnTo>
                  <a:pt x="464745" y="380246"/>
                </a:lnTo>
                <a:lnTo>
                  <a:pt x="449656" y="425513"/>
                </a:lnTo>
                <a:lnTo>
                  <a:pt x="407406" y="395335"/>
                </a:lnTo>
                <a:lnTo>
                  <a:pt x="383264" y="383264"/>
                </a:lnTo>
                <a:lnTo>
                  <a:pt x="392317" y="334979"/>
                </a:lnTo>
                <a:lnTo>
                  <a:pt x="316872" y="344032"/>
                </a:lnTo>
                <a:lnTo>
                  <a:pt x="316872" y="319890"/>
                </a:lnTo>
                <a:lnTo>
                  <a:pt x="374210" y="295747"/>
                </a:lnTo>
                <a:lnTo>
                  <a:pt x="356103" y="256515"/>
                </a:lnTo>
                <a:lnTo>
                  <a:pt x="413442" y="223319"/>
                </a:lnTo>
                <a:lnTo>
                  <a:pt x="428531" y="168998"/>
                </a:lnTo>
                <a:lnTo>
                  <a:pt x="362139" y="111660"/>
                </a:lnTo>
                <a:lnTo>
                  <a:pt x="437584" y="0"/>
                </a:lnTo>
                <a:lnTo>
                  <a:pt x="281711" y="66079"/>
                </a:lnTo>
                <a:lnTo>
                  <a:pt x="225679" y="56934"/>
                </a:lnTo>
                <a:lnTo>
                  <a:pt x="184542" y="63527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027613" y="1933575"/>
            <a:ext cx="1249362" cy="1198563"/>
          </a:xfrm>
          <a:custGeom>
            <a:avLst/>
            <a:gdLst>
              <a:gd name="connsiteX0" fmla="*/ 437584 w 1243342"/>
              <a:gd name="connsiteY0" fmla="*/ 947596 h 1189022"/>
              <a:gd name="connsiteX1" fmla="*/ 488887 w 1243342"/>
              <a:gd name="connsiteY1" fmla="*/ 926472 h 1189022"/>
              <a:gd name="connsiteX2" fmla="*/ 537172 w 1243342"/>
              <a:gd name="connsiteY2" fmla="*/ 983810 h 1189022"/>
              <a:gd name="connsiteX3" fmla="*/ 621671 w 1243342"/>
              <a:gd name="connsiteY3" fmla="*/ 1074345 h 1189022"/>
              <a:gd name="connsiteX4" fmla="*/ 657885 w 1243342"/>
              <a:gd name="connsiteY4" fmla="*/ 1134701 h 1189022"/>
              <a:gd name="connsiteX5" fmla="*/ 648831 w 1243342"/>
              <a:gd name="connsiteY5" fmla="*/ 1170915 h 1189022"/>
              <a:gd name="connsiteX6" fmla="*/ 712206 w 1243342"/>
              <a:gd name="connsiteY6" fmla="*/ 1189022 h 1189022"/>
              <a:gd name="connsiteX7" fmla="*/ 760491 w 1243342"/>
              <a:gd name="connsiteY7" fmla="*/ 1164879 h 1189022"/>
              <a:gd name="connsiteX8" fmla="*/ 775580 w 1243342"/>
              <a:gd name="connsiteY8" fmla="*/ 1137719 h 1189022"/>
              <a:gd name="connsiteX9" fmla="*/ 775580 w 1243342"/>
              <a:gd name="connsiteY9" fmla="*/ 1137719 h 1189022"/>
              <a:gd name="connsiteX10" fmla="*/ 863097 w 1243342"/>
              <a:gd name="connsiteY10" fmla="*/ 1152808 h 1189022"/>
              <a:gd name="connsiteX11" fmla="*/ 878186 w 1243342"/>
              <a:gd name="connsiteY11" fmla="*/ 1182986 h 1189022"/>
              <a:gd name="connsiteX12" fmla="*/ 950614 w 1243342"/>
              <a:gd name="connsiteY12" fmla="*/ 1179969 h 1189022"/>
              <a:gd name="connsiteX13" fmla="*/ 962685 w 1243342"/>
              <a:gd name="connsiteY13" fmla="*/ 1101505 h 1189022"/>
              <a:gd name="connsiteX14" fmla="*/ 1023041 w 1243342"/>
              <a:gd name="connsiteY14" fmla="*/ 1044167 h 1189022"/>
              <a:gd name="connsiteX15" fmla="*/ 992863 w 1243342"/>
              <a:gd name="connsiteY15" fmla="*/ 1010971 h 1189022"/>
              <a:gd name="connsiteX16" fmla="*/ 1050202 w 1243342"/>
              <a:gd name="connsiteY16" fmla="*/ 1035113 h 1189022"/>
              <a:gd name="connsiteX17" fmla="*/ 1050202 w 1243342"/>
              <a:gd name="connsiteY17" fmla="*/ 974757 h 1189022"/>
              <a:gd name="connsiteX18" fmla="*/ 1086416 w 1243342"/>
              <a:gd name="connsiteY18" fmla="*/ 944578 h 1189022"/>
              <a:gd name="connsiteX19" fmla="*/ 1116594 w 1243342"/>
              <a:gd name="connsiteY19" fmla="*/ 926472 h 1189022"/>
              <a:gd name="connsiteX20" fmla="*/ 1101505 w 1243342"/>
              <a:gd name="connsiteY20" fmla="*/ 890258 h 1189022"/>
              <a:gd name="connsiteX21" fmla="*/ 1137719 w 1243342"/>
              <a:gd name="connsiteY21" fmla="*/ 863097 h 1189022"/>
              <a:gd name="connsiteX22" fmla="*/ 1134701 w 1243342"/>
              <a:gd name="connsiteY22" fmla="*/ 817830 h 1189022"/>
              <a:gd name="connsiteX23" fmla="*/ 1192039 w 1243342"/>
              <a:gd name="connsiteY23" fmla="*/ 805759 h 1189022"/>
              <a:gd name="connsiteX24" fmla="*/ 1243342 w 1243342"/>
              <a:gd name="connsiteY24" fmla="*/ 757473 h 1189022"/>
              <a:gd name="connsiteX25" fmla="*/ 1222218 w 1243342"/>
              <a:gd name="connsiteY25" fmla="*/ 739367 h 1189022"/>
              <a:gd name="connsiteX26" fmla="*/ 1195057 w 1243342"/>
              <a:gd name="connsiteY26" fmla="*/ 751438 h 1189022"/>
              <a:gd name="connsiteX27" fmla="*/ 1149790 w 1243342"/>
              <a:gd name="connsiteY27" fmla="*/ 769545 h 1189022"/>
              <a:gd name="connsiteX28" fmla="*/ 1146772 w 1243342"/>
              <a:gd name="connsiteY28" fmla="*/ 721260 h 1189022"/>
              <a:gd name="connsiteX29" fmla="*/ 1071326 w 1243342"/>
              <a:gd name="connsiteY29" fmla="*/ 706171 h 1189022"/>
              <a:gd name="connsiteX30" fmla="*/ 1026059 w 1243342"/>
              <a:gd name="connsiteY30" fmla="*/ 679010 h 1189022"/>
              <a:gd name="connsiteX31" fmla="*/ 989845 w 1243342"/>
              <a:gd name="connsiteY31" fmla="*/ 639778 h 1189022"/>
              <a:gd name="connsiteX32" fmla="*/ 974756 w 1243342"/>
              <a:gd name="connsiteY32" fmla="*/ 591493 h 1189022"/>
              <a:gd name="connsiteX33" fmla="*/ 989845 w 1243342"/>
              <a:gd name="connsiteY33" fmla="*/ 488887 h 1189022"/>
              <a:gd name="connsiteX34" fmla="*/ 956649 w 1243342"/>
              <a:gd name="connsiteY34" fmla="*/ 449656 h 1189022"/>
              <a:gd name="connsiteX35" fmla="*/ 724277 w 1243342"/>
              <a:gd name="connsiteY35" fmla="*/ 268586 h 1189022"/>
              <a:gd name="connsiteX36" fmla="*/ 736348 w 1243342"/>
              <a:gd name="connsiteY36" fmla="*/ 232373 h 1189022"/>
              <a:gd name="connsiteX37" fmla="*/ 675992 w 1243342"/>
              <a:gd name="connsiteY37" fmla="*/ 199176 h 1189022"/>
              <a:gd name="connsiteX38" fmla="*/ 552261 w 1243342"/>
              <a:gd name="connsiteY38" fmla="*/ 250479 h 1189022"/>
              <a:gd name="connsiteX39" fmla="*/ 482851 w 1243342"/>
              <a:gd name="connsiteY39" fmla="*/ 214266 h 1189022"/>
              <a:gd name="connsiteX40" fmla="*/ 410423 w 1243342"/>
              <a:gd name="connsiteY40" fmla="*/ 235390 h 1189022"/>
              <a:gd name="connsiteX41" fmla="*/ 277639 w 1243342"/>
              <a:gd name="connsiteY41" fmla="*/ 162963 h 1189022"/>
              <a:gd name="connsiteX42" fmla="*/ 247461 w 1243342"/>
              <a:gd name="connsiteY42" fmla="*/ 190123 h 1189022"/>
              <a:gd name="connsiteX43" fmla="*/ 214265 w 1243342"/>
              <a:gd name="connsiteY43" fmla="*/ 156927 h 1189022"/>
              <a:gd name="connsiteX44" fmla="*/ 165980 w 1243342"/>
              <a:gd name="connsiteY44" fmla="*/ 48285 h 1189022"/>
              <a:gd name="connsiteX45" fmla="*/ 105623 w 1243342"/>
              <a:gd name="connsiteY45" fmla="*/ 30178 h 1189022"/>
              <a:gd name="connsiteX46" fmla="*/ 54321 w 1243342"/>
              <a:gd name="connsiteY46" fmla="*/ 0 h 1189022"/>
              <a:gd name="connsiteX47" fmla="*/ 36214 w 1243342"/>
              <a:gd name="connsiteY47" fmla="*/ 0 h 1189022"/>
              <a:gd name="connsiteX48" fmla="*/ 54321 w 1243342"/>
              <a:gd name="connsiteY48" fmla="*/ 99588 h 1189022"/>
              <a:gd name="connsiteX49" fmla="*/ 114677 w 1243342"/>
              <a:gd name="connsiteY49" fmla="*/ 175034 h 1189022"/>
              <a:gd name="connsiteX50" fmla="*/ 48285 w 1243342"/>
              <a:gd name="connsiteY50" fmla="*/ 280658 h 1189022"/>
              <a:gd name="connsiteX51" fmla="*/ 114677 w 1243342"/>
              <a:gd name="connsiteY51" fmla="*/ 341014 h 1189022"/>
              <a:gd name="connsiteX52" fmla="*/ 99588 w 1243342"/>
              <a:gd name="connsiteY52" fmla="*/ 392317 h 1189022"/>
              <a:gd name="connsiteX53" fmla="*/ 42249 w 1243342"/>
              <a:gd name="connsiteY53" fmla="*/ 425513 h 1189022"/>
              <a:gd name="connsiteX54" fmla="*/ 57338 w 1243342"/>
              <a:gd name="connsiteY54" fmla="*/ 464745 h 1189022"/>
              <a:gd name="connsiteX55" fmla="*/ 0 w 1243342"/>
              <a:gd name="connsiteY55" fmla="*/ 488887 h 1189022"/>
              <a:gd name="connsiteX56" fmla="*/ 0 w 1243342"/>
              <a:gd name="connsiteY56" fmla="*/ 488887 h 1189022"/>
              <a:gd name="connsiteX57" fmla="*/ 72427 w 1243342"/>
              <a:gd name="connsiteY57" fmla="*/ 506994 h 1189022"/>
              <a:gd name="connsiteX58" fmla="*/ 60356 w 1243342"/>
              <a:gd name="connsiteY58" fmla="*/ 558297 h 1189022"/>
              <a:gd name="connsiteX59" fmla="*/ 150891 w 1243342"/>
              <a:gd name="connsiteY59" fmla="*/ 591493 h 1189022"/>
              <a:gd name="connsiteX60" fmla="*/ 159944 w 1243342"/>
              <a:gd name="connsiteY60" fmla="*/ 540190 h 1189022"/>
              <a:gd name="connsiteX61" fmla="*/ 226336 w 1243342"/>
              <a:gd name="connsiteY61" fmla="*/ 540190 h 1189022"/>
              <a:gd name="connsiteX62" fmla="*/ 268586 w 1243342"/>
              <a:gd name="connsiteY62" fmla="*/ 555279 h 1189022"/>
              <a:gd name="connsiteX63" fmla="*/ 331960 w 1243342"/>
              <a:gd name="connsiteY63" fmla="*/ 552262 h 1189022"/>
              <a:gd name="connsiteX64" fmla="*/ 395334 w 1243342"/>
              <a:gd name="connsiteY64" fmla="*/ 612618 h 1189022"/>
              <a:gd name="connsiteX65" fmla="*/ 347049 w 1243342"/>
              <a:gd name="connsiteY65" fmla="*/ 633743 h 1189022"/>
              <a:gd name="connsiteX66" fmla="*/ 301782 w 1243342"/>
              <a:gd name="connsiteY66" fmla="*/ 736349 h 1189022"/>
              <a:gd name="connsiteX67" fmla="*/ 325924 w 1243342"/>
              <a:gd name="connsiteY67" fmla="*/ 772563 h 1189022"/>
              <a:gd name="connsiteX68" fmla="*/ 389299 w 1243342"/>
              <a:gd name="connsiteY68" fmla="*/ 775580 h 1189022"/>
              <a:gd name="connsiteX69" fmla="*/ 392317 w 1243342"/>
              <a:gd name="connsiteY69" fmla="*/ 851026 h 1189022"/>
              <a:gd name="connsiteX70" fmla="*/ 353085 w 1243342"/>
              <a:gd name="connsiteY70" fmla="*/ 902329 h 1189022"/>
              <a:gd name="connsiteX71" fmla="*/ 437584 w 1243342"/>
              <a:gd name="connsiteY71" fmla="*/ 947596 h 1189022"/>
              <a:gd name="connsiteX0" fmla="*/ 443504 w 1249262"/>
              <a:gd name="connsiteY0" fmla="*/ 947596 h 1189022"/>
              <a:gd name="connsiteX1" fmla="*/ 494807 w 1249262"/>
              <a:gd name="connsiteY1" fmla="*/ 926472 h 1189022"/>
              <a:gd name="connsiteX2" fmla="*/ 543092 w 1249262"/>
              <a:gd name="connsiteY2" fmla="*/ 983810 h 1189022"/>
              <a:gd name="connsiteX3" fmla="*/ 627591 w 1249262"/>
              <a:gd name="connsiteY3" fmla="*/ 1074345 h 1189022"/>
              <a:gd name="connsiteX4" fmla="*/ 663805 w 1249262"/>
              <a:gd name="connsiteY4" fmla="*/ 1134701 h 1189022"/>
              <a:gd name="connsiteX5" fmla="*/ 654751 w 1249262"/>
              <a:gd name="connsiteY5" fmla="*/ 1170915 h 1189022"/>
              <a:gd name="connsiteX6" fmla="*/ 718126 w 1249262"/>
              <a:gd name="connsiteY6" fmla="*/ 1189022 h 1189022"/>
              <a:gd name="connsiteX7" fmla="*/ 766411 w 1249262"/>
              <a:gd name="connsiteY7" fmla="*/ 1164879 h 1189022"/>
              <a:gd name="connsiteX8" fmla="*/ 781500 w 1249262"/>
              <a:gd name="connsiteY8" fmla="*/ 1137719 h 1189022"/>
              <a:gd name="connsiteX9" fmla="*/ 781500 w 1249262"/>
              <a:gd name="connsiteY9" fmla="*/ 1137719 h 1189022"/>
              <a:gd name="connsiteX10" fmla="*/ 869017 w 1249262"/>
              <a:gd name="connsiteY10" fmla="*/ 1152808 h 1189022"/>
              <a:gd name="connsiteX11" fmla="*/ 884106 w 1249262"/>
              <a:gd name="connsiteY11" fmla="*/ 1182986 h 1189022"/>
              <a:gd name="connsiteX12" fmla="*/ 956534 w 1249262"/>
              <a:gd name="connsiteY12" fmla="*/ 1179969 h 1189022"/>
              <a:gd name="connsiteX13" fmla="*/ 968605 w 1249262"/>
              <a:gd name="connsiteY13" fmla="*/ 1101505 h 1189022"/>
              <a:gd name="connsiteX14" fmla="*/ 1028961 w 1249262"/>
              <a:gd name="connsiteY14" fmla="*/ 1044167 h 1189022"/>
              <a:gd name="connsiteX15" fmla="*/ 998783 w 1249262"/>
              <a:gd name="connsiteY15" fmla="*/ 1010971 h 1189022"/>
              <a:gd name="connsiteX16" fmla="*/ 1056122 w 1249262"/>
              <a:gd name="connsiteY16" fmla="*/ 1035113 h 1189022"/>
              <a:gd name="connsiteX17" fmla="*/ 1056122 w 1249262"/>
              <a:gd name="connsiteY17" fmla="*/ 974757 h 1189022"/>
              <a:gd name="connsiteX18" fmla="*/ 1092336 w 1249262"/>
              <a:gd name="connsiteY18" fmla="*/ 944578 h 1189022"/>
              <a:gd name="connsiteX19" fmla="*/ 1122514 w 1249262"/>
              <a:gd name="connsiteY19" fmla="*/ 926472 h 1189022"/>
              <a:gd name="connsiteX20" fmla="*/ 1107425 w 1249262"/>
              <a:gd name="connsiteY20" fmla="*/ 890258 h 1189022"/>
              <a:gd name="connsiteX21" fmla="*/ 1143639 w 1249262"/>
              <a:gd name="connsiteY21" fmla="*/ 863097 h 1189022"/>
              <a:gd name="connsiteX22" fmla="*/ 1140621 w 1249262"/>
              <a:gd name="connsiteY22" fmla="*/ 817830 h 1189022"/>
              <a:gd name="connsiteX23" fmla="*/ 1197959 w 1249262"/>
              <a:gd name="connsiteY23" fmla="*/ 805759 h 1189022"/>
              <a:gd name="connsiteX24" fmla="*/ 1249262 w 1249262"/>
              <a:gd name="connsiteY24" fmla="*/ 757473 h 1189022"/>
              <a:gd name="connsiteX25" fmla="*/ 1228138 w 1249262"/>
              <a:gd name="connsiteY25" fmla="*/ 739367 h 1189022"/>
              <a:gd name="connsiteX26" fmla="*/ 1200977 w 1249262"/>
              <a:gd name="connsiteY26" fmla="*/ 751438 h 1189022"/>
              <a:gd name="connsiteX27" fmla="*/ 1155710 w 1249262"/>
              <a:gd name="connsiteY27" fmla="*/ 769545 h 1189022"/>
              <a:gd name="connsiteX28" fmla="*/ 1152692 w 1249262"/>
              <a:gd name="connsiteY28" fmla="*/ 721260 h 1189022"/>
              <a:gd name="connsiteX29" fmla="*/ 1077246 w 1249262"/>
              <a:gd name="connsiteY29" fmla="*/ 706171 h 1189022"/>
              <a:gd name="connsiteX30" fmla="*/ 1031979 w 1249262"/>
              <a:gd name="connsiteY30" fmla="*/ 679010 h 1189022"/>
              <a:gd name="connsiteX31" fmla="*/ 995765 w 1249262"/>
              <a:gd name="connsiteY31" fmla="*/ 639778 h 1189022"/>
              <a:gd name="connsiteX32" fmla="*/ 980676 w 1249262"/>
              <a:gd name="connsiteY32" fmla="*/ 591493 h 1189022"/>
              <a:gd name="connsiteX33" fmla="*/ 995765 w 1249262"/>
              <a:gd name="connsiteY33" fmla="*/ 488887 h 1189022"/>
              <a:gd name="connsiteX34" fmla="*/ 962569 w 1249262"/>
              <a:gd name="connsiteY34" fmla="*/ 449656 h 1189022"/>
              <a:gd name="connsiteX35" fmla="*/ 730197 w 1249262"/>
              <a:gd name="connsiteY35" fmla="*/ 268586 h 1189022"/>
              <a:gd name="connsiteX36" fmla="*/ 742268 w 1249262"/>
              <a:gd name="connsiteY36" fmla="*/ 232373 h 1189022"/>
              <a:gd name="connsiteX37" fmla="*/ 681912 w 1249262"/>
              <a:gd name="connsiteY37" fmla="*/ 199176 h 1189022"/>
              <a:gd name="connsiteX38" fmla="*/ 558181 w 1249262"/>
              <a:gd name="connsiteY38" fmla="*/ 250479 h 1189022"/>
              <a:gd name="connsiteX39" fmla="*/ 488771 w 1249262"/>
              <a:gd name="connsiteY39" fmla="*/ 214266 h 1189022"/>
              <a:gd name="connsiteX40" fmla="*/ 416343 w 1249262"/>
              <a:gd name="connsiteY40" fmla="*/ 235390 h 1189022"/>
              <a:gd name="connsiteX41" fmla="*/ 283559 w 1249262"/>
              <a:gd name="connsiteY41" fmla="*/ 162963 h 1189022"/>
              <a:gd name="connsiteX42" fmla="*/ 253381 w 1249262"/>
              <a:gd name="connsiteY42" fmla="*/ 190123 h 1189022"/>
              <a:gd name="connsiteX43" fmla="*/ 220185 w 1249262"/>
              <a:gd name="connsiteY43" fmla="*/ 156927 h 1189022"/>
              <a:gd name="connsiteX44" fmla="*/ 171900 w 1249262"/>
              <a:gd name="connsiteY44" fmla="*/ 48285 h 1189022"/>
              <a:gd name="connsiteX45" fmla="*/ 111543 w 1249262"/>
              <a:gd name="connsiteY45" fmla="*/ 30178 h 1189022"/>
              <a:gd name="connsiteX46" fmla="*/ 60241 w 1249262"/>
              <a:gd name="connsiteY46" fmla="*/ 0 h 1189022"/>
              <a:gd name="connsiteX47" fmla="*/ 42134 w 1249262"/>
              <a:gd name="connsiteY47" fmla="*/ 0 h 1189022"/>
              <a:gd name="connsiteX48" fmla="*/ 60241 w 1249262"/>
              <a:gd name="connsiteY48" fmla="*/ 99588 h 1189022"/>
              <a:gd name="connsiteX49" fmla="*/ 120597 w 1249262"/>
              <a:gd name="connsiteY49" fmla="*/ 175034 h 1189022"/>
              <a:gd name="connsiteX50" fmla="*/ 54205 w 1249262"/>
              <a:gd name="connsiteY50" fmla="*/ 280658 h 1189022"/>
              <a:gd name="connsiteX51" fmla="*/ 120597 w 1249262"/>
              <a:gd name="connsiteY51" fmla="*/ 341014 h 1189022"/>
              <a:gd name="connsiteX52" fmla="*/ 105508 w 1249262"/>
              <a:gd name="connsiteY52" fmla="*/ 392317 h 1189022"/>
              <a:gd name="connsiteX53" fmla="*/ 48169 w 1249262"/>
              <a:gd name="connsiteY53" fmla="*/ 425513 h 1189022"/>
              <a:gd name="connsiteX54" fmla="*/ 63258 w 1249262"/>
              <a:gd name="connsiteY54" fmla="*/ 464745 h 1189022"/>
              <a:gd name="connsiteX55" fmla="*/ 5920 w 1249262"/>
              <a:gd name="connsiteY55" fmla="*/ 488887 h 1189022"/>
              <a:gd name="connsiteX56" fmla="*/ 0 w 1249262"/>
              <a:gd name="connsiteY56" fmla="*/ 509595 h 1189022"/>
              <a:gd name="connsiteX57" fmla="*/ 78347 w 1249262"/>
              <a:gd name="connsiteY57" fmla="*/ 506994 h 1189022"/>
              <a:gd name="connsiteX58" fmla="*/ 66276 w 1249262"/>
              <a:gd name="connsiteY58" fmla="*/ 558297 h 1189022"/>
              <a:gd name="connsiteX59" fmla="*/ 156811 w 1249262"/>
              <a:gd name="connsiteY59" fmla="*/ 591493 h 1189022"/>
              <a:gd name="connsiteX60" fmla="*/ 165864 w 1249262"/>
              <a:gd name="connsiteY60" fmla="*/ 540190 h 1189022"/>
              <a:gd name="connsiteX61" fmla="*/ 232256 w 1249262"/>
              <a:gd name="connsiteY61" fmla="*/ 540190 h 1189022"/>
              <a:gd name="connsiteX62" fmla="*/ 274506 w 1249262"/>
              <a:gd name="connsiteY62" fmla="*/ 555279 h 1189022"/>
              <a:gd name="connsiteX63" fmla="*/ 337880 w 1249262"/>
              <a:gd name="connsiteY63" fmla="*/ 552262 h 1189022"/>
              <a:gd name="connsiteX64" fmla="*/ 401254 w 1249262"/>
              <a:gd name="connsiteY64" fmla="*/ 612618 h 1189022"/>
              <a:gd name="connsiteX65" fmla="*/ 352969 w 1249262"/>
              <a:gd name="connsiteY65" fmla="*/ 633743 h 1189022"/>
              <a:gd name="connsiteX66" fmla="*/ 307702 w 1249262"/>
              <a:gd name="connsiteY66" fmla="*/ 736349 h 1189022"/>
              <a:gd name="connsiteX67" fmla="*/ 331844 w 1249262"/>
              <a:gd name="connsiteY67" fmla="*/ 772563 h 1189022"/>
              <a:gd name="connsiteX68" fmla="*/ 395219 w 1249262"/>
              <a:gd name="connsiteY68" fmla="*/ 775580 h 1189022"/>
              <a:gd name="connsiteX69" fmla="*/ 398237 w 1249262"/>
              <a:gd name="connsiteY69" fmla="*/ 851026 h 1189022"/>
              <a:gd name="connsiteX70" fmla="*/ 359005 w 1249262"/>
              <a:gd name="connsiteY70" fmla="*/ 902329 h 1189022"/>
              <a:gd name="connsiteX71" fmla="*/ 443504 w 1249262"/>
              <a:gd name="connsiteY71" fmla="*/ 947596 h 1189022"/>
              <a:gd name="connsiteX0" fmla="*/ 443504 w 1249262"/>
              <a:gd name="connsiteY0" fmla="*/ 956473 h 1197899"/>
              <a:gd name="connsiteX1" fmla="*/ 494807 w 1249262"/>
              <a:gd name="connsiteY1" fmla="*/ 935349 h 1197899"/>
              <a:gd name="connsiteX2" fmla="*/ 543092 w 1249262"/>
              <a:gd name="connsiteY2" fmla="*/ 992687 h 1197899"/>
              <a:gd name="connsiteX3" fmla="*/ 627591 w 1249262"/>
              <a:gd name="connsiteY3" fmla="*/ 1083222 h 1197899"/>
              <a:gd name="connsiteX4" fmla="*/ 663805 w 1249262"/>
              <a:gd name="connsiteY4" fmla="*/ 1143578 h 1197899"/>
              <a:gd name="connsiteX5" fmla="*/ 654751 w 1249262"/>
              <a:gd name="connsiteY5" fmla="*/ 1179792 h 1197899"/>
              <a:gd name="connsiteX6" fmla="*/ 718126 w 1249262"/>
              <a:gd name="connsiteY6" fmla="*/ 1197899 h 1197899"/>
              <a:gd name="connsiteX7" fmla="*/ 766411 w 1249262"/>
              <a:gd name="connsiteY7" fmla="*/ 1173756 h 1197899"/>
              <a:gd name="connsiteX8" fmla="*/ 781500 w 1249262"/>
              <a:gd name="connsiteY8" fmla="*/ 1146596 h 1197899"/>
              <a:gd name="connsiteX9" fmla="*/ 781500 w 1249262"/>
              <a:gd name="connsiteY9" fmla="*/ 1146596 h 1197899"/>
              <a:gd name="connsiteX10" fmla="*/ 869017 w 1249262"/>
              <a:gd name="connsiteY10" fmla="*/ 1161685 h 1197899"/>
              <a:gd name="connsiteX11" fmla="*/ 884106 w 1249262"/>
              <a:gd name="connsiteY11" fmla="*/ 1191863 h 1197899"/>
              <a:gd name="connsiteX12" fmla="*/ 956534 w 1249262"/>
              <a:gd name="connsiteY12" fmla="*/ 1188846 h 1197899"/>
              <a:gd name="connsiteX13" fmla="*/ 968605 w 1249262"/>
              <a:gd name="connsiteY13" fmla="*/ 1110382 h 1197899"/>
              <a:gd name="connsiteX14" fmla="*/ 1028961 w 1249262"/>
              <a:gd name="connsiteY14" fmla="*/ 1053044 h 1197899"/>
              <a:gd name="connsiteX15" fmla="*/ 998783 w 1249262"/>
              <a:gd name="connsiteY15" fmla="*/ 1019848 h 1197899"/>
              <a:gd name="connsiteX16" fmla="*/ 1056122 w 1249262"/>
              <a:gd name="connsiteY16" fmla="*/ 1043990 h 1197899"/>
              <a:gd name="connsiteX17" fmla="*/ 1056122 w 1249262"/>
              <a:gd name="connsiteY17" fmla="*/ 983634 h 1197899"/>
              <a:gd name="connsiteX18" fmla="*/ 1092336 w 1249262"/>
              <a:gd name="connsiteY18" fmla="*/ 953455 h 1197899"/>
              <a:gd name="connsiteX19" fmla="*/ 1122514 w 1249262"/>
              <a:gd name="connsiteY19" fmla="*/ 935349 h 1197899"/>
              <a:gd name="connsiteX20" fmla="*/ 1107425 w 1249262"/>
              <a:gd name="connsiteY20" fmla="*/ 899135 h 1197899"/>
              <a:gd name="connsiteX21" fmla="*/ 1143639 w 1249262"/>
              <a:gd name="connsiteY21" fmla="*/ 871974 h 1197899"/>
              <a:gd name="connsiteX22" fmla="*/ 1140621 w 1249262"/>
              <a:gd name="connsiteY22" fmla="*/ 826707 h 1197899"/>
              <a:gd name="connsiteX23" fmla="*/ 1197959 w 1249262"/>
              <a:gd name="connsiteY23" fmla="*/ 814636 h 1197899"/>
              <a:gd name="connsiteX24" fmla="*/ 1249262 w 1249262"/>
              <a:gd name="connsiteY24" fmla="*/ 766350 h 1197899"/>
              <a:gd name="connsiteX25" fmla="*/ 1228138 w 1249262"/>
              <a:gd name="connsiteY25" fmla="*/ 748244 h 1197899"/>
              <a:gd name="connsiteX26" fmla="*/ 1200977 w 1249262"/>
              <a:gd name="connsiteY26" fmla="*/ 760315 h 1197899"/>
              <a:gd name="connsiteX27" fmla="*/ 1155710 w 1249262"/>
              <a:gd name="connsiteY27" fmla="*/ 778422 h 1197899"/>
              <a:gd name="connsiteX28" fmla="*/ 1152692 w 1249262"/>
              <a:gd name="connsiteY28" fmla="*/ 730137 h 1197899"/>
              <a:gd name="connsiteX29" fmla="*/ 1077246 w 1249262"/>
              <a:gd name="connsiteY29" fmla="*/ 715048 h 1197899"/>
              <a:gd name="connsiteX30" fmla="*/ 1031979 w 1249262"/>
              <a:gd name="connsiteY30" fmla="*/ 687887 h 1197899"/>
              <a:gd name="connsiteX31" fmla="*/ 995765 w 1249262"/>
              <a:gd name="connsiteY31" fmla="*/ 648655 h 1197899"/>
              <a:gd name="connsiteX32" fmla="*/ 980676 w 1249262"/>
              <a:gd name="connsiteY32" fmla="*/ 600370 h 1197899"/>
              <a:gd name="connsiteX33" fmla="*/ 995765 w 1249262"/>
              <a:gd name="connsiteY33" fmla="*/ 497764 h 1197899"/>
              <a:gd name="connsiteX34" fmla="*/ 962569 w 1249262"/>
              <a:gd name="connsiteY34" fmla="*/ 458533 h 1197899"/>
              <a:gd name="connsiteX35" fmla="*/ 730197 w 1249262"/>
              <a:gd name="connsiteY35" fmla="*/ 277463 h 1197899"/>
              <a:gd name="connsiteX36" fmla="*/ 742268 w 1249262"/>
              <a:gd name="connsiteY36" fmla="*/ 241250 h 1197899"/>
              <a:gd name="connsiteX37" fmla="*/ 681912 w 1249262"/>
              <a:gd name="connsiteY37" fmla="*/ 208053 h 1197899"/>
              <a:gd name="connsiteX38" fmla="*/ 558181 w 1249262"/>
              <a:gd name="connsiteY38" fmla="*/ 259356 h 1197899"/>
              <a:gd name="connsiteX39" fmla="*/ 488771 w 1249262"/>
              <a:gd name="connsiteY39" fmla="*/ 223143 h 1197899"/>
              <a:gd name="connsiteX40" fmla="*/ 416343 w 1249262"/>
              <a:gd name="connsiteY40" fmla="*/ 244267 h 1197899"/>
              <a:gd name="connsiteX41" fmla="*/ 283559 w 1249262"/>
              <a:gd name="connsiteY41" fmla="*/ 171840 h 1197899"/>
              <a:gd name="connsiteX42" fmla="*/ 253381 w 1249262"/>
              <a:gd name="connsiteY42" fmla="*/ 199000 h 1197899"/>
              <a:gd name="connsiteX43" fmla="*/ 220185 w 1249262"/>
              <a:gd name="connsiteY43" fmla="*/ 165804 h 1197899"/>
              <a:gd name="connsiteX44" fmla="*/ 171900 w 1249262"/>
              <a:gd name="connsiteY44" fmla="*/ 57162 h 1197899"/>
              <a:gd name="connsiteX45" fmla="*/ 111543 w 1249262"/>
              <a:gd name="connsiteY45" fmla="*/ 39055 h 1197899"/>
              <a:gd name="connsiteX46" fmla="*/ 75057 w 1249262"/>
              <a:gd name="connsiteY46" fmla="*/ 0 h 1197899"/>
              <a:gd name="connsiteX47" fmla="*/ 42134 w 1249262"/>
              <a:gd name="connsiteY47" fmla="*/ 8877 h 1197899"/>
              <a:gd name="connsiteX48" fmla="*/ 60241 w 1249262"/>
              <a:gd name="connsiteY48" fmla="*/ 108465 h 1197899"/>
              <a:gd name="connsiteX49" fmla="*/ 120597 w 1249262"/>
              <a:gd name="connsiteY49" fmla="*/ 183911 h 1197899"/>
              <a:gd name="connsiteX50" fmla="*/ 54205 w 1249262"/>
              <a:gd name="connsiteY50" fmla="*/ 289535 h 1197899"/>
              <a:gd name="connsiteX51" fmla="*/ 120597 w 1249262"/>
              <a:gd name="connsiteY51" fmla="*/ 349891 h 1197899"/>
              <a:gd name="connsiteX52" fmla="*/ 105508 w 1249262"/>
              <a:gd name="connsiteY52" fmla="*/ 401194 h 1197899"/>
              <a:gd name="connsiteX53" fmla="*/ 48169 w 1249262"/>
              <a:gd name="connsiteY53" fmla="*/ 434390 h 1197899"/>
              <a:gd name="connsiteX54" fmla="*/ 63258 w 1249262"/>
              <a:gd name="connsiteY54" fmla="*/ 473622 h 1197899"/>
              <a:gd name="connsiteX55" fmla="*/ 5920 w 1249262"/>
              <a:gd name="connsiteY55" fmla="*/ 497764 h 1197899"/>
              <a:gd name="connsiteX56" fmla="*/ 0 w 1249262"/>
              <a:gd name="connsiteY56" fmla="*/ 518472 h 1197899"/>
              <a:gd name="connsiteX57" fmla="*/ 78347 w 1249262"/>
              <a:gd name="connsiteY57" fmla="*/ 515871 h 1197899"/>
              <a:gd name="connsiteX58" fmla="*/ 66276 w 1249262"/>
              <a:gd name="connsiteY58" fmla="*/ 567174 h 1197899"/>
              <a:gd name="connsiteX59" fmla="*/ 156811 w 1249262"/>
              <a:gd name="connsiteY59" fmla="*/ 600370 h 1197899"/>
              <a:gd name="connsiteX60" fmla="*/ 165864 w 1249262"/>
              <a:gd name="connsiteY60" fmla="*/ 549067 h 1197899"/>
              <a:gd name="connsiteX61" fmla="*/ 232256 w 1249262"/>
              <a:gd name="connsiteY61" fmla="*/ 549067 h 1197899"/>
              <a:gd name="connsiteX62" fmla="*/ 274506 w 1249262"/>
              <a:gd name="connsiteY62" fmla="*/ 564156 h 1197899"/>
              <a:gd name="connsiteX63" fmla="*/ 337880 w 1249262"/>
              <a:gd name="connsiteY63" fmla="*/ 561139 h 1197899"/>
              <a:gd name="connsiteX64" fmla="*/ 401254 w 1249262"/>
              <a:gd name="connsiteY64" fmla="*/ 621495 h 1197899"/>
              <a:gd name="connsiteX65" fmla="*/ 352969 w 1249262"/>
              <a:gd name="connsiteY65" fmla="*/ 642620 h 1197899"/>
              <a:gd name="connsiteX66" fmla="*/ 307702 w 1249262"/>
              <a:gd name="connsiteY66" fmla="*/ 745226 h 1197899"/>
              <a:gd name="connsiteX67" fmla="*/ 331844 w 1249262"/>
              <a:gd name="connsiteY67" fmla="*/ 781440 h 1197899"/>
              <a:gd name="connsiteX68" fmla="*/ 395219 w 1249262"/>
              <a:gd name="connsiteY68" fmla="*/ 784457 h 1197899"/>
              <a:gd name="connsiteX69" fmla="*/ 398237 w 1249262"/>
              <a:gd name="connsiteY69" fmla="*/ 859903 h 1197899"/>
              <a:gd name="connsiteX70" fmla="*/ 359005 w 1249262"/>
              <a:gd name="connsiteY70" fmla="*/ 911206 h 1197899"/>
              <a:gd name="connsiteX71" fmla="*/ 443504 w 1249262"/>
              <a:gd name="connsiteY71" fmla="*/ 956473 h 1197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249262" h="1197899">
                <a:moveTo>
                  <a:pt x="443504" y="956473"/>
                </a:moveTo>
                <a:lnTo>
                  <a:pt x="494807" y="935349"/>
                </a:lnTo>
                <a:lnTo>
                  <a:pt x="543092" y="992687"/>
                </a:lnTo>
                <a:lnTo>
                  <a:pt x="627591" y="1083222"/>
                </a:lnTo>
                <a:lnTo>
                  <a:pt x="663805" y="1143578"/>
                </a:lnTo>
                <a:lnTo>
                  <a:pt x="654751" y="1179792"/>
                </a:lnTo>
                <a:lnTo>
                  <a:pt x="718126" y="1197899"/>
                </a:lnTo>
                <a:lnTo>
                  <a:pt x="766411" y="1173756"/>
                </a:lnTo>
                <a:lnTo>
                  <a:pt x="781500" y="1146596"/>
                </a:lnTo>
                <a:lnTo>
                  <a:pt x="781500" y="1146596"/>
                </a:lnTo>
                <a:lnTo>
                  <a:pt x="869017" y="1161685"/>
                </a:lnTo>
                <a:lnTo>
                  <a:pt x="884106" y="1191863"/>
                </a:lnTo>
                <a:lnTo>
                  <a:pt x="956534" y="1188846"/>
                </a:lnTo>
                <a:lnTo>
                  <a:pt x="968605" y="1110382"/>
                </a:lnTo>
                <a:lnTo>
                  <a:pt x="1028961" y="1053044"/>
                </a:lnTo>
                <a:lnTo>
                  <a:pt x="998783" y="1019848"/>
                </a:lnTo>
                <a:lnTo>
                  <a:pt x="1056122" y="1043990"/>
                </a:lnTo>
                <a:lnTo>
                  <a:pt x="1056122" y="983634"/>
                </a:lnTo>
                <a:lnTo>
                  <a:pt x="1092336" y="953455"/>
                </a:lnTo>
                <a:lnTo>
                  <a:pt x="1122514" y="935349"/>
                </a:lnTo>
                <a:lnTo>
                  <a:pt x="1107425" y="899135"/>
                </a:lnTo>
                <a:lnTo>
                  <a:pt x="1143639" y="871974"/>
                </a:lnTo>
                <a:lnTo>
                  <a:pt x="1140621" y="826707"/>
                </a:lnTo>
                <a:lnTo>
                  <a:pt x="1197959" y="814636"/>
                </a:lnTo>
                <a:lnTo>
                  <a:pt x="1249262" y="766350"/>
                </a:lnTo>
                <a:lnTo>
                  <a:pt x="1228138" y="748244"/>
                </a:lnTo>
                <a:lnTo>
                  <a:pt x="1200977" y="760315"/>
                </a:lnTo>
                <a:lnTo>
                  <a:pt x="1155710" y="778422"/>
                </a:lnTo>
                <a:lnTo>
                  <a:pt x="1152692" y="730137"/>
                </a:lnTo>
                <a:lnTo>
                  <a:pt x="1077246" y="715048"/>
                </a:lnTo>
                <a:lnTo>
                  <a:pt x="1031979" y="687887"/>
                </a:lnTo>
                <a:lnTo>
                  <a:pt x="995765" y="648655"/>
                </a:lnTo>
                <a:lnTo>
                  <a:pt x="980676" y="600370"/>
                </a:lnTo>
                <a:lnTo>
                  <a:pt x="995765" y="497764"/>
                </a:lnTo>
                <a:lnTo>
                  <a:pt x="962569" y="458533"/>
                </a:lnTo>
                <a:lnTo>
                  <a:pt x="730197" y="277463"/>
                </a:lnTo>
                <a:lnTo>
                  <a:pt x="742268" y="241250"/>
                </a:lnTo>
                <a:lnTo>
                  <a:pt x="681912" y="208053"/>
                </a:lnTo>
                <a:lnTo>
                  <a:pt x="558181" y="259356"/>
                </a:lnTo>
                <a:lnTo>
                  <a:pt x="488771" y="223143"/>
                </a:lnTo>
                <a:lnTo>
                  <a:pt x="416343" y="244267"/>
                </a:lnTo>
                <a:lnTo>
                  <a:pt x="283559" y="171840"/>
                </a:lnTo>
                <a:lnTo>
                  <a:pt x="253381" y="199000"/>
                </a:lnTo>
                <a:lnTo>
                  <a:pt x="220185" y="165804"/>
                </a:lnTo>
                <a:lnTo>
                  <a:pt x="171900" y="57162"/>
                </a:lnTo>
                <a:lnTo>
                  <a:pt x="111543" y="39055"/>
                </a:lnTo>
                <a:lnTo>
                  <a:pt x="75057" y="0"/>
                </a:lnTo>
                <a:lnTo>
                  <a:pt x="42134" y="8877"/>
                </a:lnTo>
                <a:lnTo>
                  <a:pt x="60241" y="108465"/>
                </a:lnTo>
                <a:lnTo>
                  <a:pt x="120597" y="183911"/>
                </a:lnTo>
                <a:lnTo>
                  <a:pt x="54205" y="289535"/>
                </a:lnTo>
                <a:lnTo>
                  <a:pt x="120597" y="349891"/>
                </a:lnTo>
                <a:lnTo>
                  <a:pt x="105508" y="401194"/>
                </a:lnTo>
                <a:lnTo>
                  <a:pt x="48169" y="434390"/>
                </a:lnTo>
                <a:lnTo>
                  <a:pt x="63258" y="473622"/>
                </a:lnTo>
                <a:lnTo>
                  <a:pt x="5920" y="497764"/>
                </a:lnTo>
                <a:lnTo>
                  <a:pt x="0" y="518472"/>
                </a:lnTo>
                <a:lnTo>
                  <a:pt x="78347" y="515871"/>
                </a:lnTo>
                <a:lnTo>
                  <a:pt x="66276" y="567174"/>
                </a:lnTo>
                <a:lnTo>
                  <a:pt x="156811" y="600370"/>
                </a:lnTo>
                <a:lnTo>
                  <a:pt x="165864" y="549067"/>
                </a:lnTo>
                <a:lnTo>
                  <a:pt x="232256" y="549067"/>
                </a:lnTo>
                <a:lnTo>
                  <a:pt x="274506" y="564156"/>
                </a:lnTo>
                <a:lnTo>
                  <a:pt x="337880" y="561139"/>
                </a:lnTo>
                <a:lnTo>
                  <a:pt x="401254" y="621495"/>
                </a:lnTo>
                <a:lnTo>
                  <a:pt x="352969" y="642620"/>
                </a:lnTo>
                <a:lnTo>
                  <a:pt x="307702" y="745226"/>
                </a:lnTo>
                <a:lnTo>
                  <a:pt x="331844" y="781440"/>
                </a:lnTo>
                <a:lnTo>
                  <a:pt x="395219" y="784457"/>
                </a:lnTo>
                <a:lnTo>
                  <a:pt x="398237" y="859903"/>
                </a:lnTo>
                <a:lnTo>
                  <a:pt x="359005" y="911206"/>
                </a:lnTo>
                <a:lnTo>
                  <a:pt x="443504" y="956473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011863" y="2130425"/>
            <a:ext cx="814387" cy="663575"/>
          </a:xfrm>
          <a:custGeom>
            <a:avLst/>
            <a:gdLst>
              <a:gd name="connsiteX0" fmla="*/ 271604 w 814812"/>
              <a:gd name="connsiteY0" fmla="*/ 552262 h 663921"/>
              <a:gd name="connsiteX1" fmla="*/ 331960 w 814812"/>
              <a:gd name="connsiteY1" fmla="*/ 513030 h 663921"/>
              <a:gd name="connsiteX2" fmla="*/ 374210 w 814812"/>
              <a:gd name="connsiteY2" fmla="*/ 543208 h 663921"/>
              <a:gd name="connsiteX3" fmla="*/ 482851 w 814812"/>
              <a:gd name="connsiteY3" fmla="*/ 522083 h 663921"/>
              <a:gd name="connsiteX4" fmla="*/ 561315 w 814812"/>
              <a:gd name="connsiteY4" fmla="*/ 510012 h 663921"/>
              <a:gd name="connsiteX5" fmla="*/ 669956 w 814812"/>
              <a:gd name="connsiteY5" fmla="*/ 633743 h 663921"/>
              <a:gd name="connsiteX6" fmla="*/ 736349 w 814812"/>
              <a:gd name="connsiteY6" fmla="*/ 600547 h 663921"/>
              <a:gd name="connsiteX7" fmla="*/ 814812 w 814812"/>
              <a:gd name="connsiteY7" fmla="*/ 663921 h 663921"/>
              <a:gd name="connsiteX8" fmla="*/ 781616 w 814812"/>
              <a:gd name="connsiteY8" fmla="*/ 564333 h 663921"/>
              <a:gd name="connsiteX9" fmla="*/ 627707 w 814812"/>
              <a:gd name="connsiteY9" fmla="*/ 356103 h 663921"/>
              <a:gd name="connsiteX10" fmla="*/ 567350 w 814812"/>
              <a:gd name="connsiteY10" fmla="*/ 193141 h 663921"/>
              <a:gd name="connsiteX11" fmla="*/ 594511 w 814812"/>
              <a:gd name="connsiteY11" fmla="*/ 114677 h 663921"/>
              <a:gd name="connsiteX12" fmla="*/ 648832 w 814812"/>
              <a:gd name="connsiteY12" fmla="*/ 102606 h 663921"/>
              <a:gd name="connsiteX13" fmla="*/ 576404 w 814812"/>
              <a:gd name="connsiteY13" fmla="*/ 54321 h 663921"/>
              <a:gd name="connsiteX14" fmla="*/ 528119 w 814812"/>
              <a:gd name="connsiteY14" fmla="*/ 12071 h 663921"/>
              <a:gd name="connsiteX15" fmla="*/ 500958 w 814812"/>
              <a:gd name="connsiteY15" fmla="*/ 0 h 663921"/>
              <a:gd name="connsiteX16" fmla="*/ 389299 w 814812"/>
              <a:gd name="connsiteY16" fmla="*/ 15089 h 663921"/>
              <a:gd name="connsiteX17" fmla="*/ 325925 w 814812"/>
              <a:gd name="connsiteY17" fmla="*/ 12071 h 663921"/>
              <a:gd name="connsiteX18" fmla="*/ 226337 w 814812"/>
              <a:gd name="connsiteY18" fmla="*/ 30178 h 663921"/>
              <a:gd name="connsiteX19" fmla="*/ 238408 w 814812"/>
              <a:gd name="connsiteY19" fmla="*/ 69410 h 663921"/>
              <a:gd name="connsiteX20" fmla="*/ 156927 w 814812"/>
              <a:gd name="connsiteY20" fmla="*/ 150891 h 663921"/>
              <a:gd name="connsiteX21" fmla="*/ 126749 w 814812"/>
              <a:gd name="connsiteY21" fmla="*/ 244444 h 663921"/>
              <a:gd name="connsiteX22" fmla="*/ 12071 w 814812"/>
              <a:gd name="connsiteY22" fmla="*/ 289711 h 663921"/>
              <a:gd name="connsiteX23" fmla="*/ 0 w 814812"/>
              <a:gd name="connsiteY23" fmla="*/ 401370 h 663921"/>
              <a:gd name="connsiteX24" fmla="*/ 21125 w 814812"/>
              <a:gd name="connsiteY24" fmla="*/ 473798 h 663921"/>
              <a:gd name="connsiteX25" fmla="*/ 105624 w 814812"/>
              <a:gd name="connsiteY25" fmla="*/ 513030 h 663921"/>
              <a:gd name="connsiteX26" fmla="*/ 162962 w 814812"/>
              <a:gd name="connsiteY26" fmla="*/ 534155 h 663921"/>
              <a:gd name="connsiteX27" fmla="*/ 172016 w 814812"/>
              <a:gd name="connsiteY27" fmla="*/ 582440 h 663921"/>
              <a:gd name="connsiteX28" fmla="*/ 271604 w 814812"/>
              <a:gd name="connsiteY28" fmla="*/ 552262 h 663921"/>
              <a:gd name="connsiteX0" fmla="*/ 259903 w 814812"/>
              <a:gd name="connsiteY0" fmla="*/ 570314 h 663921"/>
              <a:gd name="connsiteX1" fmla="*/ 331960 w 814812"/>
              <a:gd name="connsiteY1" fmla="*/ 513030 h 663921"/>
              <a:gd name="connsiteX2" fmla="*/ 374210 w 814812"/>
              <a:gd name="connsiteY2" fmla="*/ 543208 h 663921"/>
              <a:gd name="connsiteX3" fmla="*/ 482851 w 814812"/>
              <a:gd name="connsiteY3" fmla="*/ 522083 h 663921"/>
              <a:gd name="connsiteX4" fmla="*/ 561315 w 814812"/>
              <a:gd name="connsiteY4" fmla="*/ 510012 h 663921"/>
              <a:gd name="connsiteX5" fmla="*/ 669956 w 814812"/>
              <a:gd name="connsiteY5" fmla="*/ 633743 h 663921"/>
              <a:gd name="connsiteX6" fmla="*/ 736349 w 814812"/>
              <a:gd name="connsiteY6" fmla="*/ 600547 h 663921"/>
              <a:gd name="connsiteX7" fmla="*/ 814812 w 814812"/>
              <a:gd name="connsiteY7" fmla="*/ 663921 h 663921"/>
              <a:gd name="connsiteX8" fmla="*/ 781616 w 814812"/>
              <a:gd name="connsiteY8" fmla="*/ 564333 h 663921"/>
              <a:gd name="connsiteX9" fmla="*/ 627707 w 814812"/>
              <a:gd name="connsiteY9" fmla="*/ 356103 h 663921"/>
              <a:gd name="connsiteX10" fmla="*/ 567350 w 814812"/>
              <a:gd name="connsiteY10" fmla="*/ 193141 h 663921"/>
              <a:gd name="connsiteX11" fmla="*/ 594511 w 814812"/>
              <a:gd name="connsiteY11" fmla="*/ 114677 h 663921"/>
              <a:gd name="connsiteX12" fmla="*/ 648832 w 814812"/>
              <a:gd name="connsiteY12" fmla="*/ 102606 h 663921"/>
              <a:gd name="connsiteX13" fmla="*/ 576404 w 814812"/>
              <a:gd name="connsiteY13" fmla="*/ 54321 h 663921"/>
              <a:gd name="connsiteX14" fmla="*/ 528119 w 814812"/>
              <a:gd name="connsiteY14" fmla="*/ 12071 h 663921"/>
              <a:gd name="connsiteX15" fmla="*/ 500958 w 814812"/>
              <a:gd name="connsiteY15" fmla="*/ 0 h 663921"/>
              <a:gd name="connsiteX16" fmla="*/ 389299 w 814812"/>
              <a:gd name="connsiteY16" fmla="*/ 15089 h 663921"/>
              <a:gd name="connsiteX17" fmla="*/ 325925 w 814812"/>
              <a:gd name="connsiteY17" fmla="*/ 12071 h 663921"/>
              <a:gd name="connsiteX18" fmla="*/ 226337 w 814812"/>
              <a:gd name="connsiteY18" fmla="*/ 30178 h 663921"/>
              <a:gd name="connsiteX19" fmla="*/ 238408 w 814812"/>
              <a:gd name="connsiteY19" fmla="*/ 69410 h 663921"/>
              <a:gd name="connsiteX20" fmla="*/ 156927 w 814812"/>
              <a:gd name="connsiteY20" fmla="*/ 150891 h 663921"/>
              <a:gd name="connsiteX21" fmla="*/ 126749 w 814812"/>
              <a:gd name="connsiteY21" fmla="*/ 244444 h 663921"/>
              <a:gd name="connsiteX22" fmla="*/ 12071 w 814812"/>
              <a:gd name="connsiteY22" fmla="*/ 289711 h 663921"/>
              <a:gd name="connsiteX23" fmla="*/ 0 w 814812"/>
              <a:gd name="connsiteY23" fmla="*/ 401370 h 663921"/>
              <a:gd name="connsiteX24" fmla="*/ 21125 w 814812"/>
              <a:gd name="connsiteY24" fmla="*/ 473798 h 663921"/>
              <a:gd name="connsiteX25" fmla="*/ 105624 w 814812"/>
              <a:gd name="connsiteY25" fmla="*/ 513030 h 663921"/>
              <a:gd name="connsiteX26" fmla="*/ 162962 w 814812"/>
              <a:gd name="connsiteY26" fmla="*/ 534155 h 663921"/>
              <a:gd name="connsiteX27" fmla="*/ 172016 w 814812"/>
              <a:gd name="connsiteY27" fmla="*/ 582440 h 663921"/>
              <a:gd name="connsiteX28" fmla="*/ 259903 w 814812"/>
              <a:gd name="connsiteY28" fmla="*/ 570314 h 663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14812" h="663921">
                <a:moveTo>
                  <a:pt x="259903" y="570314"/>
                </a:moveTo>
                <a:lnTo>
                  <a:pt x="331960" y="513030"/>
                </a:lnTo>
                <a:lnTo>
                  <a:pt x="374210" y="543208"/>
                </a:lnTo>
                <a:lnTo>
                  <a:pt x="482851" y="522083"/>
                </a:lnTo>
                <a:lnTo>
                  <a:pt x="561315" y="510012"/>
                </a:lnTo>
                <a:lnTo>
                  <a:pt x="669956" y="633743"/>
                </a:lnTo>
                <a:lnTo>
                  <a:pt x="736349" y="600547"/>
                </a:lnTo>
                <a:lnTo>
                  <a:pt x="814812" y="663921"/>
                </a:lnTo>
                <a:lnTo>
                  <a:pt x="781616" y="564333"/>
                </a:lnTo>
                <a:lnTo>
                  <a:pt x="627707" y="356103"/>
                </a:lnTo>
                <a:lnTo>
                  <a:pt x="567350" y="193141"/>
                </a:lnTo>
                <a:lnTo>
                  <a:pt x="594511" y="114677"/>
                </a:lnTo>
                <a:lnTo>
                  <a:pt x="648832" y="102606"/>
                </a:lnTo>
                <a:lnTo>
                  <a:pt x="576404" y="54321"/>
                </a:lnTo>
                <a:lnTo>
                  <a:pt x="528119" y="12071"/>
                </a:lnTo>
                <a:lnTo>
                  <a:pt x="500958" y="0"/>
                </a:lnTo>
                <a:lnTo>
                  <a:pt x="389299" y="15089"/>
                </a:lnTo>
                <a:lnTo>
                  <a:pt x="325925" y="12071"/>
                </a:lnTo>
                <a:lnTo>
                  <a:pt x="226337" y="30178"/>
                </a:lnTo>
                <a:lnTo>
                  <a:pt x="238408" y="69410"/>
                </a:lnTo>
                <a:lnTo>
                  <a:pt x="156927" y="150891"/>
                </a:lnTo>
                <a:lnTo>
                  <a:pt x="126749" y="244444"/>
                </a:lnTo>
                <a:lnTo>
                  <a:pt x="12071" y="289711"/>
                </a:lnTo>
                <a:lnTo>
                  <a:pt x="0" y="401370"/>
                </a:lnTo>
                <a:lnTo>
                  <a:pt x="21125" y="473798"/>
                </a:lnTo>
                <a:lnTo>
                  <a:pt x="105624" y="513030"/>
                </a:lnTo>
                <a:lnTo>
                  <a:pt x="162962" y="534155"/>
                </a:lnTo>
                <a:lnTo>
                  <a:pt x="172016" y="582440"/>
                </a:lnTo>
                <a:lnTo>
                  <a:pt x="259903" y="57031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659313" y="2867025"/>
            <a:ext cx="890587" cy="633413"/>
          </a:xfrm>
          <a:custGeom>
            <a:avLst/>
            <a:gdLst>
              <a:gd name="connsiteX0" fmla="*/ 295746 w 890257"/>
              <a:gd name="connsiteY0" fmla="*/ 226336 h 633742"/>
              <a:gd name="connsiteX1" fmla="*/ 214265 w 890257"/>
              <a:gd name="connsiteY1" fmla="*/ 274621 h 633742"/>
              <a:gd name="connsiteX2" fmla="*/ 162962 w 890257"/>
              <a:gd name="connsiteY2" fmla="*/ 223319 h 633742"/>
              <a:gd name="connsiteX3" fmla="*/ 120713 w 890257"/>
              <a:gd name="connsiteY3" fmla="*/ 102606 h 633742"/>
              <a:gd name="connsiteX4" fmla="*/ 60356 w 890257"/>
              <a:gd name="connsiteY4" fmla="*/ 132784 h 633742"/>
              <a:gd name="connsiteX5" fmla="*/ 0 w 890257"/>
              <a:gd name="connsiteY5" fmla="*/ 165980 h 633742"/>
              <a:gd name="connsiteX6" fmla="*/ 87517 w 890257"/>
              <a:gd name="connsiteY6" fmla="*/ 268586 h 633742"/>
              <a:gd name="connsiteX7" fmla="*/ 69410 w 890257"/>
              <a:gd name="connsiteY7" fmla="*/ 298764 h 633742"/>
              <a:gd name="connsiteX8" fmla="*/ 184087 w 890257"/>
              <a:gd name="connsiteY8" fmla="*/ 365156 h 633742"/>
              <a:gd name="connsiteX9" fmla="*/ 153909 w 890257"/>
              <a:gd name="connsiteY9" fmla="*/ 410423 h 633742"/>
              <a:gd name="connsiteX10" fmla="*/ 187105 w 890257"/>
              <a:gd name="connsiteY10" fmla="*/ 455691 h 633742"/>
              <a:gd name="connsiteX11" fmla="*/ 217283 w 890257"/>
              <a:gd name="connsiteY11" fmla="*/ 458709 h 633742"/>
              <a:gd name="connsiteX12" fmla="*/ 208230 w 890257"/>
              <a:gd name="connsiteY12" fmla="*/ 488887 h 633742"/>
              <a:gd name="connsiteX13" fmla="*/ 241426 w 890257"/>
              <a:gd name="connsiteY13" fmla="*/ 588475 h 633742"/>
              <a:gd name="connsiteX14" fmla="*/ 307818 w 890257"/>
              <a:gd name="connsiteY14" fmla="*/ 597528 h 633742"/>
              <a:gd name="connsiteX15" fmla="*/ 371192 w 890257"/>
              <a:gd name="connsiteY15" fmla="*/ 582439 h 633742"/>
              <a:gd name="connsiteX16" fmla="*/ 404388 w 890257"/>
              <a:gd name="connsiteY16" fmla="*/ 633742 h 633742"/>
              <a:gd name="connsiteX17" fmla="*/ 425513 w 890257"/>
              <a:gd name="connsiteY17" fmla="*/ 627707 h 633742"/>
              <a:gd name="connsiteX18" fmla="*/ 425513 w 890257"/>
              <a:gd name="connsiteY18" fmla="*/ 627707 h 633742"/>
              <a:gd name="connsiteX19" fmla="*/ 531136 w 890257"/>
              <a:gd name="connsiteY19" fmla="*/ 579421 h 633742"/>
              <a:gd name="connsiteX20" fmla="*/ 528119 w 890257"/>
              <a:gd name="connsiteY20" fmla="*/ 537172 h 633742"/>
              <a:gd name="connsiteX21" fmla="*/ 624689 w 890257"/>
              <a:gd name="connsiteY21" fmla="*/ 473798 h 633742"/>
              <a:gd name="connsiteX22" fmla="*/ 691081 w 890257"/>
              <a:gd name="connsiteY22" fmla="*/ 368174 h 633742"/>
              <a:gd name="connsiteX23" fmla="*/ 721259 w 890257"/>
              <a:gd name="connsiteY23" fmla="*/ 392317 h 633742"/>
              <a:gd name="connsiteX24" fmla="*/ 796705 w 890257"/>
              <a:gd name="connsiteY24" fmla="*/ 359120 h 633742"/>
              <a:gd name="connsiteX25" fmla="*/ 790669 w 890257"/>
              <a:gd name="connsiteY25" fmla="*/ 289711 h 633742"/>
              <a:gd name="connsiteX26" fmla="*/ 769544 w 890257"/>
              <a:gd name="connsiteY26" fmla="*/ 181069 h 633742"/>
              <a:gd name="connsiteX27" fmla="*/ 787651 w 890257"/>
              <a:gd name="connsiteY27" fmla="*/ 135802 h 633742"/>
              <a:gd name="connsiteX28" fmla="*/ 766527 w 890257"/>
              <a:gd name="connsiteY28" fmla="*/ 117695 h 633742"/>
              <a:gd name="connsiteX29" fmla="*/ 890257 w 890257"/>
              <a:gd name="connsiteY29" fmla="*/ 42249 h 633742"/>
              <a:gd name="connsiteX30" fmla="*/ 863097 w 890257"/>
              <a:gd name="connsiteY30" fmla="*/ 0 h 633742"/>
              <a:gd name="connsiteX31" fmla="*/ 811794 w 890257"/>
              <a:gd name="connsiteY31" fmla="*/ 21124 h 633742"/>
              <a:gd name="connsiteX32" fmla="*/ 817830 w 890257"/>
              <a:gd name="connsiteY32" fmla="*/ 51303 h 633742"/>
              <a:gd name="connsiteX33" fmla="*/ 730313 w 890257"/>
              <a:gd name="connsiteY33" fmla="*/ 75445 h 633742"/>
              <a:gd name="connsiteX34" fmla="*/ 715224 w 890257"/>
              <a:gd name="connsiteY34" fmla="*/ 105623 h 633742"/>
              <a:gd name="connsiteX35" fmla="*/ 691081 w 890257"/>
              <a:gd name="connsiteY35" fmla="*/ 99588 h 633742"/>
              <a:gd name="connsiteX36" fmla="*/ 648832 w 890257"/>
              <a:gd name="connsiteY36" fmla="*/ 123730 h 633742"/>
              <a:gd name="connsiteX37" fmla="*/ 618653 w 890257"/>
              <a:gd name="connsiteY37" fmla="*/ 208229 h 633742"/>
              <a:gd name="connsiteX38" fmla="*/ 594511 w 890257"/>
              <a:gd name="connsiteY38" fmla="*/ 175033 h 633742"/>
              <a:gd name="connsiteX39" fmla="*/ 570368 w 890257"/>
              <a:gd name="connsiteY39" fmla="*/ 108641 h 633742"/>
              <a:gd name="connsiteX40" fmla="*/ 510012 w 890257"/>
              <a:gd name="connsiteY40" fmla="*/ 126748 h 633742"/>
              <a:gd name="connsiteX41" fmla="*/ 446637 w 890257"/>
              <a:gd name="connsiteY41" fmla="*/ 172016 h 633742"/>
              <a:gd name="connsiteX42" fmla="*/ 295746 w 890257"/>
              <a:gd name="connsiteY42" fmla="*/ 226336 h 633742"/>
              <a:gd name="connsiteX0" fmla="*/ 295746 w 890257"/>
              <a:gd name="connsiteY0" fmla="*/ 226336 h 633742"/>
              <a:gd name="connsiteX1" fmla="*/ 214265 w 890257"/>
              <a:gd name="connsiteY1" fmla="*/ 274621 h 633742"/>
              <a:gd name="connsiteX2" fmla="*/ 162962 w 890257"/>
              <a:gd name="connsiteY2" fmla="*/ 223319 h 633742"/>
              <a:gd name="connsiteX3" fmla="*/ 120713 w 890257"/>
              <a:gd name="connsiteY3" fmla="*/ 102606 h 633742"/>
              <a:gd name="connsiteX4" fmla="*/ 60356 w 890257"/>
              <a:gd name="connsiteY4" fmla="*/ 132784 h 633742"/>
              <a:gd name="connsiteX5" fmla="*/ 0 w 890257"/>
              <a:gd name="connsiteY5" fmla="*/ 165980 h 633742"/>
              <a:gd name="connsiteX6" fmla="*/ 87517 w 890257"/>
              <a:gd name="connsiteY6" fmla="*/ 268586 h 633742"/>
              <a:gd name="connsiteX7" fmla="*/ 69410 w 890257"/>
              <a:gd name="connsiteY7" fmla="*/ 298764 h 633742"/>
              <a:gd name="connsiteX8" fmla="*/ 184087 w 890257"/>
              <a:gd name="connsiteY8" fmla="*/ 365156 h 633742"/>
              <a:gd name="connsiteX9" fmla="*/ 153909 w 890257"/>
              <a:gd name="connsiteY9" fmla="*/ 410423 h 633742"/>
              <a:gd name="connsiteX10" fmla="*/ 187105 w 890257"/>
              <a:gd name="connsiteY10" fmla="*/ 455691 h 633742"/>
              <a:gd name="connsiteX11" fmla="*/ 217283 w 890257"/>
              <a:gd name="connsiteY11" fmla="*/ 458709 h 633742"/>
              <a:gd name="connsiteX12" fmla="*/ 208230 w 890257"/>
              <a:gd name="connsiteY12" fmla="*/ 488887 h 633742"/>
              <a:gd name="connsiteX13" fmla="*/ 241426 w 890257"/>
              <a:gd name="connsiteY13" fmla="*/ 588475 h 633742"/>
              <a:gd name="connsiteX14" fmla="*/ 307818 w 890257"/>
              <a:gd name="connsiteY14" fmla="*/ 597528 h 633742"/>
              <a:gd name="connsiteX15" fmla="*/ 371192 w 890257"/>
              <a:gd name="connsiteY15" fmla="*/ 582439 h 633742"/>
              <a:gd name="connsiteX16" fmla="*/ 404388 w 890257"/>
              <a:gd name="connsiteY16" fmla="*/ 633742 h 633742"/>
              <a:gd name="connsiteX17" fmla="*/ 425513 w 890257"/>
              <a:gd name="connsiteY17" fmla="*/ 627707 h 633742"/>
              <a:gd name="connsiteX18" fmla="*/ 425513 w 890257"/>
              <a:gd name="connsiteY18" fmla="*/ 627707 h 633742"/>
              <a:gd name="connsiteX19" fmla="*/ 531136 w 890257"/>
              <a:gd name="connsiteY19" fmla="*/ 579421 h 633742"/>
              <a:gd name="connsiteX20" fmla="*/ 528119 w 890257"/>
              <a:gd name="connsiteY20" fmla="*/ 537172 h 633742"/>
              <a:gd name="connsiteX21" fmla="*/ 624689 w 890257"/>
              <a:gd name="connsiteY21" fmla="*/ 473798 h 633742"/>
              <a:gd name="connsiteX22" fmla="*/ 691081 w 890257"/>
              <a:gd name="connsiteY22" fmla="*/ 368174 h 633742"/>
              <a:gd name="connsiteX23" fmla="*/ 721259 w 890257"/>
              <a:gd name="connsiteY23" fmla="*/ 392317 h 633742"/>
              <a:gd name="connsiteX24" fmla="*/ 796705 w 890257"/>
              <a:gd name="connsiteY24" fmla="*/ 359120 h 633742"/>
              <a:gd name="connsiteX25" fmla="*/ 790669 w 890257"/>
              <a:gd name="connsiteY25" fmla="*/ 289711 h 633742"/>
              <a:gd name="connsiteX26" fmla="*/ 769544 w 890257"/>
              <a:gd name="connsiteY26" fmla="*/ 181069 h 633742"/>
              <a:gd name="connsiteX27" fmla="*/ 787651 w 890257"/>
              <a:gd name="connsiteY27" fmla="*/ 135802 h 633742"/>
              <a:gd name="connsiteX28" fmla="*/ 766527 w 890257"/>
              <a:gd name="connsiteY28" fmla="*/ 117695 h 633742"/>
              <a:gd name="connsiteX29" fmla="*/ 890257 w 890257"/>
              <a:gd name="connsiteY29" fmla="*/ 42249 h 633742"/>
              <a:gd name="connsiteX30" fmla="*/ 863097 w 890257"/>
              <a:gd name="connsiteY30" fmla="*/ 0 h 633742"/>
              <a:gd name="connsiteX31" fmla="*/ 811794 w 890257"/>
              <a:gd name="connsiteY31" fmla="*/ 21124 h 633742"/>
              <a:gd name="connsiteX32" fmla="*/ 802488 w 890257"/>
              <a:gd name="connsiteY32" fmla="*/ 35961 h 633742"/>
              <a:gd name="connsiteX33" fmla="*/ 730313 w 890257"/>
              <a:gd name="connsiteY33" fmla="*/ 75445 h 633742"/>
              <a:gd name="connsiteX34" fmla="*/ 715224 w 890257"/>
              <a:gd name="connsiteY34" fmla="*/ 105623 h 633742"/>
              <a:gd name="connsiteX35" fmla="*/ 691081 w 890257"/>
              <a:gd name="connsiteY35" fmla="*/ 99588 h 633742"/>
              <a:gd name="connsiteX36" fmla="*/ 648832 w 890257"/>
              <a:gd name="connsiteY36" fmla="*/ 123730 h 633742"/>
              <a:gd name="connsiteX37" fmla="*/ 618653 w 890257"/>
              <a:gd name="connsiteY37" fmla="*/ 208229 h 633742"/>
              <a:gd name="connsiteX38" fmla="*/ 594511 w 890257"/>
              <a:gd name="connsiteY38" fmla="*/ 175033 h 633742"/>
              <a:gd name="connsiteX39" fmla="*/ 570368 w 890257"/>
              <a:gd name="connsiteY39" fmla="*/ 108641 h 633742"/>
              <a:gd name="connsiteX40" fmla="*/ 510012 w 890257"/>
              <a:gd name="connsiteY40" fmla="*/ 126748 h 633742"/>
              <a:gd name="connsiteX41" fmla="*/ 446637 w 890257"/>
              <a:gd name="connsiteY41" fmla="*/ 172016 h 633742"/>
              <a:gd name="connsiteX42" fmla="*/ 295746 w 890257"/>
              <a:gd name="connsiteY42" fmla="*/ 226336 h 633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90257" h="633742">
                <a:moveTo>
                  <a:pt x="295746" y="226336"/>
                </a:moveTo>
                <a:lnTo>
                  <a:pt x="214265" y="274621"/>
                </a:lnTo>
                <a:lnTo>
                  <a:pt x="162962" y="223319"/>
                </a:lnTo>
                <a:lnTo>
                  <a:pt x="120713" y="102606"/>
                </a:lnTo>
                <a:lnTo>
                  <a:pt x="60356" y="132784"/>
                </a:lnTo>
                <a:lnTo>
                  <a:pt x="0" y="165980"/>
                </a:lnTo>
                <a:lnTo>
                  <a:pt x="87517" y="268586"/>
                </a:lnTo>
                <a:lnTo>
                  <a:pt x="69410" y="298764"/>
                </a:lnTo>
                <a:lnTo>
                  <a:pt x="184087" y="365156"/>
                </a:lnTo>
                <a:lnTo>
                  <a:pt x="153909" y="410423"/>
                </a:lnTo>
                <a:lnTo>
                  <a:pt x="187105" y="455691"/>
                </a:lnTo>
                <a:lnTo>
                  <a:pt x="217283" y="458709"/>
                </a:lnTo>
                <a:lnTo>
                  <a:pt x="208230" y="488887"/>
                </a:lnTo>
                <a:lnTo>
                  <a:pt x="241426" y="588475"/>
                </a:lnTo>
                <a:lnTo>
                  <a:pt x="307818" y="597528"/>
                </a:lnTo>
                <a:lnTo>
                  <a:pt x="371192" y="582439"/>
                </a:lnTo>
                <a:lnTo>
                  <a:pt x="404388" y="633742"/>
                </a:lnTo>
                <a:lnTo>
                  <a:pt x="425513" y="627707"/>
                </a:lnTo>
                <a:lnTo>
                  <a:pt x="425513" y="627707"/>
                </a:lnTo>
                <a:lnTo>
                  <a:pt x="531136" y="579421"/>
                </a:lnTo>
                <a:lnTo>
                  <a:pt x="528119" y="537172"/>
                </a:lnTo>
                <a:lnTo>
                  <a:pt x="624689" y="473798"/>
                </a:lnTo>
                <a:lnTo>
                  <a:pt x="691081" y="368174"/>
                </a:lnTo>
                <a:lnTo>
                  <a:pt x="721259" y="392317"/>
                </a:lnTo>
                <a:lnTo>
                  <a:pt x="796705" y="359120"/>
                </a:lnTo>
                <a:lnTo>
                  <a:pt x="790669" y="289711"/>
                </a:lnTo>
                <a:lnTo>
                  <a:pt x="769544" y="181069"/>
                </a:lnTo>
                <a:lnTo>
                  <a:pt x="787651" y="135802"/>
                </a:lnTo>
                <a:lnTo>
                  <a:pt x="766527" y="117695"/>
                </a:lnTo>
                <a:lnTo>
                  <a:pt x="890257" y="42249"/>
                </a:lnTo>
                <a:lnTo>
                  <a:pt x="863097" y="0"/>
                </a:lnTo>
                <a:lnTo>
                  <a:pt x="811794" y="21124"/>
                </a:lnTo>
                <a:lnTo>
                  <a:pt x="802488" y="35961"/>
                </a:lnTo>
                <a:lnTo>
                  <a:pt x="730313" y="75445"/>
                </a:lnTo>
                <a:lnTo>
                  <a:pt x="715224" y="105623"/>
                </a:lnTo>
                <a:lnTo>
                  <a:pt x="691081" y="99588"/>
                </a:lnTo>
                <a:lnTo>
                  <a:pt x="648832" y="123730"/>
                </a:lnTo>
                <a:lnTo>
                  <a:pt x="618653" y="208229"/>
                </a:lnTo>
                <a:lnTo>
                  <a:pt x="594511" y="175033"/>
                </a:lnTo>
                <a:lnTo>
                  <a:pt x="570368" y="108641"/>
                </a:lnTo>
                <a:lnTo>
                  <a:pt x="510012" y="126748"/>
                </a:lnTo>
                <a:lnTo>
                  <a:pt x="446637" y="172016"/>
                </a:lnTo>
                <a:lnTo>
                  <a:pt x="295746" y="226336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426075" y="2911475"/>
            <a:ext cx="549275" cy="857250"/>
          </a:xfrm>
          <a:custGeom>
            <a:avLst/>
            <a:gdLst>
              <a:gd name="connsiteX0" fmla="*/ 33196 w 549243"/>
              <a:gd name="connsiteY0" fmla="*/ 298764 h 857061"/>
              <a:gd name="connsiteX1" fmla="*/ 135802 w 549243"/>
              <a:gd name="connsiteY1" fmla="*/ 359121 h 857061"/>
              <a:gd name="connsiteX2" fmla="*/ 168998 w 549243"/>
              <a:gd name="connsiteY2" fmla="*/ 437584 h 857061"/>
              <a:gd name="connsiteX3" fmla="*/ 175033 w 549243"/>
              <a:gd name="connsiteY3" fmla="*/ 540190 h 857061"/>
              <a:gd name="connsiteX4" fmla="*/ 129766 w 549243"/>
              <a:gd name="connsiteY4" fmla="*/ 582440 h 857061"/>
              <a:gd name="connsiteX5" fmla="*/ 111659 w 549243"/>
              <a:gd name="connsiteY5" fmla="*/ 621671 h 857061"/>
              <a:gd name="connsiteX6" fmla="*/ 138819 w 549243"/>
              <a:gd name="connsiteY6" fmla="*/ 688063 h 857061"/>
              <a:gd name="connsiteX7" fmla="*/ 283675 w 549243"/>
              <a:gd name="connsiteY7" fmla="*/ 712206 h 857061"/>
              <a:gd name="connsiteX8" fmla="*/ 271604 w 549243"/>
              <a:gd name="connsiteY8" fmla="*/ 766527 h 857061"/>
              <a:gd name="connsiteX9" fmla="*/ 232372 w 549243"/>
              <a:gd name="connsiteY9" fmla="*/ 781616 h 857061"/>
              <a:gd name="connsiteX10" fmla="*/ 220301 w 549243"/>
              <a:gd name="connsiteY10" fmla="*/ 808776 h 857061"/>
              <a:gd name="connsiteX11" fmla="*/ 262550 w 549243"/>
              <a:gd name="connsiteY11" fmla="*/ 857061 h 857061"/>
              <a:gd name="connsiteX12" fmla="*/ 304800 w 549243"/>
              <a:gd name="connsiteY12" fmla="*/ 851026 h 857061"/>
              <a:gd name="connsiteX13" fmla="*/ 310835 w 549243"/>
              <a:gd name="connsiteY13" fmla="*/ 796705 h 857061"/>
              <a:gd name="connsiteX14" fmla="*/ 347049 w 549243"/>
              <a:gd name="connsiteY14" fmla="*/ 787652 h 857061"/>
              <a:gd name="connsiteX15" fmla="*/ 347049 w 549243"/>
              <a:gd name="connsiteY15" fmla="*/ 787652 h 857061"/>
              <a:gd name="connsiteX16" fmla="*/ 473798 w 549243"/>
              <a:gd name="connsiteY16" fmla="*/ 669956 h 857061"/>
              <a:gd name="connsiteX17" fmla="*/ 506994 w 549243"/>
              <a:gd name="connsiteY17" fmla="*/ 666939 h 857061"/>
              <a:gd name="connsiteX18" fmla="*/ 485869 w 549243"/>
              <a:gd name="connsiteY18" fmla="*/ 630725 h 857061"/>
              <a:gd name="connsiteX19" fmla="*/ 476815 w 549243"/>
              <a:gd name="connsiteY19" fmla="*/ 552261 h 857061"/>
              <a:gd name="connsiteX20" fmla="*/ 443619 w 549243"/>
              <a:gd name="connsiteY20" fmla="*/ 461727 h 857061"/>
              <a:gd name="connsiteX21" fmla="*/ 467762 w 549243"/>
              <a:gd name="connsiteY21" fmla="*/ 425513 h 857061"/>
              <a:gd name="connsiteX22" fmla="*/ 452673 w 549243"/>
              <a:gd name="connsiteY22" fmla="*/ 359121 h 857061"/>
              <a:gd name="connsiteX23" fmla="*/ 494922 w 549243"/>
              <a:gd name="connsiteY23" fmla="*/ 353085 h 857061"/>
              <a:gd name="connsiteX24" fmla="*/ 540190 w 549243"/>
              <a:gd name="connsiteY24" fmla="*/ 325925 h 857061"/>
              <a:gd name="connsiteX25" fmla="*/ 528118 w 549243"/>
              <a:gd name="connsiteY25" fmla="*/ 259533 h 857061"/>
              <a:gd name="connsiteX26" fmla="*/ 549243 w 549243"/>
              <a:gd name="connsiteY26" fmla="*/ 214265 h 857061"/>
              <a:gd name="connsiteX27" fmla="*/ 491905 w 549243"/>
              <a:gd name="connsiteY27" fmla="*/ 211248 h 857061"/>
              <a:gd name="connsiteX28" fmla="*/ 473798 w 549243"/>
              <a:gd name="connsiteY28" fmla="*/ 172016 h 857061"/>
              <a:gd name="connsiteX29" fmla="*/ 380245 w 549243"/>
              <a:gd name="connsiteY29" fmla="*/ 165980 h 857061"/>
              <a:gd name="connsiteX30" fmla="*/ 350067 w 549243"/>
              <a:gd name="connsiteY30" fmla="*/ 199176 h 857061"/>
              <a:gd name="connsiteX31" fmla="*/ 313853 w 549243"/>
              <a:gd name="connsiteY31" fmla="*/ 223319 h 857061"/>
              <a:gd name="connsiteX32" fmla="*/ 265568 w 549243"/>
              <a:gd name="connsiteY32" fmla="*/ 205212 h 857061"/>
              <a:gd name="connsiteX33" fmla="*/ 265568 w 549243"/>
              <a:gd name="connsiteY33" fmla="*/ 156927 h 857061"/>
              <a:gd name="connsiteX34" fmla="*/ 202194 w 549243"/>
              <a:gd name="connsiteY34" fmla="*/ 69410 h 857061"/>
              <a:gd name="connsiteX35" fmla="*/ 123730 w 549243"/>
              <a:gd name="connsiteY35" fmla="*/ 0 h 857061"/>
              <a:gd name="connsiteX36" fmla="*/ 3017 w 549243"/>
              <a:gd name="connsiteY36" fmla="*/ 66392 h 857061"/>
              <a:gd name="connsiteX37" fmla="*/ 18106 w 549243"/>
              <a:gd name="connsiteY37" fmla="*/ 96570 h 857061"/>
              <a:gd name="connsiteX38" fmla="*/ 0 w 549243"/>
              <a:gd name="connsiteY38" fmla="*/ 141838 h 857061"/>
              <a:gd name="connsiteX39" fmla="*/ 33196 w 549243"/>
              <a:gd name="connsiteY39" fmla="*/ 298764 h 85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49243" h="857061">
                <a:moveTo>
                  <a:pt x="33196" y="298764"/>
                </a:moveTo>
                <a:lnTo>
                  <a:pt x="135802" y="359121"/>
                </a:lnTo>
                <a:lnTo>
                  <a:pt x="168998" y="437584"/>
                </a:lnTo>
                <a:lnTo>
                  <a:pt x="175033" y="540190"/>
                </a:lnTo>
                <a:lnTo>
                  <a:pt x="129766" y="582440"/>
                </a:lnTo>
                <a:lnTo>
                  <a:pt x="111659" y="621671"/>
                </a:lnTo>
                <a:lnTo>
                  <a:pt x="138819" y="688063"/>
                </a:lnTo>
                <a:lnTo>
                  <a:pt x="283675" y="712206"/>
                </a:lnTo>
                <a:lnTo>
                  <a:pt x="271604" y="766527"/>
                </a:lnTo>
                <a:lnTo>
                  <a:pt x="232372" y="781616"/>
                </a:lnTo>
                <a:lnTo>
                  <a:pt x="220301" y="808776"/>
                </a:lnTo>
                <a:lnTo>
                  <a:pt x="262550" y="857061"/>
                </a:lnTo>
                <a:lnTo>
                  <a:pt x="304800" y="851026"/>
                </a:lnTo>
                <a:lnTo>
                  <a:pt x="310835" y="796705"/>
                </a:lnTo>
                <a:lnTo>
                  <a:pt x="347049" y="787652"/>
                </a:lnTo>
                <a:lnTo>
                  <a:pt x="347049" y="787652"/>
                </a:lnTo>
                <a:lnTo>
                  <a:pt x="473798" y="669956"/>
                </a:lnTo>
                <a:lnTo>
                  <a:pt x="506994" y="666939"/>
                </a:lnTo>
                <a:lnTo>
                  <a:pt x="485869" y="630725"/>
                </a:lnTo>
                <a:lnTo>
                  <a:pt x="476815" y="552261"/>
                </a:lnTo>
                <a:lnTo>
                  <a:pt x="443619" y="461727"/>
                </a:lnTo>
                <a:lnTo>
                  <a:pt x="467762" y="425513"/>
                </a:lnTo>
                <a:lnTo>
                  <a:pt x="452673" y="359121"/>
                </a:lnTo>
                <a:lnTo>
                  <a:pt x="494922" y="353085"/>
                </a:lnTo>
                <a:lnTo>
                  <a:pt x="540190" y="325925"/>
                </a:lnTo>
                <a:lnTo>
                  <a:pt x="528118" y="259533"/>
                </a:lnTo>
                <a:lnTo>
                  <a:pt x="549243" y="214265"/>
                </a:lnTo>
                <a:lnTo>
                  <a:pt x="491905" y="211248"/>
                </a:lnTo>
                <a:lnTo>
                  <a:pt x="473798" y="172016"/>
                </a:lnTo>
                <a:lnTo>
                  <a:pt x="380245" y="165980"/>
                </a:lnTo>
                <a:lnTo>
                  <a:pt x="350067" y="199176"/>
                </a:lnTo>
                <a:lnTo>
                  <a:pt x="313853" y="223319"/>
                </a:lnTo>
                <a:lnTo>
                  <a:pt x="265568" y="205212"/>
                </a:lnTo>
                <a:lnTo>
                  <a:pt x="265568" y="156927"/>
                </a:lnTo>
                <a:lnTo>
                  <a:pt x="202194" y="69410"/>
                </a:lnTo>
                <a:lnTo>
                  <a:pt x="123730" y="0"/>
                </a:lnTo>
                <a:lnTo>
                  <a:pt x="3017" y="66392"/>
                </a:lnTo>
                <a:lnTo>
                  <a:pt x="18106" y="96570"/>
                </a:lnTo>
                <a:lnTo>
                  <a:pt x="0" y="141838"/>
                </a:lnTo>
                <a:lnTo>
                  <a:pt x="33196" y="29876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872163" y="2906713"/>
            <a:ext cx="431800" cy="774700"/>
          </a:xfrm>
          <a:custGeom>
            <a:avLst/>
            <a:gdLst>
              <a:gd name="connsiteX0" fmla="*/ 51303 w 431549"/>
              <a:gd name="connsiteY0" fmla="*/ 663921 h 775581"/>
              <a:gd name="connsiteX1" fmla="*/ 54321 w 431549"/>
              <a:gd name="connsiteY1" fmla="*/ 748420 h 775581"/>
              <a:gd name="connsiteX2" fmla="*/ 99588 w 431549"/>
              <a:gd name="connsiteY2" fmla="*/ 775581 h 775581"/>
              <a:gd name="connsiteX3" fmla="*/ 175034 w 431549"/>
              <a:gd name="connsiteY3" fmla="*/ 730313 h 775581"/>
              <a:gd name="connsiteX4" fmla="*/ 196159 w 431549"/>
              <a:gd name="connsiteY4" fmla="*/ 760491 h 775581"/>
              <a:gd name="connsiteX5" fmla="*/ 232372 w 431549"/>
              <a:gd name="connsiteY5" fmla="*/ 724278 h 775581"/>
              <a:gd name="connsiteX6" fmla="*/ 368174 w 431549"/>
              <a:gd name="connsiteY6" fmla="*/ 588476 h 775581"/>
              <a:gd name="connsiteX7" fmla="*/ 350068 w 431549"/>
              <a:gd name="connsiteY7" fmla="*/ 528119 h 775581"/>
              <a:gd name="connsiteX8" fmla="*/ 407406 w 431549"/>
              <a:gd name="connsiteY8" fmla="*/ 470781 h 775581"/>
              <a:gd name="connsiteX9" fmla="*/ 398353 w 431549"/>
              <a:gd name="connsiteY9" fmla="*/ 344032 h 775581"/>
              <a:gd name="connsiteX10" fmla="*/ 371192 w 431549"/>
              <a:gd name="connsiteY10" fmla="*/ 337996 h 775581"/>
              <a:gd name="connsiteX11" fmla="*/ 431549 w 431549"/>
              <a:gd name="connsiteY11" fmla="*/ 295747 h 775581"/>
              <a:gd name="connsiteX12" fmla="*/ 416460 w 431549"/>
              <a:gd name="connsiteY12" fmla="*/ 265569 h 775581"/>
              <a:gd name="connsiteX13" fmla="*/ 380246 w 431549"/>
              <a:gd name="connsiteY13" fmla="*/ 277640 h 775581"/>
              <a:gd name="connsiteX14" fmla="*/ 365157 w 431549"/>
              <a:gd name="connsiteY14" fmla="*/ 259533 h 775581"/>
              <a:gd name="connsiteX15" fmla="*/ 362139 w 431549"/>
              <a:gd name="connsiteY15" fmla="*/ 147874 h 775581"/>
              <a:gd name="connsiteX16" fmla="*/ 337996 w 431549"/>
              <a:gd name="connsiteY16" fmla="*/ 81482 h 775581"/>
              <a:gd name="connsiteX17" fmla="*/ 344032 w 431549"/>
              <a:gd name="connsiteY17" fmla="*/ 45268 h 775581"/>
              <a:gd name="connsiteX18" fmla="*/ 265569 w 431549"/>
              <a:gd name="connsiteY18" fmla="*/ 48286 h 775581"/>
              <a:gd name="connsiteX19" fmla="*/ 268586 w 431549"/>
              <a:gd name="connsiteY19" fmla="*/ 18107 h 775581"/>
              <a:gd name="connsiteX20" fmla="*/ 238408 w 431549"/>
              <a:gd name="connsiteY20" fmla="*/ 0 h 775581"/>
              <a:gd name="connsiteX21" fmla="*/ 211248 w 431549"/>
              <a:gd name="connsiteY21" fmla="*/ 18107 h 775581"/>
              <a:gd name="connsiteX22" fmla="*/ 214266 w 431549"/>
              <a:gd name="connsiteY22" fmla="*/ 66392 h 775581"/>
              <a:gd name="connsiteX23" fmla="*/ 187105 w 431549"/>
              <a:gd name="connsiteY23" fmla="*/ 69410 h 775581"/>
              <a:gd name="connsiteX24" fmla="*/ 181069 w 431549"/>
              <a:gd name="connsiteY24" fmla="*/ 93553 h 775581"/>
              <a:gd name="connsiteX25" fmla="*/ 126749 w 431549"/>
              <a:gd name="connsiteY25" fmla="*/ 138820 h 775581"/>
              <a:gd name="connsiteX26" fmla="*/ 102606 w 431549"/>
              <a:gd name="connsiteY26" fmla="*/ 220301 h 775581"/>
              <a:gd name="connsiteX27" fmla="*/ 87517 w 431549"/>
              <a:gd name="connsiteY27" fmla="*/ 256515 h 775581"/>
              <a:gd name="connsiteX28" fmla="*/ 87517 w 431549"/>
              <a:gd name="connsiteY28" fmla="*/ 328943 h 775581"/>
              <a:gd name="connsiteX29" fmla="*/ 36214 w 431549"/>
              <a:gd name="connsiteY29" fmla="*/ 356103 h 775581"/>
              <a:gd name="connsiteX30" fmla="*/ 9054 w 431549"/>
              <a:gd name="connsiteY30" fmla="*/ 368175 h 775581"/>
              <a:gd name="connsiteX31" fmla="*/ 21125 w 431549"/>
              <a:gd name="connsiteY31" fmla="*/ 443620 h 775581"/>
              <a:gd name="connsiteX32" fmla="*/ 0 w 431549"/>
              <a:gd name="connsiteY32" fmla="*/ 464745 h 775581"/>
              <a:gd name="connsiteX33" fmla="*/ 33196 w 431549"/>
              <a:gd name="connsiteY33" fmla="*/ 582440 h 775581"/>
              <a:gd name="connsiteX34" fmla="*/ 51303 w 431549"/>
              <a:gd name="connsiteY34" fmla="*/ 663921 h 775581"/>
              <a:gd name="connsiteX0" fmla="*/ 51303 w 431549"/>
              <a:gd name="connsiteY0" fmla="*/ 663921 h 775581"/>
              <a:gd name="connsiteX1" fmla="*/ 54321 w 431549"/>
              <a:gd name="connsiteY1" fmla="*/ 748420 h 775581"/>
              <a:gd name="connsiteX2" fmla="*/ 99588 w 431549"/>
              <a:gd name="connsiteY2" fmla="*/ 775581 h 775581"/>
              <a:gd name="connsiteX3" fmla="*/ 175034 w 431549"/>
              <a:gd name="connsiteY3" fmla="*/ 730313 h 775581"/>
              <a:gd name="connsiteX4" fmla="*/ 196159 w 431549"/>
              <a:gd name="connsiteY4" fmla="*/ 760491 h 775581"/>
              <a:gd name="connsiteX5" fmla="*/ 232372 w 431549"/>
              <a:gd name="connsiteY5" fmla="*/ 724278 h 775581"/>
              <a:gd name="connsiteX6" fmla="*/ 368174 w 431549"/>
              <a:gd name="connsiteY6" fmla="*/ 588476 h 775581"/>
              <a:gd name="connsiteX7" fmla="*/ 350068 w 431549"/>
              <a:gd name="connsiteY7" fmla="*/ 528119 h 775581"/>
              <a:gd name="connsiteX8" fmla="*/ 407406 w 431549"/>
              <a:gd name="connsiteY8" fmla="*/ 470781 h 775581"/>
              <a:gd name="connsiteX9" fmla="*/ 398353 w 431549"/>
              <a:gd name="connsiteY9" fmla="*/ 344032 h 775581"/>
              <a:gd name="connsiteX10" fmla="*/ 371192 w 431549"/>
              <a:gd name="connsiteY10" fmla="*/ 337996 h 775581"/>
              <a:gd name="connsiteX11" fmla="*/ 431549 w 431549"/>
              <a:gd name="connsiteY11" fmla="*/ 295747 h 775581"/>
              <a:gd name="connsiteX12" fmla="*/ 416460 w 431549"/>
              <a:gd name="connsiteY12" fmla="*/ 265569 h 775581"/>
              <a:gd name="connsiteX13" fmla="*/ 380246 w 431549"/>
              <a:gd name="connsiteY13" fmla="*/ 277640 h 775581"/>
              <a:gd name="connsiteX14" fmla="*/ 365157 w 431549"/>
              <a:gd name="connsiteY14" fmla="*/ 259533 h 775581"/>
              <a:gd name="connsiteX15" fmla="*/ 362139 w 431549"/>
              <a:gd name="connsiteY15" fmla="*/ 147874 h 775581"/>
              <a:gd name="connsiteX16" fmla="*/ 337996 w 431549"/>
              <a:gd name="connsiteY16" fmla="*/ 81482 h 775581"/>
              <a:gd name="connsiteX17" fmla="*/ 344032 w 431549"/>
              <a:gd name="connsiteY17" fmla="*/ 45268 h 775581"/>
              <a:gd name="connsiteX18" fmla="*/ 265569 w 431549"/>
              <a:gd name="connsiteY18" fmla="*/ 48286 h 775581"/>
              <a:gd name="connsiteX19" fmla="*/ 268586 w 431549"/>
              <a:gd name="connsiteY19" fmla="*/ 18107 h 775581"/>
              <a:gd name="connsiteX20" fmla="*/ 238408 w 431549"/>
              <a:gd name="connsiteY20" fmla="*/ 0 h 775581"/>
              <a:gd name="connsiteX21" fmla="*/ 211248 w 431549"/>
              <a:gd name="connsiteY21" fmla="*/ 18107 h 775581"/>
              <a:gd name="connsiteX22" fmla="*/ 214266 w 431549"/>
              <a:gd name="connsiteY22" fmla="*/ 66392 h 775581"/>
              <a:gd name="connsiteX23" fmla="*/ 154573 w 431549"/>
              <a:gd name="connsiteY23" fmla="*/ 48672 h 775581"/>
              <a:gd name="connsiteX24" fmla="*/ 181069 w 431549"/>
              <a:gd name="connsiteY24" fmla="*/ 93553 h 775581"/>
              <a:gd name="connsiteX25" fmla="*/ 126749 w 431549"/>
              <a:gd name="connsiteY25" fmla="*/ 138820 h 775581"/>
              <a:gd name="connsiteX26" fmla="*/ 102606 w 431549"/>
              <a:gd name="connsiteY26" fmla="*/ 220301 h 775581"/>
              <a:gd name="connsiteX27" fmla="*/ 87517 w 431549"/>
              <a:gd name="connsiteY27" fmla="*/ 256515 h 775581"/>
              <a:gd name="connsiteX28" fmla="*/ 87517 w 431549"/>
              <a:gd name="connsiteY28" fmla="*/ 328943 h 775581"/>
              <a:gd name="connsiteX29" fmla="*/ 36214 w 431549"/>
              <a:gd name="connsiteY29" fmla="*/ 356103 h 775581"/>
              <a:gd name="connsiteX30" fmla="*/ 9054 w 431549"/>
              <a:gd name="connsiteY30" fmla="*/ 368175 h 775581"/>
              <a:gd name="connsiteX31" fmla="*/ 21125 w 431549"/>
              <a:gd name="connsiteY31" fmla="*/ 443620 h 775581"/>
              <a:gd name="connsiteX32" fmla="*/ 0 w 431549"/>
              <a:gd name="connsiteY32" fmla="*/ 464745 h 775581"/>
              <a:gd name="connsiteX33" fmla="*/ 33196 w 431549"/>
              <a:gd name="connsiteY33" fmla="*/ 582440 h 775581"/>
              <a:gd name="connsiteX34" fmla="*/ 51303 w 431549"/>
              <a:gd name="connsiteY34" fmla="*/ 663921 h 7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31549" h="775581">
                <a:moveTo>
                  <a:pt x="51303" y="663921"/>
                </a:moveTo>
                <a:lnTo>
                  <a:pt x="54321" y="748420"/>
                </a:lnTo>
                <a:lnTo>
                  <a:pt x="99588" y="775581"/>
                </a:lnTo>
                <a:lnTo>
                  <a:pt x="175034" y="730313"/>
                </a:lnTo>
                <a:lnTo>
                  <a:pt x="196159" y="760491"/>
                </a:lnTo>
                <a:lnTo>
                  <a:pt x="232372" y="724278"/>
                </a:lnTo>
                <a:lnTo>
                  <a:pt x="368174" y="588476"/>
                </a:lnTo>
                <a:lnTo>
                  <a:pt x="350068" y="528119"/>
                </a:lnTo>
                <a:lnTo>
                  <a:pt x="407406" y="470781"/>
                </a:lnTo>
                <a:lnTo>
                  <a:pt x="398353" y="344032"/>
                </a:lnTo>
                <a:lnTo>
                  <a:pt x="371192" y="337996"/>
                </a:lnTo>
                <a:lnTo>
                  <a:pt x="431549" y="295747"/>
                </a:lnTo>
                <a:lnTo>
                  <a:pt x="416460" y="265569"/>
                </a:lnTo>
                <a:lnTo>
                  <a:pt x="380246" y="277640"/>
                </a:lnTo>
                <a:lnTo>
                  <a:pt x="365157" y="259533"/>
                </a:lnTo>
                <a:lnTo>
                  <a:pt x="362139" y="147874"/>
                </a:lnTo>
                <a:lnTo>
                  <a:pt x="337996" y="81482"/>
                </a:lnTo>
                <a:lnTo>
                  <a:pt x="344032" y="45268"/>
                </a:lnTo>
                <a:lnTo>
                  <a:pt x="265569" y="48286"/>
                </a:lnTo>
                <a:lnTo>
                  <a:pt x="268586" y="18107"/>
                </a:lnTo>
                <a:lnTo>
                  <a:pt x="238408" y="0"/>
                </a:lnTo>
                <a:lnTo>
                  <a:pt x="211248" y="18107"/>
                </a:lnTo>
                <a:lnTo>
                  <a:pt x="214266" y="66392"/>
                </a:lnTo>
                <a:lnTo>
                  <a:pt x="154573" y="48672"/>
                </a:lnTo>
                <a:lnTo>
                  <a:pt x="181069" y="93553"/>
                </a:lnTo>
                <a:lnTo>
                  <a:pt x="126749" y="138820"/>
                </a:lnTo>
                <a:lnTo>
                  <a:pt x="102606" y="220301"/>
                </a:lnTo>
                <a:lnTo>
                  <a:pt x="87517" y="256515"/>
                </a:lnTo>
                <a:lnTo>
                  <a:pt x="87517" y="328943"/>
                </a:lnTo>
                <a:lnTo>
                  <a:pt x="36214" y="356103"/>
                </a:lnTo>
                <a:lnTo>
                  <a:pt x="9054" y="368175"/>
                </a:lnTo>
                <a:lnTo>
                  <a:pt x="21125" y="443620"/>
                </a:lnTo>
                <a:lnTo>
                  <a:pt x="0" y="464745"/>
                </a:lnTo>
                <a:lnTo>
                  <a:pt x="33196" y="582440"/>
                </a:lnTo>
                <a:lnTo>
                  <a:pt x="51303" y="663921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223000" y="3168650"/>
            <a:ext cx="401638" cy="655638"/>
          </a:xfrm>
          <a:custGeom>
            <a:avLst/>
            <a:gdLst>
              <a:gd name="connsiteX0" fmla="*/ 24142 w 401370"/>
              <a:gd name="connsiteY0" fmla="*/ 325925 h 654867"/>
              <a:gd name="connsiteX1" fmla="*/ 24142 w 401370"/>
              <a:gd name="connsiteY1" fmla="*/ 398352 h 654867"/>
              <a:gd name="connsiteX2" fmla="*/ 84499 w 401370"/>
              <a:gd name="connsiteY2" fmla="*/ 534154 h 654867"/>
              <a:gd name="connsiteX3" fmla="*/ 159944 w 401370"/>
              <a:gd name="connsiteY3" fmla="*/ 552261 h 654867"/>
              <a:gd name="connsiteX4" fmla="*/ 214265 w 401370"/>
              <a:gd name="connsiteY4" fmla="*/ 588475 h 654867"/>
              <a:gd name="connsiteX5" fmla="*/ 250479 w 401370"/>
              <a:gd name="connsiteY5" fmla="*/ 597529 h 654867"/>
              <a:gd name="connsiteX6" fmla="*/ 208229 w 401370"/>
              <a:gd name="connsiteY6" fmla="*/ 645814 h 654867"/>
              <a:gd name="connsiteX7" fmla="*/ 280657 w 401370"/>
              <a:gd name="connsiteY7" fmla="*/ 651849 h 654867"/>
              <a:gd name="connsiteX8" fmla="*/ 337996 w 401370"/>
              <a:gd name="connsiteY8" fmla="*/ 621671 h 654867"/>
              <a:gd name="connsiteX9" fmla="*/ 374209 w 401370"/>
              <a:gd name="connsiteY9" fmla="*/ 654867 h 654867"/>
              <a:gd name="connsiteX10" fmla="*/ 386281 w 401370"/>
              <a:gd name="connsiteY10" fmla="*/ 633742 h 654867"/>
              <a:gd name="connsiteX11" fmla="*/ 322906 w 401370"/>
              <a:gd name="connsiteY11" fmla="*/ 546226 h 654867"/>
              <a:gd name="connsiteX12" fmla="*/ 356102 w 401370"/>
              <a:gd name="connsiteY12" fmla="*/ 519065 h 654867"/>
              <a:gd name="connsiteX13" fmla="*/ 344031 w 401370"/>
              <a:gd name="connsiteY13" fmla="*/ 437584 h 654867"/>
              <a:gd name="connsiteX14" fmla="*/ 401370 w 401370"/>
              <a:gd name="connsiteY14" fmla="*/ 277639 h 654867"/>
              <a:gd name="connsiteX15" fmla="*/ 383263 w 401370"/>
              <a:gd name="connsiteY15" fmla="*/ 232372 h 654867"/>
              <a:gd name="connsiteX16" fmla="*/ 395334 w 401370"/>
              <a:gd name="connsiteY16" fmla="*/ 190123 h 654867"/>
              <a:gd name="connsiteX17" fmla="*/ 353085 w 401370"/>
              <a:gd name="connsiteY17" fmla="*/ 99588 h 654867"/>
              <a:gd name="connsiteX18" fmla="*/ 292728 w 401370"/>
              <a:gd name="connsiteY18" fmla="*/ 24142 h 654867"/>
              <a:gd name="connsiteX19" fmla="*/ 181069 w 401370"/>
              <a:gd name="connsiteY19" fmla="*/ 27160 h 654867"/>
              <a:gd name="connsiteX20" fmla="*/ 120712 w 401370"/>
              <a:gd name="connsiteY20" fmla="*/ 15089 h 654867"/>
              <a:gd name="connsiteX21" fmla="*/ 78463 w 401370"/>
              <a:gd name="connsiteY21" fmla="*/ 0 h 654867"/>
              <a:gd name="connsiteX22" fmla="*/ 75445 w 401370"/>
              <a:gd name="connsiteY22" fmla="*/ 33196 h 654867"/>
              <a:gd name="connsiteX23" fmla="*/ 27160 w 401370"/>
              <a:gd name="connsiteY23" fmla="*/ 75445 h 654867"/>
              <a:gd name="connsiteX24" fmla="*/ 45267 w 401370"/>
              <a:gd name="connsiteY24" fmla="*/ 105624 h 654867"/>
              <a:gd name="connsiteX25" fmla="*/ 51302 w 401370"/>
              <a:gd name="connsiteY25" fmla="*/ 220301 h 654867"/>
              <a:gd name="connsiteX26" fmla="*/ 0 w 401370"/>
              <a:gd name="connsiteY26" fmla="*/ 259533 h 654867"/>
              <a:gd name="connsiteX27" fmla="*/ 24142 w 401370"/>
              <a:gd name="connsiteY27" fmla="*/ 325925 h 654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1370" h="654867">
                <a:moveTo>
                  <a:pt x="24142" y="325925"/>
                </a:moveTo>
                <a:lnTo>
                  <a:pt x="24142" y="398352"/>
                </a:lnTo>
                <a:lnTo>
                  <a:pt x="84499" y="534154"/>
                </a:lnTo>
                <a:lnTo>
                  <a:pt x="159944" y="552261"/>
                </a:lnTo>
                <a:lnTo>
                  <a:pt x="214265" y="588475"/>
                </a:lnTo>
                <a:lnTo>
                  <a:pt x="250479" y="597529"/>
                </a:lnTo>
                <a:lnTo>
                  <a:pt x="208229" y="645814"/>
                </a:lnTo>
                <a:lnTo>
                  <a:pt x="280657" y="651849"/>
                </a:lnTo>
                <a:lnTo>
                  <a:pt x="337996" y="621671"/>
                </a:lnTo>
                <a:lnTo>
                  <a:pt x="374209" y="654867"/>
                </a:lnTo>
                <a:lnTo>
                  <a:pt x="386281" y="633742"/>
                </a:lnTo>
                <a:lnTo>
                  <a:pt x="322906" y="546226"/>
                </a:lnTo>
                <a:lnTo>
                  <a:pt x="356102" y="519065"/>
                </a:lnTo>
                <a:lnTo>
                  <a:pt x="344031" y="437584"/>
                </a:lnTo>
                <a:lnTo>
                  <a:pt x="401370" y="277639"/>
                </a:lnTo>
                <a:lnTo>
                  <a:pt x="383263" y="232372"/>
                </a:lnTo>
                <a:lnTo>
                  <a:pt x="395334" y="190123"/>
                </a:lnTo>
                <a:lnTo>
                  <a:pt x="353085" y="99588"/>
                </a:lnTo>
                <a:lnTo>
                  <a:pt x="292728" y="24142"/>
                </a:lnTo>
                <a:lnTo>
                  <a:pt x="181069" y="27160"/>
                </a:lnTo>
                <a:lnTo>
                  <a:pt x="120712" y="15089"/>
                </a:lnTo>
                <a:lnTo>
                  <a:pt x="78463" y="0"/>
                </a:lnTo>
                <a:lnTo>
                  <a:pt x="75445" y="33196"/>
                </a:lnTo>
                <a:lnTo>
                  <a:pt x="27160" y="75445"/>
                </a:lnTo>
                <a:lnTo>
                  <a:pt x="45267" y="105624"/>
                </a:lnTo>
                <a:lnTo>
                  <a:pt x="51302" y="220301"/>
                </a:lnTo>
                <a:lnTo>
                  <a:pt x="0" y="259533"/>
                </a:lnTo>
                <a:lnTo>
                  <a:pt x="24142" y="325925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6092825" y="2665413"/>
            <a:ext cx="871538" cy="763587"/>
          </a:xfrm>
          <a:custGeom>
            <a:avLst/>
            <a:gdLst>
              <a:gd name="connsiteX0" fmla="*/ 528119 w 872151"/>
              <a:gd name="connsiteY0" fmla="*/ 688063 h 763509"/>
              <a:gd name="connsiteX1" fmla="*/ 579422 w 872151"/>
              <a:gd name="connsiteY1" fmla="*/ 754455 h 763509"/>
              <a:gd name="connsiteX2" fmla="*/ 642796 w 872151"/>
              <a:gd name="connsiteY2" fmla="*/ 763509 h 763509"/>
              <a:gd name="connsiteX3" fmla="*/ 679010 w 872151"/>
              <a:gd name="connsiteY3" fmla="*/ 748419 h 763509"/>
              <a:gd name="connsiteX4" fmla="*/ 685046 w 872151"/>
              <a:gd name="connsiteY4" fmla="*/ 697116 h 763509"/>
              <a:gd name="connsiteX5" fmla="*/ 748420 w 872151"/>
              <a:gd name="connsiteY5" fmla="*/ 682027 h 763509"/>
              <a:gd name="connsiteX6" fmla="*/ 766527 w 872151"/>
              <a:gd name="connsiteY6" fmla="*/ 718241 h 763509"/>
              <a:gd name="connsiteX7" fmla="*/ 778598 w 872151"/>
              <a:gd name="connsiteY7" fmla="*/ 733330 h 763509"/>
              <a:gd name="connsiteX8" fmla="*/ 863097 w 872151"/>
              <a:gd name="connsiteY8" fmla="*/ 660903 h 763509"/>
              <a:gd name="connsiteX9" fmla="*/ 872151 w 872151"/>
              <a:gd name="connsiteY9" fmla="*/ 534154 h 763509"/>
              <a:gd name="connsiteX10" fmla="*/ 748420 w 872151"/>
              <a:gd name="connsiteY10" fmla="*/ 229354 h 763509"/>
              <a:gd name="connsiteX11" fmla="*/ 663921 w 872151"/>
              <a:gd name="connsiteY11" fmla="*/ 196158 h 763509"/>
              <a:gd name="connsiteX12" fmla="*/ 606582 w 872151"/>
              <a:gd name="connsiteY12" fmla="*/ 135802 h 763509"/>
              <a:gd name="connsiteX13" fmla="*/ 561315 w 872151"/>
              <a:gd name="connsiteY13" fmla="*/ 141837 h 763509"/>
              <a:gd name="connsiteX14" fmla="*/ 452673 w 872151"/>
              <a:gd name="connsiteY14" fmla="*/ 6035 h 763509"/>
              <a:gd name="connsiteX15" fmla="*/ 341014 w 872151"/>
              <a:gd name="connsiteY15" fmla="*/ 21124 h 763509"/>
              <a:gd name="connsiteX16" fmla="*/ 274622 w 872151"/>
              <a:gd name="connsiteY16" fmla="*/ 42249 h 763509"/>
              <a:gd name="connsiteX17" fmla="*/ 232372 w 872151"/>
              <a:gd name="connsiteY17" fmla="*/ 0 h 763509"/>
              <a:gd name="connsiteX18" fmla="*/ 175034 w 872151"/>
              <a:gd name="connsiteY18" fmla="*/ 42249 h 763509"/>
              <a:gd name="connsiteX19" fmla="*/ 132784 w 872151"/>
              <a:gd name="connsiteY19" fmla="*/ 90534 h 763509"/>
              <a:gd name="connsiteX20" fmla="*/ 75446 w 872151"/>
              <a:gd name="connsiteY20" fmla="*/ 96570 h 763509"/>
              <a:gd name="connsiteX21" fmla="*/ 78464 w 872151"/>
              <a:gd name="connsiteY21" fmla="*/ 150891 h 763509"/>
              <a:gd name="connsiteX22" fmla="*/ 48285 w 872151"/>
              <a:gd name="connsiteY22" fmla="*/ 172015 h 763509"/>
              <a:gd name="connsiteX23" fmla="*/ 57339 w 872151"/>
              <a:gd name="connsiteY23" fmla="*/ 211247 h 763509"/>
              <a:gd name="connsiteX24" fmla="*/ 0 w 872151"/>
              <a:gd name="connsiteY24" fmla="*/ 235390 h 763509"/>
              <a:gd name="connsiteX25" fmla="*/ 36214 w 872151"/>
              <a:gd name="connsiteY25" fmla="*/ 256514 h 763509"/>
              <a:gd name="connsiteX26" fmla="*/ 42250 w 872151"/>
              <a:gd name="connsiteY26" fmla="*/ 298764 h 763509"/>
              <a:gd name="connsiteX27" fmla="*/ 120713 w 872151"/>
              <a:gd name="connsiteY27" fmla="*/ 289711 h 763509"/>
              <a:gd name="connsiteX28" fmla="*/ 120713 w 872151"/>
              <a:gd name="connsiteY28" fmla="*/ 319889 h 763509"/>
              <a:gd name="connsiteX29" fmla="*/ 144856 w 872151"/>
              <a:gd name="connsiteY29" fmla="*/ 437584 h 763509"/>
              <a:gd name="connsiteX30" fmla="*/ 144856 w 872151"/>
              <a:gd name="connsiteY30" fmla="*/ 503976 h 763509"/>
              <a:gd name="connsiteX31" fmla="*/ 172016 w 872151"/>
              <a:gd name="connsiteY31" fmla="*/ 513029 h 763509"/>
              <a:gd name="connsiteX32" fmla="*/ 211248 w 872151"/>
              <a:gd name="connsiteY32" fmla="*/ 506994 h 763509"/>
              <a:gd name="connsiteX33" fmla="*/ 295747 w 872151"/>
              <a:gd name="connsiteY33" fmla="*/ 537172 h 763509"/>
              <a:gd name="connsiteX34" fmla="*/ 422495 w 872151"/>
              <a:gd name="connsiteY34" fmla="*/ 537172 h 763509"/>
              <a:gd name="connsiteX35" fmla="*/ 528119 w 872151"/>
              <a:gd name="connsiteY35" fmla="*/ 688063 h 763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72151" h="763509">
                <a:moveTo>
                  <a:pt x="528119" y="688063"/>
                </a:moveTo>
                <a:lnTo>
                  <a:pt x="579422" y="754455"/>
                </a:lnTo>
                <a:lnTo>
                  <a:pt x="642796" y="763509"/>
                </a:lnTo>
                <a:lnTo>
                  <a:pt x="679010" y="748419"/>
                </a:lnTo>
                <a:lnTo>
                  <a:pt x="685046" y="697116"/>
                </a:lnTo>
                <a:lnTo>
                  <a:pt x="748420" y="682027"/>
                </a:lnTo>
                <a:lnTo>
                  <a:pt x="766527" y="718241"/>
                </a:lnTo>
                <a:lnTo>
                  <a:pt x="778598" y="733330"/>
                </a:lnTo>
                <a:lnTo>
                  <a:pt x="863097" y="660903"/>
                </a:lnTo>
                <a:lnTo>
                  <a:pt x="872151" y="534154"/>
                </a:lnTo>
                <a:lnTo>
                  <a:pt x="748420" y="229354"/>
                </a:lnTo>
                <a:lnTo>
                  <a:pt x="663921" y="196158"/>
                </a:lnTo>
                <a:lnTo>
                  <a:pt x="606582" y="135802"/>
                </a:lnTo>
                <a:lnTo>
                  <a:pt x="561315" y="141837"/>
                </a:lnTo>
                <a:lnTo>
                  <a:pt x="452673" y="6035"/>
                </a:lnTo>
                <a:lnTo>
                  <a:pt x="341014" y="21124"/>
                </a:lnTo>
                <a:lnTo>
                  <a:pt x="274622" y="42249"/>
                </a:lnTo>
                <a:lnTo>
                  <a:pt x="232372" y="0"/>
                </a:lnTo>
                <a:lnTo>
                  <a:pt x="175034" y="42249"/>
                </a:lnTo>
                <a:lnTo>
                  <a:pt x="132784" y="90534"/>
                </a:lnTo>
                <a:lnTo>
                  <a:pt x="75446" y="96570"/>
                </a:lnTo>
                <a:lnTo>
                  <a:pt x="78464" y="150891"/>
                </a:lnTo>
                <a:lnTo>
                  <a:pt x="48285" y="172015"/>
                </a:lnTo>
                <a:lnTo>
                  <a:pt x="57339" y="211247"/>
                </a:lnTo>
                <a:lnTo>
                  <a:pt x="0" y="235390"/>
                </a:lnTo>
                <a:lnTo>
                  <a:pt x="36214" y="256514"/>
                </a:lnTo>
                <a:lnTo>
                  <a:pt x="42250" y="298764"/>
                </a:lnTo>
                <a:lnTo>
                  <a:pt x="120713" y="289711"/>
                </a:lnTo>
                <a:lnTo>
                  <a:pt x="120713" y="319889"/>
                </a:lnTo>
                <a:lnTo>
                  <a:pt x="144856" y="437584"/>
                </a:lnTo>
                <a:lnTo>
                  <a:pt x="144856" y="503976"/>
                </a:lnTo>
                <a:lnTo>
                  <a:pt x="172016" y="513029"/>
                </a:lnTo>
                <a:lnTo>
                  <a:pt x="211248" y="506994"/>
                </a:lnTo>
                <a:lnTo>
                  <a:pt x="295747" y="537172"/>
                </a:lnTo>
                <a:lnTo>
                  <a:pt x="422495" y="537172"/>
                </a:lnTo>
                <a:lnTo>
                  <a:pt x="528119" y="688063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545263" y="3352800"/>
            <a:ext cx="384175" cy="461963"/>
          </a:xfrm>
          <a:custGeom>
            <a:avLst/>
            <a:gdLst>
              <a:gd name="connsiteX0" fmla="*/ 60357 w 383264"/>
              <a:gd name="connsiteY0" fmla="*/ 452673 h 461727"/>
              <a:gd name="connsiteX1" fmla="*/ 60357 w 383264"/>
              <a:gd name="connsiteY1" fmla="*/ 452673 h 461727"/>
              <a:gd name="connsiteX2" fmla="*/ 135802 w 383264"/>
              <a:gd name="connsiteY2" fmla="*/ 461727 h 461727"/>
              <a:gd name="connsiteX3" fmla="*/ 172016 w 383264"/>
              <a:gd name="connsiteY3" fmla="*/ 440602 h 461727"/>
              <a:gd name="connsiteX4" fmla="*/ 226337 w 383264"/>
              <a:gd name="connsiteY4" fmla="*/ 461727 h 461727"/>
              <a:gd name="connsiteX5" fmla="*/ 244444 w 383264"/>
              <a:gd name="connsiteY5" fmla="*/ 431549 h 461727"/>
              <a:gd name="connsiteX6" fmla="*/ 250480 w 383264"/>
              <a:gd name="connsiteY6" fmla="*/ 383263 h 461727"/>
              <a:gd name="connsiteX7" fmla="*/ 344032 w 383264"/>
              <a:gd name="connsiteY7" fmla="*/ 356103 h 461727"/>
              <a:gd name="connsiteX8" fmla="*/ 383264 w 383264"/>
              <a:gd name="connsiteY8" fmla="*/ 334978 h 461727"/>
              <a:gd name="connsiteX9" fmla="*/ 383264 w 383264"/>
              <a:gd name="connsiteY9" fmla="*/ 280657 h 461727"/>
              <a:gd name="connsiteX10" fmla="*/ 337996 w 383264"/>
              <a:gd name="connsiteY10" fmla="*/ 274622 h 461727"/>
              <a:gd name="connsiteX11" fmla="*/ 325925 w 383264"/>
              <a:gd name="connsiteY11" fmla="*/ 205212 h 461727"/>
              <a:gd name="connsiteX12" fmla="*/ 226337 w 383264"/>
              <a:gd name="connsiteY12" fmla="*/ 181069 h 461727"/>
              <a:gd name="connsiteX13" fmla="*/ 253497 w 383264"/>
              <a:gd name="connsiteY13" fmla="*/ 141838 h 461727"/>
              <a:gd name="connsiteX14" fmla="*/ 334979 w 383264"/>
              <a:gd name="connsiteY14" fmla="*/ 51303 h 461727"/>
              <a:gd name="connsiteX15" fmla="*/ 301783 w 383264"/>
              <a:gd name="connsiteY15" fmla="*/ 0 h 461727"/>
              <a:gd name="connsiteX16" fmla="*/ 235391 w 383264"/>
              <a:gd name="connsiteY16" fmla="*/ 12071 h 461727"/>
              <a:gd name="connsiteX17" fmla="*/ 223319 w 383264"/>
              <a:gd name="connsiteY17" fmla="*/ 54321 h 461727"/>
              <a:gd name="connsiteX18" fmla="*/ 178052 w 383264"/>
              <a:gd name="connsiteY18" fmla="*/ 75446 h 461727"/>
              <a:gd name="connsiteX19" fmla="*/ 129767 w 383264"/>
              <a:gd name="connsiteY19" fmla="*/ 69410 h 461727"/>
              <a:gd name="connsiteX20" fmla="*/ 81482 w 383264"/>
              <a:gd name="connsiteY20" fmla="*/ 6036 h 461727"/>
              <a:gd name="connsiteX21" fmla="*/ 57339 w 383264"/>
              <a:gd name="connsiteY21" fmla="*/ 45267 h 461727"/>
              <a:gd name="connsiteX22" fmla="*/ 78464 w 383264"/>
              <a:gd name="connsiteY22" fmla="*/ 96570 h 461727"/>
              <a:gd name="connsiteX23" fmla="*/ 15090 w 383264"/>
              <a:gd name="connsiteY23" fmla="*/ 259533 h 461727"/>
              <a:gd name="connsiteX24" fmla="*/ 33196 w 383264"/>
              <a:gd name="connsiteY24" fmla="*/ 325925 h 461727"/>
              <a:gd name="connsiteX25" fmla="*/ 0 w 383264"/>
              <a:gd name="connsiteY25" fmla="*/ 359121 h 461727"/>
              <a:gd name="connsiteX26" fmla="*/ 60357 w 383264"/>
              <a:gd name="connsiteY26" fmla="*/ 452673 h 46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83264" h="461727">
                <a:moveTo>
                  <a:pt x="60357" y="452673"/>
                </a:moveTo>
                <a:lnTo>
                  <a:pt x="60357" y="452673"/>
                </a:lnTo>
                <a:lnTo>
                  <a:pt x="135802" y="461727"/>
                </a:lnTo>
                <a:lnTo>
                  <a:pt x="172016" y="440602"/>
                </a:lnTo>
                <a:lnTo>
                  <a:pt x="226337" y="461727"/>
                </a:lnTo>
                <a:lnTo>
                  <a:pt x="244444" y="431549"/>
                </a:lnTo>
                <a:lnTo>
                  <a:pt x="250480" y="383263"/>
                </a:lnTo>
                <a:lnTo>
                  <a:pt x="344032" y="356103"/>
                </a:lnTo>
                <a:lnTo>
                  <a:pt x="383264" y="334978"/>
                </a:lnTo>
                <a:lnTo>
                  <a:pt x="383264" y="280657"/>
                </a:lnTo>
                <a:lnTo>
                  <a:pt x="337996" y="274622"/>
                </a:lnTo>
                <a:lnTo>
                  <a:pt x="325925" y="205212"/>
                </a:lnTo>
                <a:lnTo>
                  <a:pt x="226337" y="181069"/>
                </a:lnTo>
                <a:lnTo>
                  <a:pt x="253497" y="141838"/>
                </a:lnTo>
                <a:lnTo>
                  <a:pt x="334979" y="51303"/>
                </a:lnTo>
                <a:lnTo>
                  <a:pt x="301783" y="0"/>
                </a:lnTo>
                <a:lnTo>
                  <a:pt x="235391" y="12071"/>
                </a:lnTo>
                <a:lnTo>
                  <a:pt x="223319" y="54321"/>
                </a:lnTo>
                <a:lnTo>
                  <a:pt x="178052" y="75446"/>
                </a:lnTo>
                <a:lnTo>
                  <a:pt x="129767" y="69410"/>
                </a:lnTo>
                <a:lnTo>
                  <a:pt x="81482" y="6036"/>
                </a:lnTo>
                <a:lnTo>
                  <a:pt x="57339" y="45267"/>
                </a:lnTo>
                <a:lnTo>
                  <a:pt x="78464" y="96570"/>
                </a:lnTo>
                <a:lnTo>
                  <a:pt x="15090" y="259533"/>
                </a:lnTo>
                <a:lnTo>
                  <a:pt x="33196" y="325925"/>
                </a:lnTo>
                <a:lnTo>
                  <a:pt x="0" y="359121"/>
                </a:lnTo>
                <a:lnTo>
                  <a:pt x="60357" y="452673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632325" y="3446463"/>
            <a:ext cx="649288" cy="747712"/>
          </a:xfrm>
          <a:custGeom>
            <a:avLst/>
            <a:gdLst>
              <a:gd name="connsiteX0" fmla="*/ 328943 w 648832"/>
              <a:gd name="connsiteY0" fmla="*/ 9054 h 748420"/>
              <a:gd name="connsiteX1" fmla="*/ 331961 w 648832"/>
              <a:gd name="connsiteY1" fmla="*/ 75446 h 748420"/>
              <a:gd name="connsiteX2" fmla="*/ 283676 w 648832"/>
              <a:gd name="connsiteY2" fmla="*/ 120713 h 748420"/>
              <a:gd name="connsiteX3" fmla="*/ 244444 w 648832"/>
              <a:gd name="connsiteY3" fmla="*/ 63375 h 748420"/>
              <a:gd name="connsiteX4" fmla="*/ 217284 w 648832"/>
              <a:gd name="connsiteY4" fmla="*/ 69410 h 748420"/>
              <a:gd name="connsiteX5" fmla="*/ 172016 w 648832"/>
              <a:gd name="connsiteY5" fmla="*/ 42250 h 748420"/>
              <a:gd name="connsiteX6" fmla="*/ 129767 w 648832"/>
              <a:gd name="connsiteY6" fmla="*/ 87517 h 748420"/>
              <a:gd name="connsiteX7" fmla="*/ 111660 w 648832"/>
              <a:gd name="connsiteY7" fmla="*/ 84499 h 748420"/>
              <a:gd name="connsiteX8" fmla="*/ 57339 w 648832"/>
              <a:gd name="connsiteY8" fmla="*/ 135802 h 748420"/>
              <a:gd name="connsiteX9" fmla="*/ 54321 w 648832"/>
              <a:gd name="connsiteY9" fmla="*/ 217284 h 748420"/>
              <a:gd name="connsiteX10" fmla="*/ 126749 w 648832"/>
              <a:gd name="connsiteY10" fmla="*/ 238408 h 748420"/>
              <a:gd name="connsiteX11" fmla="*/ 168998 w 648832"/>
              <a:gd name="connsiteY11" fmla="*/ 316872 h 748420"/>
              <a:gd name="connsiteX12" fmla="*/ 132785 w 648832"/>
              <a:gd name="connsiteY12" fmla="*/ 350068 h 748420"/>
              <a:gd name="connsiteX13" fmla="*/ 102606 w 648832"/>
              <a:gd name="connsiteY13" fmla="*/ 413442 h 748420"/>
              <a:gd name="connsiteX14" fmla="*/ 63375 w 648832"/>
              <a:gd name="connsiteY14" fmla="*/ 452674 h 748420"/>
              <a:gd name="connsiteX15" fmla="*/ 75446 w 648832"/>
              <a:gd name="connsiteY15" fmla="*/ 500959 h 748420"/>
              <a:gd name="connsiteX16" fmla="*/ 135802 w 648832"/>
              <a:gd name="connsiteY16" fmla="*/ 458709 h 748420"/>
              <a:gd name="connsiteX17" fmla="*/ 153909 w 648832"/>
              <a:gd name="connsiteY17" fmla="*/ 500959 h 748420"/>
              <a:gd name="connsiteX18" fmla="*/ 132785 w 648832"/>
              <a:gd name="connsiteY18" fmla="*/ 543208 h 748420"/>
              <a:gd name="connsiteX19" fmla="*/ 9054 w 648832"/>
              <a:gd name="connsiteY19" fmla="*/ 585458 h 748420"/>
              <a:gd name="connsiteX20" fmla="*/ 0 w 648832"/>
              <a:gd name="connsiteY20" fmla="*/ 612618 h 748420"/>
              <a:gd name="connsiteX21" fmla="*/ 117695 w 648832"/>
              <a:gd name="connsiteY21" fmla="*/ 706171 h 748420"/>
              <a:gd name="connsiteX22" fmla="*/ 178052 w 648832"/>
              <a:gd name="connsiteY22" fmla="*/ 706171 h 748420"/>
              <a:gd name="connsiteX23" fmla="*/ 241426 w 648832"/>
              <a:gd name="connsiteY23" fmla="*/ 654868 h 748420"/>
              <a:gd name="connsiteX24" fmla="*/ 280658 w 648832"/>
              <a:gd name="connsiteY24" fmla="*/ 685046 h 748420"/>
              <a:gd name="connsiteX25" fmla="*/ 331961 w 648832"/>
              <a:gd name="connsiteY25" fmla="*/ 703153 h 748420"/>
              <a:gd name="connsiteX26" fmla="*/ 313854 w 648832"/>
              <a:gd name="connsiteY26" fmla="*/ 733331 h 748420"/>
              <a:gd name="connsiteX27" fmla="*/ 347050 w 648832"/>
              <a:gd name="connsiteY27" fmla="*/ 748420 h 748420"/>
              <a:gd name="connsiteX28" fmla="*/ 377228 w 648832"/>
              <a:gd name="connsiteY28" fmla="*/ 715224 h 748420"/>
              <a:gd name="connsiteX29" fmla="*/ 395335 w 648832"/>
              <a:gd name="connsiteY29" fmla="*/ 736349 h 748420"/>
              <a:gd name="connsiteX30" fmla="*/ 416460 w 648832"/>
              <a:gd name="connsiteY30" fmla="*/ 745402 h 748420"/>
              <a:gd name="connsiteX31" fmla="*/ 461727 w 648832"/>
              <a:gd name="connsiteY31" fmla="*/ 709189 h 748420"/>
              <a:gd name="connsiteX32" fmla="*/ 464745 w 648832"/>
              <a:gd name="connsiteY32" fmla="*/ 724278 h 748420"/>
              <a:gd name="connsiteX33" fmla="*/ 494923 w 648832"/>
              <a:gd name="connsiteY33" fmla="*/ 697117 h 748420"/>
              <a:gd name="connsiteX34" fmla="*/ 534155 w 648832"/>
              <a:gd name="connsiteY34" fmla="*/ 685046 h 748420"/>
              <a:gd name="connsiteX35" fmla="*/ 555280 w 648832"/>
              <a:gd name="connsiteY35" fmla="*/ 657886 h 748420"/>
              <a:gd name="connsiteX36" fmla="*/ 579422 w 648832"/>
              <a:gd name="connsiteY36" fmla="*/ 666939 h 748420"/>
              <a:gd name="connsiteX37" fmla="*/ 573387 w 648832"/>
              <a:gd name="connsiteY37" fmla="*/ 618654 h 748420"/>
              <a:gd name="connsiteX38" fmla="*/ 612618 w 648832"/>
              <a:gd name="connsiteY38" fmla="*/ 594511 h 748420"/>
              <a:gd name="connsiteX39" fmla="*/ 606583 w 648832"/>
              <a:gd name="connsiteY39" fmla="*/ 546226 h 748420"/>
              <a:gd name="connsiteX40" fmla="*/ 636761 w 648832"/>
              <a:gd name="connsiteY40" fmla="*/ 510012 h 748420"/>
              <a:gd name="connsiteX41" fmla="*/ 636761 w 648832"/>
              <a:gd name="connsiteY41" fmla="*/ 458709 h 748420"/>
              <a:gd name="connsiteX42" fmla="*/ 591494 w 648832"/>
              <a:gd name="connsiteY42" fmla="*/ 434567 h 748420"/>
              <a:gd name="connsiteX43" fmla="*/ 627707 w 648832"/>
              <a:gd name="connsiteY43" fmla="*/ 416460 h 748420"/>
              <a:gd name="connsiteX44" fmla="*/ 648832 w 648832"/>
              <a:gd name="connsiteY44" fmla="*/ 380246 h 748420"/>
              <a:gd name="connsiteX45" fmla="*/ 636761 w 648832"/>
              <a:gd name="connsiteY45" fmla="*/ 344032 h 748420"/>
              <a:gd name="connsiteX46" fmla="*/ 609600 w 648832"/>
              <a:gd name="connsiteY46" fmla="*/ 344032 h 748420"/>
              <a:gd name="connsiteX47" fmla="*/ 600547 w 648832"/>
              <a:gd name="connsiteY47" fmla="*/ 301783 h 748420"/>
              <a:gd name="connsiteX48" fmla="*/ 558297 w 648832"/>
              <a:gd name="connsiteY48" fmla="*/ 244444 h 748420"/>
              <a:gd name="connsiteX49" fmla="*/ 540191 w 648832"/>
              <a:gd name="connsiteY49" fmla="*/ 184088 h 748420"/>
              <a:gd name="connsiteX50" fmla="*/ 567351 w 648832"/>
              <a:gd name="connsiteY50" fmla="*/ 129767 h 748420"/>
              <a:gd name="connsiteX51" fmla="*/ 519066 w 648832"/>
              <a:gd name="connsiteY51" fmla="*/ 138820 h 748420"/>
              <a:gd name="connsiteX52" fmla="*/ 500959 w 648832"/>
              <a:gd name="connsiteY52" fmla="*/ 102606 h 748420"/>
              <a:gd name="connsiteX53" fmla="*/ 540191 w 648832"/>
              <a:gd name="connsiteY53" fmla="*/ 51303 h 748420"/>
              <a:gd name="connsiteX54" fmla="*/ 561315 w 648832"/>
              <a:gd name="connsiteY54" fmla="*/ 33197 h 748420"/>
              <a:gd name="connsiteX55" fmla="*/ 555280 w 648832"/>
              <a:gd name="connsiteY55" fmla="*/ 0 h 748420"/>
              <a:gd name="connsiteX56" fmla="*/ 428531 w 648832"/>
              <a:gd name="connsiteY56" fmla="*/ 51303 h 748420"/>
              <a:gd name="connsiteX57" fmla="*/ 404389 w 648832"/>
              <a:gd name="connsiteY57" fmla="*/ 9054 h 748420"/>
              <a:gd name="connsiteX58" fmla="*/ 328943 w 648832"/>
              <a:gd name="connsiteY58" fmla="*/ 9054 h 74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648832" h="748420">
                <a:moveTo>
                  <a:pt x="328943" y="9054"/>
                </a:moveTo>
                <a:lnTo>
                  <a:pt x="331961" y="75446"/>
                </a:lnTo>
                <a:lnTo>
                  <a:pt x="283676" y="120713"/>
                </a:lnTo>
                <a:lnTo>
                  <a:pt x="244444" y="63375"/>
                </a:lnTo>
                <a:lnTo>
                  <a:pt x="217284" y="69410"/>
                </a:lnTo>
                <a:lnTo>
                  <a:pt x="172016" y="42250"/>
                </a:lnTo>
                <a:lnTo>
                  <a:pt x="129767" y="87517"/>
                </a:lnTo>
                <a:lnTo>
                  <a:pt x="111660" y="84499"/>
                </a:lnTo>
                <a:lnTo>
                  <a:pt x="57339" y="135802"/>
                </a:lnTo>
                <a:lnTo>
                  <a:pt x="54321" y="217284"/>
                </a:lnTo>
                <a:lnTo>
                  <a:pt x="126749" y="238408"/>
                </a:lnTo>
                <a:lnTo>
                  <a:pt x="168998" y="316872"/>
                </a:lnTo>
                <a:lnTo>
                  <a:pt x="132785" y="350068"/>
                </a:lnTo>
                <a:lnTo>
                  <a:pt x="102606" y="413442"/>
                </a:lnTo>
                <a:lnTo>
                  <a:pt x="63375" y="452674"/>
                </a:lnTo>
                <a:lnTo>
                  <a:pt x="75446" y="500959"/>
                </a:lnTo>
                <a:lnTo>
                  <a:pt x="135802" y="458709"/>
                </a:lnTo>
                <a:lnTo>
                  <a:pt x="153909" y="500959"/>
                </a:lnTo>
                <a:lnTo>
                  <a:pt x="132785" y="543208"/>
                </a:lnTo>
                <a:lnTo>
                  <a:pt x="9054" y="585458"/>
                </a:lnTo>
                <a:lnTo>
                  <a:pt x="0" y="612618"/>
                </a:lnTo>
                <a:lnTo>
                  <a:pt x="117695" y="706171"/>
                </a:lnTo>
                <a:lnTo>
                  <a:pt x="178052" y="706171"/>
                </a:lnTo>
                <a:lnTo>
                  <a:pt x="241426" y="654868"/>
                </a:lnTo>
                <a:lnTo>
                  <a:pt x="280658" y="685046"/>
                </a:lnTo>
                <a:lnTo>
                  <a:pt x="331961" y="703153"/>
                </a:lnTo>
                <a:lnTo>
                  <a:pt x="313854" y="733331"/>
                </a:lnTo>
                <a:lnTo>
                  <a:pt x="347050" y="748420"/>
                </a:lnTo>
                <a:lnTo>
                  <a:pt x="377228" y="715224"/>
                </a:lnTo>
                <a:lnTo>
                  <a:pt x="395335" y="736349"/>
                </a:lnTo>
                <a:lnTo>
                  <a:pt x="416460" y="745402"/>
                </a:lnTo>
                <a:lnTo>
                  <a:pt x="461727" y="709189"/>
                </a:lnTo>
                <a:lnTo>
                  <a:pt x="464745" y="724278"/>
                </a:lnTo>
                <a:lnTo>
                  <a:pt x="494923" y="697117"/>
                </a:lnTo>
                <a:lnTo>
                  <a:pt x="534155" y="685046"/>
                </a:lnTo>
                <a:lnTo>
                  <a:pt x="555280" y="657886"/>
                </a:lnTo>
                <a:lnTo>
                  <a:pt x="579422" y="666939"/>
                </a:lnTo>
                <a:lnTo>
                  <a:pt x="573387" y="618654"/>
                </a:lnTo>
                <a:lnTo>
                  <a:pt x="612618" y="594511"/>
                </a:lnTo>
                <a:lnTo>
                  <a:pt x="606583" y="546226"/>
                </a:lnTo>
                <a:lnTo>
                  <a:pt x="636761" y="510012"/>
                </a:lnTo>
                <a:lnTo>
                  <a:pt x="636761" y="458709"/>
                </a:lnTo>
                <a:lnTo>
                  <a:pt x="591494" y="434567"/>
                </a:lnTo>
                <a:lnTo>
                  <a:pt x="627707" y="416460"/>
                </a:lnTo>
                <a:lnTo>
                  <a:pt x="648832" y="380246"/>
                </a:lnTo>
                <a:lnTo>
                  <a:pt x="636761" y="344032"/>
                </a:lnTo>
                <a:lnTo>
                  <a:pt x="609600" y="344032"/>
                </a:lnTo>
                <a:lnTo>
                  <a:pt x="600547" y="301783"/>
                </a:lnTo>
                <a:lnTo>
                  <a:pt x="558297" y="244444"/>
                </a:lnTo>
                <a:lnTo>
                  <a:pt x="540191" y="184088"/>
                </a:lnTo>
                <a:lnTo>
                  <a:pt x="567351" y="129767"/>
                </a:lnTo>
                <a:lnTo>
                  <a:pt x="519066" y="138820"/>
                </a:lnTo>
                <a:lnTo>
                  <a:pt x="500959" y="102606"/>
                </a:lnTo>
                <a:lnTo>
                  <a:pt x="540191" y="51303"/>
                </a:lnTo>
                <a:lnTo>
                  <a:pt x="561315" y="33197"/>
                </a:lnTo>
                <a:lnTo>
                  <a:pt x="555280" y="0"/>
                </a:lnTo>
                <a:lnTo>
                  <a:pt x="428531" y="51303"/>
                </a:lnTo>
                <a:lnTo>
                  <a:pt x="404389" y="9054"/>
                </a:lnTo>
                <a:lnTo>
                  <a:pt x="328943" y="905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130800" y="3216275"/>
            <a:ext cx="582613" cy="866775"/>
          </a:xfrm>
          <a:custGeom>
            <a:avLst/>
            <a:gdLst>
              <a:gd name="connsiteX0" fmla="*/ 126749 w 582440"/>
              <a:gd name="connsiteY0" fmla="*/ 820848 h 866115"/>
              <a:gd name="connsiteX1" fmla="*/ 205212 w 582440"/>
              <a:gd name="connsiteY1" fmla="*/ 866115 h 866115"/>
              <a:gd name="connsiteX2" fmla="*/ 217283 w 582440"/>
              <a:gd name="connsiteY2" fmla="*/ 799723 h 866115"/>
              <a:gd name="connsiteX3" fmla="*/ 280657 w 582440"/>
              <a:gd name="connsiteY3" fmla="*/ 814812 h 866115"/>
              <a:gd name="connsiteX4" fmla="*/ 319889 w 582440"/>
              <a:gd name="connsiteY4" fmla="*/ 808776 h 866115"/>
              <a:gd name="connsiteX5" fmla="*/ 356103 w 582440"/>
              <a:gd name="connsiteY5" fmla="*/ 775580 h 866115"/>
              <a:gd name="connsiteX6" fmla="*/ 344032 w 582440"/>
              <a:gd name="connsiteY6" fmla="*/ 745402 h 866115"/>
              <a:gd name="connsiteX7" fmla="*/ 383263 w 582440"/>
              <a:gd name="connsiteY7" fmla="*/ 721259 h 866115"/>
              <a:gd name="connsiteX8" fmla="*/ 416459 w 582440"/>
              <a:gd name="connsiteY8" fmla="*/ 663921 h 866115"/>
              <a:gd name="connsiteX9" fmla="*/ 458709 w 582440"/>
              <a:gd name="connsiteY9" fmla="*/ 682028 h 866115"/>
              <a:gd name="connsiteX10" fmla="*/ 549244 w 582440"/>
              <a:gd name="connsiteY10" fmla="*/ 672974 h 866115"/>
              <a:gd name="connsiteX11" fmla="*/ 570368 w 582440"/>
              <a:gd name="connsiteY11" fmla="*/ 594511 h 866115"/>
              <a:gd name="connsiteX12" fmla="*/ 582440 w 582440"/>
              <a:gd name="connsiteY12" fmla="*/ 555279 h 866115"/>
              <a:gd name="connsiteX13" fmla="*/ 552261 w 582440"/>
              <a:gd name="connsiteY13" fmla="*/ 555279 h 866115"/>
              <a:gd name="connsiteX14" fmla="*/ 513030 w 582440"/>
              <a:gd name="connsiteY14" fmla="*/ 510012 h 866115"/>
              <a:gd name="connsiteX15" fmla="*/ 525101 w 582440"/>
              <a:gd name="connsiteY15" fmla="*/ 473798 h 866115"/>
              <a:gd name="connsiteX16" fmla="*/ 555279 w 582440"/>
              <a:gd name="connsiteY16" fmla="*/ 464745 h 866115"/>
              <a:gd name="connsiteX17" fmla="*/ 567351 w 582440"/>
              <a:gd name="connsiteY17" fmla="*/ 407406 h 866115"/>
              <a:gd name="connsiteX18" fmla="*/ 437584 w 582440"/>
              <a:gd name="connsiteY18" fmla="*/ 383263 h 866115"/>
              <a:gd name="connsiteX19" fmla="*/ 413442 w 582440"/>
              <a:gd name="connsiteY19" fmla="*/ 319889 h 866115"/>
              <a:gd name="connsiteX20" fmla="*/ 434566 w 582440"/>
              <a:gd name="connsiteY20" fmla="*/ 271604 h 866115"/>
              <a:gd name="connsiteX21" fmla="*/ 464745 w 582440"/>
              <a:gd name="connsiteY21" fmla="*/ 235390 h 866115"/>
              <a:gd name="connsiteX22" fmla="*/ 455691 w 582440"/>
              <a:gd name="connsiteY22" fmla="*/ 111659 h 866115"/>
              <a:gd name="connsiteX23" fmla="*/ 413442 w 582440"/>
              <a:gd name="connsiteY23" fmla="*/ 36214 h 866115"/>
              <a:gd name="connsiteX24" fmla="*/ 334978 w 582440"/>
              <a:gd name="connsiteY24" fmla="*/ 0 h 866115"/>
              <a:gd name="connsiteX25" fmla="*/ 253497 w 582440"/>
              <a:gd name="connsiteY25" fmla="*/ 42250 h 866115"/>
              <a:gd name="connsiteX26" fmla="*/ 226337 w 582440"/>
              <a:gd name="connsiteY26" fmla="*/ 24143 h 866115"/>
              <a:gd name="connsiteX27" fmla="*/ 159945 w 582440"/>
              <a:gd name="connsiteY27" fmla="*/ 120713 h 866115"/>
              <a:gd name="connsiteX28" fmla="*/ 51303 w 582440"/>
              <a:gd name="connsiteY28" fmla="*/ 181069 h 866115"/>
              <a:gd name="connsiteX29" fmla="*/ 63374 w 582440"/>
              <a:gd name="connsiteY29" fmla="*/ 265568 h 866115"/>
              <a:gd name="connsiteX30" fmla="*/ 0 w 582440"/>
              <a:gd name="connsiteY30" fmla="*/ 331960 h 866115"/>
              <a:gd name="connsiteX31" fmla="*/ 21125 w 582440"/>
              <a:gd name="connsiteY31" fmla="*/ 368174 h 866115"/>
              <a:gd name="connsiteX32" fmla="*/ 78463 w 582440"/>
              <a:gd name="connsiteY32" fmla="*/ 356103 h 866115"/>
              <a:gd name="connsiteX33" fmla="*/ 48285 w 582440"/>
              <a:gd name="connsiteY33" fmla="*/ 401370 h 866115"/>
              <a:gd name="connsiteX34" fmla="*/ 81481 w 582440"/>
              <a:gd name="connsiteY34" fmla="*/ 513030 h 866115"/>
              <a:gd name="connsiteX35" fmla="*/ 105624 w 582440"/>
              <a:gd name="connsiteY35" fmla="*/ 543208 h 866115"/>
              <a:gd name="connsiteX36" fmla="*/ 111659 w 582440"/>
              <a:gd name="connsiteY36" fmla="*/ 573386 h 866115"/>
              <a:gd name="connsiteX37" fmla="*/ 138820 w 582440"/>
              <a:gd name="connsiteY37" fmla="*/ 585457 h 866115"/>
              <a:gd name="connsiteX38" fmla="*/ 144855 w 582440"/>
              <a:gd name="connsiteY38" fmla="*/ 609600 h 866115"/>
              <a:gd name="connsiteX39" fmla="*/ 129766 w 582440"/>
              <a:gd name="connsiteY39" fmla="*/ 651850 h 866115"/>
              <a:gd name="connsiteX40" fmla="*/ 78463 w 582440"/>
              <a:gd name="connsiteY40" fmla="*/ 660903 h 866115"/>
              <a:gd name="connsiteX41" fmla="*/ 138820 w 582440"/>
              <a:gd name="connsiteY41" fmla="*/ 697117 h 866115"/>
              <a:gd name="connsiteX42" fmla="*/ 135802 w 582440"/>
              <a:gd name="connsiteY42" fmla="*/ 751438 h 866115"/>
              <a:gd name="connsiteX43" fmla="*/ 108642 w 582440"/>
              <a:gd name="connsiteY43" fmla="*/ 763509 h 866115"/>
              <a:gd name="connsiteX44" fmla="*/ 126749 w 582440"/>
              <a:gd name="connsiteY44" fmla="*/ 820848 h 86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582440" h="866115">
                <a:moveTo>
                  <a:pt x="126749" y="820848"/>
                </a:moveTo>
                <a:lnTo>
                  <a:pt x="205212" y="866115"/>
                </a:lnTo>
                <a:lnTo>
                  <a:pt x="217283" y="799723"/>
                </a:lnTo>
                <a:lnTo>
                  <a:pt x="280657" y="814812"/>
                </a:lnTo>
                <a:lnTo>
                  <a:pt x="319889" y="808776"/>
                </a:lnTo>
                <a:lnTo>
                  <a:pt x="356103" y="775580"/>
                </a:lnTo>
                <a:lnTo>
                  <a:pt x="344032" y="745402"/>
                </a:lnTo>
                <a:lnTo>
                  <a:pt x="383263" y="721259"/>
                </a:lnTo>
                <a:lnTo>
                  <a:pt x="416459" y="663921"/>
                </a:lnTo>
                <a:lnTo>
                  <a:pt x="458709" y="682028"/>
                </a:lnTo>
                <a:lnTo>
                  <a:pt x="549244" y="672974"/>
                </a:lnTo>
                <a:lnTo>
                  <a:pt x="570368" y="594511"/>
                </a:lnTo>
                <a:lnTo>
                  <a:pt x="582440" y="555279"/>
                </a:lnTo>
                <a:lnTo>
                  <a:pt x="552261" y="555279"/>
                </a:lnTo>
                <a:lnTo>
                  <a:pt x="513030" y="510012"/>
                </a:lnTo>
                <a:lnTo>
                  <a:pt x="525101" y="473798"/>
                </a:lnTo>
                <a:lnTo>
                  <a:pt x="555279" y="464745"/>
                </a:lnTo>
                <a:lnTo>
                  <a:pt x="567351" y="407406"/>
                </a:lnTo>
                <a:lnTo>
                  <a:pt x="437584" y="383263"/>
                </a:lnTo>
                <a:lnTo>
                  <a:pt x="413442" y="319889"/>
                </a:lnTo>
                <a:lnTo>
                  <a:pt x="434566" y="271604"/>
                </a:lnTo>
                <a:lnTo>
                  <a:pt x="464745" y="235390"/>
                </a:lnTo>
                <a:lnTo>
                  <a:pt x="455691" y="111659"/>
                </a:lnTo>
                <a:lnTo>
                  <a:pt x="413442" y="36214"/>
                </a:lnTo>
                <a:lnTo>
                  <a:pt x="334978" y="0"/>
                </a:lnTo>
                <a:lnTo>
                  <a:pt x="253497" y="42250"/>
                </a:lnTo>
                <a:lnTo>
                  <a:pt x="226337" y="24143"/>
                </a:lnTo>
                <a:lnTo>
                  <a:pt x="159945" y="120713"/>
                </a:lnTo>
                <a:lnTo>
                  <a:pt x="51303" y="181069"/>
                </a:lnTo>
                <a:lnTo>
                  <a:pt x="63374" y="265568"/>
                </a:lnTo>
                <a:lnTo>
                  <a:pt x="0" y="331960"/>
                </a:lnTo>
                <a:lnTo>
                  <a:pt x="21125" y="368174"/>
                </a:lnTo>
                <a:lnTo>
                  <a:pt x="78463" y="356103"/>
                </a:lnTo>
                <a:lnTo>
                  <a:pt x="48285" y="401370"/>
                </a:lnTo>
                <a:lnTo>
                  <a:pt x="81481" y="513030"/>
                </a:lnTo>
                <a:lnTo>
                  <a:pt x="105624" y="543208"/>
                </a:lnTo>
                <a:lnTo>
                  <a:pt x="111659" y="573386"/>
                </a:lnTo>
                <a:lnTo>
                  <a:pt x="138820" y="585457"/>
                </a:lnTo>
                <a:lnTo>
                  <a:pt x="144855" y="609600"/>
                </a:lnTo>
                <a:lnTo>
                  <a:pt x="129766" y="651850"/>
                </a:lnTo>
                <a:lnTo>
                  <a:pt x="78463" y="660903"/>
                </a:lnTo>
                <a:lnTo>
                  <a:pt x="138820" y="697117"/>
                </a:lnTo>
                <a:lnTo>
                  <a:pt x="135802" y="751438"/>
                </a:lnTo>
                <a:lnTo>
                  <a:pt x="108642" y="763509"/>
                </a:lnTo>
                <a:lnTo>
                  <a:pt x="126749" y="820848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707063" y="3489325"/>
            <a:ext cx="590550" cy="622300"/>
          </a:xfrm>
          <a:custGeom>
            <a:avLst/>
            <a:gdLst>
              <a:gd name="connsiteX0" fmla="*/ 0 w 591493"/>
              <a:gd name="connsiteY0" fmla="*/ 292729 h 612618"/>
              <a:gd name="connsiteX1" fmla="*/ 36214 w 591493"/>
              <a:gd name="connsiteY1" fmla="*/ 334978 h 612618"/>
              <a:gd name="connsiteX2" fmla="*/ 15089 w 591493"/>
              <a:gd name="connsiteY2" fmla="*/ 365156 h 612618"/>
              <a:gd name="connsiteX3" fmla="*/ 48285 w 591493"/>
              <a:gd name="connsiteY3" fmla="*/ 422495 h 612618"/>
              <a:gd name="connsiteX4" fmla="*/ 214265 w 591493"/>
              <a:gd name="connsiteY4" fmla="*/ 525101 h 612618"/>
              <a:gd name="connsiteX5" fmla="*/ 271604 w 591493"/>
              <a:gd name="connsiteY5" fmla="*/ 612618 h 612618"/>
              <a:gd name="connsiteX6" fmla="*/ 344032 w 591493"/>
              <a:gd name="connsiteY6" fmla="*/ 567350 h 612618"/>
              <a:gd name="connsiteX7" fmla="*/ 344032 w 591493"/>
              <a:gd name="connsiteY7" fmla="*/ 567350 h 612618"/>
              <a:gd name="connsiteX8" fmla="*/ 377228 w 591493"/>
              <a:gd name="connsiteY8" fmla="*/ 540190 h 612618"/>
              <a:gd name="connsiteX9" fmla="*/ 437584 w 591493"/>
              <a:gd name="connsiteY9" fmla="*/ 516048 h 612618"/>
              <a:gd name="connsiteX10" fmla="*/ 446638 w 591493"/>
              <a:gd name="connsiteY10" fmla="*/ 546226 h 612618"/>
              <a:gd name="connsiteX11" fmla="*/ 473798 w 591493"/>
              <a:gd name="connsiteY11" fmla="*/ 473798 h 612618"/>
              <a:gd name="connsiteX12" fmla="*/ 564333 w 591493"/>
              <a:gd name="connsiteY12" fmla="*/ 476816 h 612618"/>
              <a:gd name="connsiteX13" fmla="*/ 549244 w 591493"/>
              <a:gd name="connsiteY13" fmla="*/ 398352 h 612618"/>
              <a:gd name="connsiteX14" fmla="*/ 513030 w 591493"/>
              <a:gd name="connsiteY14" fmla="*/ 395335 h 612618"/>
              <a:gd name="connsiteX15" fmla="*/ 525101 w 591493"/>
              <a:gd name="connsiteY15" fmla="*/ 295747 h 612618"/>
              <a:gd name="connsiteX16" fmla="*/ 494923 w 591493"/>
              <a:gd name="connsiteY16" fmla="*/ 247461 h 612618"/>
              <a:gd name="connsiteX17" fmla="*/ 531137 w 591493"/>
              <a:gd name="connsiteY17" fmla="*/ 226337 h 612618"/>
              <a:gd name="connsiteX18" fmla="*/ 582440 w 591493"/>
              <a:gd name="connsiteY18" fmla="*/ 229354 h 612618"/>
              <a:gd name="connsiteX19" fmla="*/ 591493 w 591493"/>
              <a:gd name="connsiteY19" fmla="*/ 217283 h 612618"/>
              <a:gd name="connsiteX20" fmla="*/ 534154 w 591493"/>
              <a:gd name="connsiteY20" fmla="*/ 72428 h 612618"/>
              <a:gd name="connsiteX21" fmla="*/ 528119 w 591493"/>
              <a:gd name="connsiteY21" fmla="*/ 0 h 612618"/>
              <a:gd name="connsiteX22" fmla="*/ 368174 w 591493"/>
              <a:gd name="connsiteY22" fmla="*/ 168998 h 612618"/>
              <a:gd name="connsiteX23" fmla="*/ 331960 w 591493"/>
              <a:gd name="connsiteY23" fmla="*/ 150891 h 612618"/>
              <a:gd name="connsiteX24" fmla="*/ 262550 w 591493"/>
              <a:gd name="connsiteY24" fmla="*/ 187105 h 612618"/>
              <a:gd name="connsiteX25" fmla="*/ 223319 w 591493"/>
              <a:gd name="connsiteY25" fmla="*/ 159945 h 612618"/>
              <a:gd name="connsiteX26" fmla="*/ 205212 w 591493"/>
              <a:gd name="connsiteY26" fmla="*/ 81481 h 612618"/>
              <a:gd name="connsiteX27" fmla="*/ 78463 w 591493"/>
              <a:gd name="connsiteY27" fmla="*/ 208230 h 612618"/>
              <a:gd name="connsiteX28" fmla="*/ 27160 w 591493"/>
              <a:gd name="connsiteY28" fmla="*/ 223319 h 612618"/>
              <a:gd name="connsiteX29" fmla="*/ 0 w 591493"/>
              <a:gd name="connsiteY29" fmla="*/ 292729 h 612618"/>
              <a:gd name="connsiteX0" fmla="*/ 0 w 591493"/>
              <a:gd name="connsiteY0" fmla="*/ 292729 h 624483"/>
              <a:gd name="connsiteX1" fmla="*/ 36214 w 591493"/>
              <a:gd name="connsiteY1" fmla="*/ 334978 h 624483"/>
              <a:gd name="connsiteX2" fmla="*/ 15089 w 591493"/>
              <a:gd name="connsiteY2" fmla="*/ 365156 h 624483"/>
              <a:gd name="connsiteX3" fmla="*/ 48285 w 591493"/>
              <a:gd name="connsiteY3" fmla="*/ 422495 h 624483"/>
              <a:gd name="connsiteX4" fmla="*/ 214265 w 591493"/>
              <a:gd name="connsiteY4" fmla="*/ 525101 h 624483"/>
              <a:gd name="connsiteX5" fmla="*/ 280496 w 591493"/>
              <a:gd name="connsiteY5" fmla="*/ 624483 h 624483"/>
              <a:gd name="connsiteX6" fmla="*/ 344032 w 591493"/>
              <a:gd name="connsiteY6" fmla="*/ 567350 h 624483"/>
              <a:gd name="connsiteX7" fmla="*/ 344032 w 591493"/>
              <a:gd name="connsiteY7" fmla="*/ 567350 h 624483"/>
              <a:gd name="connsiteX8" fmla="*/ 377228 w 591493"/>
              <a:gd name="connsiteY8" fmla="*/ 540190 h 624483"/>
              <a:gd name="connsiteX9" fmla="*/ 437584 w 591493"/>
              <a:gd name="connsiteY9" fmla="*/ 516048 h 624483"/>
              <a:gd name="connsiteX10" fmla="*/ 446638 w 591493"/>
              <a:gd name="connsiteY10" fmla="*/ 546226 h 624483"/>
              <a:gd name="connsiteX11" fmla="*/ 473798 w 591493"/>
              <a:gd name="connsiteY11" fmla="*/ 473798 h 624483"/>
              <a:gd name="connsiteX12" fmla="*/ 564333 w 591493"/>
              <a:gd name="connsiteY12" fmla="*/ 476816 h 624483"/>
              <a:gd name="connsiteX13" fmla="*/ 549244 w 591493"/>
              <a:gd name="connsiteY13" fmla="*/ 398352 h 624483"/>
              <a:gd name="connsiteX14" fmla="*/ 513030 w 591493"/>
              <a:gd name="connsiteY14" fmla="*/ 395335 h 624483"/>
              <a:gd name="connsiteX15" fmla="*/ 525101 w 591493"/>
              <a:gd name="connsiteY15" fmla="*/ 295747 h 624483"/>
              <a:gd name="connsiteX16" fmla="*/ 494923 w 591493"/>
              <a:gd name="connsiteY16" fmla="*/ 247461 h 624483"/>
              <a:gd name="connsiteX17" fmla="*/ 531137 w 591493"/>
              <a:gd name="connsiteY17" fmla="*/ 226337 h 624483"/>
              <a:gd name="connsiteX18" fmla="*/ 582440 w 591493"/>
              <a:gd name="connsiteY18" fmla="*/ 229354 h 624483"/>
              <a:gd name="connsiteX19" fmla="*/ 591493 w 591493"/>
              <a:gd name="connsiteY19" fmla="*/ 217283 h 624483"/>
              <a:gd name="connsiteX20" fmla="*/ 534154 w 591493"/>
              <a:gd name="connsiteY20" fmla="*/ 72428 h 624483"/>
              <a:gd name="connsiteX21" fmla="*/ 528119 w 591493"/>
              <a:gd name="connsiteY21" fmla="*/ 0 h 624483"/>
              <a:gd name="connsiteX22" fmla="*/ 368174 w 591493"/>
              <a:gd name="connsiteY22" fmla="*/ 168998 h 624483"/>
              <a:gd name="connsiteX23" fmla="*/ 331960 w 591493"/>
              <a:gd name="connsiteY23" fmla="*/ 150891 h 624483"/>
              <a:gd name="connsiteX24" fmla="*/ 262550 w 591493"/>
              <a:gd name="connsiteY24" fmla="*/ 187105 h 624483"/>
              <a:gd name="connsiteX25" fmla="*/ 223319 w 591493"/>
              <a:gd name="connsiteY25" fmla="*/ 159945 h 624483"/>
              <a:gd name="connsiteX26" fmla="*/ 205212 w 591493"/>
              <a:gd name="connsiteY26" fmla="*/ 81481 h 624483"/>
              <a:gd name="connsiteX27" fmla="*/ 78463 w 591493"/>
              <a:gd name="connsiteY27" fmla="*/ 208230 h 624483"/>
              <a:gd name="connsiteX28" fmla="*/ 27160 w 591493"/>
              <a:gd name="connsiteY28" fmla="*/ 223319 h 624483"/>
              <a:gd name="connsiteX29" fmla="*/ 0 w 591493"/>
              <a:gd name="connsiteY29" fmla="*/ 292729 h 624483"/>
              <a:gd name="connsiteX0" fmla="*/ 0 w 591493"/>
              <a:gd name="connsiteY0" fmla="*/ 292729 h 624483"/>
              <a:gd name="connsiteX1" fmla="*/ 36214 w 591493"/>
              <a:gd name="connsiteY1" fmla="*/ 334978 h 624483"/>
              <a:gd name="connsiteX2" fmla="*/ 15089 w 591493"/>
              <a:gd name="connsiteY2" fmla="*/ 365156 h 624483"/>
              <a:gd name="connsiteX3" fmla="*/ 48285 w 591493"/>
              <a:gd name="connsiteY3" fmla="*/ 422495 h 624483"/>
              <a:gd name="connsiteX4" fmla="*/ 214265 w 591493"/>
              <a:gd name="connsiteY4" fmla="*/ 525101 h 624483"/>
              <a:gd name="connsiteX5" fmla="*/ 280496 w 591493"/>
              <a:gd name="connsiteY5" fmla="*/ 624483 h 624483"/>
              <a:gd name="connsiteX6" fmla="*/ 344032 w 591493"/>
              <a:gd name="connsiteY6" fmla="*/ 567350 h 624483"/>
              <a:gd name="connsiteX7" fmla="*/ 352924 w 591493"/>
              <a:gd name="connsiteY7" fmla="*/ 576248 h 624483"/>
              <a:gd name="connsiteX8" fmla="*/ 377228 w 591493"/>
              <a:gd name="connsiteY8" fmla="*/ 540190 h 624483"/>
              <a:gd name="connsiteX9" fmla="*/ 437584 w 591493"/>
              <a:gd name="connsiteY9" fmla="*/ 516048 h 624483"/>
              <a:gd name="connsiteX10" fmla="*/ 446638 w 591493"/>
              <a:gd name="connsiteY10" fmla="*/ 546226 h 624483"/>
              <a:gd name="connsiteX11" fmla="*/ 473798 w 591493"/>
              <a:gd name="connsiteY11" fmla="*/ 473798 h 624483"/>
              <a:gd name="connsiteX12" fmla="*/ 564333 w 591493"/>
              <a:gd name="connsiteY12" fmla="*/ 476816 h 624483"/>
              <a:gd name="connsiteX13" fmla="*/ 549244 w 591493"/>
              <a:gd name="connsiteY13" fmla="*/ 398352 h 624483"/>
              <a:gd name="connsiteX14" fmla="*/ 513030 w 591493"/>
              <a:gd name="connsiteY14" fmla="*/ 395335 h 624483"/>
              <a:gd name="connsiteX15" fmla="*/ 525101 w 591493"/>
              <a:gd name="connsiteY15" fmla="*/ 295747 h 624483"/>
              <a:gd name="connsiteX16" fmla="*/ 494923 w 591493"/>
              <a:gd name="connsiteY16" fmla="*/ 247461 h 624483"/>
              <a:gd name="connsiteX17" fmla="*/ 531137 w 591493"/>
              <a:gd name="connsiteY17" fmla="*/ 226337 h 624483"/>
              <a:gd name="connsiteX18" fmla="*/ 582440 w 591493"/>
              <a:gd name="connsiteY18" fmla="*/ 229354 h 624483"/>
              <a:gd name="connsiteX19" fmla="*/ 591493 w 591493"/>
              <a:gd name="connsiteY19" fmla="*/ 217283 h 624483"/>
              <a:gd name="connsiteX20" fmla="*/ 534154 w 591493"/>
              <a:gd name="connsiteY20" fmla="*/ 72428 h 624483"/>
              <a:gd name="connsiteX21" fmla="*/ 528119 w 591493"/>
              <a:gd name="connsiteY21" fmla="*/ 0 h 624483"/>
              <a:gd name="connsiteX22" fmla="*/ 368174 w 591493"/>
              <a:gd name="connsiteY22" fmla="*/ 168998 h 624483"/>
              <a:gd name="connsiteX23" fmla="*/ 331960 w 591493"/>
              <a:gd name="connsiteY23" fmla="*/ 150891 h 624483"/>
              <a:gd name="connsiteX24" fmla="*/ 262550 w 591493"/>
              <a:gd name="connsiteY24" fmla="*/ 187105 h 624483"/>
              <a:gd name="connsiteX25" fmla="*/ 223319 w 591493"/>
              <a:gd name="connsiteY25" fmla="*/ 159945 h 624483"/>
              <a:gd name="connsiteX26" fmla="*/ 205212 w 591493"/>
              <a:gd name="connsiteY26" fmla="*/ 81481 h 624483"/>
              <a:gd name="connsiteX27" fmla="*/ 78463 w 591493"/>
              <a:gd name="connsiteY27" fmla="*/ 208230 h 624483"/>
              <a:gd name="connsiteX28" fmla="*/ 27160 w 591493"/>
              <a:gd name="connsiteY28" fmla="*/ 223319 h 624483"/>
              <a:gd name="connsiteX29" fmla="*/ 0 w 591493"/>
              <a:gd name="connsiteY29" fmla="*/ 292729 h 624483"/>
              <a:gd name="connsiteX0" fmla="*/ 0 w 591493"/>
              <a:gd name="connsiteY0" fmla="*/ 292729 h 624483"/>
              <a:gd name="connsiteX1" fmla="*/ 36214 w 591493"/>
              <a:gd name="connsiteY1" fmla="*/ 334978 h 624483"/>
              <a:gd name="connsiteX2" fmla="*/ 15089 w 591493"/>
              <a:gd name="connsiteY2" fmla="*/ 365156 h 624483"/>
              <a:gd name="connsiteX3" fmla="*/ 48285 w 591493"/>
              <a:gd name="connsiteY3" fmla="*/ 422495 h 624483"/>
              <a:gd name="connsiteX4" fmla="*/ 214265 w 591493"/>
              <a:gd name="connsiteY4" fmla="*/ 525101 h 624483"/>
              <a:gd name="connsiteX5" fmla="*/ 280496 w 591493"/>
              <a:gd name="connsiteY5" fmla="*/ 624483 h 624483"/>
              <a:gd name="connsiteX6" fmla="*/ 344032 w 591493"/>
              <a:gd name="connsiteY6" fmla="*/ 567350 h 624483"/>
              <a:gd name="connsiteX7" fmla="*/ 352924 w 591493"/>
              <a:gd name="connsiteY7" fmla="*/ 576248 h 624483"/>
              <a:gd name="connsiteX8" fmla="*/ 380192 w 591493"/>
              <a:gd name="connsiteY8" fmla="*/ 552055 h 624483"/>
              <a:gd name="connsiteX9" fmla="*/ 437584 w 591493"/>
              <a:gd name="connsiteY9" fmla="*/ 516048 h 624483"/>
              <a:gd name="connsiteX10" fmla="*/ 446638 w 591493"/>
              <a:gd name="connsiteY10" fmla="*/ 546226 h 624483"/>
              <a:gd name="connsiteX11" fmla="*/ 473798 w 591493"/>
              <a:gd name="connsiteY11" fmla="*/ 473798 h 624483"/>
              <a:gd name="connsiteX12" fmla="*/ 564333 w 591493"/>
              <a:gd name="connsiteY12" fmla="*/ 476816 h 624483"/>
              <a:gd name="connsiteX13" fmla="*/ 549244 w 591493"/>
              <a:gd name="connsiteY13" fmla="*/ 398352 h 624483"/>
              <a:gd name="connsiteX14" fmla="*/ 513030 w 591493"/>
              <a:gd name="connsiteY14" fmla="*/ 395335 h 624483"/>
              <a:gd name="connsiteX15" fmla="*/ 525101 w 591493"/>
              <a:gd name="connsiteY15" fmla="*/ 295747 h 624483"/>
              <a:gd name="connsiteX16" fmla="*/ 494923 w 591493"/>
              <a:gd name="connsiteY16" fmla="*/ 247461 h 624483"/>
              <a:gd name="connsiteX17" fmla="*/ 531137 w 591493"/>
              <a:gd name="connsiteY17" fmla="*/ 226337 h 624483"/>
              <a:gd name="connsiteX18" fmla="*/ 582440 w 591493"/>
              <a:gd name="connsiteY18" fmla="*/ 229354 h 624483"/>
              <a:gd name="connsiteX19" fmla="*/ 591493 w 591493"/>
              <a:gd name="connsiteY19" fmla="*/ 217283 h 624483"/>
              <a:gd name="connsiteX20" fmla="*/ 534154 w 591493"/>
              <a:gd name="connsiteY20" fmla="*/ 72428 h 624483"/>
              <a:gd name="connsiteX21" fmla="*/ 528119 w 591493"/>
              <a:gd name="connsiteY21" fmla="*/ 0 h 624483"/>
              <a:gd name="connsiteX22" fmla="*/ 368174 w 591493"/>
              <a:gd name="connsiteY22" fmla="*/ 168998 h 624483"/>
              <a:gd name="connsiteX23" fmla="*/ 331960 w 591493"/>
              <a:gd name="connsiteY23" fmla="*/ 150891 h 624483"/>
              <a:gd name="connsiteX24" fmla="*/ 262550 w 591493"/>
              <a:gd name="connsiteY24" fmla="*/ 187105 h 624483"/>
              <a:gd name="connsiteX25" fmla="*/ 223319 w 591493"/>
              <a:gd name="connsiteY25" fmla="*/ 159945 h 624483"/>
              <a:gd name="connsiteX26" fmla="*/ 205212 w 591493"/>
              <a:gd name="connsiteY26" fmla="*/ 81481 h 624483"/>
              <a:gd name="connsiteX27" fmla="*/ 78463 w 591493"/>
              <a:gd name="connsiteY27" fmla="*/ 208230 h 624483"/>
              <a:gd name="connsiteX28" fmla="*/ 27160 w 591493"/>
              <a:gd name="connsiteY28" fmla="*/ 223319 h 624483"/>
              <a:gd name="connsiteX29" fmla="*/ 0 w 591493"/>
              <a:gd name="connsiteY29" fmla="*/ 292729 h 624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91493" h="624483">
                <a:moveTo>
                  <a:pt x="0" y="292729"/>
                </a:moveTo>
                <a:lnTo>
                  <a:pt x="36214" y="334978"/>
                </a:lnTo>
                <a:lnTo>
                  <a:pt x="15089" y="365156"/>
                </a:lnTo>
                <a:lnTo>
                  <a:pt x="48285" y="422495"/>
                </a:lnTo>
                <a:lnTo>
                  <a:pt x="214265" y="525101"/>
                </a:lnTo>
                <a:lnTo>
                  <a:pt x="280496" y="624483"/>
                </a:lnTo>
                <a:lnTo>
                  <a:pt x="344032" y="567350"/>
                </a:lnTo>
                <a:lnTo>
                  <a:pt x="352924" y="576248"/>
                </a:lnTo>
                <a:lnTo>
                  <a:pt x="380192" y="552055"/>
                </a:lnTo>
                <a:lnTo>
                  <a:pt x="437584" y="516048"/>
                </a:lnTo>
                <a:lnTo>
                  <a:pt x="446638" y="546226"/>
                </a:lnTo>
                <a:lnTo>
                  <a:pt x="473798" y="473798"/>
                </a:lnTo>
                <a:lnTo>
                  <a:pt x="564333" y="476816"/>
                </a:lnTo>
                <a:lnTo>
                  <a:pt x="549244" y="398352"/>
                </a:lnTo>
                <a:lnTo>
                  <a:pt x="513030" y="395335"/>
                </a:lnTo>
                <a:lnTo>
                  <a:pt x="525101" y="295747"/>
                </a:lnTo>
                <a:lnTo>
                  <a:pt x="494923" y="247461"/>
                </a:lnTo>
                <a:lnTo>
                  <a:pt x="531137" y="226337"/>
                </a:lnTo>
                <a:lnTo>
                  <a:pt x="582440" y="229354"/>
                </a:lnTo>
                <a:lnTo>
                  <a:pt x="591493" y="217283"/>
                </a:lnTo>
                <a:lnTo>
                  <a:pt x="534154" y="72428"/>
                </a:lnTo>
                <a:lnTo>
                  <a:pt x="528119" y="0"/>
                </a:lnTo>
                <a:lnTo>
                  <a:pt x="368174" y="168998"/>
                </a:lnTo>
                <a:lnTo>
                  <a:pt x="331960" y="150891"/>
                </a:lnTo>
                <a:lnTo>
                  <a:pt x="262550" y="187105"/>
                </a:lnTo>
                <a:lnTo>
                  <a:pt x="223319" y="159945"/>
                </a:lnTo>
                <a:lnTo>
                  <a:pt x="205212" y="81481"/>
                </a:lnTo>
                <a:lnTo>
                  <a:pt x="78463" y="208230"/>
                </a:lnTo>
                <a:lnTo>
                  <a:pt x="27160" y="223319"/>
                </a:lnTo>
                <a:lnTo>
                  <a:pt x="0" y="292729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699000" y="4103688"/>
            <a:ext cx="515938" cy="604837"/>
          </a:xfrm>
          <a:custGeom>
            <a:avLst/>
            <a:gdLst>
              <a:gd name="connsiteX0" fmla="*/ 111659 w 516047"/>
              <a:gd name="connsiteY0" fmla="*/ 51303 h 603564"/>
              <a:gd name="connsiteX1" fmla="*/ 84499 w 516047"/>
              <a:gd name="connsiteY1" fmla="*/ 114677 h 603564"/>
              <a:gd name="connsiteX2" fmla="*/ 108641 w 516047"/>
              <a:gd name="connsiteY2" fmla="*/ 132784 h 603564"/>
              <a:gd name="connsiteX3" fmla="*/ 99588 w 516047"/>
              <a:gd name="connsiteY3" fmla="*/ 147873 h 603564"/>
              <a:gd name="connsiteX4" fmla="*/ 69409 w 516047"/>
              <a:gd name="connsiteY4" fmla="*/ 147873 h 603564"/>
              <a:gd name="connsiteX5" fmla="*/ 39231 w 516047"/>
              <a:gd name="connsiteY5" fmla="*/ 172015 h 603564"/>
              <a:gd name="connsiteX6" fmla="*/ 6035 w 516047"/>
              <a:gd name="connsiteY6" fmla="*/ 220301 h 603564"/>
              <a:gd name="connsiteX7" fmla="*/ 3017 w 516047"/>
              <a:gd name="connsiteY7" fmla="*/ 247461 h 603564"/>
              <a:gd name="connsiteX8" fmla="*/ 48285 w 516047"/>
              <a:gd name="connsiteY8" fmla="*/ 244443 h 603564"/>
              <a:gd name="connsiteX9" fmla="*/ 0 w 516047"/>
              <a:gd name="connsiteY9" fmla="*/ 277639 h 603564"/>
              <a:gd name="connsiteX10" fmla="*/ 6035 w 516047"/>
              <a:gd name="connsiteY10" fmla="*/ 304800 h 603564"/>
              <a:gd name="connsiteX11" fmla="*/ 0 w 516047"/>
              <a:gd name="connsiteY11" fmla="*/ 337996 h 603564"/>
              <a:gd name="connsiteX12" fmla="*/ 21124 w 516047"/>
              <a:gd name="connsiteY12" fmla="*/ 377227 h 603564"/>
              <a:gd name="connsiteX13" fmla="*/ 15089 w 516047"/>
              <a:gd name="connsiteY13" fmla="*/ 404388 h 603564"/>
              <a:gd name="connsiteX14" fmla="*/ 54320 w 516047"/>
              <a:gd name="connsiteY14" fmla="*/ 467762 h 603564"/>
              <a:gd name="connsiteX15" fmla="*/ 78463 w 516047"/>
              <a:gd name="connsiteY15" fmla="*/ 513029 h 603564"/>
              <a:gd name="connsiteX16" fmla="*/ 102605 w 516047"/>
              <a:gd name="connsiteY16" fmla="*/ 503976 h 603564"/>
              <a:gd name="connsiteX17" fmla="*/ 99588 w 516047"/>
              <a:gd name="connsiteY17" fmla="*/ 522083 h 603564"/>
              <a:gd name="connsiteX18" fmla="*/ 156926 w 516047"/>
              <a:gd name="connsiteY18" fmla="*/ 491905 h 603564"/>
              <a:gd name="connsiteX19" fmla="*/ 238407 w 516047"/>
              <a:gd name="connsiteY19" fmla="*/ 558297 h 603564"/>
              <a:gd name="connsiteX20" fmla="*/ 232372 w 516047"/>
              <a:gd name="connsiteY20" fmla="*/ 579421 h 603564"/>
              <a:gd name="connsiteX21" fmla="*/ 280657 w 516047"/>
              <a:gd name="connsiteY21" fmla="*/ 597528 h 603564"/>
              <a:gd name="connsiteX22" fmla="*/ 304800 w 516047"/>
              <a:gd name="connsiteY22" fmla="*/ 603564 h 603564"/>
              <a:gd name="connsiteX23" fmla="*/ 359120 w 516047"/>
              <a:gd name="connsiteY23" fmla="*/ 570368 h 603564"/>
              <a:gd name="connsiteX24" fmla="*/ 389299 w 516047"/>
              <a:gd name="connsiteY24" fmla="*/ 579421 h 603564"/>
              <a:gd name="connsiteX25" fmla="*/ 389299 w 516047"/>
              <a:gd name="connsiteY25" fmla="*/ 579421 h 603564"/>
              <a:gd name="connsiteX26" fmla="*/ 437584 w 516047"/>
              <a:gd name="connsiteY26" fmla="*/ 543208 h 603564"/>
              <a:gd name="connsiteX27" fmla="*/ 437584 w 516047"/>
              <a:gd name="connsiteY27" fmla="*/ 470780 h 603564"/>
              <a:gd name="connsiteX28" fmla="*/ 410423 w 516047"/>
              <a:gd name="connsiteY28" fmla="*/ 446637 h 603564"/>
              <a:gd name="connsiteX29" fmla="*/ 428530 w 516047"/>
              <a:gd name="connsiteY29" fmla="*/ 425512 h 603564"/>
              <a:gd name="connsiteX30" fmla="*/ 413441 w 516047"/>
              <a:gd name="connsiteY30" fmla="*/ 404388 h 603564"/>
              <a:gd name="connsiteX31" fmla="*/ 431548 w 516047"/>
              <a:gd name="connsiteY31" fmla="*/ 404388 h 603564"/>
              <a:gd name="connsiteX32" fmla="*/ 452673 w 516047"/>
              <a:gd name="connsiteY32" fmla="*/ 425512 h 603564"/>
              <a:gd name="connsiteX33" fmla="*/ 506994 w 516047"/>
              <a:gd name="connsiteY33" fmla="*/ 404388 h 603564"/>
              <a:gd name="connsiteX34" fmla="*/ 513029 w 516047"/>
              <a:gd name="connsiteY34" fmla="*/ 353085 h 603564"/>
              <a:gd name="connsiteX35" fmla="*/ 516047 w 516047"/>
              <a:gd name="connsiteY35" fmla="*/ 304800 h 603564"/>
              <a:gd name="connsiteX36" fmla="*/ 503976 w 516047"/>
              <a:gd name="connsiteY36" fmla="*/ 262550 h 603564"/>
              <a:gd name="connsiteX37" fmla="*/ 473798 w 516047"/>
              <a:gd name="connsiteY37" fmla="*/ 265568 h 603564"/>
              <a:gd name="connsiteX38" fmla="*/ 464744 w 516047"/>
              <a:gd name="connsiteY38" fmla="*/ 235390 h 603564"/>
              <a:gd name="connsiteX39" fmla="*/ 491904 w 516047"/>
              <a:gd name="connsiteY39" fmla="*/ 184087 h 603564"/>
              <a:gd name="connsiteX40" fmla="*/ 422495 w 516047"/>
              <a:gd name="connsiteY40" fmla="*/ 168998 h 603564"/>
              <a:gd name="connsiteX41" fmla="*/ 455691 w 516047"/>
              <a:gd name="connsiteY41" fmla="*/ 135802 h 603564"/>
              <a:gd name="connsiteX42" fmla="*/ 437584 w 516047"/>
              <a:gd name="connsiteY42" fmla="*/ 120712 h 603564"/>
              <a:gd name="connsiteX43" fmla="*/ 416459 w 516047"/>
              <a:gd name="connsiteY43" fmla="*/ 120712 h 603564"/>
              <a:gd name="connsiteX44" fmla="*/ 401370 w 516047"/>
              <a:gd name="connsiteY44" fmla="*/ 156926 h 603564"/>
              <a:gd name="connsiteX45" fmla="*/ 341013 w 516047"/>
              <a:gd name="connsiteY45" fmla="*/ 165980 h 603564"/>
              <a:gd name="connsiteX46" fmla="*/ 328942 w 516047"/>
              <a:gd name="connsiteY46" fmla="*/ 162962 h 603564"/>
              <a:gd name="connsiteX47" fmla="*/ 347049 w 516047"/>
              <a:gd name="connsiteY47" fmla="*/ 126748 h 603564"/>
              <a:gd name="connsiteX48" fmla="*/ 319889 w 516047"/>
              <a:gd name="connsiteY48" fmla="*/ 102606 h 603564"/>
              <a:gd name="connsiteX49" fmla="*/ 328942 w 516047"/>
              <a:gd name="connsiteY49" fmla="*/ 81481 h 603564"/>
              <a:gd name="connsiteX50" fmla="*/ 298764 w 516047"/>
              <a:gd name="connsiteY50" fmla="*/ 63374 h 603564"/>
              <a:gd name="connsiteX51" fmla="*/ 277639 w 516047"/>
              <a:gd name="connsiteY51" fmla="*/ 87516 h 603564"/>
              <a:gd name="connsiteX52" fmla="*/ 253497 w 516047"/>
              <a:gd name="connsiteY52" fmla="*/ 75445 h 603564"/>
              <a:gd name="connsiteX53" fmla="*/ 253497 w 516047"/>
              <a:gd name="connsiteY53" fmla="*/ 39231 h 603564"/>
              <a:gd name="connsiteX54" fmla="*/ 165980 w 516047"/>
              <a:gd name="connsiteY54" fmla="*/ 0 h 603564"/>
              <a:gd name="connsiteX55" fmla="*/ 111659 w 516047"/>
              <a:gd name="connsiteY55" fmla="*/ 51303 h 60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16047" h="603564">
                <a:moveTo>
                  <a:pt x="111659" y="51303"/>
                </a:moveTo>
                <a:lnTo>
                  <a:pt x="84499" y="114677"/>
                </a:lnTo>
                <a:lnTo>
                  <a:pt x="108641" y="132784"/>
                </a:lnTo>
                <a:lnTo>
                  <a:pt x="99588" y="147873"/>
                </a:lnTo>
                <a:lnTo>
                  <a:pt x="69409" y="147873"/>
                </a:lnTo>
                <a:lnTo>
                  <a:pt x="39231" y="172015"/>
                </a:lnTo>
                <a:lnTo>
                  <a:pt x="6035" y="220301"/>
                </a:lnTo>
                <a:lnTo>
                  <a:pt x="3017" y="247461"/>
                </a:lnTo>
                <a:lnTo>
                  <a:pt x="48285" y="244443"/>
                </a:lnTo>
                <a:lnTo>
                  <a:pt x="0" y="277639"/>
                </a:lnTo>
                <a:lnTo>
                  <a:pt x="6035" y="304800"/>
                </a:lnTo>
                <a:lnTo>
                  <a:pt x="0" y="337996"/>
                </a:lnTo>
                <a:lnTo>
                  <a:pt x="21124" y="377227"/>
                </a:lnTo>
                <a:lnTo>
                  <a:pt x="15089" y="404388"/>
                </a:lnTo>
                <a:lnTo>
                  <a:pt x="54320" y="467762"/>
                </a:lnTo>
                <a:lnTo>
                  <a:pt x="78463" y="513029"/>
                </a:lnTo>
                <a:lnTo>
                  <a:pt x="102605" y="503976"/>
                </a:lnTo>
                <a:lnTo>
                  <a:pt x="99588" y="522083"/>
                </a:lnTo>
                <a:lnTo>
                  <a:pt x="156926" y="491905"/>
                </a:lnTo>
                <a:lnTo>
                  <a:pt x="238407" y="558297"/>
                </a:lnTo>
                <a:lnTo>
                  <a:pt x="232372" y="579421"/>
                </a:lnTo>
                <a:lnTo>
                  <a:pt x="280657" y="597528"/>
                </a:lnTo>
                <a:lnTo>
                  <a:pt x="304800" y="603564"/>
                </a:lnTo>
                <a:lnTo>
                  <a:pt x="359120" y="570368"/>
                </a:lnTo>
                <a:lnTo>
                  <a:pt x="389299" y="579421"/>
                </a:lnTo>
                <a:lnTo>
                  <a:pt x="389299" y="579421"/>
                </a:lnTo>
                <a:lnTo>
                  <a:pt x="437584" y="543208"/>
                </a:lnTo>
                <a:lnTo>
                  <a:pt x="437584" y="470780"/>
                </a:lnTo>
                <a:lnTo>
                  <a:pt x="410423" y="446637"/>
                </a:lnTo>
                <a:lnTo>
                  <a:pt x="428530" y="425512"/>
                </a:lnTo>
                <a:lnTo>
                  <a:pt x="413441" y="404388"/>
                </a:lnTo>
                <a:lnTo>
                  <a:pt x="431548" y="404388"/>
                </a:lnTo>
                <a:lnTo>
                  <a:pt x="452673" y="425512"/>
                </a:lnTo>
                <a:lnTo>
                  <a:pt x="506994" y="404388"/>
                </a:lnTo>
                <a:lnTo>
                  <a:pt x="513029" y="353085"/>
                </a:lnTo>
                <a:lnTo>
                  <a:pt x="516047" y="304800"/>
                </a:lnTo>
                <a:lnTo>
                  <a:pt x="503976" y="262550"/>
                </a:lnTo>
                <a:lnTo>
                  <a:pt x="473798" y="265568"/>
                </a:lnTo>
                <a:lnTo>
                  <a:pt x="464744" y="235390"/>
                </a:lnTo>
                <a:lnTo>
                  <a:pt x="491904" y="184087"/>
                </a:lnTo>
                <a:lnTo>
                  <a:pt x="422495" y="168998"/>
                </a:lnTo>
                <a:lnTo>
                  <a:pt x="455691" y="135802"/>
                </a:lnTo>
                <a:lnTo>
                  <a:pt x="437584" y="120712"/>
                </a:lnTo>
                <a:lnTo>
                  <a:pt x="416459" y="120712"/>
                </a:lnTo>
                <a:lnTo>
                  <a:pt x="401370" y="156926"/>
                </a:lnTo>
                <a:lnTo>
                  <a:pt x="341013" y="165980"/>
                </a:lnTo>
                <a:lnTo>
                  <a:pt x="328942" y="162962"/>
                </a:lnTo>
                <a:lnTo>
                  <a:pt x="347049" y="126748"/>
                </a:lnTo>
                <a:lnTo>
                  <a:pt x="319889" y="102606"/>
                </a:lnTo>
                <a:lnTo>
                  <a:pt x="328942" y="81481"/>
                </a:lnTo>
                <a:lnTo>
                  <a:pt x="298764" y="63374"/>
                </a:lnTo>
                <a:lnTo>
                  <a:pt x="277639" y="87516"/>
                </a:lnTo>
                <a:lnTo>
                  <a:pt x="253497" y="75445"/>
                </a:lnTo>
                <a:lnTo>
                  <a:pt x="253497" y="39231"/>
                </a:lnTo>
                <a:lnTo>
                  <a:pt x="165980" y="0"/>
                </a:lnTo>
                <a:lnTo>
                  <a:pt x="111659" y="51303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6203950" y="3708400"/>
            <a:ext cx="269875" cy="247650"/>
          </a:xfrm>
          <a:custGeom>
            <a:avLst/>
            <a:gdLst>
              <a:gd name="connsiteX0" fmla="*/ 75445 w 247461"/>
              <a:gd name="connsiteY0" fmla="*/ 247461 h 247461"/>
              <a:gd name="connsiteX1" fmla="*/ 168998 w 247461"/>
              <a:gd name="connsiteY1" fmla="*/ 165980 h 247461"/>
              <a:gd name="connsiteX2" fmla="*/ 190122 w 247461"/>
              <a:gd name="connsiteY2" fmla="*/ 150891 h 247461"/>
              <a:gd name="connsiteX3" fmla="*/ 235390 w 247461"/>
              <a:gd name="connsiteY3" fmla="*/ 99588 h 247461"/>
              <a:gd name="connsiteX4" fmla="*/ 247461 w 247461"/>
              <a:gd name="connsiteY4" fmla="*/ 54321 h 247461"/>
              <a:gd name="connsiteX5" fmla="*/ 175033 w 247461"/>
              <a:gd name="connsiteY5" fmla="*/ 15089 h 247461"/>
              <a:gd name="connsiteX6" fmla="*/ 111659 w 247461"/>
              <a:gd name="connsiteY6" fmla="*/ 0 h 247461"/>
              <a:gd name="connsiteX7" fmla="*/ 60356 w 247461"/>
              <a:gd name="connsiteY7" fmla="*/ 27160 h 247461"/>
              <a:gd name="connsiteX8" fmla="*/ 36213 w 247461"/>
              <a:gd name="connsiteY8" fmla="*/ 3018 h 247461"/>
              <a:gd name="connsiteX9" fmla="*/ 0 w 247461"/>
              <a:gd name="connsiteY9" fmla="*/ 30178 h 247461"/>
              <a:gd name="connsiteX10" fmla="*/ 18107 w 247461"/>
              <a:gd name="connsiteY10" fmla="*/ 81481 h 247461"/>
              <a:gd name="connsiteX11" fmla="*/ 12071 w 247461"/>
              <a:gd name="connsiteY11" fmla="*/ 168998 h 247461"/>
              <a:gd name="connsiteX12" fmla="*/ 45267 w 247461"/>
              <a:gd name="connsiteY12" fmla="*/ 178051 h 247461"/>
              <a:gd name="connsiteX13" fmla="*/ 75445 w 247461"/>
              <a:gd name="connsiteY13" fmla="*/ 247461 h 247461"/>
              <a:gd name="connsiteX0" fmla="*/ 75445 w 247461"/>
              <a:gd name="connsiteY0" fmla="*/ 247461 h 247461"/>
              <a:gd name="connsiteX1" fmla="*/ 168998 w 247461"/>
              <a:gd name="connsiteY1" fmla="*/ 165980 h 247461"/>
              <a:gd name="connsiteX2" fmla="*/ 190122 w 247461"/>
              <a:gd name="connsiteY2" fmla="*/ 150891 h 247461"/>
              <a:gd name="connsiteX3" fmla="*/ 235390 w 247461"/>
              <a:gd name="connsiteY3" fmla="*/ 99588 h 247461"/>
              <a:gd name="connsiteX4" fmla="*/ 247461 w 247461"/>
              <a:gd name="connsiteY4" fmla="*/ 54321 h 247461"/>
              <a:gd name="connsiteX5" fmla="*/ 175033 w 247461"/>
              <a:gd name="connsiteY5" fmla="*/ 15089 h 247461"/>
              <a:gd name="connsiteX6" fmla="*/ 111659 w 247461"/>
              <a:gd name="connsiteY6" fmla="*/ 0 h 247461"/>
              <a:gd name="connsiteX7" fmla="*/ 66493 w 247461"/>
              <a:gd name="connsiteY7" fmla="*/ 11818 h 247461"/>
              <a:gd name="connsiteX8" fmla="*/ 36213 w 247461"/>
              <a:gd name="connsiteY8" fmla="*/ 3018 h 247461"/>
              <a:gd name="connsiteX9" fmla="*/ 0 w 247461"/>
              <a:gd name="connsiteY9" fmla="*/ 30178 h 247461"/>
              <a:gd name="connsiteX10" fmla="*/ 18107 w 247461"/>
              <a:gd name="connsiteY10" fmla="*/ 81481 h 247461"/>
              <a:gd name="connsiteX11" fmla="*/ 12071 w 247461"/>
              <a:gd name="connsiteY11" fmla="*/ 168998 h 247461"/>
              <a:gd name="connsiteX12" fmla="*/ 45267 w 247461"/>
              <a:gd name="connsiteY12" fmla="*/ 178051 h 247461"/>
              <a:gd name="connsiteX13" fmla="*/ 75445 w 247461"/>
              <a:gd name="connsiteY13" fmla="*/ 247461 h 247461"/>
              <a:gd name="connsiteX0" fmla="*/ 75445 w 268940"/>
              <a:gd name="connsiteY0" fmla="*/ 247461 h 247461"/>
              <a:gd name="connsiteX1" fmla="*/ 168998 w 268940"/>
              <a:gd name="connsiteY1" fmla="*/ 165980 h 247461"/>
              <a:gd name="connsiteX2" fmla="*/ 190122 w 268940"/>
              <a:gd name="connsiteY2" fmla="*/ 150891 h 247461"/>
              <a:gd name="connsiteX3" fmla="*/ 235390 w 268940"/>
              <a:gd name="connsiteY3" fmla="*/ 99588 h 247461"/>
              <a:gd name="connsiteX4" fmla="*/ 268940 w 268940"/>
              <a:gd name="connsiteY4" fmla="*/ 63526 h 247461"/>
              <a:gd name="connsiteX5" fmla="*/ 175033 w 268940"/>
              <a:gd name="connsiteY5" fmla="*/ 15089 h 247461"/>
              <a:gd name="connsiteX6" fmla="*/ 111659 w 268940"/>
              <a:gd name="connsiteY6" fmla="*/ 0 h 247461"/>
              <a:gd name="connsiteX7" fmla="*/ 66493 w 268940"/>
              <a:gd name="connsiteY7" fmla="*/ 11818 h 247461"/>
              <a:gd name="connsiteX8" fmla="*/ 36213 w 268940"/>
              <a:gd name="connsiteY8" fmla="*/ 3018 h 247461"/>
              <a:gd name="connsiteX9" fmla="*/ 0 w 268940"/>
              <a:gd name="connsiteY9" fmla="*/ 30178 h 247461"/>
              <a:gd name="connsiteX10" fmla="*/ 18107 w 268940"/>
              <a:gd name="connsiteY10" fmla="*/ 81481 h 247461"/>
              <a:gd name="connsiteX11" fmla="*/ 12071 w 268940"/>
              <a:gd name="connsiteY11" fmla="*/ 168998 h 247461"/>
              <a:gd name="connsiteX12" fmla="*/ 45267 w 268940"/>
              <a:gd name="connsiteY12" fmla="*/ 178051 h 247461"/>
              <a:gd name="connsiteX13" fmla="*/ 75445 w 268940"/>
              <a:gd name="connsiteY13" fmla="*/ 247461 h 247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940" h="247461">
                <a:moveTo>
                  <a:pt x="75445" y="247461"/>
                </a:moveTo>
                <a:lnTo>
                  <a:pt x="168998" y="165980"/>
                </a:lnTo>
                <a:lnTo>
                  <a:pt x="190122" y="150891"/>
                </a:lnTo>
                <a:lnTo>
                  <a:pt x="235390" y="99588"/>
                </a:lnTo>
                <a:lnTo>
                  <a:pt x="268940" y="63526"/>
                </a:lnTo>
                <a:lnTo>
                  <a:pt x="175033" y="15089"/>
                </a:lnTo>
                <a:lnTo>
                  <a:pt x="111659" y="0"/>
                </a:lnTo>
                <a:lnTo>
                  <a:pt x="66493" y="11818"/>
                </a:lnTo>
                <a:lnTo>
                  <a:pt x="36213" y="3018"/>
                </a:lnTo>
                <a:lnTo>
                  <a:pt x="0" y="30178"/>
                </a:lnTo>
                <a:lnTo>
                  <a:pt x="18107" y="81481"/>
                </a:lnTo>
                <a:lnTo>
                  <a:pt x="12071" y="168998"/>
                </a:lnTo>
                <a:lnTo>
                  <a:pt x="45267" y="178051"/>
                </a:lnTo>
                <a:lnTo>
                  <a:pt x="75445" y="247461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021263" y="4016375"/>
            <a:ext cx="573087" cy="549275"/>
          </a:xfrm>
          <a:custGeom>
            <a:avLst/>
            <a:gdLst>
              <a:gd name="connsiteX0" fmla="*/ 190123 w 573387"/>
              <a:gd name="connsiteY0" fmla="*/ 488887 h 549243"/>
              <a:gd name="connsiteX1" fmla="*/ 214266 w 573387"/>
              <a:gd name="connsiteY1" fmla="*/ 534154 h 549243"/>
              <a:gd name="connsiteX2" fmla="*/ 265569 w 573387"/>
              <a:gd name="connsiteY2" fmla="*/ 549243 h 549243"/>
              <a:gd name="connsiteX3" fmla="*/ 283676 w 573387"/>
              <a:gd name="connsiteY3" fmla="*/ 516047 h 549243"/>
              <a:gd name="connsiteX4" fmla="*/ 304800 w 573387"/>
              <a:gd name="connsiteY4" fmla="*/ 525101 h 549243"/>
              <a:gd name="connsiteX5" fmla="*/ 292729 w 573387"/>
              <a:gd name="connsiteY5" fmla="*/ 470780 h 549243"/>
              <a:gd name="connsiteX6" fmla="*/ 325925 w 573387"/>
              <a:gd name="connsiteY6" fmla="*/ 461727 h 549243"/>
              <a:gd name="connsiteX7" fmla="*/ 356103 w 573387"/>
              <a:gd name="connsiteY7" fmla="*/ 482851 h 549243"/>
              <a:gd name="connsiteX8" fmla="*/ 331961 w 573387"/>
              <a:gd name="connsiteY8" fmla="*/ 497940 h 549243"/>
              <a:gd name="connsiteX9" fmla="*/ 368175 w 573387"/>
              <a:gd name="connsiteY9" fmla="*/ 497940 h 549243"/>
              <a:gd name="connsiteX10" fmla="*/ 386282 w 573387"/>
              <a:gd name="connsiteY10" fmla="*/ 522083 h 549243"/>
              <a:gd name="connsiteX11" fmla="*/ 455692 w 573387"/>
              <a:gd name="connsiteY11" fmla="*/ 470780 h 549243"/>
              <a:gd name="connsiteX12" fmla="*/ 537173 w 573387"/>
              <a:gd name="connsiteY12" fmla="*/ 519065 h 549243"/>
              <a:gd name="connsiteX13" fmla="*/ 500959 w 573387"/>
              <a:gd name="connsiteY13" fmla="*/ 437584 h 549243"/>
              <a:gd name="connsiteX14" fmla="*/ 573387 w 573387"/>
              <a:gd name="connsiteY14" fmla="*/ 401370 h 549243"/>
              <a:gd name="connsiteX15" fmla="*/ 531137 w 573387"/>
              <a:gd name="connsiteY15" fmla="*/ 359121 h 549243"/>
              <a:gd name="connsiteX16" fmla="*/ 494923 w 573387"/>
              <a:gd name="connsiteY16" fmla="*/ 356103 h 549243"/>
              <a:gd name="connsiteX17" fmla="*/ 464745 w 573387"/>
              <a:gd name="connsiteY17" fmla="*/ 380245 h 549243"/>
              <a:gd name="connsiteX18" fmla="*/ 455692 w 573387"/>
              <a:gd name="connsiteY18" fmla="*/ 347049 h 549243"/>
              <a:gd name="connsiteX19" fmla="*/ 470781 w 573387"/>
              <a:gd name="connsiteY19" fmla="*/ 292729 h 549243"/>
              <a:gd name="connsiteX20" fmla="*/ 461727 w 573387"/>
              <a:gd name="connsiteY20" fmla="*/ 223319 h 549243"/>
              <a:gd name="connsiteX21" fmla="*/ 488888 w 573387"/>
              <a:gd name="connsiteY21" fmla="*/ 208229 h 549243"/>
              <a:gd name="connsiteX22" fmla="*/ 519066 w 573387"/>
              <a:gd name="connsiteY22" fmla="*/ 156927 h 549243"/>
              <a:gd name="connsiteX23" fmla="*/ 488888 w 573387"/>
              <a:gd name="connsiteY23" fmla="*/ 132784 h 549243"/>
              <a:gd name="connsiteX24" fmla="*/ 510012 w 573387"/>
              <a:gd name="connsiteY24" fmla="*/ 117695 h 549243"/>
              <a:gd name="connsiteX25" fmla="*/ 506995 w 573387"/>
              <a:gd name="connsiteY25" fmla="*/ 78463 h 549243"/>
              <a:gd name="connsiteX26" fmla="*/ 458709 w 573387"/>
              <a:gd name="connsiteY26" fmla="*/ 87517 h 549243"/>
              <a:gd name="connsiteX27" fmla="*/ 428531 w 573387"/>
              <a:gd name="connsiteY27" fmla="*/ 99588 h 549243"/>
              <a:gd name="connsiteX28" fmla="*/ 407406 w 573387"/>
              <a:gd name="connsiteY28" fmla="*/ 96570 h 549243"/>
              <a:gd name="connsiteX29" fmla="*/ 425513 w 573387"/>
              <a:gd name="connsiteY29" fmla="*/ 66392 h 549243"/>
              <a:gd name="connsiteX30" fmla="*/ 401371 w 573387"/>
              <a:gd name="connsiteY30" fmla="*/ 45267 h 549243"/>
              <a:gd name="connsiteX31" fmla="*/ 413442 w 573387"/>
              <a:gd name="connsiteY31" fmla="*/ 15089 h 549243"/>
              <a:gd name="connsiteX32" fmla="*/ 316872 w 573387"/>
              <a:gd name="connsiteY32" fmla="*/ 0 h 549243"/>
              <a:gd name="connsiteX33" fmla="*/ 313854 w 573387"/>
              <a:gd name="connsiteY33" fmla="*/ 66392 h 549243"/>
              <a:gd name="connsiteX34" fmla="*/ 235391 w 573387"/>
              <a:gd name="connsiteY34" fmla="*/ 18107 h 549243"/>
              <a:gd name="connsiteX35" fmla="*/ 187105 w 573387"/>
              <a:gd name="connsiteY35" fmla="*/ 42249 h 549243"/>
              <a:gd name="connsiteX36" fmla="*/ 193141 w 573387"/>
              <a:gd name="connsiteY36" fmla="*/ 99588 h 549243"/>
              <a:gd name="connsiteX37" fmla="*/ 162963 w 573387"/>
              <a:gd name="connsiteY37" fmla="*/ 87517 h 549243"/>
              <a:gd name="connsiteX38" fmla="*/ 123731 w 573387"/>
              <a:gd name="connsiteY38" fmla="*/ 117695 h 549243"/>
              <a:gd name="connsiteX39" fmla="*/ 87517 w 573387"/>
              <a:gd name="connsiteY39" fmla="*/ 132784 h 549243"/>
              <a:gd name="connsiteX40" fmla="*/ 9054 w 573387"/>
              <a:gd name="connsiteY40" fmla="*/ 175033 h 549243"/>
              <a:gd name="connsiteX41" fmla="*/ 0 w 573387"/>
              <a:gd name="connsiteY41" fmla="*/ 199176 h 549243"/>
              <a:gd name="connsiteX42" fmla="*/ 12072 w 573387"/>
              <a:gd name="connsiteY42" fmla="*/ 211247 h 549243"/>
              <a:gd name="connsiteX43" fmla="*/ 15090 w 573387"/>
              <a:gd name="connsiteY43" fmla="*/ 259532 h 549243"/>
              <a:gd name="connsiteX44" fmla="*/ 66393 w 573387"/>
              <a:gd name="connsiteY44" fmla="*/ 247461 h 549243"/>
              <a:gd name="connsiteX45" fmla="*/ 99589 w 573387"/>
              <a:gd name="connsiteY45" fmla="*/ 208229 h 549243"/>
              <a:gd name="connsiteX46" fmla="*/ 123731 w 573387"/>
              <a:gd name="connsiteY46" fmla="*/ 220301 h 549243"/>
              <a:gd name="connsiteX47" fmla="*/ 96571 w 573387"/>
              <a:gd name="connsiteY47" fmla="*/ 271604 h 549243"/>
              <a:gd name="connsiteX48" fmla="*/ 144856 w 573387"/>
              <a:gd name="connsiteY48" fmla="*/ 277639 h 549243"/>
              <a:gd name="connsiteX49" fmla="*/ 135802 w 573387"/>
              <a:gd name="connsiteY49" fmla="*/ 328942 h 549243"/>
              <a:gd name="connsiteX50" fmla="*/ 147874 w 573387"/>
              <a:gd name="connsiteY50" fmla="*/ 347049 h 549243"/>
              <a:gd name="connsiteX51" fmla="*/ 181070 w 573387"/>
              <a:gd name="connsiteY51" fmla="*/ 356103 h 549243"/>
              <a:gd name="connsiteX52" fmla="*/ 190123 w 573387"/>
              <a:gd name="connsiteY52" fmla="*/ 488887 h 549243"/>
              <a:gd name="connsiteX0" fmla="*/ 190123 w 573387"/>
              <a:gd name="connsiteY0" fmla="*/ 488887 h 549243"/>
              <a:gd name="connsiteX1" fmla="*/ 214266 w 573387"/>
              <a:gd name="connsiteY1" fmla="*/ 534154 h 549243"/>
              <a:gd name="connsiteX2" fmla="*/ 265569 w 573387"/>
              <a:gd name="connsiteY2" fmla="*/ 549243 h 549243"/>
              <a:gd name="connsiteX3" fmla="*/ 283676 w 573387"/>
              <a:gd name="connsiteY3" fmla="*/ 516047 h 549243"/>
              <a:gd name="connsiteX4" fmla="*/ 304800 w 573387"/>
              <a:gd name="connsiteY4" fmla="*/ 525101 h 549243"/>
              <a:gd name="connsiteX5" fmla="*/ 292729 w 573387"/>
              <a:gd name="connsiteY5" fmla="*/ 470780 h 549243"/>
              <a:gd name="connsiteX6" fmla="*/ 325925 w 573387"/>
              <a:gd name="connsiteY6" fmla="*/ 461727 h 549243"/>
              <a:gd name="connsiteX7" fmla="*/ 356103 w 573387"/>
              <a:gd name="connsiteY7" fmla="*/ 482851 h 549243"/>
              <a:gd name="connsiteX8" fmla="*/ 331961 w 573387"/>
              <a:gd name="connsiteY8" fmla="*/ 497940 h 549243"/>
              <a:gd name="connsiteX9" fmla="*/ 368175 w 573387"/>
              <a:gd name="connsiteY9" fmla="*/ 497940 h 549243"/>
              <a:gd name="connsiteX10" fmla="*/ 386282 w 573387"/>
              <a:gd name="connsiteY10" fmla="*/ 522083 h 549243"/>
              <a:gd name="connsiteX11" fmla="*/ 455692 w 573387"/>
              <a:gd name="connsiteY11" fmla="*/ 470780 h 549243"/>
              <a:gd name="connsiteX12" fmla="*/ 537173 w 573387"/>
              <a:gd name="connsiteY12" fmla="*/ 519065 h 549243"/>
              <a:gd name="connsiteX13" fmla="*/ 516026 w 573387"/>
              <a:gd name="connsiteY13" fmla="*/ 434600 h 549243"/>
              <a:gd name="connsiteX14" fmla="*/ 573387 w 573387"/>
              <a:gd name="connsiteY14" fmla="*/ 401370 h 549243"/>
              <a:gd name="connsiteX15" fmla="*/ 531137 w 573387"/>
              <a:gd name="connsiteY15" fmla="*/ 359121 h 549243"/>
              <a:gd name="connsiteX16" fmla="*/ 494923 w 573387"/>
              <a:gd name="connsiteY16" fmla="*/ 356103 h 549243"/>
              <a:gd name="connsiteX17" fmla="*/ 464745 w 573387"/>
              <a:gd name="connsiteY17" fmla="*/ 380245 h 549243"/>
              <a:gd name="connsiteX18" fmla="*/ 455692 w 573387"/>
              <a:gd name="connsiteY18" fmla="*/ 347049 h 549243"/>
              <a:gd name="connsiteX19" fmla="*/ 470781 w 573387"/>
              <a:gd name="connsiteY19" fmla="*/ 292729 h 549243"/>
              <a:gd name="connsiteX20" fmla="*/ 461727 w 573387"/>
              <a:gd name="connsiteY20" fmla="*/ 223319 h 549243"/>
              <a:gd name="connsiteX21" fmla="*/ 488888 w 573387"/>
              <a:gd name="connsiteY21" fmla="*/ 208229 h 549243"/>
              <a:gd name="connsiteX22" fmla="*/ 519066 w 573387"/>
              <a:gd name="connsiteY22" fmla="*/ 156927 h 549243"/>
              <a:gd name="connsiteX23" fmla="*/ 488888 w 573387"/>
              <a:gd name="connsiteY23" fmla="*/ 132784 h 549243"/>
              <a:gd name="connsiteX24" fmla="*/ 510012 w 573387"/>
              <a:gd name="connsiteY24" fmla="*/ 117695 h 549243"/>
              <a:gd name="connsiteX25" fmla="*/ 506995 w 573387"/>
              <a:gd name="connsiteY25" fmla="*/ 78463 h 549243"/>
              <a:gd name="connsiteX26" fmla="*/ 458709 w 573387"/>
              <a:gd name="connsiteY26" fmla="*/ 87517 h 549243"/>
              <a:gd name="connsiteX27" fmla="*/ 428531 w 573387"/>
              <a:gd name="connsiteY27" fmla="*/ 99588 h 549243"/>
              <a:gd name="connsiteX28" fmla="*/ 407406 w 573387"/>
              <a:gd name="connsiteY28" fmla="*/ 96570 h 549243"/>
              <a:gd name="connsiteX29" fmla="*/ 425513 w 573387"/>
              <a:gd name="connsiteY29" fmla="*/ 66392 h 549243"/>
              <a:gd name="connsiteX30" fmla="*/ 401371 w 573387"/>
              <a:gd name="connsiteY30" fmla="*/ 45267 h 549243"/>
              <a:gd name="connsiteX31" fmla="*/ 413442 w 573387"/>
              <a:gd name="connsiteY31" fmla="*/ 15089 h 549243"/>
              <a:gd name="connsiteX32" fmla="*/ 316872 w 573387"/>
              <a:gd name="connsiteY32" fmla="*/ 0 h 549243"/>
              <a:gd name="connsiteX33" fmla="*/ 313854 w 573387"/>
              <a:gd name="connsiteY33" fmla="*/ 66392 h 549243"/>
              <a:gd name="connsiteX34" fmla="*/ 235391 w 573387"/>
              <a:gd name="connsiteY34" fmla="*/ 18107 h 549243"/>
              <a:gd name="connsiteX35" fmla="*/ 187105 w 573387"/>
              <a:gd name="connsiteY35" fmla="*/ 42249 h 549243"/>
              <a:gd name="connsiteX36" fmla="*/ 193141 w 573387"/>
              <a:gd name="connsiteY36" fmla="*/ 99588 h 549243"/>
              <a:gd name="connsiteX37" fmla="*/ 162963 w 573387"/>
              <a:gd name="connsiteY37" fmla="*/ 87517 h 549243"/>
              <a:gd name="connsiteX38" fmla="*/ 123731 w 573387"/>
              <a:gd name="connsiteY38" fmla="*/ 117695 h 549243"/>
              <a:gd name="connsiteX39" fmla="*/ 87517 w 573387"/>
              <a:gd name="connsiteY39" fmla="*/ 132784 h 549243"/>
              <a:gd name="connsiteX40" fmla="*/ 9054 w 573387"/>
              <a:gd name="connsiteY40" fmla="*/ 175033 h 549243"/>
              <a:gd name="connsiteX41" fmla="*/ 0 w 573387"/>
              <a:gd name="connsiteY41" fmla="*/ 199176 h 549243"/>
              <a:gd name="connsiteX42" fmla="*/ 12072 w 573387"/>
              <a:gd name="connsiteY42" fmla="*/ 211247 h 549243"/>
              <a:gd name="connsiteX43" fmla="*/ 15090 w 573387"/>
              <a:gd name="connsiteY43" fmla="*/ 259532 h 549243"/>
              <a:gd name="connsiteX44" fmla="*/ 66393 w 573387"/>
              <a:gd name="connsiteY44" fmla="*/ 247461 h 549243"/>
              <a:gd name="connsiteX45" fmla="*/ 99589 w 573387"/>
              <a:gd name="connsiteY45" fmla="*/ 208229 h 549243"/>
              <a:gd name="connsiteX46" fmla="*/ 123731 w 573387"/>
              <a:gd name="connsiteY46" fmla="*/ 220301 h 549243"/>
              <a:gd name="connsiteX47" fmla="*/ 96571 w 573387"/>
              <a:gd name="connsiteY47" fmla="*/ 271604 h 549243"/>
              <a:gd name="connsiteX48" fmla="*/ 144856 w 573387"/>
              <a:gd name="connsiteY48" fmla="*/ 277639 h 549243"/>
              <a:gd name="connsiteX49" fmla="*/ 135802 w 573387"/>
              <a:gd name="connsiteY49" fmla="*/ 328942 h 549243"/>
              <a:gd name="connsiteX50" fmla="*/ 147874 w 573387"/>
              <a:gd name="connsiteY50" fmla="*/ 347049 h 549243"/>
              <a:gd name="connsiteX51" fmla="*/ 181070 w 573387"/>
              <a:gd name="connsiteY51" fmla="*/ 356103 h 549243"/>
              <a:gd name="connsiteX52" fmla="*/ 190123 w 573387"/>
              <a:gd name="connsiteY52" fmla="*/ 488887 h 549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573387" h="549243">
                <a:moveTo>
                  <a:pt x="190123" y="488887"/>
                </a:moveTo>
                <a:lnTo>
                  <a:pt x="214266" y="534154"/>
                </a:lnTo>
                <a:lnTo>
                  <a:pt x="265569" y="549243"/>
                </a:lnTo>
                <a:lnTo>
                  <a:pt x="283676" y="516047"/>
                </a:lnTo>
                <a:lnTo>
                  <a:pt x="304800" y="525101"/>
                </a:lnTo>
                <a:lnTo>
                  <a:pt x="292729" y="470780"/>
                </a:lnTo>
                <a:lnTo>
                  <a:pt x="325925" y="461727"/>
                </a:lnTo>
                <a:lnTo>
                  <a:pt x="356103" y="482851"/>
                </a:lnTo>
                <a:lnTo>
                  <a:pt x="331961" y="497940"/>
                </a:lnTo>
                <a:lnTo>
                  <a:pt x="368175" y="497940"/>
                </a:lnTo>
                <a:lnTo>
                  <a:pt x="386282" y="522083"/>
                </a:lnTo>
                <a:lnTo>
                  <a:pt x="455692" y="470780"/>
                </a:lnTo>
                <a:lnTo>
                  <a:pt x="537173" y="519065"/>
                </a:lnTo>
                <a:lnTo>
                  <a:pt x="516026" y="434600"/>
                </a:lnTo>
                <a:lnTo>
                  <a:pt x="573387" y="401370"/>
                </a:lnTo>
                <a:lnTo>
                  <a:pt x="531137" y="359121"/>
                </a:lnTo>
                <a:lnTo>
                  <a:pt x="494923" y="356103"/>
                </a:lnTo>
                <a:lnTo>
                  <a:pt x="464745" y="380245"/>
                </a:lnTo>
                <a:lnTo>
                  <a:pt x="455692" y="347049"/>
                </a:lnTo>
                <a:lnTo>
                  <a:pt x="470781" y="292729"/>
                </a:lnTo>
                <a:lnTo>
                  <a:pt x="461727" y="223319"/>
                </a:lnTo>
                <a:lnTo>
                  <a:pt x="488888" y="208229"/>
                </a:lnTo>
                <a:lnTo>
                  <a:pt x="519066" y="156927"/>
                </a:lnTo>
                <a:lnTo>
                  <a:pt x="488888" y="132784"/>
                </a:lnTo>
                <a:lnTo>
                  <a:pt x="510012" y="117695"/>
                </a:lnTo>
                <a:lnTo>
                  <a:pt x="506995" y="78463"/>
                </a:lnTo>
                <a:lnTo>
                  <a:pt x="458709" y="87517"/>
                </a:lnTo>
                <a:lnTo>
                  <a:pt x="428531" y="99588"/>
                </a:lnTo>
                <a:lnTo>
                  <a:pt x="407406" y="96570"/>
                </a:lnTo>
                <a:lnTo>
                  <a:pt x="425513" y="66392"/>
                </a:lnTo>
                <a:lnTo>
                  <a:pt x="401371" y="45267"/>
                </a:lnTo>
                <a:lnTo>
                  <a:pt x="413442" y="15089"/>
                </a:lnTo>
                <a:lnTo>
                  <a:pt x="316872" y="0"/>
                </a:lnTo>
                <a:lnTo>
                  <a:pt x="313854" y="66392"/>
                </a:lnTo>
                <a:lnTo>
                  <a:pt x="235391" y="18107"/>
                </a:lnTo>
                <a:lnTo>
                  <a:pt x="187105" y="42249"/>
                </a:lnTo>
                <a:lnTo>
                  <a:pt x="193141" y="99588"/>
                </a:lnTo>
                <a:lnTo>
                  <a:pt x="162963" y="87517"/>
                </a:lnTo>
                <a:lnTo>
                  <a:pt x="123731" y="117695"/>
                </a:lnTo>
                <a:lnTo>
                  <a:pt x="87517" y="132784"/>
                </a:lnTo>
                <a:lnTo>
                  <a:pt x="9054" y="175033"/>
                </a:lnTo>
                <a:lnTo>
                  <a:pt x="0" y="199176"/>
                </a:lnTo>
                <a:lnTo>
                  <a:pt x="12072" y="211247"/>
                </a:lnTo>
                <a:lnTo>
                  <a:pt x="15090" y="259532"/>
                </a:lnTo>
                <a:lnTo>
                  <a:pt x="66393" y="247461"/>
                </a:lnTo>
                <a:lnTo>
                  <a:pt x="99589" y="208229"/>
                </a:lnTo>
                <a:lnTo>
                  <a:pt x="123731" y="220301"/>
                </a:lnTo>
                <a:lnTo>
                  <a:pt x="96571" y="271604"/>
                </a:lnTo>
                <a:lnTo>
                  <a:pt x="144856" y="277639"/>
                </a:lnTo>
                <a:lnTo>
                  <a:pt x="135802" y="328942"/>
                </a:lnTo>
                <a:lnTo>
                  <a:pt x="147874" y="347049"/>
                </a:lnTo>
                <a:lnTo>
                  <a:pt x="181070" y="356103"/>
                </a:lnTo>
                <a:lnTo>
                  <a:pt x="190123" y="488887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426075" y="3794125"/>
            <a:ext cx="569913" cy="784225"/>
          </a:xfrm>
          <a:custGeom>
            <a:avLst/>
            <a:gdLst>
              <a:gd name="connsiteX0" fmla="*/ 162962 w 570368"/>
              <a:gd name="connsiteY0" fmla="*/ 609600 h 784634"/>
              <a:gd name="connsiteX1" fmla="*/ 238407 w 570368"/>
              <a:gd name="connsiteY1" fmla="*/ 697117 h 784634"/>
              <a:gd name="connsiteX2" fmla="*/ 271604 w 570368"/>
              <a:gd name="connsiteY2" fmla="*/ 706170 h 784634"/>
              <a:gd name="connsiteX3" fmla="*/ 244443 w 570368"/>
              <a:gd name="connsiteY3" fmla="*/ 748420 h 784634"/>
              <a:gd name="connsiteX4" fmla="*/ 274621 w 570368"/>
              <a:gd name="connsiteY4" fmla="*/ 784634 h 784634"/>
              <a:gd name="connsiteX5" fmla="*/ 331960 w 570368"/>
              <a:gd name="connsiteY5" fmla="*/ 751438 h 784634"/>
              <a:gd name="connsiteX6" fmla="*/ 359120 w 570368"/>
              <a:gd name="connsiteY6" fmla="*/ 627707 h 784634"/>
              <a:gd name="connsiteX7" fmla="*/ 383263 w 570368"/>
              <a:gd name="connsiteY7" fmla="*/ 633743 h 784634"/>
              <a:gd name="connsiteX8" fmla="*/ 386281 w 570368"/>
              <a:gd name="connsiteY8" fmla="*/ 618653 h 784634"/>
              <a:gd name="connsiteX9" fmla="*/ 413441 w 570368"/>
              <a:gd name="connsiteY9" fmla="*/ 618653 h 784634"/>
              <a:gd name="connsiteX10" fmla="*/ 428530 w 570368"/>
              <a:gd name="connsiteY10" fmla="*/ 645814 h 784634"/>
              <a:gd name="connsiteX11" fmla="*/ 431548 w 570368"/>
              <a:gd name="connsiteY11" fmla="*/ 597529 h 784634"/>
              <a:gd name="connsiteX12" fmla="*/ 467762 w 570368"/>
              <a:gd name="connsiteY12" fmla="*/ 534154 h 784634"/>
              <a:gd name="connsiteX13" fmla="*/ 510011 w 570368"/>
              <a:gd name="connsiteY13" fmla="*/ 522083 h 784634"/>
              <a:gd name="connsiteX14" fmla="*/ 491905 w 570368"/>
              <a:gd name="connsiteY14" fmla="*/ 485869 h 784634"/>
              <a:gd name="connsiteX15" fmla="*/ 528118 w 570368"/>
              <a:gd name="connsiteY15" fmla="*/ 464745 h 784634"/>
              <a:gd name="connsiteX16" fmla="*/ 531136 w 570368"/>
              <a:gd name="connsiteY16" fmla="*/ 410424 h 784634"/>
              <a:gd name="connsiteX17" fmla="*/ 531136 w 570368"/>
              <a:gd name="connsiteY17" fmla="*/ 386281 h 784634"/>
              <a:gd name="connsiteX18" fmla="*/ 500958 w 570368"/>
              <a:gd name="connsiteY18" fmla="*/ 380246 h 784634"/>
              <a:gd name="connsiteX19" fmla="*/ 570368 w 570368"/>
              <a:gd name="connsiteY19" fmla="*/ 350067 h 784634"/>
              <a:gd name="connsiteX20" fmla="*/ 552261 w 570368"/>
              <a:gd name="connsiteY20" fmla="*/ 301782 h 784634"/>
              <a:gd name="connsiteX21" fmla="*/ 497940 w 570368"/>
              <a:gd name="connsiteY21" fmla="*/ 217283 h 784634"/>
              <a:gd name="connsiteX22" fmla="*/ 325924 w 570368"/>
              <a:gd name="connsiteY22" fmla="*/ 126748 h 784634"/>
              <a:gd name="connsiteX23" fmla="*/ 298764 w 570368"/>
              <a:gd name="connsiteY23" fmla="*/ 69410 h 784634"/>
              <a:gd name="connsiteX24" fmla="*/ 310835 w 570368"/>
              <a:gd name="connsiteY24" fmla="*/ 30178 h 784634"/>
              <a:gd name="connsiteX25" fmla="*/ 280657 w 570368"/>
              <a:gd name="connsiteY25" fmla="*/ 0 h 784634"/>
              <a:gd name="connsiteX26" fmla="*/ 253497 w 570368"/>
              <a:gd name="connsiteY26" fmla="*/ 102606 h 784634"/>
              <a:gd name="connsiteX27" fmla="*/ 165980 w 570368"/>
              <a:gd name="connsiteY27" fmla="*/ 111659 h 784634"/>
              <a:gd name="connsiteX28" fmla="*/ 126748 w 570368"/>
              <a:gd name="connsiteY28" fmla="*/ 90535 h 784634"/>
              <a:gd name="connsiteX29" fmla="*/ 93552 w 570368"/>
              <a:gd name="connsiteY29" fmla="*/ 144855 h 784634"/>
              <a:gd name="connsiteX30" fmla="*/ 48285 w 570368"/>
              <a:gd name="connsiteY30" fmla="*/ 175034 h 784634"/>
              <a:gd name="connsiteX31" fmla="*/ 57338 w 570368"/>
              <a:gd name="connsiteY31" fmla="*/ 202194 h 784634"/>
              <a:gd name="connsiteX32" fmla="*/ 9053 w 570368"/>
              <a:gd name="connsiteY32" fmla="*/ 241426 h 784634"/>
              <a:gd name="connsiteX33" fmla="*/ 0 w 570368"/>
              <a:gd name="connsiteY33" fmla="*/ 271604 h 784634"/>
              <a:gd name="connsiteX34" fmla="*/ 15089 w 570368"/>
              <a:gd name="connsiteY34" fmla="*/ 292729 h 784634"/>
              <a:gd name="connsiteX35" fmla="*/ 6035 w 570368"/>
              <a:gd name="connsiteY35" fmla="*/ 316871 h 784634"/>
              <a:gd name="connsiteX36" fmla="*/ 24142 w 570368"/>
              <a:gd name="connsiteY36" fmla="*/ 331960 h 784634"/>
              <a:gd name="connsiteX37" fmla="*/ 93552 w 570368"/>
              <a:gd name="connsiteY37" fmla="*/ 304800 h 784634"/>
              <a:gd name="connsiteX38" fmla="*/ 102606 w 570368"/>
              <a:gd name="connsiteY38" fmla="*/ 341014 h 784634"/>
              <a:gd name="connsiteX39" fmla="*/ 84499 w 570368"/>
              <a:gd name="connsiteY39" fmla="*/ 362139 h 784634"/>
              <a:gd name="connsiteX40" fmla="*/ 105623 w 570368"/>
              <a:gd name="connsiteY40" fmla="*/ 383263 h 784634"/>
              <a:gd name="connsiteX41" fmla="*/ 81481 w 570368"/>
              <a:gd name="connsiteY41" fmla="*/ 437584 h 784634"/>
              <a:gd name="connsiteX42" fmla="*/ 57338 w 570368"/>
              <a:gd name="connsiteY42" fmla="*/ 455691 h 784634"/>
              <a:gd name="connsiteX43" fmla="*/ 57338 w 570368"/>
              <a:gd name="connsiteY43" fmla="*/ 497941 h 784634"/>
              <a:gd name="connsiteX44" fmla="*/ 48285 w 570368"/>
              <a:gd name="connsiteY44" fmla="*/ 576404 h 784634"/>
              <a:gd name="connsiteX45" fmla="*/ 60356 w 570368"/>
              <a:gd name="connsiteY45" fmla="*/ 597529 h 784634"/>
              <a:gd name="connsiteX46" fmla="*/ 105623 w 570368"/>
              <a:gd name="connsiteY46" fmla="*/ 579422 h 784634"/>
              <a:gd name="connsiteX47" fmla="*/ 117695 w 570368"/>
              <a:gd name="connsiteY47" fmla="*/ 579422 h 784634"/>
              <a:gd name="connsiteX48" fmla="*/ 162962 w 570368"/>
              <a:gd name="connsiteY48" fmla="*/ 609600 h 784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0368" h="784634">
                <a:moveTo>
                  <a:pt x="162962" y="609600"/>
                </a:moveTo>
                <a:lnTo>
                  <a:pt x="238407" y="697117"/>
                </a:lnTo>
                <a:lnTo>
                  <a:pt x="271604" y="706170"/>
                </a:lnTo>
                <a:lnTo>
                  <a:pt x="244443" y="748420"/>
                </a:lnTo>
                <a:lnTo>
                  <a:pt x="274621" y="784634"/>
                </a:lnTo>
                <a:lnTo>
                  <a:pt x="331960" y="751438"/>
                </a:lnTo>
                <a:lnTo>
                  <a:pt x="359120" y="627707"/>
                </a:lnTo>
                <a:lnTo>
                  <a:pt x="383263" y="633743"/>
                </a:lnTo>
                <a:lnTo>
                  <a:pt x="386281" y="618653"/>
                </a:lnTo>
                <a:lnTo>
                  <a:pt x="413441" y="618653"/>
                </a:lnTo>
                <a:lnTo>
                  <a:pt x="428530" y="645814"/>
                </a:lnTo>
                <a:lnTo>
                  <a:pt x="431548" y="597529"/>
                </a:lnTo>
                <a:lnTo>
                  <a:pt x="467762" y="534154"/>
                </a:lnTo>
                <a:lnTo>
                  <a:pt x="510011" y="522083"/>
                </a:lnTo>
                <a:lnTo>
                  <a:pt x="491905" y="485869"/>
                </a:lnTo>
                <a:lnTo>
                  <a:pt x="528118" y="464745"/>
                </a:lnTo>
                <a:lnTo>
                  <a:pt x="531136" y="410424"/>
                </a:lnTo>
                <a:lnTo>
                  <a:pt x="531136" y="386281"/>
                </a:lnTo>
                <a:lnTo>
                  <a:pt x="500958" y="380246"/>
                </a:lnTo>
                <a:lnTo>
                  <a:pt x="570368" y="350067"/>
                </a:lnTo>
                <a:lnTo>
                  <a:pt x="552261" y="301782"/>
                </a:lnTo>
                <a:lnTo>
                  <a:pt x="497940" y="217283"/>
                </a:lnTo>
                <a:lnTo>
                  <a:pt x="325924" y="126748"/>
                </a:lnTo>
                <a:lnTo>
                  <a:pt x="298764" y="69410"/>
                </a:lnTo>
                <a:lnTo>
                  <a:pt x="310835" y="30178"/>
                </a:lnTo>
                <a:lnTo>
                  <a:pt x="280657" y="0"/>
                </a:lnTo>
                <a:lnTo>
                  <a:pt x="253497" y="102606"/>
                </a:lnTo>
                <a:lnTo>
                  <a:pt x="165980" y="111659"/>
                </a:lnTo>
                <a:lnTo>
                  <a:pt x="126748" y="90535"/>
                </a:lnTo>
                <a:lnTo>
                  <a:pt x="93552" y="144855"/>
                </a:lnTo>
                <a:lnTo>
                  <a:pt x="48285" y="175034"/>
                </a:lnTo>
                <a:lnTo>
                  <a:pt x="57338" y="202194"/>
                </a:lnTo>
                <a:lnTo>
                  <a:pt x="9053" y="241426"/>
                </a:lnTo>
                <a:lnTo>
                  <a:pt x="0" y="271604"/>
                </a:lnTo>
                <a:lnTo>
                  <a:pt x="15089" y="292729"/>
                </a:lnTo>
                <a:lnTo>
                  <a:pt x="6035" y="316871"/>
                </a:lnTo>
                <a:lnTo>
                  <a:pt x="24142" y="331960"/>
                </a:lnTo>
                <a:lnTo>
                  <a:pt x="93552" y="304800"/>
                </a:lnTo>
                <a:lnTo>
                  <a:pt x="102606" y="341014"/>
                </a:lnTo>
                <a:lnTo>
                  <a:pt x="84499" y="362139"/>
                </a:lnTo>
                <a:lnTo>
                  <a:pt x="105623" y="383263"/>
                </a:lnTo>
                <a:lnTo>
                  <a:pt x="81481" y="437584"/>
                </a:lnTo>
                <a:lnTo>
                  <a:pt x="57338" y="455691"/>
                </a:lnTo>
                <a:lnTo>
                  <a:pt x="57338" y="497941"/>
                </a:lnTo>
                <a:lnTo>
                  <a:pt x="48285" y="576404"/>
                </a:lnTo>
                <a:lnTo>
                  <a:pt x="60356" y="597529"/>
                </a:lnTo>
                <a:lnTo>
                  <a:pt x="105623" y="579422"/>
                </a:lnTo>
                <a:lnTo>
                  <a:pt x="117695" y="579422"/>
                </a:lnTo>
                <a:lnTo>
                  <a:pt x="162962" y="60960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891213" y="3821113"/>
            <a:ext cx="650875" cy="735012"/>
          </a:xfrm>
          <a:custGeom>
            <a:avLst/>
            <a:gdLst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0 w 645814"/>
              <a:gd name="connsiteY34" fmla="*/ 513030 h 736349"/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30178 w 645814"/>
              <a:gd name="connsiteY34" fmla="*/ 473798 h 736349"/>
              <a:gd name="connsiteX35" fmla="*/ 0 w 645814"/>
              <a:gd name="connsiteY35" fmla="*/ 513030 h 736349"/>
              <a:gd name="connsiteX0" fmla="*/ 0 w 645814"/>
              <a:gd name="connsiteY0" fmla="*/ 513030 h 736349"/>
              <a:gd name="connsiteX1" fmla="*/ 39231 w 645814"/>
              <a:gd name="connsiteY1" fmla="*/ 597529 h 736349"/>
              <a:gd name="connsiteX2" fmla="*/ 12071 w 645814"/>
              <a:gd name="connsiteY2" fmla="*/ 627707 h 736349"/>
              <a:gd name="connsiteX3" fmla="*/ 21125 w 645814"/>
              <a:gd name="connsiteY3" fmla="*/ 721260 h 736349"/>
              <a:gd name="connsiteX4" fmla="*/ 63374 w 645814"/>
              <a:gd name="connsiteY4" fmla="*/ 736349 h 736349"/>
              <a:gd name="connsiteX5" fmla="*/ 129766 w 645814"/>
              <a:gd name="connsiteY5" fmla="*/ 697117 h 736349"/>
              <a:gd name="connsiteX6" fmla="*/ 129766 w 645814"/>
              <a:gd name="connsiteY6" fmla="*/ 666939 h 736349"/>
              <a:gd name="connsiteX7" fmla="*/ 235390 w 645814"/>
              <a:gd name="connsiteY7" fmla="*/ 624689 h 736349"/>
              <a:gd name="connsiteX8" fmla="*/ 271604 w 645814"/>
              <a:gd name="connsiteY8" fmla="*/ 685046 h 736349"/>
              <a:gd name="connsiteX9" fmla="*/ 319889 w 645814"/>
              <a:gd name="connsiteY9" fmla="*/ 633743 h 736349"/>
              <a:gd name="connsiteX10" fmla="*/ 295746 w 645814"/>
              <a:gd name="connsiteY10" fmla="*/ 579422 h 736349"/>
              <a:gd name="connsiteX11" fmla="*/ 434566 w 645814"/>
              <a:gd name="connsiteY11" fmla="*/ 491905 h 736349"/>
              <a:gd name="connsiteX12" fmla="*/ 440602 w 645814"/>
              <a:gd name="connsiteY12" fmla="*/ 422495 h 736349"/>
              <a:gd name="connsiteX13" fmla="*/ 476816 w 645814"/>
              <a:gd name="connsiteY13" fmla="*/ 404388 h 736349"/>
              <a:gd name="connsiteX14" fmla="*/ 500958 w 645814"/>
              <a:gd name="connsiteY14" fmla="*/ 431549 h 736349"/>
              <a:gd name="connsiteX15" fmla="*/ 531136 w 645814"/>
              <a:gd name="connsiteY15" fmla="*/ 365157 h 736349"/>
              <a:gd name="connsiteX16" fmla="*/ 558297 w 645814"/>
              <a:gd name="connsiteY16" fmla="*/ 356103 h 736349"/>
              <a:gd name="connsiteX17" fmla="*/ 543208 w 645814"/>
              <a:gd name="connsiteY17" fmla="*/ 295747 h 736349"/>
              <a:gd name="connsiteX18" fmla="*/ 645814 w 645814"/>
              <a:gd name="connsiteY18" fmla="*/ 184088 h 736349"/>
              <a:gd name="connsiteX19" fmla="*/ 591493 w 645814"/>
              <a:gd name="connsiteY19" fmla="*/ 123731 h 736349"/>
              <a:gd name="connsiteX20" fmla="*/ 579422 w 645814"/>
              <a:gd name="connsiteY20" fmla="*/ 75446 h 736349"/>
              <a:gd name="connsiteX21" fmla="*/ 549243 w 645814"/>
              <a:gd name="connsiteY21" fmla="*/ 75446 h 736349"/>
              <a:gd name="connsiteX22" fmla="*/ 564332 w 645814"/>
              <a:gd name="connsiteY22" fmla="*/ 30179 h 736349"/>
              <a:gd name="connsiteX23" fmla="*/ 543208 w 645814"/>
              <a:gd name="connsiteY23" fmla="*/ 0 h 736349"/>
              <a:gd name="connsiteX24" fmla="*/ 386281 w 645814"/>
              <a:gd name="connsiteY24" fmla="*/ 132785 h 736349"/>
              <a:gd name="connsiteX25" fmla="*/ 368174 w 645814"/>
              <a:gd name="connsiteY25" fmla="*/ 150891 h 736349"/>
              <a:gd name="connsiteX26" fmla="*/ 268586 w 645814"/>
              <a:gd name="connsiteY26" fmla="*/ 141838 h 736349"/>
              <a:gd name="connsiteX27" fmla="*/ 247461 w 645814"/>
              <a:gd name="connsiteY27" fmla="*/ 217284 h 736349"/>
              <a:gd name="connsiteX28" fmla="*/ 232372 w 645814"/>
              <a:gd name="connsiteY28" fmla="*/ 184088 h 736349"/>
              <a:gd name="connsiteX29" fmla="*/ 96570 w 645814"/>
              <a:gd name="connsiteY29" fmla="*/ 292729 h 736349"/>
              <a:gd name="connsiteX30" fmla="*/ 99588 w 645814"/>
              <a:gd name="connsiteY30" fmla="*/ 316872 h 736349"/>
              <a:gd name="connsiteX31" fmla="*/ 42249 w 645814"/>
              <a:gd name="connsiteY31" fmla="*/ 356103 h 736349"/>
              <a:gd name="connsiteX32" fmla="*/ 63374 w 645814"/>
              <a:gd name="connsiteY32" fmla="*/ 359121 h 736349"/>
              <a:gd name="connsiteX33" fmla="*/ 60356 w 645814"/>
              <a:gd name="connsiteY33" fmla="*/ 440602 h 736349"/>
              <a:gd name="connsiteX34" fmla="*/ 18107 w 645814"/>
              <a:gd name="connsiteY34" fmla="*/ 452673 h 736349"/>
              <a:gd name="connsiteX35" fmla="*/ 0 w 645814"/>
              <a:gd name="connsiteY35" fmla="*/ 513030 h 736349"/>
              <a:gd name="connsiteX0" fmla="*/ 0 w 645814"/>
              <a:gd name="connsiteY0" fmla="*/ 513030 h 736349"/>
              <a:gd name="connsiteX1" fmla="*/ 6035 w 645814"/>
              <a:gd name="connsiteY1" fmla="*/ 476816 h 736349"/>
              <a:gd name="connsiteX2" fmla="*/ 39231 w 645814"/>
              <a:gd name="connsiteY2" fmla="*/ 597529 h 736349"/>
              <a:gd name="connsiteX3" fmla="*/ 12071 w 645814"/>
              <a:gd name="connsiteY3" fmla="*/ 627707 h 736349"/>
              <a:gd name="connsiteX4" fmla="*/ 21125 w 645814"/>
              <a:gd name="connsiteY4" fmla="*/ 721260 h 736349"/>
              <a:gd name="connsiteX5" fmla="*/ 63374 w 645814"/>
              <a:gd name="connsiteY5" fmla="*/ 736349 h 736349"/>
              <a:gd name="connsiteX6" fmla="*/ 129766 w 645814"/>
              <a:gd name="connsiteY6" fmla="*/ 697117 h 736349"/>
              <a:gd name="connsiteX7" fmla="*/ 129766 w 645814"/>
              <a:gd name="connsiteY7" fmla="*/ 666939 h 736349"/>
              <a:gd name="connsiteX8" fmla="*/ 235390 w 645814"/>
              <a:gd name="connsiteY8" fmla="*/ 624689 h 736349"/>
              <a:gd name="connsiteX9" fmla="*/ 271604 w 645814"/>
              <a:gd name="connsiteY9" fmla="*/ 685046 h 736349"/>
              <a:gd name="connsiteX10" fmla="*/ 319889 w 645814"/>
              <a:gd name="connsiteY10" fmla="*/ 633743 h 736349"/>
              <a:gd name="connsiteX11" fmla="*/ 295746 w 645814"/>
              <a:gd name="connsiteY11" fmla="*/ 579422 h 736349"/>
              <a:gd name="connsiteX12" fmla="*/ 434566 w 645814"/>
              <a:gd name="connsiteY12" fmla="*/ 491905 h 736349"/>
              <a:gd name="connsiteX13" fmla="*/ 440602 w 645814"/>
              <a:gd name="connsiteY13" fmla="*/ 422495 h 736349"/>
              <a:gd name="connsiteX14" fmla="*/ 476816 w 645814"/>
              <a:gd name="connsiteY14" fmla="*/ 404388 h 736349"/>
              <a:gd name="connsiteX15" fmla="*/ 500958 w 645814"/>
              <a:gd name="connsiteY15" fmla="*/ 431549 h 736349"/>
              <a:gd name="connsiteX16" fmla="*/ 531136 w 645814"/>
              <a:gd name="connsiteY16" fmla="*/ 365157 h 736349"/>
              <a:gd name="connsiteX17" fmla="*/ 558297 w 645814"/>
              <a:gd name="connsiteY17" fmla="*/ 356103 h 736349"/>
              <a:gd name="connsiteX18" fmla="*/ 543208 w 645814"/>
              <a:gd name="connsiteY18" fmla="*/ 295747 h 736349"/>
              <a:gd name="connsiteX19" fmla="*/ 645814 w 645814"/>
              <a:gd name="connsiteY19" fmla="*/ 184088 h 736349"/>
              <a:gd name="connsiteX20" fmla="*/ 591493 w 645814"/>
              <a:gd name="connsiteY20" fmla="*/ 123731 h 736349"/>
              <a:gd name="connsiteX21" fmla="*/ 579422 w 645814"/>
              <a:gd name="connsiteY21" fmla="*/ 75446 h 736349"/>
              <a:gd name="connsiteX22" fmla="*/ 549243 w 645814"/>
              <a:gd name="connsiteY22" fmla="*/ 75446 h 736349"/>
              <a:gd name="connsiteX23" fmla="*/ 564332 w 645814"/>
              <a:gd name="connsiteY23" fmla="*/ 30179 h 736349"/>
              <a:gd name="connsiteX24" fmla="*/ 543208 w 645814"/>
              <a:gd name="connsiteY24" fmla="*/ 0 h 736349"/>
              <a:gd name="connsiteX25" fmla="*/ 386281 w 645814"/>
              <a:gd name="connsiteY25" fmla="*/ 132785 h 736349"/>
              <a:gd name="connsiteX26" fmla="*/ 368174 w 645814"/>
              <a:gd name="connsiteY26" fmla="*/ 150891 h 736349"/>
              <a:gd name="connsiteX27" fmla="*/ 268586 w 645814"/>
              <a:gd name="connsiteY27" fmla="*/ 141838 h 736349"/>
              <a:gd name="connsiteX28" fmla="*/ 247461 w 645814"/>
              <a:gd name="connsiteY28" fmla="*/ 217284 h 736349"/>
              <a:gd name="connsiteX29" fmla="*/ 232372 w 645814"/>
              <a:gd name="connsiteY29" fmla="*/ 184088 h 736349"/>
              <a:gd name="connsiteX30" fmla="*/ 96570 w 645814"/>
              <a:gd name="connsiteY30" fmla="*/ 292729 h 736349"/>
              <a:gd name="connsiteX31" fmla="*/ 99588 w 645814"/>
              <a:gd name="connsiteY31" fmla="*/ 316872 h 736349"/>
              <a:gd name="connsiteX32" fmla="*/ 42249 w 645814"/>
              <a:gd name="connsiteY32" fmla="*/ 356103 h 736349"/>
              <a:gd name="connsiteX33" fmla="*/ 63374 w 645814"/>
              <a:gd name="connsiteY33" fmla="*/ 359121 h 736349"/>
              <a:gd name="connsiteX34" fmla="*/ 60356 w 645814"/>
              <a:gd name="connsiteY34" fmla="*/ 440602 h 736349"/>
              <a:gd name="connsiteX35" fmla="*/ 18107 w 645814"/>
              <a:gd name="connsiteY35" fmla="*/ 452673 h 736349"/>
              <a:gd name="connsiteX36" fmla="*/ 0 w 645814"/>
              <a:gd name="connsiteY36" fmla="*/ 513030 h 736349"/>
              <a:gd name="connsiteX0" fmla="*/ 0 w 645814"/>
              <a:gd name="connsiteY0" fmla="*/ 513030 h 736349"/>
              <a:gd name="connsiteX1" fmla="*/ 27160 w 645814"/>
              <a:gd name="connsiteY1" fmla="*/ 479834 h 736349"/>
              <a:gd name="connsiteX2" fmla="*/ 39231 w 645814"/>
              <a:gd name="connsiteY2" fmla="*/ 597529 h 736349"/>
              <a:gd name="connsiteX3" fmla="*/ 12071 w 645814"/>
              <a:gd name="connsiteY3" fmla="*/ 627707 h 736349"/>
              <a:gd name="connsiteX4" fmla="*/ 21125 w 645814"/>
              <a:gd name="connsiteY4" fmla="*/ 721260 h 736349"/>
              <a:gd name="connsiteX5" fmla="*/ 63374 w 645814"/>
              <a:gd name="connsiteY5" fmla="*/ 736349 h 736349"/>
              <a:gd name="connsiteX6" fmla="*/ 129766 w 645814"/>
              <a:gd name="connsiteY6" fmla="*/ 697117 h 736349"/>
              <a:gd name="connsiteX7" fmla="*/ 129766 w 645814"/>
              <a:gd name="connsiteY7" fmla="*/ 666939 h 736349"/>
              <a:gd name="connsiteX8" fmla="*/ 235390 w 645814"/>
              <a:gd name="connsiteY8" fmla="*/ 624689 h 736349"/>
              <a:gd name="connsiteX9" fmla="*/ 271604 w 645814"/>
              <a:gd name="connsiteY9" fmla="*/ 685046 h 736349"/>
              <a:gd name="connsiteX10" fmla="*/ 319889 w 645814"/>
              <a:gd name="connsiteY10" fmla="*/ 633743 h 736349"/>
              <a:gd name="connsiteX11" fmla="*/ 295746 w 645814"/>
              <a:gd name="connsiteY11" fmla="*/ 579422 h 736349"/>
              <a:gd name="connsiteX12" fmla="*/ 434566 w 645814"/>
              <a:gd name="connsiteY12" fmla="*/ 491905 h 736349"/>
              <a:gd name="connsiteX13" fmla="*/ 440602 w 645814"/>
              <a:gd name="connsiteY13" fmla="*/ 422495 h 736349"/>
              <a:gd name="connsiteX14" fmla="*/ 476816 w 645814"/>
              <a:gd name="connsiteY14" fmla="*/ 404388 h 736349"/>
              <a:gd name="connsiteX15" fmla="*/ 500958 w 645814"/>
              <a:gd name="connsiteY15" fmla="*/ 431549 h 736349"/>
              <a:gd name="connsiteX16" fmla="*/ 531136 w 645814"/>
              <a:gd name="connsiteY16" fmla="*/ 365157 h 736349"/>
              <a:gd name="connsiteX17" fmla="*/ 558297 w 645814"/>
              <a:gd name="connsiteY17" fmla="*/ 356103 h 736349"/>
              <a:gd name="connsiteX18" fmla="*/ 543208 w 645814"/>
              <a:gd name="connsiteY18" fmla="*/ 295747 h 736349"/>
              <a:gd name="connsiteX19" fmla="*/ 645814 w 645814"/>
              <a:gd name="connsiteY19" fmla="*/ 184088 h 736349"/>
              <a:gd name="connsiteX20" fmla="*/ 591493 w 645814"/>
              <a:gd name="connsiteY20" fmla="*/ 123731 h 736349"/>
              <a:gd name="connsiteX21" fmla="*/ 579422 w 645814"/>
              <a:gd name="connsiteY21" fmla="*/ 75446 h 736349"/>
              <a:gd name="connsiteX22" fmla="*/ 549243 w 645814"/>
              <a:gd name="connsiteY22" fmla="*/ 75446 h 736349"/>
              <a:gd name="connsiteX23" fmla="*/ 564332 w 645814"/>
              <a:gd name="connsiteY23" fmla="*/ 30179 h 736349"/>
              <a:gd name="connsiteX24" fmla="*/ 543208 w 645814"/>
              <a:gd name="connsiteY24" fmla="*/ 0 h 736349"/>
              <a:gd name="connsiteX25" fmla="*/ 386281 w 645814"/>
              <a:gd name="connsiteY25" fmla="*/ 132785 h 736349"/>
              <a:gd name="connsiteX26" fmla="*/ 368174 w 645814"/>
              <a:gd name="connsiteY26" fmla="*/ 150891 h 736349"/>
              <a:gd name="connsiteX27" fmla="*/ 268586 w 645814"/>
              <a:gd name="connsiteY27" fmla="*/ 141838 h 736349"/>
              <a:gd name="connsiteX28" fmla="*/ 247461 w 645814"/>
              <a:gd name="connsiteY28" fmla="*/ 217284 h 736349"/>
              <a:gd name="connsiteX29" fmla="*/ 232372 w 645814"/>
              <a:gd name="connsiteY29" fmla="*/ 184088 h 736349"/>
              <a:gd name="connsiteX30" fmla="*/ 96570 w 645814"/>
              <a:gd name="connsiteY30" fmla="*/ 292729 h 736349"/>
              <a:gd name="connsiteX31" fmla="*/ 99588 w 645814"/>
              <a:gd name="connsiteY31" fmla="*/ 316872 h 736349"/>
              <a:gd name="connsiteX32" fmla="*/ 42249 w 645814"/>
              <a:gd name="connsiteY32" fmla="*/ 356103 h 736349"/>
              <a:gd name="connsiteX33" fmla="*/ 63374 w 645814"/>
              <a:gd name="connsiteY33" fmla="*/ 359121 h 736349"/>
              <a:gd name="connsiteX34" fmla="*/ 60356 w 645814"/>
              <a:gd name="connsiteY34" fmla="*/ 440602 h 736349"/>
              <a:gd name="connsiteX35" fmla="*/ 18107 w 645814"/>
              <a:gd name="connsiteY35" fmla="*/ 452673 h 736349"/>
              <a:gd name="connsiteX36" fmla="*/ 0 w 645814"/>
              <a:gd name="connsiteY36" fmla="*/ 513030 h 736349"/>
              <a:gd name="connsiteX0" fmla="*/ 6036 w 651850"/>
              <a:gd name="connsiteY0" fmla="*/ 513030 h 736349"/>
              <a:gd name="connsiteX1" fmla="*/ 0 w 651850"/>
              <a:gd name="connsiteY1" fmla="*/ 537173 h 736349"/>
              <a:gd name="connsiteX2" fmla="*/ 45267 w 651850"/>
              <a:gd name="connsiteY2" fmla="*/ 597529 h 736349"/>
              <a:gd name="connsiteX3" fmla="*/ 18107 w 651850"/>
              <a:gd name="connsiteY3" fmla="*/ 627707 h 736349"/>
              <a:gd name="connsiteX4" fmla="*/ 27161 w 651850"/>
              <a:gd name="connsiteY4" fmla="*/ 721260 h 736349"/>
              <a:gd name="connsiteX5" fmla="*/ 69410 w 651850"/>
              <a:gd name="connsiteY5" fmla="*/ 736349 h 736349"/>
              <a:gd name="connsiteX6" fmla="*/ 135802 w 651850"/>
              <a:gd name="connsiteY6" fmla="*/ 697117 h 736349"/>
              <a:gd name="connsiteX7" fmla="*/ 135802 w 651850"/>
              <a:gd name="connsiteY7" fmla="*/ 666939 h 736349"/>
              <a:gd name="connsiteX8" fmla="*/ 241426 w 651850"/>
              <a:gd name="connsiteY8" fmla="*/ 624689 h 736349"/>
              <a:gd name="connsiteX9" fmla="*/ 277640 w 651850"/>
              <a:gd name="connsiteY9" fmla="*/ 685046 h 736349"/>
              <a:gd name="connsiteX10" fmla="*/ 325925 w 651850"/>
              <a:gd name="connsiteY10" fmla="*/ 633743 h 736349"/>
              <a:gd name="connsiteX11" fmla="*/ 301782 w 651850"/>
              <a:gd name="connsiteY11" fmla="*/ 579422 h 736349"/>
              <a:gd name="connsiteX12" fmla="*/ 440602 w 651850"/>
              <a:gd name="connsiteY12" fmla="*/ 491905 h 736349"/>
              <a:gd name="connsiteX13" fmla="*/ 446638 w 651850"/>
              <a:gd name="connsiteY13" fmla="*/ 422495 h 736349"/>
              <a:gd name="connsiteX14" fmla="*/ 482852 w 651850"/>
              <a:gd name="connsiteY14" fmla="*/ 404388 h 736349"/>
              <a:gd name="connsiteX15" fmla="*/ 506994 w 651850"/>
              <a:gd name="connsiteY15" fmla="*/ 431549 h 736349"/>
              <a:gd name="connsiteX16" fmla="*/ 537172 w 651850"/>
              <a:gd name="connsiteY16" fmla="*/ 365157 h 736349"/>
              <a:gd name="connsiteX17" fmla="*/ 564333 w 651850"/>
              <a:gd name="connsiteY17" fmla="*/ 356103 h 736349"/>
              <a:gd name="connsiteX18" fmla="*/ 549244 w 651850"/>
              <a:gd name="connsiteY18" fmla="*/ 295747 h 736349"/>
              <a:gd name="connsiteX19" fmla="*/ 651850 w 651850"/>
              <a:gd name="connsiteY19" fmla="*/ 184088 h 736349"/>
              <a:gd name="connsiteX20" fmla="*/ 597529 w 651850"/>
              <a:gd name="connsiteY20" fmla="*/ 123731 h 736349"/>
              <a:gd name="connsiteX21" fmla="*/ 585458 w 651850"/>
              <a:gd name="connsiteY21" fmla="*/ 75446 h 736349"/>
              <a:gd name="connsiteX22" fmla="*/ 555279 w 651850"/>
              <a:gd name="connsiteY22" fmla="*/ 75446 h 736349"/>
              <a:gd name="connsiteX23" fmla="*/ 570368 w 651850"/>
              <a:gd name="connsiteY23" fmla="*/ 30179 h 736349"/>
              <a:gd name="connsiteX24" fmla="*/ 549244 w 651850"/>
              <a:gd name="connsiteY24" fmla="*/ 0 h 736349"/>
              <a:gd name="connsiteX25" fmla="*/ 392317 w 651850"/>
              <a:gd name="connsiteY25" fmla="*/ 132785 h 736349"/>
              <a:gd name="connsiteX26" fmla="*/ 374210 w 651850"/>
              <a:gd name="connsiteY26" fmla="*/ 150891 h 736349"/>
              <a:gd name="connsiteX27" fmla="*/ 274622 w 651850"/>
              <a:gd name="connsiteY27" fmla="*/ 141838 h 736349"/>
              <a:gd name="connsiteX28" fmla="*/ 253497 w 651850"/>
              <a:gd name="connsiteY28" fmla="*/ 217284 h 736349"/>
              <a:gd name="connsiteX29" fmla="*/ 238408 w 651850"/>
              <a:gd name="connsiteY29" fmla="*/ 184088 h 736349"/>
              <a:gd name="connsiteX30" fmla="*/ 102606 w 651850"/>
              <a:gd name="connsiteY30" fmla="*/ 292729 h 736349"/>
              <a:gd name="connsiteX31" fmla="*/ 105624 w 651850"/>
              <a:gd name="connsiteY31" fmla="*/ 316872 h 736349"/>
              <a:gd name="connsiteX32" fmla="*/ 48285 w 651850"/>
              <a:gd name="connsiteY32" fmla="*/ 356103 h 736349"/>
              <a:gd name="connsiteX33" fmla="*/ 69410 w 651850"/>
              <a:gd name="connsiteY33" fmla="*/ 359121 h 736349"/>
              <a:gd name="connsiteX34" fmla="*/ 66392 w 651850"/>
              <a:gd name="connsiteY34" fmla="*/ 440602 h 736349"/>
              <a:gd name="connsiteX35" fmla="*/ 24143 w 651850"/>
              <a:gd name="connsiteY35" fmla="*/ 452673 h 736349"/>
              <a:gd name="connsiteX36" fmla="*/ 6036 w 651850"/>
              <a:gd name="connsiteY36" fmla="*/ 513030 h 736349"/>
              <a:gd name="connsiteX0" fmla="*/ 21126 w 651850"/>
              <a:gd name="connsiteY0" fmla="*/ 485870 h 736349"/>
              <a:gd name="connsiteX1" fmla="*/ 0 w 651850"/>
              <a:gd name="connsiteY1" fmla="*/ 537173 h 736349"/>
              <a:gd name="connsiteX2" fmla="*/ 45267 w 651850"/>
              <a:gd name="connsiteY2" fmla="*/ 597529 h 736349"/>
              <a:gd name="connsiteX3" fmla="*/ 18107 w 651850"/>
              <a:gd name="connsiteY3" fmla="*/ 627707 h 736349"/>
              <a:gd name="connsiteX4" fmla="*/ 27161 w 651850"/>
              <a:gd name="connsiteY4" fmla="*/ 721260 h 736349"/>
              <a:gd name="connsiteX5" fmla="*/ 69410 w 651850"/>
              <a:gd name="connsiteY5" fmla="*/ 736349 h 736349"/>
              <a:gd name="connsiteX6" fmla="*/ 135802 w 651850"/>
              <a:gd name="connsiteY6" fmla="*/ 697117 h 736349"/>
              <a:gd name="connsiteX7" fmla="*/ 135802 w 651850"/>
              <a:gd name="connsiteY7" fmla="*/ 666939 h 736349"/>
              <a:gd name="connsiteX8" fmla="*/ 241426 w 651850"/>
              <a:gd name="connsiteY8" fmla="*/ 624689 h 736349"/>
              <a:gd name="connsiteX9" fmla="*/ 277640 w 651850"/>
              <a:gd name="connsiteY9" fmla="*/ 685046 h 736349"/>
              <a:gd name="connsiteX10" fmla="*/ 325925 w 651850"/>
              <a:gd name="connsiteY10" fmla="*/ 633743 h 736349"/>
              <a:gd name="connsiteX11" fmla="*/ 301782 w 651850"/>
              <a:gd name="connsiteY11" fmla="*/ 579422 h 736349"/>
              <a:gd name="connsiteX12" fmla="*/ 440602 w 651850"/>
              <a:gd name="connsiteY12" fmla="*/ 491905 h 736349"/>
              <a:gd name="connsiteX13" fmla="*/ 446638 w 651850"/>
              <a:gd name="connsiteY13" fmla="*/ 422495 h 736349"/>
              <a:gd name="connsiteX14" fmla="*/ 482852 w 651850"/>
              <a:gd name="connsiteY14" fmla="*/ 404388 h 736349"/>
              <a:gd name="connsiteX15" fmla="*/ 506994 w 651850"/>
              <a:gd name="connsiteY15" fmla="*/ 431549 h 736349"/>
              <a:gd name="connsiteX16" fmla="*/ 537172 w 651850"/>
              <a:gd name="connsiteY16" fmla="*/ 365157 h 736349"/>
              <a:gd name="connsiteX17" fmla="*/ 564333 w 651850"/>
              <a:gd name="connsiteY17" fmla="*/ 356103 h 736349"/>
              <a:gd name="connsiteX18" fmla="*/ 549244 w 651850"/>
              <a:gd name="connsiteY18" fmla="*/ 295747 h 736349"/>
              <a:gd name="connsiteX19" fmla="*/ 651850 w 651850"/>
              <a:gd name="connsiteY19" fmla="*/ 184088 h 736349"/>
              <a:gd name="connsiteX20" fmla="*/ 597529 w 651850"/>
              <a:gd name="connsiteY20" fmla="*/ 123731 h 736349"/>
              <a:gd name="connsiteX21" fmla="*/ 585458 w 651850"/>
              <a:gd name="connsiteY21" fmla="*/ 75446 h 736349"/>
              <a:gd name="connsiteX22" fmla="*/ 555279 w 651850"/>
              <a:gd name="connsiteY22" fmla="*/ 75446 h 736349"/>
              <a:gd name="connsiteX23" fmla="*/ 570368 w 651850"/>
              <a:gd name="connsiteY23" fmla="*/ 30179 h 736349"/>
              <a:gd name="connsiteX24" fmla="*/ 549244 w 651850"/>
              <a:gd name="connsiteY24" fmla="*/ 0 h 736349"/>
              <a:gd name="connsiteX25" fmla="*/ 392317 w 651850"/>
              <a:gd name="connsiteY25" fmla="*/ 132785 h 736349"/>
              <a:gd name="connsiteX26" fmla="*/ 374210 w 651850"/>
              <a:gd name="connsiteY26" fmla="*/ 150891 h 736349"/>
              <a:gd name="connsiteX27" fmla="*/ 274622 w 651850"/>
              <a:gd name="connsiteY27" fmla="*/ 141838 h 736349"/>
              <a:gd name="connsiteX28" fmla="*/ 253497 w 651850"/>
              <a:gd name="connsiteY28" fmla="*/ 217284 h 736349"/>
              <a:gd name="connsiteX29" fmla="*/ 238408 w 651850"/>
              <a:gd name="connsiteY29" fmla="*/ 184088 h 736349"/>
              <a:gd name="connsiteX30" fmla="*/ 102606 w 651850"/>
              <a:gd name="connsiteY30" fmla="*/ 292729 h 736349"/>
              <a:gd name="connsiteX31" fmla="*/ 105624 w 651850"/>
              <a:gd name="connsiteY31" fmla="*/ 316872 h 736349"/>
              <a:gd name="connsiteX32" fmla="*/ 48285 w 651850"/>
              <a:gd name="connsiteY32" fmla="*/ 356103 h 736349"/>
              <a:gd name="connsiteX33" fmla="*/ 69410 w 651850"/>
              <a:gd name="connsiteY33" fmla="*/ 359121 h 736349"/>
              <a:gd name="connsiteX34" fmla="*/ 66392 w 651850"/>
              <a:gd name="connsiteY34" fmla="*/ 440602 h 736349"/>
              <a:gd name="connsiteX35" fmla="*/ 24143 w 651850"/>
              <a:gd name="connsiteY35" fmla="*/ 452673 h 736349"/>
              <a:gd name="connsiteX36" fmla="*/ 21126 w 651850"/>
              <a:gd name="connsiteY36" fmla="*/ 485870 h 736349"/>
              <a:gd name="connsiteX0" fmla="*/ 21126 w 651850"/>
              <a:gd name="connsiteY0" fmla="*/ 485870 h 736349"/>
              <a:gd name="connsiteX1" fmla="*/ 3018 w 651850"/>
              <a:gd name="connsiteY1" fmla="*/ 503977 h 736349"/>
              <a:gd name="connsiteX2" fmla="*/ 0 w 651850"/>
              <a:gd name="connsiteY2" fmla="*/ 537173 h 736349"/>
              <a:gd name="connsiteX3" fmla="*/ 45267 w 651850"/>
              <a:gd name="connsiteY3" fmla="*/ 597529 h 736349"/>
              <a:gd name="connsiteX4" fmla="*/ 18107 w 651850"/>
              <a:gd name="connsiteY4" fmla="*/ 627707 h 736349"/>
              <a:gd name="connsiteX5" fmla="*/ 27161 w 651850"/>
              <a:gd name="connsiteY5" fmla="*/ 721260 h 736349"/>
              <a:gd name="connsiteX6" fmla="*/ 69410 w 651850"/>
              <a:gd name="connsiteY6" fmla="*/ 736349 h 736349"/>
              <a:gd name="connsiteX7" fmla="*/ 135802 w 651850"/>
              <a:gd name="connsiteY7" fmla="*/ 697117 h 736349"/>
              <a:gd name="connsiteX8" fmla="*/ 135802 w 651850"/>
              <a:gd name="connsiteY8" fmla="*/ 666939 h 736349"/>
              <a:gd name="connsiteX9" fmla="*/ 241426 w 651850"/>
              <a:gd name="connsiteY9" fmla="*/ 624689 h 736349"/>
              <a:gd name="connsiteX10" fmla="*/ 277640 w 651850"/>
              <a:gd name="connsiteY10" fmla="*/ 685046 h 736349"/>
              <a:gd name="connsiteX11" fmla="*/ 325925 w 651850"/>
              <a:gd name="connsiteY11" fmla="*/ 633743 h 736349"/>
              <a:gd name="connsiteX12" fmla="*/ 301782 w 651850"/>
              <a:gd name="connsiteY12" fmla="*/ 579422 h 736349"/>
              <a:gd name="connsiteX13" fmla="*/ 440602 w 651850"/>
              <a:gd name="connsiteY13" fmla="*/ 491905 h 736349"/>
              <a:gd name="connsiteX14" fmla="*/ 446638 w 651850"/>
              <a:gd name="connsiteY14" fmla="*/ 422495 h 736349"/>
              <a:gd name="connsiteX15" fmla="*/ 482852 w 651850"/>
              <a:gd name="connsiteY15" fmla="*/ 404388 h 736349"/>
              <a:gd name="connsiteX16" fmla="*/ 506994 w 651850"/>
              <a:gd name="connsiteY16" fmla="*/ 431549 h 736349"/>
              <a:gd name="connsiteX17" fmla="*/ 537172 w 651850"/>
              <a:gd name="connsiteY17" fmla="*/ 365157 h 736349"/>
              <a:gd name="connsiteX18" fmla="*/ 564333 w 651850"/>
              <a:gd name="connsiteY18" fmla="*/ 356103 h 736349"/>
              <a:gd name="connsiteX19" fmla="*/ 549244 w 651850"/>
              <a:gd name="connsiteY19" fmla="*/ 295747 h 736349"/>
              <a:gd name="connsiteX20" fmla="*/ 651850 w 651850"/>
              <a:gd name="connsiteY20" fmla="*/ 184088 h 736349"/>
              <a:gd name="connsiteX21" fmla="*/ 597529 w 651850"/>
              <a:gd name="connsiteY21" fmla="*/ 123731 h 736349"/>
              <a:gd name="connsiteX22" fmla="*/ 585458 w 651850"/>
              <a:gd name="connsiteY22" fmla="*/ 75446 h 736349"/>
              <a:gd name="connsiteX23" fmla="*/ 555279 w 651850"/>
              <a:gd name="connsiteY23" fmla="*/ 75446 h 736349"/>
              <a:gd name="connsiteX24" fmla="*/ 570368 w 651850"/>
              <a:gd name="connsiteY24" fmla="*/ 30179 h 736349"/>
              <a:gd name="connsiteX25" fmla="*/ 549244 w 651850"/>
              <a:gd name="connsiteY25" fmla="*/ 0 h 736349"/>
              <a:gd name="connsiteX26" fmla="*/ 392317 w 651850"/>
              <a:gd name="connsiteY26" fmla="*/ 132785 h 736349"/>
              <a:gd name="connsiteX27" fmla="*/ 374210 w 651850"/>
              <a:gd name="connsiteY27" fmla="*/ 150891 h 736349"/>
              <a:gd name="connsiteX28" fmla="*/ 274622 w 651850"/>
              <a:gd name="connsiteY28" fmla="*/ 141838 h 736349"/>
              <a:gd name="connsiteX29" fmla="*/ 253497 w 651850"/>
              <a:gd name="connsiteY29" fmla="*/ 217284 h 736349"/>
              <a:gd name="connsiteX30" fmla="*/ 238408 w 651850"/>
              <a:gd name="connsiteY30" fmla="*/ 184088 h 736349"/>
              <a:gd name="connsiteX31" fmla="*/ 102606 w 651850"/>
              <a:gd name="connsiteY31" fmla="*/ 292729 h 736349"/>
              <a:gd name="connsiteX32" fmla="*/ 105624 w 651850"/>
              <a:gd name="connsiteY32" fmla="*/ 316872 h 736349"/>
              <a:gd name="connsiteX33" fmla="*/ 48285 w 651850"/>
              <a:gd name="connsiteY33" fmla="*/ 356103 h 736349"/>
              <a:gd name="connsiteX34" fmla="*/ 69410 w 651850"/>
              <a:gd name="connsiteY34" fmla="*/ 359121 h 736349"/>
              <a:gd name="connsiteX35" fmla="*/ 66392 w 651850"/>
              <a:gd name="connsiteY35" fmla="*/ 440602 h 736349"/>
              <a:gd name="connsiteX36" fmla="*/ 24143 w 651850"/>
              <a:gd name="connsiteY36" fmla="*/ 452673 h 736349"/>
              <a:gd name="connsiteX37" fmla="*/ 21126 w 651850"/>
              <a:gd name="connsiteY37" fmla="*/ 485870 h 73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51850" h="736349">
                <a:moveTo>
                  <a:pt x="21126" y="485870"/>
                </a:moveTo>
                <a:cubicBezTo>
                  <a:pt x="16096" y="496935"/>
                  <a:pt x="8048" y="492912"/>
                  <a:pt x="3018" y="503977"/>
                </a:cubicBezTo>
                <a:lnTo>
                  <a:pt x="0" y="537173"/>
                </a:lnTo>
                <a:lnTo>
                  <a:pt x="45267" y="597529"/>
                </a:lnTo>
                <a:lnTo>
                  <a:pt x="18107" y="627707"/>
                </a:lnTo>
                <a:lnTo>
                  <a:pt x="27161" y="721260"/>
                </a:lnTo>
                <a:lnTo>
                  <a:pt x="69410" y="736349"/>
                </a:lnTo>
                <a:lnTo>
                  <a:pt x="135802" y="697117"/>
                </a:lnTo>
                <a:lnTo>
                  <a:pt x="135802" y="666939"/>
                </a:lnTo>
                <a:lnTo>
                  <a:pt x="241426" y="624689"/>
                </a:lnTo>
                <a:lnTo>
                  <a:pt x="277640" y="685046"/>
                </a:lnTo>
                <a:lnTo>
                  <a:pt x="325925" y="633743"/>
                </a:lnTo>
                <a:lnTo>
                  <a:pt x="301782" y="579422"/>
                </a:lnTo>
                <a:lnTo>
                  <a:pt x="440602" y="491905"/>
                </a:lnTo>
                <a:lnTo>
                  <a:pt x="446638" y="422495"/>
                </a:lnTo>
                <a:lnTo>
                  <a:pt x="482852" y="404388"/>
                </a:lnTo>
                <a:lnTo>
                  <a:pt x="506994" y="431549"/>
                </a:lnTo>
                <a:lnTo>
                  <a:pt x="537172" y="365157"/>
                </a:lnTo>
                <a:lnTo>
                  <a:pt x="564333" y="356103"/>
                </a:lnTo>
                <a:lnTo>
                  <a:pt x="549244" y="295747"/>
                </a:lnTo>
                <a:lnTo>
                  <a:pt x="651850" y="184088"/>
                </a:lnTo>
                <a:lnTo>
                  <a:pt x="597529" y="123731"/>
                </a:lnTo>
                <a:lnTo>
                  <a:pt x="585458" y="75446"/>
                </a:lnTo>
                <a:lnTo>
                  <a:pt x="555279" y="75446"/>
                </a:lnTo>
                <a:lnTo>
                  <a:pt x="570368" y="30179"/>
                </a:lnTo>
                <a:lnTo>
                  <a:pt x="549244" y="0"/>
                </a:lnTo>
                <a:lnTo>
                  <a:pt x="392317" y="132785"/>
                </a:lnTo>
                <a:lnTo>
                  <a:pt x="374210" y="150891"/>
                </a:lnTo>
                <a:lnTo>
                  <a:pt x="274622" y="141838"/>
                </a:lnTo>
                <a:lnTo>
                  <a:pt x="253497" y="217284"/>
                </a:lnTo>
                <a:lnTo>
                  <a:pt x="238408" y="184088"/>
                </a:lnTo>
                <a:lnTo>
                  <a:pt x="102606" y="292729"/>
                </a:lnTo>
                <a:lnTo>
                  <a:pt x="105624" y="316872"/>
                </a:lnTo>
                <a:lnTo>
                  <a:pt x="48285" y="356103"/>
                </a:lnTo>
                <a:lnTo>
                  <a:pt x="69410" y="359121"/>
                </a:lnTo>
                <a:lnTo>
                  <a:pt x="66392" y="440602"/>
                </a:lnTo>
                <a:lnTo>
                  <a:pt x="24143" y="452673"/>
                </a:lnTo>
                <a:lnTo>
                  <a:pt x="21126" y="48587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440488" y="3792538"/>
            <a:ext cx="349250" cy="550862"/>
          </a:xfrm>
          <a:custGeom>
            <a:avLst/>
            <a:gdLst>
              <a:gd name="connsiteX0" fmla="*/ 18107 w 350067"/>
              <a:gd name="connsiteY0" fmla="*/ 392317 h 546226"/>
              <a:gd name="connsiteX1" fmla="*/ 87517 w 350067"/>
              <a:gd name="connsiteY1" fmla="*/ 422495 h 546226"/>
              <a:gd name="connsiteX2" fmla="*/ 87517 w 350067"/>
              <a:gd name="connsiteY2" fmla="*/ 479833 h 546226"/>
              <a:gd name="connsiteX3" fmla="*/ 156926 w 350067"/>
              <a:gd name="connsiteY3" fmla="*/ 464744 h 546226"/>
              <a:gd name="connsiteX4" fmla="*/ 168998 w 350067"/>
              <a:gd name="connsiteY4" fmla="*/ 506994 h 546226"/>
              <a:gd name="connsiteX5" fmla="*/ 178051 w 350067"/>
              <a:gd name="connsiteY5" fmla="*/ 546226 h 546226"/>
              <a:gd name="connsiteX6" fmla="*/ 268586 w 350067"/>
              <a:gd name="connsiteY6" fmla="*/ 519065 h 546226"/>
              <a:gd name="connsiteX7" fmla="*/ 253497 w 350067"/>
              <a:gd name="connsiteY7" fmla="*/ 494923 h 546226"/>
              <a:gd name="connsiteX8" fmla="*/ 208229 w 350067"/>
              <a:gd name="connsiteY8" fmla="*/ 510012 h 546226"/>
              <a:gd name="connsiteX9" fmla="*/ 211247 w 350067"/>
              <a:gd name="connsiteY9" fmla="*/ 473798 h 546226"/>
              <a:gd name="connsiteX10" fmla="*/ 241425 w 350067"/>
              <a:gd name="connsiteY10" fmla="*/ 470780 h 546226"/>
              <a:gd name="connsiteX11" fmla="*/ 217283 w 350067"/>
              <a:gd name="connsiteY11" fmla="*/ 446637 h 546226"/>
              <a:gd name="connsiteX12" fmla="*/ 217283 w 350067"/>
              <a:gd name="connsiteY12" fmla="*/ 413441 h 546226"/>
              <a:gd name="connsiteX13" fmla="*/ 250479 w 350067"/>
              <a:gd name="connsiteY13" fmla="*/ 440602 h 546226"/>
              <a:gd name="connsiteX14" fmla="*/ 350067 w 350067"/>
              <a:gd name="connsiteY14" fmla="*/ 344031 h 546226"/>
              <a:gd name="connsiteX15" fmla="*/ 337996 w 350067"/>
              <a:gd name="connsiteY15" fmla="*/ 235390 h 546226"/>
              <a:gd name="connsiteX16" fmla="*/ 268586 w 350067"/>
              <a:gd name="connsiteY16" fmla="*/ 175033 h 546226"/>
              <a:gd name="connsiteX17" fmla="*/ 241425 w 350067"/>
              <a:gd name="connsiteY17" fmla="*/ 187105 h 546226"/>
              <a:gd name="connsiteX18" fmla="*/ 199176 w 350067"/>
              <a:gd name="connsiteY18" fmla="*/ 120713 h 546226"/>
              <a:gd name="connsiteX19" fmla="*/ 301782 w 350067"/>
              <a:gd name="connsiteY19" fmla="*/ 75445 h 546226"/>
              <a:gd name="connsiteX20" fmla="*/ 301782 w 350067"/>
              <a:gd name="connsiteY20" fmla="*/ 12071 h 546226"/>
              <a:gd name="connsiteX21" fmla="*/ 271604 w 350067"/>
              <a:gd name="connsiteY21" fmla="*/ 0 h 546226"/>
              <a:gd name="connsiteX22" fmla="*/ 247461 w 350067"/>
              <a:gd name="connsiteY22" fmla="*/ 21125 h 546226"/>
              <a:gd name="connsiteX23" fmla="*/ 147873 w 350067"/>
              <a:gd name="connsiteY23" fmla="*/ 9053 h 546226"/>
              <a:gd name="connsiteX24" fmla="*/ 147873 w 350067"/>
              <a:gd name="connsiteY24" fmla="*/ 27160 h 546226"/>
              <a:gd name="connsiteX25" fmla="*/ 123730 w 350067"/>
              <a:gd name="connsiteY25" fmla="*/ 6035 h 546226"/>
              <a:gd name="connsiteX26" fmla="*/ 54320 w 350067"/>
              <a:gd name="connsiteY26" fmla="*/ 27160 h 546226"/>
              <a:gd name="connsiteX27" fmla="*/ 9053 w 350067"/>
              <a:gd name="connsiteY27" fmla="*/ 24142 h 546226"/>
              <a:gd name="connsiteX28" fmla="*/ 27160 w 350067"/>
              <a:gd name="connsiteY28" fmla="*/ 51303 h 546226"/>
              <a:gd name="connsiteX29" fmla="*/ 12071 w 350067"/>
              <a:gd name="connsiteY29" fmla="*/ 99588 h 546226"/>
              <a:gd name="connsiteX30" fmla="*/ 33196 w 350067"/>
              <a:gd name="connsiteY30" fmla="*/ 102606 h 546226"/>
              <a:gd name="connsiteX31" fmla="*/ 60356 w 350067"/>
              <a:gd name="connsiteY31" fmla="*/ 150891 h 546226"/>
              <a:gd name="connsiteX32" fmla="*/ 90534 w 350067"/>
              <a:gd name="connsiteY32" fmla="*/ 196158 h 546226"/>
              <a:gd name="connsiteX33" fmla="*/ 0 w 350067"/>
              <a:gd name="connsiteY33" fmla="*/ 334978 h 546226"/>
              <a:gd name="connsiteX34" fmla="*/ 18107 w 350067"/>
              <a:gd name="connsiteY34" fmla="*/ 392317 h 546226"/>
              <a:gd name="connsiteX0" fmla="*/ 18107 w 350067"/>
              <a:gd name="connsiteY0" fmla="*/ 395136 h 549045"/>
              <a:gd name="connsiteX1" fmla="*/ 87517 w 350067"/>
              <a:gd name="connsiteY1" fmla="*/ 425314 h 549045"/>
              <a:gd name="connsiteX2" fmla="*/ 87517 w 350067"/>
              <a:gd name="connsiteY2" fmla="*/ 482652 h 549045"/>
              <a:gd name="connsiteX3" fmla="*/ 156926 w 350067"/>
              <a:gd name="connsiteY3" fmla="*/ 467563 h 549045"/>
              <a:gd name="connsiteX4" fmla="*/ 168998 w 350067"/>
              <a:gd name="connsiteY4" fmla="*/ 509813 h 549045"/>
              <a:gd name="connsiteX5" fmla="*/ 178051 w 350067"/>
              <a:gd name="connsiteY5" fmla="*/ 549045 h 549045"/>
              <a:gd name="connsiteX6" fmla="*/ 268586 w 350067"/>
              <a:gd name="connsiteY6" fmla="*/ 521884 h 549045"/>
              <a:gd name="connsiteX7" fmla="*/ 253497 w 350067"/>
              <a:gd name="connsiteY7" fmla="*/ 497742 h 549045"/>
              <a:gd name="connsiteX8" fmla="*/ 208229 w 350067"/>
              <a:gd name="connsiteY8" fmla="*/ 512831 h 549045"/>
              <a:gd name="connsiteX9" fmla="*/ 211247 w 350067"/>
              <a:gd name="connsiteY9" fmla="*/ 476617 h 549045"/>
              <a:gd name="connsiteX10" fmla="*/ 241425 w 350067"/>
              <a:gd name="connsiteY10" fmla="*/ 473599 h 549045"/>
              <a:gd name="connsiteX11" fmla="*/ 217283 w 350067"/>
              <a:gd name="connsiteY11" fmla="*/ 449456 h 549045"/>
              <a:gd name="connsiteX12" fmla="*/ 217283 w 350067"/>
              <a:gd name="connsiteY12" fmla="*/ 416260 h 549045"/>
              <a:gd name="connsiteX13" fmla="*/ 250479 w 350067"/>
              <a:gd name="connsiteY13" fmla="*/ 443421 h 549045"/>
              <a:gd name="connsiteX14" fmla="*/ 350067 w 350067"/>
              <a:gd name="connsiteY14" fmla="*/ 346850 h 549045"/>
              <a:gd name="connsiteX15" fmla="*/ 337996 w 350067"/>
              <a:gd name="connsiteY15" fmla="*/ 238209 h 549045"/>
              <a:gd name="connsiteX16" fmla="*/ 268586 w 350067"/>
              <a:gd name="connsiteY16" fmla="*/ 177852 h 549045"/>
              <a:gd name="connsiteX17" fmla="*/ 241425 w 350067"/>
              <a:gd name="connsiteY17" fmla="*/ 189924 h 549045"/>
              <a:gd name="connsiteX18" fmla="*/ 199176 w 350067"/>
              <a:gd name="connsiteY18" fmla="*/ 123532 h 549045"/>
              <a:gd name="connsiteX19" fmla="*/ 301782 w 350067"/>
              <a:gd name="connsiteY19" fmla="*/ 78264 h 549045"/>
              <a:gd name="connsiteX20" fmla="*/ 301782 w 350067"/>
              <a:gd name="connsiteY20" fmla="*/ 14890 h 549045"/>
              <a:gd name="connsiteX21" fmla="*/ 271604 w 350067"/>
              <a:gd name="connsiteY21" fmla="*/ 2819 h 549045"/>
              <a:gd name="connsiteX22" fmla="*/ 247461 w 350067"/>
              <a:gd name="connsiteY22" fmla="*/ 23944 h 549045"/>
              <a:gd name="connsiteX23" fmla="*/ 147873 w 350067"/>
              <a:gd name="connsiteY23" fmla="*/ 11872 h 549045"/>
              <a:gd name="connsiteX24" fmla="*/ 147873 w 350067"/>
              <a:gd name="connsiteY24" fmla="*/ 29979 h 549045"/>
              <a:gd name="connsiteX25" fmla="*/ 111865 w 350067"/>
              <a:gd name="connsiteY25" fmla="*/ 0 h 549045"/>
              <a:gd name="connsiteX26" fmla="*/ 54320 w 350067"/>
              <a:gd name="connsiteY26" fmla="*/ 29979 h 549045"/>
              <a:gd name="connsiteX27" fmla="*/ 9053 w 350067"/>
              <a:gd name="connsiteY27" fmla="*/ 26961 h 549045"/>
              <a:gd name="connsiteX28" fmla="*/ 27160 w 350067"/>
              <a:gd name="connsiteY28" fmla="*/ 54122 h 549045"/>
              <a:gd name="connsiteX29" fmla="*/ 12071 w 350067"/>
              <a:gd name="connsiteY29" fmla="*/ 102407 h 549045"/>
              <a:gd name="connsiteX30" fmla="*/ 33196 w 350067"/>
              <a:gd name="connsiteY30" fmla="*/ 105425 h 549045"/>
              <a:gd name="connsiteX31" fmla="*/ 60356 w 350067"/>
              <a:gd name="connsiteY31" fmla="*/ 153710 h 549045"/>
              <a:gd name="connsiteX32" fmla="*/ 90534 w 350067"/>
              <a:gd name="connsiteY32" fmla="*/ 198977 h 549045"/>
              <a:gd name="connsiteX33" fmla="*/ 0 w 350067"/>
              <a:gd name="connsiteY33" fmla="*/ 337797 h 549045"/>
              <a:gd name="connsiteX34" fmla="*/ 18107 w 350067"/>
              <a:gd name="connsiteY34" fmla="*/ 395136 h 54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50067" h="549045">
                <a:moveTo>
                  <a:pt x="18107" y="395136"/>
                </a:moveTo>
                <a:lnTo>
                  <a:pt x="87517" y="425314"/>
                </a:lnTo>
                <a:lnTo>
                  <a:pt x="87517" y="482652"/>
                </a:lnTo>
                <a:lnTo>
                  <a:pt x="156926" y="467563"/>
                </a:lnTo>
                <a:lnTo>
                  <a:pt x="168998" y="509813"/>
                </a:lnTo>
                <a:lnTo>
                  <a:pt x="178051" y="549045"/>
                </a:lnTo>
                <a:lnTo>
                  <a:pt x="268586" y="521884"/>
                </a:lnTo>
                <a:lnTo>
                  <a:pt x="253497" y="497742"/>
                </a:lnTo>
                <a:lnTo>
                  <a:pt x="208229" y="512831"/>
                </a:lnTo>
                <a:lnTo>
                  <a:pt x="211247" y="476617"/>
                </a:lnTo>
                <a:lnTo>
                  <a:pt x="241425" y="473599"/>
                </a:lnTo>
                <a:lnTo>
                  <a:pt x="217283" y="449456"/>
                </a:lnTo>
                <a:lnTo>
                  <a:pt x="217283" y="416260"/>
                </a:lnTo>
                <a:lnTo>
                  <a:pt x="250479" y="443421"/>
                </a:lnTo>
                <a:lnTo>
                  <a:pt x="350067" y="346850"/>
                </a:lnTo>
                <a:lnTo>
                  <a:pt x="337996" y="238209"/>
                </a:lnTo>
                <a:lnTo>
                  <a:pt x="268586" y="177852"/>
                </a:lnTo>
                <a:lnTo>
                  <a:pt x="241425" y="189924"/>
                </a:lnTo>
                <a:lnTo>
                  <a:pt x="199176" y="123532"/>
                </a:lnTo>
                <a:lnTo>
                  <a:pt x="301782" y="78264"/>
                </a:lnTo>
                <a:lnTo>
                  <a:pt x="301782" y="14890"/>
                </a:lnTo>
                <a:lnTo>
                  <a:pt x="271604" y="2819"/>
                </a:lnTo>
                <a:lnTo>
                  <a:pt x="247461" y="23944"/>
                </a:lnTo>
                <a:lnTo>
                  <a:pt x="147873" y="11872"/>
                </a:lnTo>
                <a:lnTo>
                  <a:pt x="147873" y="29979"/>
                </a:lnTo>
                <a:lnTo>
                  <a:pt x="111865" y="0"/>
                </a:lnTo>
                <a:lnTo>
                  <a:pt x="54320" y="29979"/>
                </a:lnTo>
                <a:lnTo>
                  <a:pt x="9053" y="26961"/>
                </a:lnTo>
                <a:lnTo>
                  <a:pt x="27160" y="54122"/>
                </a:lnTo>
                <a:lnTo>
                  <a:pt x="12071" y="102407"/>
                </a:lnTo>
                <a:lnTo>
                  <a:pt x="33196" y="105425"/>
                </a:lnTo>
                <a:lnTo>
                  <a:pt x="60356" y="153710"/>
                </a:lnTo>
                <a:lnTo>
                  <a:pt x="90534" y="198977"/>
                </a:lnTo>
                <a:lnTo>
                  <a:pt x="0" y="337797"/>
                </a:lnTo>
                <a:lnTo>
                  <a:pt x="18107" y="395136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624638" y="3721100"/>
            <a:ext cx="485775" cy="790575"/>
          </a:xfrm>
          <a:custGeom>
            <a:avLst/>
            <a:gdLst>
              <a:gd name="connsiteX0" fmla="*/ 0 w 485869"/>
              <a:gd name="connsiteY0" fmla="*/ 621672 h 790670"/>
              <a:gd name="connsiteX1" fmla="*/ 54321 w 485869"/>
              <a:gd name="connsiteY1" fmla="*/ 651850 h 790670"/>
              <a:gd name="connsiteX2" fmla="*/ 54321 w 485869"/>
              <a:gd name="connsiteY2" fmla="*/ 751438 h 790670"/>
              <a:gd name="connsiteX3" fmla="*/ 78463 w 485869"/>
              <a:gd name="connsiteY3" fmla="*/ 772563 h 790670"/>
              <a:gd name="connsiteX4" fmla="*/ 144855 w 485869"/>
              <a:gd name="connsiteY4" fmla="*/ 715224 h 790670"/>
              <a:gd name="connsiteX5" fmla="*/ 181069 w 485869"/>
              <a:gd name="connsiteY5" fmla="*/ 748420 h 790670"/>
              <a:gd name="connsiteX6" fmla="*/ 208230 w 485869"/>
              <a:gd name="connsiteY6" fmla="*/ 790670 h 790670"/>
              <a:gd name="connsiteX7" fmla="*/ 229354 w 485869"/>
              <a:gd name="connsiteY7" fmla="*/ 718242 h 790670"/>
              <a:gd name="connsiteX8" fmla="*/ 259532 w 485869"/>
              <a:gd name="connsiteY8" fmla="*/ 727295 h 790670"/>
              <a:gd name="connsiteX9" fmla="*/ 274622 w 485869"/>
              <a:gd name="connsiteY9" fmla="*/ 706171 h 790670"/>
              <a:gd name="connsiteX10" fmla="*/ 292729 w 485869"/>
              <a:gd name="connsiteY10" fmla="*/ 688064 h 790670"/>
              <a:gd name="connsiteX11" fmla="*/ 316871 w 485869"/>
              <a:gd name="connsiteY11" fmla="*/ 709188 h 790670"/>
              <a:gd name="connsiteX12" fmla="*/ 331960 w 485869"/>
              <a:gd name="connsiteY12" fmla="*/ 691081 h 790670"/>
              <a:gd name="connsiteX13" fmla="*/ 401370 w 485869"/>
              <a:gd name="connsiteY13" fmla="*/ 754456 h 790670"/>
              <a:gd name="connsiteX14" fmla="*/ 404388 w 485869"/>
              <a:gd name="connsiteY14" fmla="*/ 715224 h 790670"/>
              <a:gd name="connsiteX15" fmla="*/ 413441 w 485869"/>
              <a:gd name="connsiteY15" fmla="*/ 703153 h 790670"/>
              <a:gd name="connsiteX16" fmla="*/ 407406 w 485869"/>
              <a:gd name="connsiteY16" fmla="*/ 666939 h 790670"/>
              <a:gd name="connsiteX17" fmla="*/ 434566 w 485869"/>
              <a:gd name="connsiteY17" fmla="*/ 588476 h 790670"/>
              <a:gd name="connsiteX18" fmla="*/ 473798 w 485869"/>
              <a:gd name="connsiteY18" fmla="*/ 597529 h 790670"/>
              <a:gd name="connsiteX19" fmla="*/ 485869 w 485869"/>
              <a:gd name="connsiteY19" fmla="*/ 531137 h 790670"/>
              <a:gd name="connsiteX20" fmla="*/ 422495 w 485869"/>
              <a:gd name="connsiteY20" fmla="*/ 519066 h 790670"/>
              <a:gd name="connsiteX21" fmla="*/ 392317 w 485869"/>
              <a:gd name="connsiteY21" fmla="*/ 540190 h 790670"/>
              <a:gd name="connsiteX22" fmla="*/ 368174 w 485869"/>
              <a:gd name="connsiteY22" fmla="*/ 497941 h 790670"/>
              <a:gd name="connsiteX23" fmla="*/ 377228 w 485869"/>
              <a:gd name="connsiteY23" fmla="*/ 464745 h 790670"/>
              <a:gd name="connsiteX24" fmla="*/ 419477 w 485869"/>
              <a:gd name="connsiteY24" fmla="*/ 491905 h 790670"/>
              <a:gd name="connsiteX25" fmla="*/ 458709 w 485869"/>
              <a:gd name="connsiteY25" fmla="*/ 482852 h 790670"/>
              <a:gd name="connsiteX26" fmla="*/ 461727 w 485869"/>
              <a:gd name="connsiteY26" fmla="*/ 479834 h 790670"/>
              <a:gd name="connsiteX27" fmla="*/ 440602 w 485869"/>
              <a:gd name="connsiteY27" fmla="*/ 440602 h 790670"/>
              <a:gd name="connsiteX28" fmla="*/ 422495 w 485869"/>
              <a:gd name="connsiteY28" fmla="*/ 437584 h 790670"/>
              <a:gd name="connsiteX29" fmla="*/ 431548 w 485869"/>
              <a:gd name="connsiteY29" fmla="*/ 404388 h 790670"/>
              <a:gd name="connsiteX30" fmla="*/ 407406 w 485869"/>
              <a:gd name="connsiteY30" fmla="*/ 395335 h 790670"/>
              <a:gd name="connsiteX31" fmla="*/ 389299 w 485869"/>
              <a:gd name="connsiteY31" fmla="*/ 344032 h 790670"/>
              <a:gd name="connsiteX32" fmla="*/ 416459 w 485869"/>
              <a:gd name="connsiteY32" fmla="*/ 292729 h 790670"/>
              <a:gd name="connsiteX33" fmla="*/ 356103 w 485869"/>
              <a:gd name="connsiteY33" fmla="*/ 229355 h 790670"/>
              <a:gd name="connsiteX34" fmla="*/ 304800 w 485869"/>
              <a:gd name="connsiteY34" fmla="*/ 253497 h 790670"/>
              <a:gd name="connsiteX35" fmla="*/ 280657 w 485869"/>
              <a:gd name="connsiteY35" fmla="*/ 238408 h 790670"/>
              <a:gd name="connsiteX36" fmla="*/ 271604 w 485869"/>
              <a:gd name="connsiteY36" fmla="*/ 141838 h 790670"/>
              <a:gd name="connsiteX37" fmla="*/ 280657 w 485869"/>
              <a:gd name="connsiteY37" fmla="*/ 129767 h 790670"/>
              <a:gd name="connsiteX38" fmla="*/ 244443 w 485869"/>
              <a:gd name="connsiteY38" fmla="*/ 96571 h 790670"/>
              <a:gd name="connsiteX39" fmla="*/ 244443 w 485869"/>
              <a:gd name="connsiteY39" fmla="*/ 66392 h 790670"/>
              <a:gd name="connsiteX40" fmla="*/ 232372 w 485869"/>
              <a:gd name="connsiteY40" fmla="*/ 51303 h 790670"/>
              <a:gd name="connsiteX41" fmla="*/ 241426 w 485869"/>
              <a:gd name="connsiteY41" fmla="*/ 0 h 790670"/>
              <a:gd name="connsiteX42" fmla="*/ 178051 w 485869"/>
              <a:gd name="connsiteY42" fmla="*/ 6036 h 790670"/>
              <a:gd name="connsiteX43" fmla="*/ 150891 w 485869"/>
              <a:gd name="connsiteY43" fmla="*/ 90535 h 790670"/>
              <a:gd name="connsiteX44" fmla="*/ 108641 w 485869"/>
              <a:gd name="connsiteY44" fmla="*/ 78464 h 790670"/>
              <a:gd name="connsiteX45" fmla="*/ 114677 w 485869"/>
              <a:gd name="connsiteY45" fmla="*/ 150891 h 790670"/>
              <a:gd name="connsiteX46" fmla="*/ 15089 w 485869"/>
              <a:gd name="connsiteY46" fmla="*/ 196159 h 790670"/>
              <a:gd name="connsiteX47" fmla="*/ 48285 w 485869"/>
              <a:gd name="connsiteY47" fmla="*/ 256515 h 790670"/>
              <a:gd name="connsiteX48" fmla="*/ 84499 w 485869"/>
              <a:gd name="connsiteY48" fmla="*/ 256515 h 790670"/>
              <a:gd name="connsiteX49" fmla="*/ 147873 w 485869"/>
              <a:gd name="connsiteY49" fmla="*/ 313854 h 790670"/>
              <a:gd name="connsiteX50" fmla="*/ 162962 w 485869"/>
              <a:gd name="connsiteY50" fmla="*/ 422495 h 790670"/>
              <a:gd name="connsiteX51" fmla="*/ 57338 w 485869"/>
              <a:gd name="connsiteY51" fmla="*/ 506994 h 790670"/>
              <a:gd name="connsiteX52" fmla="*/ 36214 w 485869"/>
              <a:gd name="connsiteY52" fmla="*/ 491905 h 790670"/>
              <a:gd name="connsiteX53" fmla="*/ 54321 w 485869"/>
              <a:gd name="connsiteY53" fmla="*/ 537173 h 790670"/>
              <a:gd name="connsiteX54" fmla="*/ 18107 w 485869"/>
              <a:gd name="connsiteY54" fmla="*/ 561315 h 790670"/>
              <a:gd name="connsiteX55" fmla="*/ 21125 w 485869"/>
              <a:gd name="connsiteY55" fmla="*/ 585458 h 790670"/>
              <a:gd name="connsiteX56" fmla="*/ 72428 w 485869"/>
              <a:gd name="connsiteY56" fmla="*/ 573386 h 790670"/>
              <a:gd name="connsiteX57" fmla="*/ 81481 w 485869"/>
              <a:gd name="connsiteY57" fmla="*/ 594511 h 790670"/>
              <a:gd name="connsiteX58" fmla="*/ 0 w 485869"/>
              <a:gd name="connsiteY58" fmla="*/ 621672 h 790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85869" h="790670">
                <a:moveTo>
                  <a:pt x="0" y="621672"/>
                </a:moveTo>
                <a:lnTo>
                  <a:pt x="54321" y="651850"/>
                </a:lnTo>
                <a:lnTo>
                  <a:pt x="54321" y="751438"/>
                </a:lnTo>
                <a:lnTo>
                  <a:pt x="78463" y="772563"/>
                </a:lnTo>
                <a:lnTo>
                  <a:pt x="144855" y="715224"/>
                </a:lnTo>
                <a:lnTo>
                  <a:pt x="181069" y="748420"/>
                </a:lnTo>
                <a:lnTo>
                  <a:pt x="208230" y="790670"/>
                </a:lnTo>
                <a:lnTo>
                  <a:pt x="229354" y="718242"/>
                </a:lnTo>
                <a:lnTo>
                  <a:pt x="259532" y="727295"/>
                </a:lnTo>
                <a:lnTo>
                  <a:pt x="274622" y="706171"/>
                </a:lnTo>
                <a:lnTo>
                  <a:pt x="292729" y="688064"/>
                </a:lnTo>
                <a:lnTo>
                  <a:pt x="316871" y="709188"/>
                </a:lnTo>
                <a:lnTo>
                  <a:pt x="331960" y="691081"/>
                </a:lnTo>
                <a:lnTo>
                  <a:pt x="401370" y="754456"/>
                </a:lnTo>
                <a:lnTo>
                  <a:pt x="404388" y="715224"/>
                </a:lnTo>
                <a:lnTo>
                  <a:pt x="413441" y="703153"/>
                </a:lnTo>
                <a:lnTo>
                  <a:pt x="407406" y="666939"/>
                </a:lnTo>
                <a:lnTo>
                  <a:pt x="434566" y="588476"/>
                </a:lnTo>
                <a:lnTo>
                  <a:pt x="473798" y="597529"/>
                </a:lnTo>
                <a:lnTo>
                  <a:pt x="485869" y="531137"/>
                </a:lnTo>
                <a:lnTo>
                  <a:pt x="422495" y="519066"/>
                </a:lnTo>
                <a:lnTo>
                  <a:pt x="392317" y="540190"/>
                </a:lnTo>
                <a:lnTo>
                  <a:pt x="368174" y="497941"/>
                </a:lnTo>
                <a:lnTo>
                  <a:pt x="377228" y="464745"/>
                </a:lnTo>
                <a:lnTo>
                  <a:pt x="419477" y="491905"/>
                </a:lnTo>
                <a:lnTo>
                  <a:pt x="458709" y="482852"/>
                </a:lnTo>
                <a:lnTo>
                  <a:pt x="461727" y="479834"/>
                </a:lnTo>
                <a:lnTo>
                  <a:pt x="440602" y="440602"/>
                </a:lnTo>
                <a:lnTo>
                  <a:pt x="422495" y="437584"/>
                </a:lnTo>
                <a:lnTo>
                  <a:pt x="431548" y="404388"/>
                </a:lnTo>
                <a:lnTo>
                  <a:pt x="407406" y="395335"/>
                </a:lnTo>
                <a:lnTo>
                  <a:pt x="389299" y="344032"/>
                </a:lnTo>
                <a:lnTo>
                  <a:pt x="416459" y="292729"/>
                </a:lnTo>
                <a:lnTo>
                  <a:pt x="356103" y="229355"/>
                </a:lnTo>
                <a:lnTo>
                  <a:pt x="304800" y="253497"/>
                </a:lnTo>
                <a:lnTo>
                  <a:pt x="280657" y="238408"/>
                </a:lnTo>
                <a:lnTo>
                  <a:pt x="271604" y="141838"/>
                </a:lnTo>
                <a:lnTo>
                  <a:pt x="280657" y="129767"/>
                </a:lnTo>
                <a:lnTo>
                  <a:pt x="244443" y="96571"/>
                </a:lnTo>
                <a:lnTo>
                  <a:pt x="244443" y="66392"/>
                </a:lnTo>
                <a:lnTo>
                  <a:pt x="232372" y="51303"/>
                </a:lnTo>
                <a:lnTo>
                  <a:pt x="241426" y="0"/>
                </a:lnTo>
                <a:lnTo>
                  <a:pt x="178051" y="6036"/>
                </a:lnTo>
                <a:lnTo>
                  <a:pt x="150891" y="90535"/>
                </a:lnTo>
                <a:lnTo>
                  <a:pt x="108641" y="78464"/>
                </a:lnTo>
                <a:lnTo>
                  <a:pt x="114677" y="150891"/>
                </a:lnTo>
                <a:lnTo>
                  <a:pt x="15089" y="196159"/>
                </a:lnTo>
                <a:lnTo>
                  <a:pt x="48285" y="256515"/>
                </a:lnTo>
                <a:lnTo>
                  <a:pt x="84499" y="256515"/>
                </a:lnTo>
                <a:lnTo>
                  <a:pt x="147873" y="313854"/>
                </a:lnTo>
                <a:lnTo>
                  <a:pt x="162962" y="422495"/>
                </a:lnTo>
                <a:lnTo>
                  <a:pt x="57338" y="506994"/>
                </a:lnTo>
                <a:lnTo>
                  <a:pt x="36214" y="491905"/>
                </a:lnTo>
                <a:lnTo>
                  <a:pt x="54321" y="537173"/>
                </a:lnTo>
                <a:lnTo>
                  <a:pt x="18107" y="561315"/>
                </a:lnTo>
                <a:lnTo>
                  <a:pt x="21125" y="585458"/>
                </a:lnTo>
                <a:lnTo>
                  <a:pt x="72428" y="573386"/>
                </a:lnTo>
                <a:lnTo>
                  <a:pt x="81481" y="594511"/>
                </a:lnTo>
                <a:lnTo>
                  <a:pt x="0" y="621672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853238" y="3425825"/>
            <a:ext cx="1058862" cy="673100"/>
          </a:xfrm>
          <a:custGeom>
            <a:avLst/>
            <a:gdLst>
              <a:gd name="connsiteX0" fmla="*/ 178052 w 1059256"/>
              <a:gd name="connsiteY0" fmla="*/ 597528 h 672974"/>
              <a:gd name="connsiteX1" fmla="*/ 365157 w 1059256"/>
              <a:gd name="connsiteY1" fmla="*/ 579422 h 672974"/>
              <a:gd name="connsiteX2" fmla="*/ 362139 w 1059256"/>
              <a:gd name="connsiteY2" fmla="*/ 633742 h 672974"/>
              <a:gd name="connsiteX3" fmla="*/ 437584 w 1059256"/>
              <a:gd name="connsiteY3" fmla="*/ 657885 h 672974"/>
              <a:gd name="connsiteX4" fmla="*/ 467763 w 1059256"/>
              <a:gd name="connsiteY4" fmla="*/ 633742 h 672974"/>
              <a:gd name="connsiteX5" fmla="*/ 573386 w 1059256"/>
              <a:gd name="connsiteY5" fmla="*/ 663921 h 672974"/>
              <a:gd name="connsiteX6" fmla="*/ 636761 w 1059256"/>
              <a:gd name="connsiteY6" fmla="*/ 657885 h 672974"/>
              <a:gd name="connsiteX7" fmla="*/ 721260 w 1059256"/>
              <a:gd name="connsiteY7" fmla="*/ 672974 h 672974"/>
              <a:gd name="connsiteX8" fmla="*/ 763509 w 1059256"/>
              <a:gd name="connsiteY8" fmla="*/ 639778 h 672974"/>
              <a:gd name="connsiteX9" fmla="*/ 784634 w 1059256"/>
              <a:gd name="connsiteY9" fmla="*/ 648831 h 672974"/>
              <a:gd name="connsiteX10" fmla="*/ 872151 w 1059256"/>
              <a:gd name="connsiteY10" fmla="*/ 561315 h 672974"/>
              <a:gd name="connsiteX11" fmla="*/ 998899 w 1059256"/>
              <a:gd name="connsiteY11" fmla="*/ 534154 h 672974"/>
              <a:gd name="connsiteX12" fmla="*/ 1020024 w 1059256"/>
              <a:gd name="connsiteY12" fmla="*/ 494922 h 672974"/>
              <a:gd name="connsiteX13" fmla="*/ 968721 w 1059256"/>
              <a:gd name="connsiteY13" fmla="*/ 452673 h 672974"/>
              <a:gd name="connsiteX14" fmla="*/ 1029077 w 1059256"/>
              <a:gd name="connsiteY14" fmla="*/ 368174 h 672974"/>
              <a:gd name="connsiteX15" fmla="*/ 1038131 w 1059256"/>
              <a:gd name="connsiteY15" fmla="*/ 431548 h 672974"/>
              <a:gd name="connsiteX16" fmla="*/ 1059256 w 1059256"/>
              <a:gd name="connsiteY16" fmla="*/ 356103 h 672974"/>
              <a:gd name="connsiteX17" fmla="*/ 983810 w 1059256"/>
              <a:gd name="connsiteY17" fmla="*/ 220301 h 672974"/>
              <a:gd name="connsiteX18" fmla="*/ 763509 w 1059256"/>
              <a:gd name="connsiteY18" fmla="*/ 42249 h 672974"/>
              <a:gd name="connsiteX19" fmla="*/ 576404 w 1059256"/>
              <a:gd name="connsiteY19" fmla="*/ 18107 h 672974"/>
              <a:gd name="connsiteX20" fmla="*/ 482852 w 1059256"/>
              <a:gd name="connsiteY20" fmla="*/ 30178 h 672974"/>
              <a:gd name="connsiteX21" fmla="*/ 353085 w 1059256"/>
              <a:gd name="connsiteY21" fmla="*/ 0 h 672974"/>
              <a:gd name="connsiteX22" fmla="*/ 322907 w 1059256"/>
              <a:gd name="connsiteY22" fmla="*/ 24142 h 672974"/>
              <a:gd name="connsiteX23" fmla="*/ 256515 w 1059256"/>
              <a:gd name="connsiteY23" fmla="*/ 27160 h 672974"/>
              <a:gd name="connsiteX24" fmla="*/ 199177 w 1059256"/>
              <a:gd name="connsiteY24" fmla="*/ 99588 h 672974"/>
              <a:gd name="connsiteX25" fmla="*/ 190123 w 1059256"/>
              <a:gd name="connsiteY25" fmla="*/ 159944 h 672974"/>
              <a:gd name="connsiteX26" fmla="*/ 144856 w 1059256"/>
              <a:gd name="connsiteY26" fmla="*/ 193140 h 672974"/>
              <a:gd name="connsiteX27" fmla="*/ 159945 w 1059256"/>
              <a:gd name="connsiteY27" fmla="*/ 286693 h 672974"/>
              <a:gd name="connsiteX28" fmla="*/ 111660 w 1059256"/>
              <a:gd name="connsiteY28" fmla="*/ 196158 h 672974"/>
              <a:gd name="connsiteX29" fmla="*/ 78464 w 1059256"/>
              <a:gd name="connsiteY29" fmla="*/ 205212 h 672974"/>
              <a:gd name="connsiteX30" fmla="*/ 72428 w 1059256"/>
              <a:gd name="connsiteY30" fmla="*/ 268586 h 672974"/>
              <a:gd name="connsiteX31" fmla="*/ 15089 w 1059256"/>
              <a:gd name="connsiteY31" fmla="*/ 301782 h 672974"/>
              <a:gd name="connsiteX32" fmla="*/ 0 w 1059256"/>
              <a:gd name="connsiteY32" fmla="*/ 353085 h 672974"/>
              <a:gd name="connsiteX33" fmla="*/ 0 w 1059256"/>
              <a:gd name="connsiteY33" fmla="*/ 353085 h 672974"/>
              <a:gd name="connsiteX34" fmla="*/ 21125 w 1059256"/>
              <a:gd name="connsiteY34" fmla="*/ 389299 h 672974"/>
              <a:gd name="connsiteX35" fmla="*/ 36214 w 1059256"/>
              <a:gd name="connsiteY35" fmla="*/ 425513 h 672974"/>
              <a:gd name="connsiteX36" fmla="*/ 45268 w 1059256"/>
              <a:gd name="connsiteY36" fmla="*/ 506994 h 672974"/>
              <a:gd name="connsiteX37" fmla="*/ 66392 w 1059256"/>
              <a:gd name="connsiteY37" fmla="*/ 543208 h 672974"/>
              <a:gd name="connsiteX38" fmla="*/ 120713 w 1059256"/>
              <a:gd name="connsiteY38" fmla="*/ 528119 h 672974"/>
              <a:gd name="connsiteX39" fmla="*/ 178052 w 1059256"/>
              <a:gd name="connsiteY39" fmla="*/ 597528 h 672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59256" h="672974">
                <a:moveTo>
                  <a:pt x="178052" y="597528"/>
                </a:moveTo>
                <a:lnTo>
                  <a:pt x="365157" y="579422"/>
                </a:lnTo>
                <a:lnTo>
                  <a:pt x="362139" y="633742"/>
                </a:lnTo>
                <a:lnTo>
                  <a:pt x="437584" y="657885"/>
                </a:lnTo>
                <a:lnTo>
                  <a:pt x="467763" y="633742"/>
                </a:lnTo>
                <a:lnTo>
                  <a:pt x="573386" y="663921"/>
                </a:lnTo>
                <a:lnTo>
                  <a:pt x="636761" y="657885"/>
                </a:lnTo>
                <a:lnTo>
                  <a:pt x="721260" y="672974"/>
                </a:lnTo>
                <a:lnTo>
                  <a:pt x="763509" y="639778"/>
                </a:lnTo>
                <a:lnTo>
                  <a:pt x="784634" y="648831"/>
                </a:lnTo>
                <a:lnTo>
                  <a:pt x="872151" y="561315"/>
                </a:lnTo>
                <a:lnTo>
                  <a:pt x="998899" y="534154"/>
                </a:lnTo>
                <a:lnTo>
                  <a:pt x="1020024" y="494922"/>
                </a:lnTo>
                <a:lnTo>
                  <a:pt x="968721" y="452673"/>
                </a:lnTo>
                <a:lnTo>
                  <a:pt x="1029077" y="368174"/>
                </a:lnTo>
                <a:lnTo>
                  <a:pt x="1038131" y="431548"/>
                </a:lnTo>
                <a:lnTo>
                  <a:pt x="1059256" y="356103"/>
                </a:lnTo>
                <a:lnTo>
                  <a:pt x="983810" y="220301"/>
                </a:lnTo>
                <a:lnTo>
                  <a:pt x="763509" y="42249"/>
                </a:lnTo>
                <a:lnTo>
                  <a:pt x="576404" y="18107"/>
                </a:lnTo>
                <a:lnTo>
                  <a:pt x="482852" y="30178"/>
                </a:lnTo>
                <a:lnTo>
                  <a:pt x="353085" y="0"/>
                </a:lnTo>
                <a:lnTo>
                  <a:pt x="322907" y="24142"/>
                </a:lnTo>
                <a:lnTo>
                  <a:pt x="256515" y="27160"/>
                </a:lnTo>
                <a:lnTo>
                  <a:pt x="199177" y="99588"/>
                </a:lnTo>
                <a:lnTo>
                  <a:pt x="190123" y="159944"/>
                </a:lnTo>
                <a:lnTo>
                  <a:pt x="144856" y="193140"/>
                </a:lnTo>
                <a:lnTo>
                  <a:pt x="159945" y="286693"/>
                </a:lnTo>
                <a:lnTo>
                  <a:pt x="111660" y="196158"/>
                </a:lnTo>
                <a:lnTo>
                  <a:pt x="78464" y="205212"/>
                </a:lnTo>
                <a:lnTo>
                  <a:pt x="72428" y="268586"/>
                </a:lnTo>
                <a:lnTo>
                  <a:pt x="15089" y="301782"/>
                </a:lnTo>
                <a:lnTo>
                  <a:pt x="0" y="353085"/>
                </a:lnTo>
                <a:lnTo>
                  <a:pt x="0" y="353085"/>
                </a:lnTo>
                <a:lnTo>
                  <a:pt x="21125" y="389299"/>
                </a:lnTo>
                <a:lnTo>
                  <a:pt x="36214" y="425513"/>
                </a:lnTo>
                <a:lnTo>
                  <a:pt x="45268" y="506994"/>
                </a:lnTo>
                <a:lnTo>
                  <a:pt x="66392" y="543208"/>
                </a:lnTo>
                <a:lnTo>
                  <a:pt x="120713" y="528119"/>
                </a:lnTo>
                <a:lnTo>
                  <a:pt x="178052" y="597528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992938" y="4008438"/>
            <a:ext cx="460375" cy="530225"/>
          </a:xfrm>
          <a:custGeom>
            <a:avLst/>
            <a:gdLst>
              <a:gd name="connsiteX0" fmla="*/ 39232 w 461727"/>
              <a:gd name="connsiteY0" fmla="*/ 428531 h 531137"/>
              <a:gd name="connsiteX1" fmla="*/ 93553 w 461727"/>
              <a:gd name="connsiteY1" fmla="*/ 410424 h 531137"/>
              <a:gd name="connsiteX2" fmla="*/ 120713 w 461727"/>
              <a:gd name="connsiteY2" fmla="*/ 437584 h 531137"/>
              <a:gd name="connsiteX3" fmla="*/ 238408 w 461727"/>
              <a:gd name="connsiteY3" fmla="*/ 401371 h 531137"/>
              <a:gd name="connsiteX4" fmla="*/ 250479 w 461727"/>
              <a:gd name="connsiteY4" fmla="*/ 485870 h 531137"/>
              <a:gd name="connsiteX5" fmla="*/ 292729 w 461727"/>
              <a:gd name="connsiteY5" fmla="*/ 476816 h 531137"/>
              <a:gd name="connsiteX6" fmla="*/ 316871 w 461727"/>
              <a:gd name="connsiteY6" fmla="*/ 531137 h 531137"/>
              <a:gd name="connsiteX7" fmla="*/ 428531 w 461727"/>
              <a:gd name="connsiteY7" fmla="*/ 519066 h 531137"/>
              <a:gd name="connsiteX8" fmla="*/ 395335 w 461727"/>
              <a:gd name="connsiteY8" fmla="*/ 452674 h 531137"/>
              <a:gd name="connsiteX9" fmla="*/ 428531 w 461727"/>
              <a:gd name="connsiteY9" fmla="*/ 455691 h 531137"/>
              <a:gd name="connsiteX10" fmla="*/ 461727 w 461727"/>
              <a:gd name="connsiteY10" fmla="*/ 446638 h 531137"/>
              <a:gd name="connsiteX11" fmla="*/ 440602 w 461727"/>
              <a:gd name="connsiteY11" fmla="*/ 413442 h 531137"/>
              <a:gd name="connsiteX12" fmla="*/ 455691 w 461727"/>
              <a:gd name="connsiteY12" fmla="*/ 389299 h 531137"/>
              <a:gd name="connsiteX13" fmla="*/ 416459 w 461727"/>
              <a:gd name="connsiteY13" fmla="*/ 365157 h 531137"/>
              <a:gd name="connsiteX14" fmla="*/ 398353 w 461727"/>
              <a:gd name="connsiteY14" fmla="*/ 319889 h 531137"/>
              <a:gd name="connsiteX15" fmla="*/ 362139 w 461727"/>
              <a:gd name="connsiteY15" fmla="*/ 319889 h 531137"/>
              <a:gd name="connsiteX16" fmla="*/ 377228 w 461727"/>
              <a:gd name="connsiteY16" fmla="*/ 277640 h 531137"/>
              <a:gd name="connsiteX17" fmla="*/ 404388 w 461727"/>
              <a:gd name="connsiteY17" fmla="*/ 184087 h 531137"/>
              <a:gd name="connsiteX18" fmla="*/ 443620 w 461727"/>
              <a:gd name="connsiteY18" fmla="*/ 81482 h 531137"/>
              <a:gd name="connsiteX19" fmla="*/ 325925 w 461727"/>
              <a:gd name="connsiteY19" fmla="*/ 45268 h 531137"/>
              <a:gd name="connsiteX20" fmla="*/ 295747 w 461727"/>
              <a:gd name="connsiteY20" fmla="*/ 75446 h 531137"/>
              <a:gd name="connsiteX21" fmla="*/ 244444 w 461727"/>
              <a:gd name="connsiteY21" fmla="*/ 57339 h 531137"/>
              <a:gd name="connsiteX22" fmla="*/ 229355 w 461727"/>
              <a:gd name="connsiteY22" fmla="*/ 48285 h 531137"/>
              <a:gd name="connsiteX23" fmla="*/ 220301 w 461727"/>
              <a:gd name="connsiteY23" fmla="*/ 0 h 531137"/>
              <a:gd name="connsiteX24" fmla="*/ 42250 w 461727"/>
              <a:gd name="connsiteY24" fmla="*/ 12072 h 531137"/>
              <a:gd name="connsiteX25" fmla="*/ 27160 w 461727"/>
              <a:gd name="connsiteY25" fmla="*/ 48285 h 531137"/>
              <a:gd name="connsiteX26" fmla="*/ 54321 w 461727"/>
              <a:gd name="connsiteY26" fmla="*/ 126749 h 531137"/>
              <a:gd name="connsiteX27" fmla="*/ 72428 w 461727"/>
              <a:gd name="connsiteY27" fmla="*/ 120713 h 531137"/>
              <a:gd name="connsiteX28" fmla="*/ 60357 w 461727"/>
              <a:gd name="connsiteY28" fmla="*/ 162963 h 531137"/>
              <a:gd name="connsiteX29" fmla="*/ 84499 w 461727"/>
              <a:gd name="connsiteY29" fmla="*/ 184087 h 531137"/>
              <a:gd name="connsiteX30" fmla="*/ 45267 w 461727"/>
              <a:gd name="connsiteY30" fmla="*/ 205212 h 531137"/>
              <a:gd name="connsiteX31" fmla="*/ 3018 w 461727"/>
              <a:gd name="connsiteY31" fmla="*/ 181070 h 531137"/>
              <a:gd name="connsiteX32" fmla="*/ 0 w 461727"/>
              <a:gd name="connsiteY32" fmla="*/ 217283 h 531137"/>
              <a:gd name="connsiteX33" fmla="*/ 15089 w 461727"/>
              <a:gd name="connsiteY33" fmla="*/ 247462 h 531137"/>
              <a:gd name="connsiteX34" fmla="*/ 57339 w 461727"/>
              <a:gd name="connsiteY34" fmla="*/ 232373 h 531137"/>
              <a:gd name="connsiteX35" fmla="*/ 108642 w 461727"/>
              <a:gd name="connsiteY35" fmla="*/ 244444 h 531137"/>
              <a:gd name="connsiteX36" fmla="*/ 96570 w 461727"/>
              <a:gd name="connsiteY36" fmla="*/ 310836 h 531137"/>
              <a:gd name="connsiteX37" fmla="*/ 69410 w 461727"/>
              <a:gd name="connsiteY37" fmla="*/ 310836 h 531137"/>
              <a:gd name="connsiteX38" fmla="*/ 39232 w 461727"/>
              <a:gd name="connsiteY38" fmla="*/ 428531 h 531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61727" h="531137">
                <a:moveTo>
                  <a:pt x="39232" y="428531"/>
                </a:moveTo>
                <a:lnTo>
                  <a:pt x="93553" y="410424"/>
                </a:lnTo>
                <a:lnTo>
                  <a:pt x="120713" y="437584"/>
                </a:lnTo>
                <a:lnTo>
                  <a:pt x="238408" y="401371"/>
                </a:lnTo>
                <a:lnTo>
                  <a:pt x="250479" y="485870"/>
                </a:lnTo>
                <a:lnTo>
                  <a:pt x="292729" y="476816"/>
                </a:lnTo>
                <a:lnTo>
                  <a:pt x="316871" y="531137"/>
                </a:lnTo>
                <a:lnTo>
                  <a:pt x="428531" y="519066"/>
                </a:lnTo>
                <a:lnTo>
                  <a:pt x="395335" y="452674"/>
                </a:lnTo>
                <a:lnTo>
                  <a:pt x="428531" y="455691"/>
                </a:lnTo>
                <a:lnTo>
                  <a:pt x="461727" y="446638"/>
                </a:lnTo>
                <a:lnTo>
                  <a:pt x="440602" y="413442"/>
                </a:lnTo>
                <a:lnTo>
                  <a:pt x="455691" y="389299"/>
                </a:lnTo>
                <a:lnTo>
                  <a:pt x="416459" y="365157"/>
                </a:lnTo>
                <a:lnTo>
                  <a:pt x="398353" y="319889"/>
                </a:lnTo>
                <a:lnTo>
                  <a:pt x="362139" y="319889"/>
                </a:lnTo>
                <a:lnTo>
                  <a:pt x="377228" y="277640"/>
                </a:lnTo>
                <a:lnTo>
                  <a:pt x="404388" y="184087"/>
                </a:lnTo>
                <a:lnTo>
                  <a:pt x="443620" y="81482"/>
                </a:lnTo>
                <a:lnTo>
                  <a:pt x="325925" y="45268"/>
                </a:lnTo>
                <a:lnTo>
                  <a:pt x="295747" y="75446"/>
                </a:lnTo>
                <a:lnTo>
                  <a:pt x="244444" y="57339"/>
                </a:lnTo>
                <a:lnTo>
                  <a:pt x="229355" y="48285"/>
                </a:lnTo>
                <a:lnTo>
                  <a:pt x="220301" y="0"/>
                </a:lnTo>
                <a:lnTo>
                  <a:pt x="42250" y="12072"/>
                </a:lnTo>
                <a:lnTo>
                  <a:pt x="27160" y="48285"/>
                </a:lnTo>
                <a:lnTo>
                  <a:pt x="54321" y="126749"/>
                </a:lnTo>
                <a:lnTo>
                  <a:pt x="72428" y="120713"/>
                </a:lnTo>
                <a:lnTo>
                  <a:pt x="60357" y="162963"/>
                </a:lnTo>
                <a:lnTo>
                  <a:pt x="84499" y="184087"/>
                </a:lnTo>
                <a:lnTo>
                  <a:pt x="45267" y="205212"/>
                </a:lnTo>
                <a:lnTo>
                  <a:pt x="3018" y="181070"/>
                </a:lnTo>
                <a:lnTo>
                  <a:pt x="0" y="217283"/>
                </a:lnTo>
                <a:lnTo>
                  <a:pt x="15089" y="247462"/>
                </a:lnTo>
                <a:lnTo>
                  <a:pt x="57339" y="232373"/>
                </a:lnTo>
                <a:lnTo>
                  <a:pt x="108642" y="244444"/>
                </a:lnTo>
                <a:lnTo>
                  <a:pt x="96570" y="310836"/>
                </a:lnTo>
                <a:lnTo>
                  <a:pt x="69410" y="310836"/>
                </a:lnTo>
                <a:lnTo>
                  <a:pt x="39232" y="428531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345363" y="3798888"/>
            <a:ext cx="566737" cy="757237"/>
          </a:xfrm>
          <a:custGeom>
            <a:avLst/>
            <a:gdLst>
              <a:gd name="connsiteX0" fmla="*/ 72428 w 567351"/>
              <a:gd name="connsiteY0" fmla="*/ 727295 h 757473"/>
              <a:gd name="connsiteX1" fmla="*/ 150891 w 567351"/>
              <a:gd name="connsiteY1" fmla="*/ 751437 h 757473"/>
              <a:gd name="connsiteX2" fmla="*/ 202194 w 567351"/>
              <a:gd name="connsiteY2" fmla="*/ 730312 h 757473"/>
              <a:gd name="connsiteX3" fmla="*/ 277640 w 567351"/>
              <a:gd name="connsiteY3" fmla="*/ 733330 h 757473"/>
              <a:gd name="connsiteX4" fmla="*/ 181070 w 567351"/>
              <a:gd name="connsiteY4" fmla="*/ 639778 h 757473"/>
              <a:gd name="connsiteX5" fmla="*/ 286693 w 567351"/>
              <a:gd name="connsiteY5" fmla="*/ 691081 h 757473"/>
              <a:gd name="connsiteX6" fmla="*/ 286693 w 567351"/>
              <a:gd name="connsiteY6" fmla="*/ 721259 h 757473"/>
              <a:gd name="connsiteX7" fmla="*/ 328943 w 567351"/>
              <a:gd name="connsiteY7" fmla="*/ 757473 h 757473"/>
              <a:gd name="connsiteX8" fmla="*/ 353085 w 567351"/>
              <a:gd name="connsiteY8" fmla="*/ 703152 h 757473"/>
              <a:gd name="connsiteX9" fmla="*/ 292729 w 567351"/>
              <a:gd name="connsiteY9" fmla="*/ 585457 h 757473"/>
              <a:gd name="connsiteX10" fmla="*/ 371192 w 567351"/>
              <a:gd name="connsiteY10" fmla="*/ 679010 h 757473"/>
              <a:gd name="connsiteX11" fmla="*/ 428531 w 567351"/>
              <a:gd name="connsiteY11" fmla="*/ 597528 h 757473"/>
              <a:gd name="connsiteX12" fmla="*/ 479834 w 567351"/>
              <a:gd name="connsiteY12" fmla="*/ 528118 h 757473"/>
              <a:gd name="connsiteX13" fmla="*/ 425513 w 567351"/>
              <a:gd name="connsiteY13" fmla="*/ 503976 h 757473"/>
              <a:gd name="connsiteX14" fmla="*/ 494923 w 567351"/>
              <a:gd name="connsiteY14" fmla="*/ 516047 h 757473"/>
              <a:gd name="connsiteX15" fmla="*/ 494923 w 567351"/>
              <a:gd name="connsiteY15" fmla="*/ 368174 h 757473"/>
              <a:gd name="connsiteX16" fmla="*/ 534155 w 567351"/>
              <a:gd name="connsiteY16" fmla="*/ 325924 h 757473"/>
              <a:gd name="connsiteX17" fmla="*/ 567351 w 567351"/>
              <a:gd name="connsiteY17" fmla="*/ 159944 h 757473"/>
              <a:gd name="connsiteX18" fmla="*/ 564333 w 567351"/>
              <a:gd name="connsiteY18" fmla="*/ 54320 h 757473"/>
              <a:gd name="connsiteX19" fmla="*/ 540190 w 567351"/>
              <a:gd name="connsiteY19" fmla="*/ 0 h 757473"/>
              <a:gd name="connsiteX20" fmla="*/ 464745 w 567351"/>
              <a:gd name="connsiteY20" fmla="*/ 81481 h 757473"/>
              <a:gd name="connsiteX21" fmla="*/ 522083 w 567351"/>
              <a:gd name="connsiteY21" fmla="*/ 126748 h 757473"/>
              <a:gd name="connsiteX22" fmla="*/ 491905 w 567351"/>
              <a:gd name="connsiteY22" fmla="*/ 162962 h 757473"/>
              <a:gd name="connsiteX23" fmla="*/ 383264 w 567351"/>
              <a:gd name="connsiteY23" fmla="*/ 181069 h 757473"/>
              <a:gd name="connsiteX24" fmla="*/ 286693 w 567351"/>
              <a:gd name="connsiteY24" fmla="*/ 277639 h 757473"/>
              <a:gd name="connsiteX25" fmla="*/ 271604 w 567351"/>
              <a:gd name="connsiteY25" fmla="*/ 256514 h 757473"/>
              <a:gd name="connsiteX26" fmla="*/ 238408 w 567351"/>
              <a:gd name="connsiteY26" fmla="*/ 307817 h 757473"/>
              <a:gd name="connsiteX27" fmla="*/ 138820 w 567351"/>
              <a:gd name="connsiteY27" fmla="*/ 280657 h 757473"/>
              <a:gd name="connsiteX28" fmla="*/ 78464 w 567351"/>
              <a:gd name="connsiteY28" fmla="*/ 295746 h 757473"/>
              <a:gd name="connsiteX29" fmla="*/ 0 w 567351"/>
              <a:gd name="connsiteY29" fmla="*/ 525101 h 757473"/>
              <a:gd name="connsiteX30" fmla="*/ 45268 w 567351"/>
              <a:gd name="connsiteY30" fmla="*/ 534154 h 757473"/>
              <a:gd name="connsiteX31" fmla="*/ 60357 w 567351"/>
              <a:gd name="connsiteY31" fmla="*/ 573386 h 757473"/>
              <a:gd name="connsiteX32" fmla="*/ 102606 w 567351"/>
              <a:gd name="connsiteY32" fmla="*/ 603564 h 757473"/>
              <a:gd name="connsiteX33" fmla="*/ 93553 w 567351"/>
              <a:gd name="connsiteY33" fmla="*/ 636760 h 757473"/>
              <a:gd name="connsiteX34" fmla="*/ 99588 w 567351"/>
              <a:gd name="connsiteY34" fmla="*/ 654867 h 757473"/>
              <a:gd name="connsiteX35" fmla="*/ 51303 w 567351"/>
              <a:gd name="connsiteY35" fmla="*/ 669956 h 757473"/>
              <a:gd name="connsiteX36" fmla="*/ 72428 w 567351"/>
              <a:gd name="connsiteY36" fmla="*/ 727295 h 757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67351" h="757473">
                <a:moveTo>
                  <a:pt x="72428" y="727295"/>
                </a:moveTo>
                <a:lnTo>
                  <a:pt x="150891" y="751437"/>
                </a:lnTo>
                <a:lnTo>
                  <a:pt x="202194" y="730312"/>
                </a:lnTo>
                <a:lnTo>
                  <a:pt x="277640" y="733330"/>
                </a:lnTo>
                <a:lnTo>
                  <a:pt x="181070" y="639778"/>
                </a:lnTo>
                <a:lnTo>
                  <a:pt x="286693" y="691081"/>
                </a:lnTo>
                <a:lnTo>
                  <a:pt x="286693" y="721259"/>
                </a:lnTo>
                <a:lnTo>
                  <a:pt x="328943" y="757473"/>
                </a:lnTo>
                <a:lnTo>
                  <a:pt x="353085" y="703152"/>
                </a:lnTo>
                <a:lnTo>
                  <a:pt x="292729" y="585457"/>
                </a:lnTo>
                <a:lnTo>
                  <a:pt x="371192" y="679010"/>
                </a:lnTo>
                <a:lnTo>
                  <a:pt x="428531" y="597528"/>
                </a:lnTo>
                <a:lnTo>
                  <a:pt x="479834" y="528118"/>
                </a:lnTo>
                <a:lnTo>
                  <a:pt x="425513" y="503976"/>
                </a:lnTo>
                <a:lnTo>
                  <a:pt x="494923" y="516047"/>
                </a:lnTo>
                <a:lnTo>
                  <a:pt x="494923" y="368174"/>
                </a:lnTo>
                <a:lnTo>
                  <a:pt x="534155" y="325924"/>
                </a:lnTo>
                <a:lnTo>
                  <a:pt x="567351" y="159944"/>
                </a:lnTo>
                <a:lnTo>
                  <a:pt x="564333" y="54320"/>
                </a:lnTo>
                <a:lnTo>
                  <a:pt x="540190" y="0"/>
                </a:lnTo>
                <a:lnTo>
                  <a:pt x="464745" y="81481"/>
                </a:lnTo>
                <a:lnTo>
                  <a:pt x="522083" y="126748"/>
                </a:lnTo>
                <a:lnTo>
                  <a:pt x="491905" y="162962"/>
                </a:lnTo>
                <a:lnTo>
                  <a:pt x="383264" y="181069"/>
                </a:lnTo>
                <a:lnTo>
                  <a:pt x="286693" y="277639"/>
                </a:lnTo>
                <a:lnTo>
                  <a:pt x="271604" y="256514"/>
                </a:lnTo>
                <a:lnTo>
                  <a:pt x="238408" y="307817"/>
                </a:lnTo>
                <a:lnTo>
                  <a:pt x="138820" y="280657"/>
                </a:lnTo>
                <a:lnTo>
                  <a:pt x="78464" y="295746"/>
                </a:lnTo>
                <a:lnTo>
                  <a:pt x="0" y="525101"/>
                </a:lnTo>
                <a:lnTo>
                  <a:pt x="45268" y="534154"/>
                </a:lnTo>
                <a:lnTo>
                  <a:pt x="60357" y="573386"/>
                </a:lnTo>
                <a:lnTo>
                  <a:pt x="102606" y="603564"/>
                </a:lnTo>
                <a:lnTo>
                  <a:pt x="93553" y="636760"/>
                </a:lnTo>
                <a:lnTo>
                  <a:pt x="99588" y="654867"/>
                </a:lnTo>
                <a:lnTo>
                  <a:pt x="51303" y="669956"/>
                </a:lnTo>
                <a:lnTo>
                  <a:pt x="72428" y="727295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964113" y="4411663"/>
            <a:ext cx="736600" cy="779462"/>
          </a:xfrm>
          <a:custGeom>
            <a:avLst/>
            <a:gdLst>
              <a:gd name="connsiteX0" fmla="*/ 30178 w 736348"/>
              <a:gd name="connsiteY0" fmla="*/ 298765 h 778598"/>
              <a:gd name="connsiteX1" fmla="*/ 21125 w 736348"/>
              <a:gd name="connsiteY1" fmla="*/ 519066 h 778598"/>
              <a:gd name="connsiteX2" fmla="*/ 96570 w 736348"/>
              <a:gd name="connsiteY2" fmla="*/ 446638 h 778598"/>
              <a:gd name="connsiteX3" fmla="*/ 256515 w 736348"/>
              <a:gd name="connsiteY3" fmla="*/ 322907 h 778598"/>
              <a:gd name="connsiteX4" fmla="*/ 99588 w 736348"/>
              <a:gd name="connsiteY4" fmla="*/ 491905 h 778598"/>
              <a:gd name="connsiteX5" fmla="*/ 24142 w 736348"/>
              <a:gd name="connsiteY5" fmla="*/ 588476 h 778598"/>
              <a:gd name="connsiteX6" fmla="*/ 0 w 736348"/>
              <a:gd name="connsiteY6" fmla="*/ 657886 h 778598"/>
              <a:gd name="connsiteX7" fmla="*/ 45267 w 736348"/>
              <a:gd name="connsiteY7" fmla="*/ 703153 h 778598"/>
              <a:gd name="connsiteX8" fmla="*/ 51303 w 736348"/>
              <a:gd name="connsiteY8" fmla="*/ 778598 h 778598"/>
              <a:gd name="connsiteX9" fmla="*/ 93552 w 736348"/>
              <a:gd name="connsiteY9" fmla="*/ 775581 h 778598"/>
              <a:gd name="connsiteX10" fmla="*/ 147873 w 736348"/>
              <a:gd name="connsiteY10" fmla="*/ 733331 h 778598"/>
              <a:gd name="connsiteX11" fmla="*/ 165980 w 736348"/>
              <a:gd name="connsiteY11" fmla="*/ 751438 h 778598"/>
              <a:gd name="connsiteX12" fmla="*/ 262550 w 736348"/>
              <a:gd name="connsiteY12" fmla="*/ 721260 h 778598"/>
              <a:gd name="connsiteX13" fmla="*/ 289711 w 736348"/>
              <a:gd name="connsiteY13" fmla="*/ 736349 h 778598"/>
              <a:gd name="connsiteX14" fmla="*/ 283675 w 736348"/>
              <a:gd name="connsiteY14" fmla="*/ 675993 h 778598"/>
              <a:gd name="connsiteX15" fmla="*/ 283675 w 736348"/>
              <a:gd name="connsiteY15" fmla="*/ 675993 h 778598"/>
              <a:gd name="connsiteX16" fmla="*/ 310835 w 736348"/>
              <a:gd name="connsiteY16" fmla="*/ 615636 h 778598"/>
              <a:gd name="connsiteX17" fmla="*/ 298764 w 736348"/>
              <a:gd name="connsiteY17" fmla="*/ 555280 h 778598"/>
              <a:gd name="connsiteX18" fmla="*/ 334978 w 736348"/>
              <a:gd name="connsiteY18" fmla="*/ 534155 h 778598"/>
              <a:gd name="connsiteX19" fmla="*/ 380245 w 736348"/>
              <a:gd name="connsiteY19" fmla="*/ 561315 h 778598"/>
              <a:gd name="connsiteX20" fmla="*/ 437584 w 736348"/>
              <a:gd name="connsiteY20" fmla="*/ 488888 h 778598"/>
              <a:gd name="connsiteX21" fmla="*/ 519065 w 736348"/>
              <a:gd name="connsiteY21" fmla="*/ 516048 h 778598"/>
              <a:gd name="connsiteX22" fmla="*/ 506994 w 736348"/>
              <a:gd name="connsiteY22" fmla="*/ 479834 h 778598"/>
              <a:gd name="connsiteX23" fmla="*/ 540190 w 736348"/>
              <a:gd name="connsiteY23" fmla="*/ 497941 h 778598"/>
              <a:gd name="connsiteX24" fmla="*/ 552261 w 736348"/>
              <a:gd name="connsiteY24" fmla="*/ 464745 h 778598"/>
              <a:gd name="connsiteX25" fmla="*/ 588475 w 736348"/>
              <a:gd name="connsiteY25" fmla="*/ 485870 h 778598"/>
              <a:gd name="connsiteX26" fmla="*/ 603564 w 736348"/>
              <a:gd name="connsiteY26" fmla="*/ 440602 h 778598"/>
              <a:gd name="connsiteX27" fmla="*/ 627707 w 736348"/>
              <a:gd name="connsiteY27" fmla="*/ 476816 h 778598"/>
              <a:gd name="connsiteX28" fmla="*/ 691081 w 736348"/>
              <a:gd name="connsiteY28" fmla="*/ 476816 h 778598"/>
              <a:gd name="connsiteX29" fmla="*/ 697117 w 736348"/>
              <a:gd name="connsiteY29" fmla="*/ 431549 h 778598"/>
              <a:gd name="connsiteX30" fmla="*/ 675992 w 736348"/>
              <a:gd name="connsiteY30" fmla="*/ 413442 h 778598"/>
              <a:gd name="connsiteX31" fmla="*/ 682028 w 736348"/>
              <a:gd name="connsiteY31" fmla="*/ 368175 h 778598"/>
              <a:gd name="connsiteX32" fmla="*/ 694099 w 736348"/>
              <a:gd name="connsiteY32" fmla="*/ 313854 h 778598"/>
              <a:gd name="connsiteX33" fmla="*/ 685045 w 736348"/>
              <a:gd name="connsiteY33" fmla="*/ 259533 h 778598"/>
              <a:gd name="connsiteX34" fmla="*/ 703152 w 736348"/>
              <a:gd name="connsiteY34" fmla="*/ 238408 h 778598"/>
              <a:gd name="connsiteX35" fmla="*/ 733331 w 736348"/>
              <a:gd name="connsiteY35" fmla="*/ 199177 h 778598"/>
              <a:gd name="connsiteX36" fmla="*/ 736348 w 736348"/>
              <a:gd name="connsiteY36" fmla="*/ 172016 h 778598"/>
              <a:gd name="connsiteX37" fmla="*/ 700134 w 736348"/>
              <a:gd name="connsiteY37" fmla="*/ 114678 h 778598"/>
              <a:gd name="connsiteX38" fmla="*/ 724277 w 736348"/>
              <a:gd name="connsiteY38" fmla="*/ 87517 h 778598"/>
              <a:gd name="connsiteX39" fmla="*/ 633742 w 736348"/>
              <a:gd name="connsiteY39" fmla="*/ 0 h 778598"/>
              <a:gd name="connsiteX40" fmla="*/ 570368 w 736348"/>
              <a:gd name="connsiteY40" fmla="*/ 33196 h 778598"/>
              <a:gd name="connsiteX41" fmla="*/ 588475 w 736348"/>
              <a:gd name="connsiteY41" fmla="*/ 123731 h 778598"/>
              <a:gd name="connsiteX42" fmla="*/ 513030 w 736348"/>
              <a:gd name="connsiteY42" fmla="*/ 78464 h 778598"/>
              <a:gd name="connsiteX43" fmla="*/ 455691 w 736348"/>
              <a:gd name="connsiteY43" fmla="*/ 129767 h 778598"/>
              <a:gd name="connsiteX44" fmla="*/ 413441 w 736348"/>
              <a:gd name="connsiteY44" fmla="*/ 87517 h 778598"/>
              <a:gd name="connsiteX45" fmla="*/ 383263 w 736348"/>
              <a:gd name="connsiteY45" fmla="*/ 72428 h 778598"/>
              <a:gd name="connsiteX46" fmla="*/ 347049 w 736348"/>
              <a:gd name="connsiteY46" fmla="*/ 75446 h 778598"/>
              <a:gd name="connsiteX47" fmla="*/ 353085 w 736348"/>
              <a:gd name="connsiteY47" fmla="*/ 132785 h 778598"/>
              <a:gd name="connsiteX48" fmla="*/ 334978 w 736348"/>
              <a:gd name="connsiteY48" fmla="*/ 126749 h 778598"/>
              <a:gd name="connsiteX49" fmla="*/ 325925 w 736348"/>
              <a:gd name="connsiteY49" fmla="*/ 159945 h 778598"/>
              <a:gd name="connsiteX50" fmla="*/ 277639 w 736348"/>
              <a:gd name="connsiteY50" fmla="*/ 150892 h 778598"/>
              <a:gd name="connsiteX51" fmla="*/ 247461 w 736348"/>
              <a:gd name="connsiteY51" fmla="*/ 96571 h 778598"/>
              <a:gd name="connsiteX52" fmla="*/ 175033 w 736348"/>
              <a:gd name="connsiteY52" fmla="*/ 111660 h 778598"/>
              <a:gd name="connsiteX53" fmla="*/ 156927 w 736348"/>
              <a:gd name="connsiteY53" fmla="*/ 93553 h 778598"/>
              <a:gd name="connsiteX54" fmla="*/ 153909 w 736348"/>
              <a:gd name="connsiteY54" fmla="*/ 135802 h 778598"/>
              <a:gd name="connsiteX55" fmla="*/ 172016 w 736348"/>
              <a:gd name="connsiteY55" fmla="*/ 175034 h 778598"/>
              <a:gd name="connsiteX56" fmla="*/ 175033 w 736348"/>
              <a:gd name="connsiteY56" fmla="*/ 229355 h 778598"/>
              <a:gd name="connsiteX57" fmla="*/ 132784 w 736348"/>
              <a:gd name="connsiteY57" fmla="*/ 271604 h 778598"/>
              <a:gd name="connsiteX58" fmla="*/ 96570 w 736348"/>
              <a:gd name="connsiteY58" fmla="*/ 262551 h 778598"/>
              <a:gd name="connsiteX59" fmla="*/ 30178 w 736348"/>
              <a:gd name="connsiteY59" fmla="*/ 298765 h 778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736348" h="778598">
                <a:moveTo>
                  <a:pt x="30178" y="298765"/>
                </a:moveTo>
                <a:lnTo>
                  <a:pt x="21125" y="519066"/>
                </a:lnTo>
                <a:lnTo>
                  <a:pt x="96570" y="446638"/>
                </a:lnTo>
                <a:lnTo>
                  <a:pt x="256515" y="322907"/>
                </a:lnTo>
                <a:lnTo>
                  <a:pt x="99588" y="491905"/>
                </a:lnTo>
                <a:lnTo>
                  <a:pt x="24142" y="588476"/>
                </a:lnTo>
                <a:lnTo>
                  <a:pt x="0" y="657886"/>
                </a:lnTo>
                <a:lnTo>
                  <a:pt x="45267" y="703153"/>
                </a:lnTo>
                <a:lnTo>
                  <a:pt x="51303" y="778598"/>
                </a:lnTo>
                <a:lnTo>
                  <a:pt x="93552" y="775581"/>
                </a:lnTo>
                <a:lnTo>
                  <a:pt x="147873" y="733331"/>
                </a:lnTo>
                <a:lnTo>
                  <a:pt x="165980" y="751438"/>
                </a:lnTo>
                <a:lnTo>
                  <a:pt x="262550" y="721260"/>
                </a:lnTo>
                <a:lnTo>
                  <a:pt x="289711" y="736349"/>
                </a:lnTo>
                <a:lnTo>
                  <a:pt x="283675" y="675993"/>
                </a:lnTo>
                <a:lnTo>
                  <a:pt x="283675" y="675993"/>
                </a:lnTo>
                <a:lnTo>
                  <a:pt x="310835" y="615636"/>
                </a:lnTo>
                <a:lnTo>
                  <a:pt x="298764" y="555280"/>
                </a:lnTo>
                <a:lnTo>
                  <a:pt x="334978" y="534155"/>
                </a:lnTo>
                <a:lnTo>
                  <a:pt x="380245" y="561315"/>
                </a:lnTo>
                <a:lnTo>
                  <a:pt x="437584" y="488888"/>
                </a:lnTo>
                <a:lnTo>
                  <a:pt x="519065" y="516048"/>
                </a:lnTo>
                <a:lnTo>
                  <a:pt x="506994" y="479834"/>
                </a:lnTo>
                <a:lnTo>
                  <a:pt x="540190" y="497941"/>
                </a:lnTo>
                <a:lnTo>
                  <a:pt x="552261" y="464745"/>
                </a:lnTo>
                <a:lnTo>
                  <a:pt x="588475" y="485870"/>
                </a:lnTo>
                <a:lnTo>
                  <a:pt x="603564" y="440602"/>
                </a:lnTo>
                <a:lnTo>
                  <a:pt x="627707" y="476816"/>
                </a:lnTo>
                <a:lnTo>
                  <a:pt x="691081" y="476816"/>
                </a:lnTo>
                <a:lnTo>
                  <a:pt x="697117" y="431549"/>
                </a:lnTo>
                <a:lnTo>
                  <a:pt x="675992" y="413442"/>
                </a:lnTo>
                <a:lnTo>
                  <a:pt x="682028" y="368175"/>
                </a:lnTo>
                <a:lnTo>
                  <a:pt x="694099" y="313854"/>
                </a:lnTo>
                <a:lnTo>
                  <a:pt x="685045" y="259533"/>
                </a:lnTo>
                <a:lnTo>
                  <a:pt x="703152" y="238408"/>
                </a:lnTo>
                <a:lnTo>
                  <a:pt x="733331" y="199177"/>
                </a:lnTo>
                <a:lnTo>
                  <a:pt x="736348" y="172016"/>
                </a:lnTo>
                <a:lnTo>
                  <a:pt x="700134" y="114678"/>
                </a:lnTo>
                <a:lnTo>
                  <a:pt x="724277" y="87517"/>
                </a:lnTo>
                <a:lnTo>
                  <a:pt x="633742" y="0"/>
                </a:lnTo>
                <a:lnTo>
                  <a:pt x="570368" y="33196"/>
                </a:lnTo>
                <a:lnTo>
                  <a:pt x="588475" y="123731"/>
                </a:lnTo>
                <a:lnTo>
                  <a:pt x="513030" y="78464"/>
                </a:lnTo>
                <a:lnTo>
                  <a:pt x="455691" y="129767"/>
                </a:lnTo>
                <a:lnTo>
                  <a:pt x="413441" y="87517"/>
                </a:lnTo>
                <a:lnTo>
                  <a:pt x="383263" y="72428"/>
                </a:lnTo>
                <a:lnTo>
                  <a:pt x="347049" y="75446"/>
                </a:lnTo>
                <a:lnTo>
                  <a:pt x="353085" y="132785"/>
                </a:lnTo>
                <a:lnTo>
                  <a:pt x="334978" y="126749"/>
                </a:lnTo>
                <a:lnTo>
                  <a:pt x="325925" y="159945"/>
                </a:lnTo>
                <a:lnTo>
                  <a:pt x="277639" y="150892"/>
                </a:lnTo>
                <a:lnTo>
                  <a:pt x="247461" y="96571"/>
                </a:lnTo>
                <a:lnTo>
                  <a:pt x="175033" y="111660"/>
                </a:lnTo>
                <a:lnTo>
                  <a:pt x="156927" y="93553"/>
                </a:lnTo>
                <a:lnTo>
                  <a:pt x="153909" y="135802"/>
                </a:lnTo>
                <a:lnTo>
                  <a:pt x="172016" y="175034"/>
                </a:lnTo>
                <a:lnTo>
                  <a:pt x="175033" y="229355"/>
                </a:lnTo>
                <a:lnTo>
                  <a:pt x="132784" y="271604"/>
                </a:lnTo>
                <a:lnTo>
                  <a:pt x="96570" y="262551"/>
                </a:lnTo>
                <a:lnTo>
                  <a:pt x="30178" y="298765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8" name="Freeform 7167"/>
          <p:cNvSpPr/>
          <p:nvPr/>
        </p:nvSpPr>
        <p:spPr>
          <a:xfrm>
            <a:off x="4197350" y="5067300"/>
            <a:ext cx="1077913" cy="714375"/>
          </a:xfrm>
          <a:custGeom>
            <a:avLst/>
            <a:gdLst>
              <a:gd name="connsiteX0" fmla="*/ 751438 w 1077362"/>
              <a:gd name="connsiteY0" fmla="*/ 0 h 715224"/>
              <a:gd name="connsiteX1" fmla="*/ 633743 w 1077362"/>
              <a:gd name="connsiteY1" fmla="*/ 99588 h 715224"/>
              <a:gd name="connsiteX2" fmla="*/ 579422 w 1077362"/>
              <a:gd name="connsiteY2" fmla="*/ 147873 h 715224"/>
              <a:gd name="connsiteX3" fmla="*/ 561315 w 1077362"/>
              <a:gd name="connsiteY3" fmla="*/ 226336 h 715224"/>
              <a:gd name="connsiteX4" fmla="*/ 573386 w 1077362"/>
              <a:gd name="connsiteY4" fmla="*/ 313853 h 715224"/>
              <a:gd name="connsiteX5" fmla="*/ 522083 w 1077362"/>
              <a:gd name="connsiteY5" fmla="*/ 359121 h 715224"/>
              <a:gd name="connsiteX6" fmla="*/ 546226 w 1077362"/>
              <a:gd name="connsiteY6" fmla="*/ 316871 h 715224"/>
              <a:gd name="connsiteX7" fmla="*/ 482852 w 1077362"/>
              <a:gd name="connsiteY7" fmla="*/ 313853 h 715224"/>
              <a:gd name="connsiteX8" fmla="*/ 362139 w 1077362"/>
              <a:gd name="connsiteY8" fmla="*/ 334978 h 715224"/>
              <a:gd name="connsiteX9" fmla="*/ 286693 w 1077362"/>
              <a:gd name="connsiteY9" fmla="*/ 341014 h 715224"/>
              <a:gd name="connsiteX10" fmla="*/ 214265 w 1077362"/>
              <a:gd name="connsiteY10" fmla="*/ 286693 h 715224"/>
              <a:gd name="connsiteX11" fmla="*/ 150891 w 1077362"/>
              <a:gd name="connsiteY11" fmla="*/ 301782 h 715224"/>
              <a:gd name="connsiteX12" fmla="*/ 84499 w 1077362"/>
              <a:gd name="connsiteY12" fmla="*/ 283675 h 715224"/>
              <a:gd name="connsiteX13" fmla="*/ 84499 w 1077362"/>
              <a:gd name="connsiteY13" fmla="*/ 341014 h 715224"/>
              <a:gd name="connsiteX14" fmla="*/ 0 w 1077362"/>
              <a:gd name="connsiteY14" fmla="*/ 353085 h 715224"/>
              <a:gd name="connsiteX15" fmla="*/ 18107 w 1077362"/>
              <a:gd name="connsiteY15" fmla="*/ 407406 h 715224"/>
              <a:gd name="connsiteX16" fmla="*/ 120713 w 1077362"/>
              <a:gd name="connsiteY16" fmla="*/ 458709 h 715224"/>
              <a:gd name="connsiteX17" fmla="*/ 190123 w 1077362"/>
              <a:gd name="connsiteY17" fmla="*/ 485869 h 715224"/>
              <a:gd name="connsiteX18" fmla="*/ 153909 w 1077362"/>
              <a:gd name="connsiteY18" fmla="*/ 528119 h 715224"/>
              <a:gd name="connsiteX19" fmla="*/ 211248 w 1077362"/>
              <a:gd name="connsiteY19" fmla="*/ 540190 h 715224"/>
              <a:gd name="connsiteX20" fmla="*/ 247461 w 1077362"/>
              <a:gd name="connsiteY20" fmla="*/ 506994 h 715224"/>
              <a:gd name="connsiteX21" fmla="*/ 301782 w 1077362"/>
              <a:gd name="connsiteY21" fmla="*/ 513029 h 715224"/>
              <a:gd name="connsiteX22" fmla="*/ 307818 w 1077362"/>
              <a:gd name="connsiteY22" fmla="*/ 558297 h 715224"/>
              <a:gd name="connsiteX23" fmla="*/ 401370 w 1077362"/>
              <a:gd name="connsiteY23" fmla="*/ 600546 h 715224"/>
              <a:gd name="connsiteX24" fmla="*/ 464745 w 1077362"/>
              <a:gd name="connsiteY24" fmla="*/ 588475 h 715224"/>
              <a:gd name="connsiteX25" fmla="*/ 446638 w 1077362"/>
              <a:gd name="connsiteY25" fmla="*/ 633742 h 715224"/>
              <a:gd name="connsiteX26" fmla="*/ 470780 w 1077362"/>
              <a:gd name="connsiteY26" fmla="*/ 651849 h 715224"/>
              <a:gd name="connsiteX27" fmla="*/ 516048 w 1077362"/>
              <a:gd name="connsiteY27" fmla="*/ 633742 h 715224"/>
              <a:gd name="connsiteX28" fmla="*/ 525101 w 1077362"/>
              <a:gd name="connsiteY28" fmla="*/ 685045 h 715224"/>
              <a:gd name="connsiteX29" fmla="*/ 585458 w 1077362"/>
              <a:gd name="connsiteY29" fmla="*/ 691081 h 715224"/>
              <a:gd name="connsiteX30" fmla="*/ 600547 w 1077362"/>
              <a:gd name="connsiteY30" fmla="*/ 715224 h 715224"/>
              <a:gd name="connsiteX31" fmla="*/ 700135 w 1077362"/>
              <a:gd name="connsiteY31" fmla="*/ 694099 h 715224"/>
              <a:gd name="connsiteX32" fmla="*/ 823865 w 1077362"/>
              <a:gd name="connsiteY32" fmla="*/ 651849 h 715224"/>
              <a:gd name="connsiteX33" fmla="*/ 823865 w 1077362"/>
              <a:gd name="connsiteY33" fmla="*/ 624689 h 715224"/>
              <a:gd name="connsiteX34" fmla="*/ 848008 w 1077362"/>
              <a:gd name="connsiteY34" fmla="*/ 546226 h 715224"/>
              <a:gd name="connsiteX35" fmla="*/ 887240 w 1077362"/>
              <a:gd name="connsiteY35" fmla="*/ 534154 h 715224"/>
              <a:gd name="connsiteX36" fmla="*/ 920436 w 1077362"/>
              <a:gd name="connsiteY36" fmla="*/ 585457 h 715224"/>
              <a:gd name="connsiteX37" fmla="*/ 947596 w 1077362"/>
              <a:gd name="connsiteY37" fmla="*/ 570368 h 715224"/>
              <a:gd name="connsiteX38" fmla="*/ 980792 w 1077362"/>
              <a:gd name="connsiteY38" fmla="*/ 570368 h 715224"/>
              <a:gd name="connsiteX39" fmla="*/ 1007953 w 1077362"/>
              <a:gd name="connsiteY39" fmla="*/ 561315 h 715224"/>
              <a:gd name="connsiteX40" fmla="*/ 986828 w 1077362"/>
              <a:gd name="connsiteY40" fmla="*/ 537172 h 715224"/>
              <a:gd name="connsiteX41" fmla="*/ 1023042 w 1077362"/>
              <a:gd name="connsiteY41" fmla="*/ 494923 h 715224"/>
              <a:gd name="connsiteX42" fmla="*/ 1004935 w 1077362"/>
              <a:gd name="connsiteY42" fmla="*/ 440602 h 715224"/>
              <a:gd name="connsiteX43" fmla="*/ 983810 w 1077362"/>
              <a:gd name="connsiteY43" fmla="*/ 395334 h 715224"/>
              <a:gd name="connsiteX44" fmla="*/ 1077362 w 1077362"/>
              <a:gd name="connsiteY44" fmla="*/ 256515 h 715224"/>
              <a:gd name="connsiteX45" fmla="*/ 1062273 w 1077362"/>
              <a:gd name="connsiteY45" fmla="*/ 211247 h 715224"/>
              <a:gd name="connsiteX46" fmla="*/ 1017006 w 1077362"/>
              <a:gd name="connsiteY46" fmla="*/ 159944 h 715224"/>
              <a:gd name="connsiteX47" fmla="*/ 1053220 w 1077362"/>
              <a:gd name="connsiteY47" fmla="*/ 114677 h 715224"/>
              <a:gd name="connsiteX48" fmla="*/ 1044166 w 1077362"/>
              <a:gd name="connsiteY48" fmla="*/ 69410 h 715224"/>
              <a:gd name="connsiteX49" fmla="*/ 935525 w 1077362"/>
              <a:gd name="connsiteY49" fmla="*/ 93552 h 715224"/>
              <a:gd name="connsiteX50" fmla="*/ 917418 w 1077362"/>
              <a:gd name="connsiteY50" fmla="*/ 75445 h 715224"/>
              <a:gd name="connsiteX51" fmla="*/ 851026 w 1077362"/>
              <a:gd name="connsiteY51" fmla="*/ 126748 h 715224"/>
              <a:gd name="connsiteX52" fmla="*/ 805759 w 1077362"/>
              <a:gd name="connsiteY52" fmla="*/ 120713 h 715224"/>
              <a:gd name="connsiteX53" fmla="*/ 805759 w 1077362"/>
              <a:gd name="connsiteY53" fmla="*/ 39231 h 715224"/>
              <a:gd name="connsiteX54" fmla="*/ 751438 w 1077362"/>
              <a:gd name="connsiteY54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077362" h="715224">
                <a:moveTo>
                  <a:pt x="751438" y="0"/>
                </a:moveTo>
                <a:lnTo>
                  <a:pt x="633743" y="99588"/>
                </a:lnTo>
                <a:lnTo>
                  <a:pt x="579422" y="147873"/>
                </a:lnTo>
                <a:lnTo>
                  <a:pt x="561315" y="226336"/>
                </a:lnTo>
                <a:lnTo>
                  <a:pt x="573386" y="313853"/>
                </a:lnTo>
                <a:lnTo>
                  <a:pt x="522083" y="359121"/>
                </a:lnTo>
                <a:lnTo>
                  <a:pt x="546226" y="316871"/>
                </a:lnTo>
                <a:lnTo>
                  <a:pt x="482852" y="313853"/>
                </a:lnTo>
                <a:lnTo>
                  <a:pt x="362139" y="334978"/>
                </a:lnTo>
                <a:lnTo>
                  <a:pt x="286693" y="341014"/>
                </a:lnTo>
                <a:lnTo>
                  <a:pt x="214265" y="286693"/>
                </a:lnTo>
                <a:lnTo>
                  <a:pt x="150891" y="301782"/>
                </a:lnTo>
                <a:lnTo>
                  <a:pt x="84499" y="283675"/>
                </a:lnTo>
                <a:lnTo>
                  <a:pt x="84499" y="341014"/>
                </a:lnTo>
                <a:lnTo>
                  <a:pt x="0" y="353085"/>
                </a:lnTo>
                <a:lnTo>
                  <a:pt x="18107" y="407406"/>
                </a:lnTo>
                <a:lnTo>
                  <a:pt x="120713" y="458709"/>
                </a:lnTo>
                <a:lnTo>
                  <a:pt x="190123" y="485869"/>
                </a:lnTo>
                <a:lnTo>
                  <a:pt x="153909" y="528119"/>
                </a:lnTo>
                <a:lnTo>
                  <a:pt x="211248" y="540190"/>
                </a:lnTo>
                <a:lnTo>
                  <a:pt x="247461" y="506994"/>
                </a:lnTo>
                <a:lnTo>
                  <a:pt x="301782" y="513029"/>
                </a:lnTo>
                <a:lnTo>
                  <a:pt x="307818" y="558297"/>
                </a:lnTo>
                <a:lnTo>
                  <a:pt x="401370" y="600546"/>
                </a:lnTo>
                <a:lnTo>
                  <a:pt x="464745" y="588475"/>
                </a:lnTo>
                <a:lnTo>
                  <a:pt x="446638" y="633742"/>
                </a:lnTo>
                <a:lnTo>
                  <a:pt x="470780" y="651849"/>
                </a:lnTo>
                <a:lnTo>
                  <a:pt x="516048" y="633742"/>
                </a:lnTo>
                <a:lnTo>
                  <a:pt x="525101" y="685045"/>
                </a:lnTo>
                <a:lnTo>
                  <a:pt x="585458" y="691081"/>
                </a:lnTo>
                <a:lnTo>
                  <a:pt x="600547" y="715224"/>
                </a:lnTo>
                <a:lnTo>
                  <a:pt x="700135" y="694099"/>
                </a:lnTo>
                <a:lnTo>
                  <a:pt x="823865" y="651849"/>
                </a:lnTo>
                <a:lnTo>
                  <a:pt x="823865" y="624689"/>
                </a:lnTo>
                <a:lnTo>
                  <a:pt x="848008" y="546226"/>
                </a:lnTo>
                <a:lnTo>
                  <a:pt x="887240" y="534154"/>
                </a:lnTo>
                <a:lnTo>
                  <a:pt x="920436" y="585457"/>
                </a:lnTo>
                <a:lnTo>
                  <a:pt x="947596" y="570368"/>
                </a:lnTo>
                <a:lnTo>
                  <a:pt x="980792" y="570368"/>
                </a:lnTo>
                <a:lnTo>
                  <a:pt x="1007953" y="561315"/>
                </a:lnTo>
                <a:lnTo>
                  <a:pt x="986828" y="537172"/>
                </a:lnTo>
                <a:lnTo>
                  <a:pt x="1023042" y="494923"/>
                </a:lnTo>
                <a:lnTo>
                  <a:pt x="1004935" y="440602"/>
                </a:lnTo>
                <a:lnTo>
                  <a:pt x="983810" y="395334"/>
                </a:lnTo>
                <a:lnTo>
                  <a:pt x="1077362" y="256515"/>
                </a:lnTo>
                <a:lnTo>
                  <a:pt x="1062273" y="211247"/>
                </a:lnTo>
                <a:lnTo>
                  <a:pt x="1017006" y="159944"/>
                </a:lnTo>
                <a:lnTo>
                  <a:pt x="1053220" y="114677"/>
                </a:lnTo>
                <a:lnTo>
                  <a:pt x="1044166" y="69410"/>
                </a:lnTo>
                <a:lnTo>
                  <a:pt x="935525" y="93552"/>
                </a:lnTo>
                <a:lnTo>
                  <a:pt x="917418" y="75445"/>
                </a:lnTo>
                <a:lnTo>
                  <a:pt x="851026" y="126748"/>
                </a:lnTo>
                <a:lnTo>
                  <a:pt x="805759" y="120713"/>
                </a:lnTo>
                <a:lnTo>
                  <a:pt x="805759" y="39231"/>
                </a:lnTo>
                <a:lnTo>
                  <a:pt x="751438" y="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69" name="Freeform 7168"/>
          <p:cNvSpPr/>
          <p:nvPr/>
        </p:nvSpPr>
        <p:spPr>
          <a:xfrm>
            <a:off x="3708400" y="5329238"/>
            <a:ext cx="1128713" cy="1119187"/>
          </a:xfrm>
          <a:custGeom>
            <a:avLst/>
            <a:gdLst>
              <a:gd name="connsiteX0" fmla="*/ 582440 w 1128665"/>
              <a:gd name="connsiteY0" fmla="*/ 21125 h 1119612"/>
              <a:gd name="connsiteX1" fmla="*/ 516047 w 1128665"/>
              <a:gd name="connsiteY1" fmla="*/ 0 h 1119612"/>
              <a:gd name="connsiteX2" fmla="*/ 479834 w 1128665"/>
              <a:gd name="connsiteY2" fmla="*/ 12072 h 1119612"/>
              <a:gd name="connsiteX3" fmla="*/ 350067 w 1128665"/>
              <a:gd name="connsiteY3" fmla="*/ 36214 h 1119612"/>
              <a:gd name="connsiteX4" fmla="*/ 220301 w 1128665"/>
              <a:gd name="connsiteY4" fmla="*/ 54321 h 1119612"/>
              <a:gd name="connsiteX5" fmla="*/ 217283 w 1128665"/>
              <a:gd name="connsiteY5" fmla="*/ 108642 h 1119612"/>
              <a:gd name="connsiteX6" fmla="*/ 220301 w 1128665"/>
              <a:gd name="connsiteY6" fmla="*/ 147874 h 1119612"/>
              <a:gd name="connsiteX7" fmla="*/ 256515 w 1128665"/>
              <a:gd name="connsiteY7" fmla="*/ 175034 h 1119612"/>
              <a:gd name="connsiteX8" fmla="*/ 319889 w 1128665"/>
              <a:gd name="connsiteY8" fmla="*/ 165980 h 1119612"/>
              <a:gd name="connsiteX9" fmla="*/ 265568 w 1128665"/>
              <a:gd name="connsiteY9" fmla="*/ 193141 h 1119612"/>
              <a:gd name="connsiteX10" fmla="*/ 223319 w 1128665"/>
              <a:gd name="connsiteY10" fmla="*/ 223319 h 1119612"/>
              <a:gd name="connsiteX11" fmla="*/ 223319 w 1128665"/>
              <a:gd name="connsiteY11" fmla="*/ 196159 h 1119612"/>
              <a:gd name="connsiteX12" fmla="*/ 165980 w 1128665"/>
              <a:gd name="connsiteY12" fmla="*/ 253497 h 1119612"/>
              <a:gd name="connsiteX13" fmla="*/ 132784 w 1128665"/>
              <a:gd name="connsiteY13" fmla="*/ 262551 h 1119612"/>
              <a:gd name="connsiteX14" fmla="*/ 66392 w 1128665"/>
              <a:gd name="connsiteY14" fmla="*/ 229355 h 1119612"/>
              <a:gd name="connsiteX15" fmla="*/ 12071 w 1128665"/>
              <a:gd name="connsiteY15" fmla="*/ 229355 h 1119612"/>
              <a:gd name="connsiteX16" fmla="*/ 0 w 1128665"/>
              <a:gd name="connsiteY16" fmla="*/ 337996 h 1119612"/>
              <a:gd name="connsiteX17" fmla="*/ 48285 w 1128665"/>
              <a:gd name="connsiteY17" fmla="*/ 341014 h 1119612"/>
              <a:gd name="connsiteX18" fmla="*/ 81481 w 1128665"/>
              <a:gd name="connsiteY18" fmla="*/ 425513 h 1119612"/>
              <a:gd name="connsiteX19" fmla="*/ 27160 w 1128665"/>
              <a:gd name="connsiteY19" fmla="*/ 497941 h 1119612"/>
              <a:gd name="connsiteX20" fmla="*/ 63374 w 1128665"/>
              <a:gd name="connsiteY20" fmla="*/ 519066 h 1119612"/>
              <a:gd name="connsiteX21" fmla="*/ 96570 w 1128665"/>
              <a:gd name="connsiteY21" fmla="*/ 503977 h 1119612"/>
              <a:gd name="connsiteX22" fmla="*/ 111659 w 1128665"/>
              <a:gd name="connsiteY22" fmla="*/ 606582 h 1119612"/>
              <a:gd name="connsiteX23" fmla="*/ 153909 w 1128665"/>
              <a:gd name="connsiteY23" fmla="*/ 685046 h 1119612"/>
              <a:gd name="connsiteX24" fmla="*/ 153909 w 1128665"/>
              <a:gd name="connsiteY24" fmla="*/ 685046 h 1119612"/>
              <a:gd name="connsiteX25" fmla="*/ 223319 w 1128665"/>
              <a:gd name="connsiteY25" fmla="*/ 775580 h 1119612"/>
              <a:gd name="connsiteX26" fmla="*/ 199176 w 1128665"/>
              <a:gd name="connsiteY26" fmla="*/ 826883 h 1119612"/>
              <a:gd name="connsiteX27" fmla="*/ 244444 w 1128665"/>
              <a:gd name="connsiteY27" fmla="*/ 881204 h 1119612"/>
              <a:gd name="connsiteX28" fmla="*/ 226337 w 1128665"/>
              <a:gd name="connsiteY28" fmla="*/ 923454 h 1119612"/>
              <a:gd name="connsiteX29" fmla="*/ 238408 w 1128665"/>
              <a:gd name="connsiteY29" fmla="*/ 953632 h 1119612"/>
              <a:gd name="connsiteX30" fmla="*/ 283675 w 1128665"/>
              <a:gd name="connsiteY30" fmla="*/ 968721 h 1119612"/>
              <a:gd name="connsiteX31" fmla="*/ 277640 w 1128665"/>
              <a:gd name="connsiteY31" fmla="*/ 1010971 h 1119612"/>
              <a:gd name="connsiteX32" fmla="*/ 325925 w 1128665"/>
              <a:gd name="connsiteY32" fmla="*/ 974757 h 1119612"/>
              <a:gd name="connsiteX33" fmla="*/ 319889 w 1128665"/>
              <a:gd name="connsiteY33" fmla="*/ 1020024 h 1119612"/>
              <a:gd name="connsiteX34" fmla="*/ 368174 w 1128665"/>
              <a:gd name="connsiteY34" fmla="*/ 1013988 h 1119612"/>
              <a:gd name="connsiteX35" fmla="*/ 413442 w 1128665"/>
              <a:gd name="connsiteY35" fmla="*/ 1001917 h 1119612"/>
              <a:gd name="connsiteX36" fmla="*/ 419477 w 1128665"/>
              <a:gd name="connsiteY36" fmla="*/ 1029077 h 1119612"/>
              <a:gd name="connsiteX37" fmla="*/ 446638 w 1128665"/>
              <a:gd name="connsiteY37" fmla="*/ 1026060 h 1119612"/>
              <a:gd name="connsiteX38" fmla="*/ 446638 w 1128665"/>
              <a:gd name="connsiteY38" fmla="*/ 1059256 h 1119612"/>
              <a:gd name="connsiteX39" fmla="*/ 449655 w 1128665"/>
              <a:gd name="connsiteY39" fmla="*/ 1104523 h 1119612"/>
              <a:gd name="connsiteX40" fmla="*/ 510012 w 1128665"/>
              <a:gd name="connsiteY40" fmla="*/ 1116594 h 1119612"/>
              <a:gd name="connsiteX41" fmla="*/ 519065 w 1128665"/>
              <a:gd name="connsiteY41" fmla="*/ 1077363 h 1119612"/>
              <a:gd name="connsiteX42" fmla="*/ 510012 w 1128665"/>
              <a:gd name="connsiteY42" fmla="*/ 1041149 h 1119612"/>
              <a:gd name="connsiteX43" fmla="*/ 552261 w 1128665"/>
              <a:gd name="connsiteY43" fmla="*/ 1053220 h 1119612"/>
              <a:gd name="connsiteX44" fmla="*/ 528119 w 1128665"/>
              <a:gd name="connsiteY44" fmla="*/ 1104523 h 1119612"/>
              <a:gd name="connsiteX45" fmla="*/ 543208 w 1128665"/>
              <a:gd name="connsiteY45" fmla="*/ 1119612 h 1119612"/>
              <a:gd name="connsiteX46" fmla="*/ 588475 w 1128665"/>
              <a:gd name="connsiteY46" fmla="*/ 1101505 h 1119612"/>
              <a:gd name="connsiteX47" fmla="*/ 609600 w 1128665"/>
              <a:gd name="connsiteY47" fmla="*/ 1023042 h 1119612"/>
              <a:gd name="connsiteX48" fmla="*/ 648832 w 1128665"/>
              <a:gd name="connsiteY48" fmla="*/ 986828 h 1119612"/>
              <a:gd name="connsiteX49" fmla="*/ 694099 w 1128665"/>
              <a:gd name="connsiteY49" fmla="*/ 974757 h 1119612"/>
              <a:gd name="connsiteX50" fmla="*/ 703152 w 1128665"/>
              <a:gd name="connsiteY50" fmla="*/ 935525 h 1119612"/>
              <a:gd name="connsiteX51" fmla="*/ 672974 w 1128665"/>
              <a:gd name="connsiteY51" fmla="*/ 905347 h 1119612"/>
              <a:gd name="connsiteX52" fmla="*/ 666939 w 1128665"/>
              <a:gd name="connsiteY52" fmla="*/ 869133 h 1119612"/>
              <a:gd name="connsiteX53" fmla="*/ 700135 w 1128665"/>
              <a:gd name="connsiteY53" fmla="*/ 851026 h 1119612"/>
              <a:gd name="connsiteX54" fmla="*/ 697117 w 1128665"/>
              <a:gd name="connsiteY54" fmla="*/ 799723 h 1119612"/>
              <a:gd name="connsiteX55" fmla="*/ 742384 w 1128665"/>
              <a:gd name="connsiteY55" fmla="*/ 718242 h 1119612"/>
              <a:gd name="connsiteX56" fmla="*/ 730313 w 1128665"/>
              <a:gd name="connsiteY56" fmla="*/ 594511 h 1119612"/>
              <a:gd name="connsiteX57" fmla="*/ 772562 w 1128665"/>
              <a:gd name="connsiteY57" fmla="*/ 685046 h 1119612"/>
              <a:gd name="connsiteX58" fmla="*/ 808776 w 1128665"/>
              <a:gd name="connsiteY58" fmla="*/ 706171 h 1119612"/>
              <a:gd name="connsiteX59" fmla="*/ 878186 w 1128665"/>
              <a:gd name="connsiteY59" fmla="*/ 633743 h 1119612"/>
              <a:gd name="connsiteX60" fmla="*/ 989846 w 1128665"/>
              <a:gd name="connsiteY60" fmla="*/ 606582 h 1119612"/>
              <a:gd name="connsiteX61" fmla="*/ 1020024 w 1128665"/>
              <a:gd name="connsiteY61" fmla="*/ 591493 h 1119612"/>
              <a:gd name="connsiteX62" fmla="*/ 1056238 w 1128665"/>
              <a:gd name="connsiteY62" fmla="*/ 600547 h 1119612"/>
              <a:gd name="connsiteX63" fmla="*/ 1110558 w 1128665"/>
              <a:gd name="connsiteY63" fmla="*/ 576404 h 1119612"/>
              <a:gd name="connsiteX64" fmla="*/ 1095469 w 1128665"/>
              <a:gd name="connsiteY64" fmla="*/ 522083 h 1119612"/>
              <a:gd name="connsiteX65" fmla="*/ 1128665 w 1128665"/>
              <a:gd name="connsiteY65" fmla="*/ 503977 h 1119612"/>
              <a:gd name="connsiteX66" fmla="*/ 1083398 w 1128665"/>
              <a:gd name="connsiteY66" fmla="*/ 470780 h 1119612"/>
              <a:gd name="connsiteX67" fmla="*/ 1086416 w 1128665"/>
              <a:gd name="connsiteY67" fmla="*/ 440602 h 1119612"/>
              <a:gd name="connsiteX68" fmla="*/ 1059255 w 1128665"/>
              <a:gd name="connsiteY68" fmla="*/ 419477 h 1119612"/>
              <a:gd name="connsiteX69" fmla="*/ 1029077 w 1128665"/>
              <a:gd name="connsiteY69" fmla="*/ 419477 h 1119612"/>
              <a:gd name="connsiteX70" fmla="*/ 1004935 w 1128665"/>
              <a:gd name="connsiteY70" fmla="*/ 374210 h 1119612"/>
              <a:gd name="connsiteX71" fmla="*/ 962685 w 1128665"/>
              <a:gd name="connsiteY71" fmla="*/ 392317 h 1119612"/>
              <a:gd name="connsiteX72" fmla="*/ 935525 w 1128665"/>
              <a:gd name="connsiteY72" fmla="*/ 371192 h 1119612"/>
              <a:gd name="connsiteX73" fmla="*/ 941560 w 1128665"/>
              <a:gd name="connsiteY73" fmla="*/ 316872 h 1119612"/>
              <a:gd name="connsiteX74" fmla="*/ 899311 w 1128665"/>
              <a:gd name="connsiteY74" fmla="*/ 331961 h 1119612"/>
              <a:gd name="connsiteX75" fmla="*/ 814812 w 1128665"/>
              <a:gd name="connsiteY75" fmla="*/ 307818 h 1119612"/>
              <a:gd name="connsiteX76" fmla="*/ 784634 w 1128665"/>
              <a:gd name="connsiteY76" fmla="*/ 253497 h 1119612"/>
              <a:gd name="connsiteX77" fmla="*/ 736348 w 1128665"/>
              <a:gd name="connsiteY77" fmla="*/ 241426 h 1119612"/>
              <a:gd name="connsiteX78" fmla="*/ 700135 w 1128665"/>
              <a:gd name="connsiteY78" fmla="*/ 283676 h 1119612"/>
              <a:gd name="connsiteX79" fmla="*/ 651849 w 1128665"/>
              <a:gd name="connsiteY79" fmla="*/ 265569 h 1119612"/>
              <a:gd name="connsiteX80" fmla="*/ 672974 w 1128665"/>
              <a:gd name="connsiteY80" fmla="*/ 217283 h 1119612"/>
              <a:gd name="connsiteX81" fmla="*/ 506994 w 1128665"/>
              <a:gd name="connsiteY81" fmla="*/ 147874 h 1119612"/>
              <a:gd name="connsiteX82" fmla="*/ 491905 w 1128665"/>
              <a:gd name="connsiteY82" fmla="*/ 90535 h 1119612"/>
              <a:gd name="connsiteX83" fmla="*/ 585457 w 1128665"/>
              <a:gd name="connsiteY83" fmla="*/ 75446 h 1119612"/>
              <a:gd name="connsiteX84" fmla="*/ 582440 w 1128665"/>
              <a:gd name="connsiteY84" fmla="*/ 21125 h 1119612"/>
              <a:gd name="connsiteX0" fmla="*/ 582440 w 1128665"/>
              <a:gd name="connsiteY0" fmla="*/ 21125 h 1119612"/>
              <a:gd name="connsiteX1" fmla="*/ 516047 w 1128665"/>
              <a:gd name="connsiteY1" fmla="*/ 0 h 1119612"/>
              <a:gd name="connsiteX2" fmla="*/ 479834 w 1128665"/>
              <a:gd name="connsiteY2" fmla="*/ 12072 h 1119612"/>
              <a:gd name="connsiteX3" fmla="*/ 350067 w 1128665"/>
              <a:gd name="connsiteY3" fmla="*/ 36214 h 1119612"/>
              <a:gd name="connsiteX4" fmla="*/ 220301 w 1128665"/>
              <a:gd name="connsiteY4" fmla="*/ 54321 h 1119612"/>
              <a:gd name="connsiteX5" fmla="*/ 217283 w 1128665"/>
              <a:gd name="connsiteY5" fmla="*/ 108642 h 1119612"/>
              <a:gd name="connsiteX6" fmla="*/ 220301 w 1128665"/>
              <a:gd name="connsiteY6" fmla="*/ 147874 h 1119612"/>
              <a:gd name="connsiteX7" fmla="*/ 256515 w 1128665"/>
              <a:gd name="connsiteY7" fmla="*/ 175034 h 1119612"/>
              <a:gd name="connsiteX8" fmla="*/ 319889 w 1128665"/>
              <a:gd name="connsiteY8" fmla="*/ 165980 h 1119612"/>
              <a:gd name="connsiteX9" fmla="*/ 265568 w 1128665"/>
              <a:gd name="connsiteY9" fmla="*/ 193141 h 1119612"/>
              <a:gd name="connsiteX10" fmla="*/ 223319 w 1128665"/>
              <a:gd name="connsiteY10" fmla="*/ 223319 h 1119612"/>
              <a:gd name="connsiteX11" fmla="*/ 223319 w 1128665"/>
              <a:gd name="connsiteY11" fmla="*/ 196159 h 1119612"/>
              <a:gd name="connsiteX12" fmla="*/ 165980 w 1128665"/>
              <a:gd name="connsiteY12" fmla="*/ 253497 h 1119612"/>
              <a:gd name="connsiteX13" fmla="*/ 132784 w 1128665"/>
              <a:gd name="connsiteY13" fmla="*/ 262551 h 1119612"/>
              <a:gd name="connsiteX14" fmla="*/ 66392 w 1128665"/>
              <a:gd name="connsiteY14" fmla="*/ 229355 h 1119612"/>
              <a:gd name="connsiteX15" fmla="*/ 12071 w 1128665"/>
              <a:gd name="connsiteY15" fmla="*/ 229355 h 1119612"/>
              <a:gd name="connsiteX16" fmla="*/ 0 w 1128665"/>
              <a:gd name="connsiteY16" fmla="*/ 337996 h 1119612"/>
              <a:gd name="connsiteX17" fmla="*/ 48285 w 1128665"/>
              <a:gd name="connsiteY17" fmla="*/ 341014 h 1119612"/>
              <a:gd name="connsiteX18" fmla="*/ 81481 w 1128665"/>
              <a:gd name="connsiteY18" fmla="*/ 425513 h 1119612"/>
              <a:gd name="connsiteX19" fmla="*/ 27160 w 1128665"/>
              <a:gd name="connsiteY19" fmla="*/ 497941 h 1119612"/>
              <a:gd name="connsiteX20" fmla="*/ 48576 w 1128665"/>
              <a:gd name="connsiteY20" fmla="*/ 531105 h 1119612"/>
              <a:gd name="connsiteX21" fmla="*/ 96570 w 1128665"/>
              <a:gd name="connsiteY21" fmla="*/ 503977 h 1119612"/>
              <a:gd name="connsiteX22" fmla="*/ 111659 w 1128665"/>
              <a:gd name="connsiteY22" fmla="*/ 606582 h 1119612"/>
              <a:gd name="connsiteX23" fmla="*/ 153909 w 1128665"/>
              <a:gd name="connsiteY23" fmla="*/ 685046 h 1119612"/>
              <a:gd name="connsiteX24" fmla="*/ 153909 w 1128665"/>
              <a:gd name="connsiteY24" fmla="*/ 685046 h 1119612"/>
              <a:gd name="connsiteX25" fmla="*/ 223319 w 1128665"/>
              <a:gd name="connsiteY25" fmla="*/ 775580 h 1119612"/>
              <a:gd name="connsiteX26" fmla="*/ 199176 w 1128665"/>
              <a:gd name="connsiteY26" fmla="*/ 826883 h 1119612"/>
              <a:gd name="connsiteX27" fmla="*/ 244444 w 1128665"/>
              <a:gd name="connsiteY27" fmla="*/ 881204 h 1119612"/>
              <a:gd name="connsiteX28" fmla="*/ 226337 w 1128665"/>
              <a:gd name="connsiteY28" fmla="*/ 923454 h 1119612"/>
              <a:gd name="connsiteX29" fmla="*/ 238408 w 1128665"/>
              <a:gd name="connsiteY29" fmla="*/ 953632 h 1119612"/>
              <a:gd name="connsiteX30" fmla="*/ 283675 w 1128665"/>
              <a:gd name="connsiteY30" fmla="*/ 968721 h 1119612"/>
              <a:gd name="connsiteX31" fmla="*/ 277640 w 1128665"/>
              <a:gd name="connsiteY31" fmla="*/ 1010971 h 1119612"/>
              <a:gd name="connsiteX32" fmla="*/ 325925 w 1128665"/>
              <a:gd name="connsiteY32" fmla="*/ 974757 h 1119612"/>
              <a:gd name="connsiteX33" fmla="*/ 319889 w 1128665"/>
              <a:gd name="connsiteY33" fmla="*/ 1020024 h 1119612"/>
              <a:gd name="connsiteX34" fmla="*/ 368174 w 1128665"/>
              <a:gd name="connsiteY34" fmla="*/ 1013988 h 1119612"/>
              <a:gd name="connsiteX35" fmla="*/ 413442 w 1128665"/>
              <a:gd name="connsiteY35" fmla="*/ 1001917 h 1119612"/>
              <a:gd name="connsiteX36" fmla="*/ 419477 w 1128665"/>
              <a:gd name="connsiteY36" fmla="*/ 1029077 h 1119612"/>
              <a:gd name="connsiteX37" fmla="*/ 446638 w 1128665"/>
              <a:gd name="connsiteY37" fmla="*/ 1026060 h 1119612"/>
              <a:gd name="connsiteX38" fmla="*/ 446638 w 1128665"/>
              <a:gd name="connsiteY38" fmla="*/ 1059256 h 1119612"/>
              <a:gd name="connsiteX39" fmla="*/ 449655 w 1128665"/>
              <a:gd name="connsiteY39" fmla="*/ 1104523 h 1119612"/>
              <a:gd name="connsiteX40" fmla="*/ 510012 w 1128665"/>
              <a:gd name="connsiteY40" fmla="*/ 1116594 h 1119612"/>
              <a:gd name="connsiteX41" fmla="*/ 519065 w 1128665"/>
              <a:gd name="connsiteY41" fmla="*/ 1077363 h 1119612"/>
              <a:gd name="connsiteX42" fmla="*/ 510012 w 1128665"/>
              <a:gd name="connsiteY42" fmla="*/ 1041149 h 1119612"/>
              <a:gd name="connsiteX43" fmla="*/ 552261 w 1128665"/>
              <a:gd name="connsiteY43" fmla="*/ 1053220 h 1119612"/>
              <a:gd name="connsiteX44" fmla="*/ 528119 w 1128665"/>
              <a:gd name="connsiteY44" fmla="*/ 1104523 h 1119612"/>
              <a:gd name="connsiteX45" fmla="*/ 543208 w 1128665"/>
              <a:gd name="connsiteY45" fmla="*/ 1119612 h 1119612"/>
              <a:gd name="connsiteX46" fmla="*/ 588475 w 1128665"/>
              <a:gd name="connsiteY46" fmla="*/ 1101505 h 1119612"/>
              <a:gd name="connsiteX47" fmla="*/ 609600 w 1128665"/>
              <a:gd name="connsiteY47" fmla="*/ 1023042 h 1119612"/>
              <a:gd name="connsiteX48" fmla="*/ 648832 w 1128665"/>
              <a:gd name="connsiteY48" fmla="*/ 986828 h 1119612"/>
              <a:gd name="connsiteX49" fmla="*/ 694099 w 1128665"/>
              <a:gd name="connsiteY49" fmla="*/ 974757 h 1119612"/>
              <a:gd name="connsiteX50" fmla="*/ 703152 w 1128665"/>
              <a:gd name="connsiteY50" fmla="*/ 935525 h 1119612"/>
              <a:gd name="connsiteX51" fmla="*/ 672974 w 1128665"/>
              <a:gd name="connsiteY51" fmla="*/ 905347 h 1119612"/>
              <a:gd name="connsiteX52" fmla="*/ 666939 w 1128665"/>
              <a:gd name="connsiteY52" fmla="*/ 869133 h 1119612"/>
              <a:gd name="connsiteX53" fmla="*/ 700135 w 1128665"/>
              <a:gd name="connsiteY53" fmla="*/ 851026 h 1119612"/>
              <a:gd name="connsiteX54" fmla="*/ 697117 w 1128665"/>
              <a:gd name="connsiteY54" fmla="*/ 799723 h 1119612"/>
              <a:gd name="connsiteX55" fmla="*/ 742384 w 1128665"/>
              <a:gd name="connsiteY55" fmla="*/ 718242 h 1119612"/>
              <a:gd name="connsiteX56" fmla="*/ 730313 w 1128665"/>
              <a:gd name="connsiteY56" fmla="*/ 594511 h 1119612"/>
              <a:gd name="connsiteX57" fmla="*/ 772562 w 1128665"/>
              <a:gd name="connsiteY57" fmla="*/ 685046 h 1119612"/>
              <a:gd name="connsiteX58" fmla="*/ 808776 w 1128665"/>
              <a:gd name="connsiteY58" fmla="*/ 706171 h 1119612"/>
              <a:gd name="connsiteX59" fmla="*/ 878186 w 1128665"/>
              <a:gd name="connsiteY59" fmla="*/ 633743 h 1119612"/>
              <a:gd name="connsiteX60" fmla="*/ 989846 w 1128665"/>
              <a:gd name="connsiteY60" fmla="*/ 606582 h 1119612"/>
              <a:gd name="connsiteX61" fmla="*/ 1020024 w 1128665"/>
              <a:gd name="connsiteY61" fmla="*/ 591493 h 1119612"/>
              <a:gd name="connsiteX62" fmla="*/ 1056238 w 1128665"/>
              <a:gd name="connsiteY62" fmla="*/ 600547 h 1119612"/>
              <a:gd name="connsiteX63" fmla="*/ 1110558 w 1128665"/>
              <a:gd name="connsiteY63" fmla="*/ 576404 h 1119612"/>
              <a:gd name="connsiteX64" fmla="*/ 1095469 w 1128665"/>
              <a:gd name="connsiteY64" fmla="*/ 522083 h 1119612"/>
              <a:gd name="connsiteX65" fmla="*/ 1128665 w 1128665"/>
              <a:gd name="connsiteY65" fmla="*/ 503977 h 1119612"/>
              <a:gd name="connsiteX66" fmla="*/ 1083398 w 1128665"/>
              <a:gd name="connsiteY66" fmla="*/ 470780 h 1119612"/>
              <a:gd name="connsiteX67" fmla="*/ 1086416 w 1128665"/>
              <a:gd name="connsiteY67" fmla="*/ 440602 h 1119612"/>
              <a:gd name="connsiteX68" fmla="*/ 1059255 w 1128665"/>
              <a:gd name="connsiteY68" fmla="*/ 419477 h 1119612"/>
              <a:gd name="connsiteX69" fmla="*/ 1029077 w 1128665"/>
              <a:gd name="connsiteY69" fmla="*/ 419477 h 1119612"/>
              <a:gd name="connsiteX70" fmla="*/ 1004935 w 1128665"/>
              <a:gd name="connsiteY70" fmla="*/ 374210 h 1119612"/>
              <a:gd name="connsiteX71" fmla="*/ 962685 w 1128665"/>
              <a:gd name="connsiteY71" fmla="*/ 392317 h 1119612"/>
              <a:gd name="connsiteX72" fmla="*/ 935525 w 1128665"/>
              <a:gd name="connsiteY72" fmla="*/ 371192 h 1119612"/>
              <a:gd name="connsiteX73" fmla="*/ 941560 w 1128665"/>
              <a:gd name="connsiteY73" fmla="*/ 316872 h 1119612"/>
              <a:gd name="connsiteX74" fmla="*/ 899311 w 1128665"/>
              <a:gd name="connsiteY74" fmla="*/ 331961 h 1119612"/>
              <a:gd name="connsiteX75" fmla="*/ 814812 w 1128665"/>
              <a:gd name="connsiteY75" fmla="*/ 307818 h 1119612"/>
              <a:gd name="connsiteX76" fmla="*/ 784634 w 1128665"/>
              <a:gd name="connsiteY76" fmla="*/ 253497 h 1119612"/>
              <a:gd name="connsiteX77" fmla="*/ 736348 w 1128665"/>
              <a:gd name="connsiteY77" fmla="*/ 241426 h 1119612"/>
              <a:gd name="connsiteX78" fmla="*/ 700135 w 1128665"/>
              <a:gd name="connsiteY78" fmla="*/ 283676 h 1119612"/>
              <a:gd name="connsiteX79" fmla="*/ 651849 w 1128665"/>
              <a:gd name="connsiteY79" fmla="*/ 265569 h 1119612"/>
              <a:gd name="connsiteX80" fmla="*/ 672974 w 1128665"/>
              <a:gd name="connsiteY80" fmla="*/ 217283 h 1119612"/>
              <a:gd name="connsiteX81" fmla="*/ 506994 w 1128665"/>
              <a:gd name="connsiteY81" fmla="*/ 147874 h 1119612"/>
              <a:gd name="connsiteX82" fmla="*/ 491905 w 1128665"/>
              <a:gd name="connsiteY82" fmla="*/ 90535 h 1119612"/>
              <a:gd name="connsiteX83" fmla="*/ 585457 w 1128665"/>
              <a:gd name="connsiteY83" fmla="*/ 75446 h 1119612"/>
              <a:gd name="connsiteX84" fmla="*/ 582440 w 1128665"/>
              <a:gd name="connsiteY84" fmla="*/ 21125 h 1119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128665" h="1119612">
                <a:moveTo>
                  <a:pt x="582440" y="21125"/>
                </a:moveTo>
                <a:lnTo>
                  <a:pt x="516047" y="0"/>
                </a:lnTo>
                <a:lnTo>
                  <a:pt x="479834" y="12072"/>
                </a:lnTo>
                <a:lnTo>
                  <a:pt x="350067" y="36214"/>
                </a:lnTo>
                <a:lnTo>
                  <a:pt x="220301" y="54321"/>
                </a:lnTo>
                <a:lnTo>
                  <a:pt x="217283" y="108642"/>
                </a:lnTo>
                <a:lnTo>
                  <a:pt x="220301" y="147874"/>
                </a:lnTo>
                <a:lnTo>
                  <a:pt x="256515" y="175034"/>
                </a:lnTo>
                <a:lnTo>
                  <a:pt x="319889" y="165980"/>
                </a:lnTo>
                <a:lnTo>
                  <a:pt x="265568" y="193141"/>
                </a:lnTo>
                <a:lnTo>
                  <a:pt x="223319" y="223319"/>
                </a:lnTo>
                <a:lnTo>
                  <a:pt x="223319" y="196159"/>
                </a:lnTo>
                <a:lnTo>
                  <a:pt x="165980" y="253497"/>
                </a:lnTo>
                <a:lnTo>
                  <a:pt x="132784" y="262551"/>
                </a:lnTo>
                <a:lnTo>
                  <a:pt x="66392" y="229355"/>
                </a:lnTo>
                <a:lnTo>
                  <a:pt x="12071" y="229355"/>
                </a:lnTo>
                <a:lnTo>
                  <a:pt x="0" y="337996"/>
                </a:lnTo>
                <a:lnTo>
                  <a:pt x="48285" y="341014"/>
                </a:lnTo>
                <a:lnTo>
                  <a:pt x="81481" y="425513"/>
                </a:lnTo>
                <a:lnTo>
                  <a:pt x="27160" y="497941"/>
                </a:lnTo>
                <a:lnTo>
                  <a:pt x="48576" y="531105"/>
                </a:lnTo>
                <a:lnTo>
                  <a:pt x="96570" y="503977"/>
                </a:lnTo>
                <a:lnTo>
                  <a:pt x="111659" y="606582"/>
                </a:lnTo>
                <a:lnTo>
                  <a:pt x="153909" y="685046"/>
                </a:lnTo>
                <a:lnTo>
                  <a:pt x="153909" y="685046"/>
                </a:lnTo>
                <a:lnTo>
                  <a:pt x="223319" y="775580"/>
                </a:lnTo>
                <a:lnTo>
                  <a:pt x="199176" y="826883"/>
                </a:lnTo>
                <a:lnTo>
                  <a:pt x="244444" y="881204"/>
                </a:lnTo>
                <a:lnTo>
                  <a:pt x="226337" y="923454"/>
                </a:lnTo>
                <a:lnTo>
                  <a:pt x="238408" y="953632"/>
                </a:lnTo>
                <a:lnTo>
                  <a:pt x="283675" y="968721"/>
                </a:lnTo>
                <a:lnTo>
                  <a:pt x="277640" y="1010971"/>
                </a:lnTo>
                <a:lnTo>
                  <a:pt x="325925" y="974757"/>
                </a:lnTo>
                <a:lnTo>
                  <a:pt x="319889" y="1020024"/>
                </a:lnTo>
                <a:lnTo>
                  <a:pt x="368174" y="1013988"/>
                </a:lnTo>
                <a:lnTo>
                  <a:pt x="413442" y="1001917"/>
                </a:lnTo>
                <a:lnTo>
                  <a:pt x="419477" y="1029077"/>
                </a:lnTo>
                <a:lnTo>
                  <a:pt x="446638" y="1026060"/>
                </a:lnTo>
                <a:lnTo>
                  <a:pt x="446638" y="1059256"/>
                </a:lnTo>
                <a:lnTo>
                  <a:pt x="449655" y="1104523"/>
                </a:lnTo>
                <a:lnTo>
                  <a:pt x="510012" y="1116594"/>
                </a:lnTo>
                <a:lnTo>
                  <a:pt x="519065" y="1077363"/>
                </a:lnTo>
                <a:lnTo>
                  <a:pt x="510012" y="1041149"/>
                </a:lnTo>
                <a:lnTo>
                  <a:pt x="552261" y="1053220"/>
                </a:lnTo>
                <a:lnTo>
                  <a:pt x="528119" y="1104523"/>
                </a:lnTo>
                <a:lnTo>
                  <a:pt x="543208" y="1119612"/>
                </a:lnTo>
                <a:lnTo>
                  <a:pt x="588475" y="1101505"/>
                </a:lnTo>
                <a:lnTo>
                  <a:pt x="609600" y="1023042"/>
                </a:lnTo>
                <a:lnTo>
                  <a:pt x="648832" y="986828"/>
                </a:lnTo>
                <a:lnTo>
                  <a:pt x="694099" y="974757"/>
                </a:lnTo>
                <a:lnTo>
                  <a:pt x="703152" y="935525"/>
                </a:lnTo>
                <a:lnTo>
                  <a:pt x="672974" y="905347"/>
                </a:lnTo>
                <a:lnTo>
                  <a:pt x="666939" y="869133"/>
                </a:lnTo>
                <a:lnTo>
                  <a:pt x="700135" y="851026"/>
                </a:lnTo>
                <a:lnTo>
                  <a:pt x="697117" y="799723"/>
                </a:lnTo>
                <a:lnTo>
                  <a:pt x="742384" y="718242"/>
                </a:lnTo>
                <a:lnTo>
                  <a:pt x="730313" y="594511"/>
                </a:lnTo>
                <a:lnTo>
                  <a:pt x="772562" y="685046"/>
                </a:lnTo>
                <a:lnTo>
                  <a:pt x="808776" y="706171"/>
                </a:lnTo>
                <a:lnTo>
                  <a:pt x="878186" y="633743"/>
                </a:lnTo>
                <a:lnTo>
                  <a:pt x="989846" y="606582"/>
                </a:lnTo>
                <a:lnTo>
                  <a:pt x="1020024" y="591493"/>
                </a:lnTo>
                <a:lnTo>
                  <a:pt x="1056238" y="600547"/>
                </a:lnTo>
                <a:lnTo>
                  <a:pt x="1110558" y="576404"/>
                </a:lnTo>
                <a:lnTo>
                  <a:pt x="1095469" y="522083"/>
                </a:lnTo>
                <a:lnTo>
                  <a:pt x="1128665" y="503977"/>
                </a:lnTo>
                <a:lnTo>
                  <a:pt x="1083398" y="470780"/>
                </a:lnTo>
                <a:lnTo>
                  <a:pt x="1086416" y="440602"/>
                </a:lnTo>
                <a:lnTo>
                  <a:pt x="1059255" y="419477"/>
                </a:lnTo>
                <a:lnTo>
                  <a:pt x="1029077" y="419477"/>
                </a:lnTo>
                <a:lnTo>
                  <a:pt x="1004935" y="374210"/>
                </a:lnTo>
                <a:lnTo>
                  <a:pt x="962685" y="392317"/>
                </a:lnTo>
                <a:lnTo>
                  <a:pt x="935525" y="371192"/>
                </a:lnTo>
                <a:lnTo>
                  <a:pt x="941560" y="316872"/>
                </a:lnTo>
                <a:lnTo>
                  <a:pt x="899311" y="331961"/>
                </a:lnTo>
                <a:lnTo>
                  <a:pt x="814812" y="307818"/>
                </a:lnTo>
                <a:lnTo>
                  <a:pt x="784634" y="253497"/>
                </a:lnTo>
                <a:lnTo>
                  <a:pt x="736348" y="241426"/>
                </a:lnTo>
                <a:lnTo>
                  <a:pt x="700135" y="283676"/>
                </a:lnTo>
                <a:lnTo>
                  <a:pt x="651849" y="265569"/>
                </a:lnTo>
                <a:lnTo>
                  <a:pt x="672974" y="217283"/>
                </a:lnTo>
                <a:lnTo>
                  <a:pt x="506994" y="147874"/>
                </a:lnTo>
                <a:lnTo>
                  <a:pt x="491905" y="90535"/>
                </a:lnTo>
                <a:lnTo>
                  <a:pt x="585457" y="75446"/>
                </a:lnTo>
                <a:lnTo>
                  <a:pt x="582440" y="21125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3" name="Freeform 7172"/>
          <p:cNvSpPr/>
          <p:nvPr/>
        </p:nvSpPr>
        <p:spPr>
          <a:xfrm>
            <a:off x="4792663" y="5519738"/>
            <a:ext cx="771525" cy="615950"/>
          </a:xfrm>
          <a:custGeom>
            <a:avLst/>
            <a:gdLst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30178 w 772562"/>
              <a:gd name="connsiteY44" fmla="*/ 377228 h 615636"/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36214 w 772562"/>
              <a:gd name="connsiteY44" fmla="*/ 334978 h 615636"/>
              <a:gd name="connsiteX45" fmla="*/ 30178 w 772562"/>
              <a:gd name="connsiteY45" fmla="*/ 377228 h 615636"/>
              <a:gd name="connsiteX0" fmla="*/ 30178 w 772562"/>
              <a:gd name="connsiteY0" fmla="*/ 377228 h 615636"/>
              <a:gd name="connsiteX1" fmla="*/ 135802 w 772562"/>
              <a:gd name="connsiteY1" fmla="*/ 413442 h 615636"/>
              <a:gd name="connsiteX2" fmla="*/ 328943 w 772562"/>
              <a:gd name="connsiteY2" fmla="*/ 531137 h 615636"/>
              <a:gd name="connsiteX3" fmla="*/ 347049 w 772562"/>
              <a:gd name="connsiteY3" fmla="*/ 570368 h 615636"/>
              <a:gd name="connsiteX4" fmla="*/ 334978 w 772562"/>
              <a:gd name="connsiteY4" fmla="*/ 615636 h 615636"/>
              <a:gd name="connsiteX5" fmla="*/ 368174 w 772562"/>
              <a:gd name="connsiteY5" fmla="*/ 567351 h 615636"/>
              <a:gd name="connsiteX6" fmla="*/ 337996 w 772562"/>
              <a:gd name="connsiteY6" fmla="*/ 540190 h 615636"/>
              <a:gd name="connsiteX7" fmla="*/ 359121 w 772562"/>
              <a:gd name="connsiteY7" fmla="*/ 485869 h 615636"/>
              <a:gd name="connsiteX8" fmla="*/ 516048 w 772562"/>
              <a:gd name="connsiteY8" fmla="*/ 506994 h 615636"/>
              <a:gd name="connsiteX9" fmla="*/ 618653 w 772562"/>
              <a:gd name="connsiteY9" fmla="*/ 552261 h 615636"/>
              <a:gd name="connsiteX10" fmla="*/ 648832 w 772562"/>
              <a:gd name="connsiteY10" fmla="*/ 546226 h 615636"/>
              <a:gd name="connsiteX11" fmla="*/ 697117 w 772562"/>
              <a:gd name="connsiteY11" fmla="*/ 534154 h 615636"/>
              <a:gd name="connsiteX12" fmla="*/ 691081 w 772562"/>
              <a:gd name="connsiteY12" fmla="*/ 485869 h 615636"/>
              <a:gd name="connsiteX13" fmla="*/ 700135 w 772562"/>
              <a:gd name="connsiteY13" fmla="*/ 467762 h 615636"/>
              <a:gd name="connsiteX14" fmla="*/ 682028 w 772562"/>
              <a:gd name="connsiteY14" fmla="*/ 434566 h 615636"/>
              <a:gd name="connsiteX15" fmla="*/ 663921 w 772562"/>
              <a:gd name="connsiteY15" fmla="*/ 455691 h 615636"/>
              <a:gd name="connsiteX16" fmla="*/ 630725 w 772562"/>
              <a:gd name="connsiteY16" fmla="*/ 425513 h 615636"/>
              <a:gd name="connsiteX17" fmla="*/ 594511 w 772562"/>
              <a:gd name="connsiteY17" fmla="*/ 428531 h 615636"/>
              <a:gd name="connsiteX18" fmla="*/ 621671 w 772562"/>
              <a:gd name="connsiteY18" fmla="*/ 389299 h 615636"/>
              <a:gd name="connsiteX19" fmla="*/ 688063 w 772562"/>
              <a:gd name="connsiteY19" fmla="*/ 416459 h 615636"/>
              <a:gd name="connsiteX20" fmla="*/ 724277 w 772562"/>
              <a:gd name="connsiteY20" fmla="*/ 398353 h 615636"/>
              <a:gd name="connsiteX21" fmla="*/ 706170 w 772562"/>
              <a:gd name="connsiteY21" fmla="*/ 365156 h 615636"/>
              <a:gd name="connsiteX22" fmla="*/ 691081 w 772562"/>
              <a:gd name="connsiteY22" fmla="*/ 344032 h 615636"/>
              <a:gd name="connsiteX23" fmla="*/ 721259 w 772562"/>
              <a:gd name="connsiteY23" fmla="*/ 328943 h 615636"/>
              <a:gd name="connsiteX24" fmla="*/ 736349 w 772562"/>
              <a:gd name="connsiteY24" fmla="*/ 331960 h 615636"/>
              <a:gd name="connsiteX25" fmla="*/ 748420 w 772562"/>
              <a:gd name="connsiteY25" fmla="*/ 211248 h 615636"/>
              <a:gd name="connsiteX26" fmla="*/ 772562 w 772562"/>
              <a:gd name="connsiteY26" fmla="*/ 184087 h 615636"/>
              <a:gd name="connsiteX27" fmla="*/ 772562 w 772562"/>
              <a:gd name="connsiteY27" fmla="*/ 184087 h 615636"/>
              <a:gd name="connsiteX28" fmla="*/ 724277 w 772562"/>
              <a:gd name="connsiteY28" fmla="*/ 178052 h 615636"/>
              <a:gd name="connsiteX29" fmla="*/ 666939 w 772562"/>
              <a:gd name="connsiteY29" fmla="*/ 93553 h 615636"/>
              <a:gd name="connsiteX30" fmla="*/ 585457 w 772562"/>
              <a:gd name="connsiteY30" fmla="*/ 144855 h 615636"/>
              <a:gd name="connsiteX31" fmla="*/ 522083 w 772562"/>
              <a:gd name="connsiteY31" fmla="*/ 78463 h 615636"/>
              <a:gd name="connsiteX32" fmla="*/ 500958 w 772562"/>
              <a:gd name="connsiteY32" fmla="*/ 21125 h 615636"/>
              <a:gd name="connsiteX33" fmla="*/ 422495 w 772562"/>
              <a:gd name="connsiteY33" fmla="*/ 0 h 615636"/>
              <a:gd name="connsiteX34" fmla="*/ 422495 w 772562"/>
              <a:gd name="connsiteY34" fmla="*/ 42250 h 615636"/>
              <a:gd name="connsiteX35" fmla="*/ 401370 w 772562"/>
              <a:gd name="connsiteY35" fmla="*/ 84499 h 615636"/>
              <a:gd name="connsiteX36" fmla="*/ 422495 w 772562"/>
              <a:gd name="connsiteY36" fmla="*/ 114677 h 615636"/>
              <a:gd name="connsiteX37" fmla="*/ 362139 w 772562"/>
              <a:gd name="connsiteY37" fmla="*/ 117695 h 615636"/>
              <a:gd name="connsiteX38" fmla="*/ 325925 w 772562"/>
              <a:gd name="connsiteY38" fmla="*/ 138820 h 615636"/>
              <a:gd name="connsiteX39" fmla="*/ 283675 w 772562"/>
              <a:gd name="connsiteY39" fmla="*/ 75446 h 615636"/>
              <a:gd name="connsiteX40" fmla="*/ 247461 w 772562"/>
              <a:gd name="connsiteY40" fmla="*/ 90535 h 615636"/>
              <a:gd name="connsiteX41" fmla="*/ 217283 w 772562"/>
              <a:gd name="connsiteY41" fmla="*/ 208230 h 615636"/>
              <a:gd name="connsiteX42" fmla="*/ 0 w 772562"/>
              <a:gd name="connsiteY42" fmla="*/ 271604 h 615636"/>
              <a:gd name="connsiteX43" fmla="*/ 42249 w 772562"/>
              <a:gd name="connsiteY43" fmla="*/ 310836 h 615636"/>
              <a:gd name="connsiteX44" fmla="*/ 12071 w 772562"/>
              <a:gd name="connsiteY44" fmla="*/ 325924 h 615636"/>
              <a:gd name="connsiteX45" fmla="*/ 30178 w 772562"/>
              <a:gd name="connsiteY45" fmla="*/ 377228 h 61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72562" h="615636">
                <a:moveTo>
                  <a:pt x="30178" y="377228"/>
                </a:moveTo>
                <a:lnTo>
                  <a:pt x="135802" y="413442"/>
                </a:lnTo>
                <a:lnTo>
                  <a:pt x="328943" y="531137"/>
                </a:lnTo>
                <a:lnTo>
                  <a:pt x="347049" y="570368"/>
                </a:lnTo>
                <a:lnTo>
                  <a:pt x="334978" y="615636"/>
                </a:lnTo>
                <a:lnTo>
                  <a:pt x="368174" y="567351"/>
                </a:lnTo>
                <a:lnTo>
                  <a:pt x="337996" y="540190"/>
                </a:lnTo>
                <a:lnTo>
                  <a:pt x="359121" y="485869"/>
                </a:lnTo>
                <a:lnTo>
                  <a:pt x="516048" y="506994"/>
                </a:lnTo>
                <a:lnTo>
                  <a:pt x="618653" y="552261"/>
                </a:lnTo>
                <a:lnTo>
                  <a:pt x="648832" y="546226"/>
                </a:lnTo>
                <a:lnTo>
                  <a:pt x="697117" y="534154"/>
                </a:lnTo>
                <a:lnTo>
                  <a:pt x="691081" y="485869"/>
                </a:lnTo>
                <a:lnTo>
                  <a:pt x="700135" y="467762"/>
                </a:lnTo>
                <a:lnTo>
                  <a:pt x="682028" y="434566"/>
                </a:lnTo>
                <a:lnTo>
                  <a:pt x="663921" y="455691"/>
                </a:lnTo>
                <a:lnTo>
                  <a:pt x="630725" y="425513"/>
                </a:lnTo>
                <a:lnTo>
                  <a:pt x="594511" y="428531"/>
                </a:lnTo>
                <a:lnTo>
                  <a:pt x="621671" y="389299"/>
                </a:lnTo>
                <a:lnTo>
                  <a:pt x="688063" y="416459"/>
                </a:lnTo>
                <a:lnTo>
                  <a:pt x="724277" y="398353"/>
                </a:lnTo>
                <a:lnTo>
                  <a:pt x="706170" y="365156"/>
                </a:lnTo>
                <a:lnTo>
                  <a:pt x="691081" y="344032"/>
                </a:lnTo>
                <a:lnTo>
                  <a:pt x="721259" y="328943"/>
                </a:lnTo>
                <a:lnTo>
                  <a:pt x="736349" y="331960"/>
                </a:lnTo>
                <a:lnTo>
                  <a:pt x="748420" y="211248"/>
                </a:lnTo>
                <a:lnTo>
                  <a:pt x="772562" y="184087"/>
                </a:lnTo>
                <a:lnTo>
                  <a:pt x="772562" y="184087"/>
                </a:lnTo>
                <a:lnTo>
                  <a:pt x="724277" y="178052"/>
                </a:lnTo>
                <a:lnTo>
                  <a:pt x="666939" y="93553"/>
                </a:lnTo>
                <a:lnTo>
                  <a:pt x="585457" y="144855"/>
                </a:lnTo>
                <a:lnTo>
                  <a:pt x="522083" y="78463"/>
                </a:lnTo>
                <a:lnTo>
                  <a:pt x="500958" y="21125"/>
                </a:lnTo>
                <a:lnTo>
                  <a:pt x="422495" y="0"/>
                </a:lnTo>
                <a:lnTo>
                  <a:pt x="422495" y="42250"/>
                </a:lnTo>
                <a:lnTo>
                  <a:pt x="401370" y="84499"/>
                </a:lnTo>
                <a:lnTo>
                  <a:pt x="422495" y="114677"/>
                </a:lnTo>
                <a:lnTo>
                  <a:pt x="362139" y="117695"/>
                </a:lnTo>
                <a:lnTo>
                  <a:pt x="325925" y="138820"/>
                </a:lnTo>
                <a:lnTo>
                  <a:pt x="283675" y="75446"/>
                </a:lnTo>
                <a:lnTo>
                  <a:pt x="247461" y="90535"/>
                </a:lnTo>
                <a:lnTo>
                  <a:pt x="217283" y="208230"/>
                </a:lnTo>
                <a:lnTo>
                  <a:pt x="0" y="271604"/>
                </a:lnTo>
                <a:lnTo>
                  <a:pt x="42249" y="310836"/>
                </a:lnTo>
                <a:lnTo>
                  <a:pt x="12071" y="325924"/>
                </a:lnTo>
                <a:lnTo>
                  <a:pt x="30178" y="377228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5" name="Freeform 7174"/>
          <p:cNvSpPr/>
          <p:nvPr/>
        </p:nvSpPr>
        <p:spPr>
          <a:xfrm>
            <a:off x="5637213" y="4354513"/>
            <a:ext cx="566737" cy="749300"/>
          </a:xfrm>
          <a:custGeom>
            <a:avLst/>
            <a:gdLst>
              <a:gd name="connsiteX0" fmla="*/ 27160 w 567351"/>
              <a:gd name="connsiteY0" fmla="*/ 513030 h 748420"/>
              <a:gd name="connsiteX1" fmla="*/ 214265 w 567351"/>
              <a:gd name="connsiteY1" fmla="*/ 485869 h 748420"/>
              <a:gd name="connsiteX2" fmla="*/ 232372 w 567351"/>
              <a:gd name="connsiteY2" fmla="*/ 413441 h 748420"/>
              <a:gd name="connsiteX3" fmla="*/ 277640 w 567351"/>
              <a:gd name="connsiteY3" fmla="*/ 401370 h 748420"/>
              <a:gd name="connsiteX4" fmla="*/ 331960 w 567351"/>
              <a:gd name="connsiteY4" fmla="*/ 510012 h 748420"/>
              <a:gd name="connsiteX5" fmla="*/ 289711 w 567351"/>
              <a:gd name="connsiteY5" fmla="*/ 546226 h 748420"/>
              <a:gd name="connsiteX6" fmla="*/ 289711 w 567351"/>
              <a:gd name="connsiteY6" fmla="*/ 546226 h 748420"/>
              <a:gd name="connsiteX7" fmla="*/ 350067 w 567351"/>
              <a:gd name="connsiteY7" fmla="*/ 546226 h 748420"/>
              <a:gd name="connsiteX8" fmla="*/ 401370 w 567351"/>
              <a:gd name="connsiteY8" fmla="*/ 594511 h 748420"/>
              <a:gd name="connsiteX9" fmla="*/ 377228 w 567351"/>
              <a:gd name="connsiteY9" fmla="*/ 669956 h 748420"/>
              <a:gd name="connsiteX10" fmla="*/ 407406 w 567351"/>
              <a:gd name="connsiteY10" fmla="*/ 727295 h 748420"/>
              <a:gd name="connsiteX11" fmla="*/ 461727 w 567351"/>
              <a:gd name="connsiteY11" fmla="*/ 733331 h 748420"/>
              <a:gd name="connsiteX12" fmla="*/ 506994 w 567351"/>
              <a:gd name="connsiteY12" fmla="*/ 718241 h 748420"/>
              <a:gd name="connsiteX13" fmla="*/ 522083 w 567351"/>
              <a:gd name="connsiteY13" fmla="*/ 748420 h 748420"/>
              <a:gd name="connsiteX14" fmla="*/ 567351 w 567351"/>
              <a:gd name="connsiteY14" fmla="*/ 688063 h 748420"/>
              <a:gd name="connsiteX15" fmla="*/ 528119 w 567351"/>
              <a:gd name="connsiteY15" fmla="*/ 621671 h 748420"/>
              <a:gd name="connsiteX16" fmla="*/ 525101 w 567351"/>
              <a:gd name="connsiteY16" fmla="*/ 588475 h 748420"/>
              <a:gd name="connsiteX17" fmla="*/ 510012 w 567351"/>
              <a:gd name="connsiteY17" fmla="*/ 561315 h 748420"/>
              <a:gd name="connsiteX18" fmla="*/ 555279 w 567351"/>
              <a:gd name="connsiteY18" fmla="*/ 534154 h 748420"/>
              <a:gd name="connsiteX19" fmla="*/ 546226 w 567351"/>
              <a:gd name="connsiteY19" fmla="*/ 467762 h 748420"/>
              <a:gd name="connsiteX20" fmla="*/ 513030 w 567351"/>
              <a:gd name="connsiteY20" fmla="*/ 407406 h 748420"/>
              <a:gd name="connsiteX21" fmla="*/ 464745 w 567351"/>
              <a:gd name="connsiteY21" fmla="*/ 449655 h 748420"/>
              <a:gd name="connsiteX22" fmla="*/ 425513 w 567351"/>
              <a:gd name="connsiteY22" fmla="*/ 413441 h 748420"/>
              <a:gd name="connsiteX23" fmla="*/ 398353 w 567351"/>
              <a:gd name="connsiteY23" fmla="*/ 383263 h 748420"/>
              <a:gd name="connsiteX24" fmla="*/ 386281 w 567351"/>
              <a:gd name="connsiteY24" fmla="*/ 347049 h 748420"/>
              <a:gd name="connsiteX25" fmla="*/ 416459 w 567351"/>
              <a:gd name="connsiteY25" fmla="*/ 344032 h 748420"/>
              <a:gd name="connsiteX26" fmla="*/ 434566 w 567351"/>
              <a:gd name="connsiteY26" fmla="*/ 359121 h 748420"/>
              <a:gd name="connsiteX27" fmla="*/ 416459 w 567351"/>
              <a:gd name="connsiteY27" fmla="*/ 262550 h 748420"/>
              <a:gd name="connsiteX28" fmla="*/ 443620 w 567351"/>
              <a:gd name="connsiteY28" fmla="*/ 223319 h 748420"/>
              <a:gd name="connsiteX29" fmla="*/ 419477 w 567351"/>
              <a:gd name="connsiteY29" fmla="*/ 220301 h 748420"/>
              <a:gd name="connsiteX30" fmla="*/ 440602 w 567351"/>
              <a:gd name="connsiteY30" fmla="*/ 162962 h 748420"/>
              <a:gd name="connsiteX31" fmla="*/ 383263 w 567351"/>
              <a:gd name="connsiteY31" fmla="*/ 144855 h 748420"/>
              <a:gd name="connsiteX32" fmla="*/ 362139 w 567351"/>
              <a:gd name="connsiteY32" fmla="*/ 178051 h 748420"/>
              <a:gd name="connsiteX33" fmla="*/ 322907 w 567351"/>
              <a:gd name="connsiteY33" fmla="*/ 193140 h 748420"/>
              <a:gd name="connsiteX34" fmla="*/ 277640 w 567351"/>
              <a:gd name="connsiteY34" fmla="*/ 181069 h 748420"/>
              <a:gd name="connsiteX35" fmla="*/ 274622 w 567351"/>
              <a:gd name="connsiteY35" fmla="*/ 93552 h 748420"/>
              <a:gd name="connsiteX36" fmla="*/ 295747 w 567351"/>
              <a:gd name="connsiteY36" fmla="*/ 63374 h 748420"/>
              <a:gd name="connsiteX37" fmla="*/ 241426 w 567351"/>
              <a:gd name="connsiteY37" fmla="*/ 0 h 748420"/>
              <a:gd name="connsiteX38" fmla="*/ 214265 w 567351"/>
              <a:gd name="connsiteY38" fmla="*/ 90534 h 748420"/>
              <a:gd name="connsiteX39" fmla="*/ 193141 w 567351"/>
              <a:gd name="connsiteY39" fmla="*/ 48285 h 748420"/>
              <a:gd name="connsiteX40" fmla="*/ 178052 w 567351"/>
              <a:gd name="connsiteY40" fmla="*/ 75445 h 748420"/>
              <a:gd name="connsiteX41" fmla="*/ 156927 w 567351"/>
              <a:gd name="connsiteY41" fmla="*/ 69410 h 748420"/>
              <a:gd name="connsiteX42" fmla="*/ 111659 w 567351"/>
              <a:gd name="connsiteY42" fmla="*/ 190123 h 748420"/>
              <a:gd name="connsiteX43" fmla="*/ 48285 w 567351"/>
              <a:gd name="connsiteY43" fmla="*/ 223319 h 748420"/>
              <a:gd name="connsiteX44" fmla="*/ 51303 w 567351"/>
              <a:gd name="connsiteY44" fmla="*/ 256515 h 748420"/>
              <a:gd name="connsiteX45" fmla="*/ 9054 w 567351"/>
              <a:gd name="connsiteY45" fmla="*/ 325925 h 748420"/>
              <a:gd name="connsiteX46" fmla="*/ 21125 w 567351"/>
              <a:gd name="connsiteY46" fmla="*/ 377228 h 748420"/>
              <a:gd name="connsiteX47" fmla="*/ 0 w 567351"/>
              <a:gd name="connsiteY47" fmla="*/ 464744 h 748420"/>
              <a:gd name="connsiteX48" fmla="*/ 27160 w 567351"/>
              <a:gd name="connsiteY48" fmla="*/ 513030 h 74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67351" h="748420">
                <a:moveTo>
                  <a:pt x="27160" y="513030"/>
                </a:moveTo>
                <a:lnTo>
                  <a:pt x="214265" y="485869"/>
                </a:lnTo>
                <a:lnTo>
                  <a:pt x="232372" y="413441"/>
                </a:lnTo>
                <a:lnTo>
                  <a:pt x="277640" y="401370"/>
                </a:lnTo>
                <a:lnTo>
                  <a:pt x="331960" y="510012"/>
                </a:lnTo>
                <a:lnTo>
                  <a:pt x="289711" y="546226"/>
                </a:lnTo>
                <a:lnTo>
                  <a:pt x="289711" y="546226"/>
                </a:lnTo>
                <a:lnTo>
                  <a:pt x="350067" y="546226"/>
                </a:lnTo>
                <a:lnTo>
                  <a:pt x="401370" y="594511"/>
                </a:lnTo>
                <a:lnTo>
                  <a:pt x="377228" y="669956"/>
                </a:lnTo>
                <a:lnTo>
                  <a:pt x="407406" y="727295"/>
                </a:lnTo>
                <a:lnTo>
                  <a:pt x="461727" y="733331"/>
                </a:lnTo>
                <a:lnTo>
                  <a:pt x="506994" y="718241"/>
                </a:lnTo>
                <a:lnTo>
                  <a:pt x="522083" y="748420"/>
                </a:lnTo>
                <a:lnTo>
                  <a:pt x="567351" y="688063"/>
                </a:lnTo>
                <a:lnTo>
                  <a:pt x="528119" y="621671"/>
                </a:lnTo>
                <a:lnTo>
                  <a:pt x="525101" y="588475"/>
                </a:lnTo>
                <a:lnTo>
                  <a:pt x="510012" y="561315"/>
                </a:lnTo>
                <a:lnTo>
                  <a:pt x="555279" y="534154"/>
                </a:lnTo>
                <a:lnTo>
                  <a:pt x="546226" y="467762"/>
                </a:lnTo>
                <a:lnTo>
                  <a:pt x="513030" y="407406"/>
                </a:lnTo>
                <a:lnTo>
                  <a:pt x="464745" y="449655"/>
                </a:lnTo>
                <a:lnTo>
                  <a:pt x="425513" y="413441"/>
                </a:lnTo>
                <a:lnTo>
                  <a:pt x="398353" y="383263"/>
                </a:lnTo>
                <a:lnTo>
                  <a:pt x="386281" y="347049"/>
                </a:lnTo>
                <a:lnTo>
                  <a:pt x="416459" y="344032"/>
                </a:lnTo>
                <a:lnTo>
                  <a:pt x="434566" y="359121"/>
                </a:lnTo>
                <a:lnTo>
                  <a:pt x="416459" y="262550"/>
                </a:lnTo>
                <a:lnTo>
                  <a:pt x="443620" y="223319"/>
                </a:lnTo>
                <a:lnTo>
                  <a:pt x="419477" y="220301"/>
                </a:lnTo>
                <a:lnTo>
                  <a:pt x="440602" y="162962"/>
                </a:lnTo>
                <a:lnTo>
                  <a:pt x="383263" y="144855"/>
                </a:lnTo>
                <a:lnTo>
                  <a:pt x="362139" y="178051"/>
                </a:lnTo>
                <a:lnTo>
                  <a:pt x="322907" y="193140"/>
                </a:lnTo>
                <a:lnTo>
                  <a:pt x="277640" y="181069"/>
                </a:lnTo>
                <a:lnTo>
                  <a:pt x="274622" y="93552"/>
                </a:lnTo>
                <a:lnTo>
                  <a:pt x="295747" y="63374"/>
                </a:lnTo>
                <a:lnTo>
                  <a:pt x="241426" y="0"/>
                </a:lnTo>
                <a:lnTo>
                  <a:pt x="214265" y="90534"/>
                </a:lnTo>
                <a:lnTo>
                  <a:pt x="193141" y="48285"/>
                </a:lnTo>
                <a:lnTo>
                  <a:pt x="178052" y="75445"/>
                </a:lnTo>
                <a:lnTo>
                  <a:pt x="156927" y="69410"/>
                </a:lnTo>
                <a:lnTo>
                  <a:pt x="111659" y="190123"/>
                </a:lnTo>
                <a:lnTo>
                  <a:pt x="48285" y="223319"/>
                </a:lnTo>
                <a:lnTo>
                  <a:pt x="51303" y="256515"/>
                </a:lnTo>
                <a:lnTo>
                  <a:pt x="9054" y="325925"/>
                </a:lnTo>
                <a:lnTo>
                  <a:pt x="21125" y="377228"/>
                </a:lnTo>
                <a:lnTo>
                  <a:pt x="0" y="464744"/>
                </a:lnTo>
                <a:lnTo>
                  <a:pt x="27160" y="51303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6" name="Freeform 7175"/>
          <p:cNvSpPr/>
          <p:nvPr/>
        </p:nvSpPr>
        <p:spPr>
          <a:xfrm>
            <a:off x="6026150" y="4306888"/>
            <a:ext cx="431800" cy="817562"/>
          </a:xfrm>
          <a:custGeom>
            <a:avLst/>
            <a:gdLst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81481 w 431549"/>
              <a:gd name="connsiteY35" fmla="*/ 150891 h 817829"/>
              <a:gd name="connsiteX36" fmla="*/ 6036 w 431549"/>
              <a:gd name="connsiteY36" fmla="*/ 193140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108051 w 431549"/>
              <a:gd name="connsiteY35" fmla="*/ 139099 h 817829"/>
              <a:gd name="connsiteX36" fmla="*/ 6036 w 431549"/>
              <a:gd name="connsiteY36" fmla="*/ 193140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  <a:gd name="connsiteX0" fmla="*/ 141838 w 431549"/>
              <a:gd name="connsiteY0" fmla="*/ 691081 h 817829"/>
              <a:gd name="connsiteX1" fmla="*/ 208230 w 431549"/>
              <a:gd name="connsiteY1" fmla="*/ 706170 h 817829"/>
              <a:gd name="connsiteX2" fmla="*/ 289711 w 431549"/>
              <a:gd name="connsiteY2" fmla="*/ 679010 h 817829"/>
              <a:gd name="connsiteX3" fmla="*/ 298764 w 431549"/>
              <a:gd name="connsiteY3" fmla="*/ 748419 h 817829"/>
              <a:gd name="connsiteX4" fmla="*/ 322907 w 431549"/>
              <a:gd name="connsiteY4" fmla="*/ 772562 h 817829"/>
              <a:gd name="connsiteX5" fmla="*/ 353085 w 431549"/>
              <a:gd name="connsiteY5" fmla="*/ 766526 h 817829"/>
              <a:gd name="connsiteX6" fmla="*/ 389299 w 431549"/>
              <a:gd name="connsiteY6" fmla="*/ 817829 h 817829"/>
              <a:gd name="connsiteX7" fmla="*/ 413442 w 431549"/>
              <a:gd name="connsiteY7" fmla="*/ 781616 h 817829"/>
              <a:gd name="connsiteX8" fmla="*/ 431549 w 431549"/>
              <a:gd name="connsiteY8" fmla="*/ 727295 h 817829"/>
              <a:gd name="connsiteX9" fmla="*/ 410424 w 431549"/>
              <a:gd name="connsiteY9" fmla="*/ 639778 h 817829"/>
              <a:gd name="connsiteX10" fmla="*/ 416460 w 431549"/>
              <a:gd name="connsiteY10" fmla="*/ 567350 h 817829"/>
              <a:gd name="connsiteX11" fmla="*/ 383263 w 431549"/>
              <a:gd name="connsiteY11" fmla="*/ 558297 h 817829"/>
              <a:gd name="connsiteX12" fmla="*/ 383263 w 431549"/>
              <a:gd name="connsiteY12" fmla="*/ 519065 h 817829"/>
              <a:gd name="connsiteX13" fmla="*/ 398353 w 431549"/>
              <a:gd name="connsiteY13" fmla="*/ 491905 h 817829"/>
              <a:gd name="connsiteX14" fmla="*/ 362139 w 431549"/>
              <a:gd name="connsiteY14" fmla="*/ 491905 h 817829"/>
              <a:gd name="connsiteX15" fmla="*/ 298764 w 431549"/>
              <a:gd name="connsiteY15" fmla="*/ 470780 h 817829"/>
              <a:gd name="connsiteX16" fmla="*/ 292729 w 431549"/>
              <a:gd name="connsiteY16" fmla="*/ 428530 h 817829"/>
              <a:gd name="connsiteX17" fmla="*/ 259533 w 431549"/>
              <a:gd name="connsiteY17" fmla="*/ 398352 h 817829"/>
              <a:gd name="connsiteX18" fmla="*/ 289711 w 431549"/>
              <a:gd name="connsiteY18" fmla="*/ 371192 h 817829"/>
              <a:gd name="connsiteX19" fmla="*/ 298764 w 431549"/>
              <a:gd name="connsiteY19" fmla="*/ 410423 h 817829"/>
              <a:gd name="connsiteX20" fmla="*/ 350067 w 431549"/>
              <a:gd name="connsiteY20" fmla="*/ 410423 h 817829"/>
              <a:gd name="connsiteX21" fmla="*/ 374210 w 431549"/>
              <a:gd name="connsiteY21" fmla="*/ 416459 h 817829"/>
              <a:gd name="connsiteX22" fmla="*/ 383263 w 431549"/>
              <a:gd name="connsiteY22" fmla="*/ 395334 h 817829"/>
              <a:gd name="connsiteX23" fmla="*/ 350067 w 431549"/>
              <a:gd name="connsiteY23" fmla="*/ 344031 h 817829"/>
              <a:gd name="connsiteX24" fmla="*/ 280658 w 431549"/>
              <a:gd name="connsiteY24" fmla="*/ 316871 h 817829"/>
              <a:gd name="connsiteX25" fmla="*/ 313854 w 431549"/>
              <a:gd name="connsiteY25" fmla="*/ 256515 h 817829"/>
              <a:gd name="connsiteX26" fmla="*/ 310836 w 431549"/>
              <a:gd name="connsiteY26" fmla="*/ 220301 h 817829"/>
              <a:gd name="connsiteX27" fmla="*/ 316871 w 431549"/>
              <a:gd name="connsiteY27" fmla="*/ 175033 h 817829"/>
              <a:gd name="connsiteX28" fmla="*/ 295747 w 431549"/>
              <a:gd name="connsiteY28" fmla="*/ 168998 h 817829"/>
              <a:gd name="connsiteX29" fmla="*/ 356103 w 431549"/>
              <a:gd name="connsiteY29" fmla="*/ 93552 h 817829"/>
              <a:gd name="connsiteX30" fmla="*/ 313854 w 431549"/>
              <a:gd name="connsiteY30" fmla="*/ 39231 h 817829"/>
              <a:gd name="connsiteX31" fmla="*/ 313854 w 431549"/>
              <a:gd name="connsiteY31" fmla="*/ 0 h 817829"/>
              <a:gd name="connsiteX32" fmla="*/ 168998 w 431549"/>
              <a:gd name="connsiteY32" fmla="*/ 84499 h 817829"/>
              <a:gd name="connsiteX33" fmla="*/ 178052 w 431549"/>
              <a:gd name="connsiteY33" fmla="*/ 138819 h 817829"/>
              <a:gd name="connsiteX34" fmla="*/ 138820 w 431549"/>
              <a:gd name="connsiteY34" fmla="*/ 190122 h 817829"/>
              <a:gd name="connsiteX35" fmla="*/ 108051 w 431549"/>
              <a:gd name="connsiteY35" fmla="*/ 139099 h 817829"/>
              <a:gd name="connsiteX36" fmla="*/ 117 w 431549"/>
              <a:gd name="connsiteY36" fmla="*/ 184323 h 817829"/>
              <a:gd name="connsiteX37" fmla="*/ 36214 w 431549"/>
              <a:gd name="connsiteY37" fmla="*/ 217283 h 817829"/>
              <a:gd name="connsiteX38" fmla="*/ 18107 w 431549"/>
              <a:gd name="connsiteY38" fmla="*/ 262550 h 817829"/>
              <a:gd name="connsiteX39" fmla="*/ 51303 w 431549"/>
              <a:gd name="connsiteY39" fmla="*/ 280657 h 817829"/>
              <a:gd name="connsiteX40" fmla="*/ 21125 w 431549"/>
              <a:gd name="connsiteY40" fmla="*/ 310835 h 817829"/>
              <a:gd name="connsiteX41" fmla="*/ 42250 w 431549"/>
              <a:gd name="connsiteY41" fmla="*/ 404388 h 817829"/>
              <a:gd name="connsiteX42" fmla="*/ 0 w 431549"/>
              <a:gd name="connsiteY42" fmla="*/ 395334 h 817829"/>
              <a:gd name="connsiteX43" fmla="*/ 0 w 431549"/>
              <a:gd name="connsiteY43" fmla="*/ 431548 h 817829"/>
              <a:gd name="connsiteX44" fmla="*/ 72428 w 431549"/>
              <a:gd name="connsiteY44" fmla="*/ 485869 h 817829"/>
              <a:gd name="connsiteX45" fmla="*/ 129766 w 431549"/>
              <a:gd name="connsiteY45" fmla="*/ 464744 h 817829"/>
              <a:gd name="connsiteX46" fmla="*/ 156927 w 431549"/>
              <a:gd name="connsiteY46" fmla="*/ 506994 h 817829"/>
              <a:gd name="connsiteX47" fmla="*/ 168998 w 431549"/>
              <a:gd name="connsiteY47" fmla="*/ 585457 h 817829"/>
              <a:gd name="connsiteX48" fmla="*/ 117695 w 431549"/>
              <a:gd name="connsiteY48" fmla="*/ 612618 h 817829"/>
              <a:gd name="connsiteX49" fmla="*/ 126749 w 431549"/>
              <a:gd name="connsiteY49" fmla="*/ 636760 h 817829"/>
              <a:gd name="connsiteX50" fmla="*/ 141838 w 431549"/>
              <a:gd name="connsiteY50" fmla="*/ 691081 h 81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31549" h="817829">
                <a:moveTo>
                  <a:pt x="141838" y="691081"/>
                </a:moveTo>
                <a:lnTo>
                  <a:pt x="208230" y="706170"/>
                </a:lnTo>
                <a:lnTo>
                  <a:pt x="289711" y="679010"/>
                </a:lnTo>
                <a:lnTo>
                  <a:pt x="298764" y="748419"/>
                </a:lnTo>
                <a:lnTo>
                  <a:pt x="322907" y="772562"/>
                </a:lnTo>
                <a:lnTo>
                  <a:pt x="353085" y="766526"/>
                </a:lnTo>
                <a:lnTo>
                  <a:pt x="389299" y="817829"/>
                </a:lnTo>
                <a:lnTo>
                  <a:pt x="413442" y="781616"/>
                </a:lnTo>
                <a:lnTo>
                  <a:pt x="431549" y="727295"/>
                </a:lnTo>
                <a:lnTo>
                  <a:pt x="410424" y="639778"/>
                </a:lnTo>
                <a:lnTo>
                  <a:pt x="416460" y="567350"/>
                </a:lnTo>
                <a:lnTo>
                  <a:pt x="383263" y="558297"/>
                </a:lnTo>
                <a:lnTo>
                  <a:pt x="383263" y="519065"/>
                </a:lnTo>
                <a:lnTo>
                  <a:pt x="398353" y="491905"/>
                </a:lnTo>
                <a:lnTo>
                  <a:pt x="362139" y="491905"/>
                </a:lnTo>
                <a:lnTo>
                  <a:pt x="298764" y="470780"/>
                </a:lnTo>
                <a:lnTo>
                  <a:pt x="292729" y="428530"/>
                </a:lnTo>
                <a:lnTo>
                  <a:pt x="259533" y="398352"/>
                </a:lnTo>
                <a:lnTo>
                  <a:pt x="289711" y="371192"/>
                </a:lnTo>
                <a:lnTo>
                  <a:pt x="298764" y="410423"/>
                </a:lnTo>
                <a:lnTo>
                  <a:pt x="350067" y="410423"/>
                </a:lnTo>
                <a:lnTo>
                  <a:pt x="374210" y="416459"/>
                </a:lnTo>
                <a:lnTo>
                  <a:pt x="383263" y="395334"/>
                </a:lnTo>
                <a:lnTo>
                  <a:pt x="350067" y="344031"/>
                </a:lnTo>
                <a:lnTo>
                  <a:pt x="280658" y="316871"/>
                </a:lnTo>
                <a:lnTo>
                  <a:pt x="313854" y="256515"/>
                </a:lnTo>
                <a:lnTo>
                  <a:pt x="310836" y="220301"/>
                </a:lnTo>
                <a:lnTo>
                  <a:pt x="316871" y="175033"/>
                </a:lnTo>
                <a:lnTo>
                  <a:pt x="295747" y="168998"/>
                </a:lnTo>
                <a:lnTo>
                  <a:pt x="356103" y="93552"/>
                </a:lnTo>
                <a:lnTo>
                  <a:pt x="313854" y="39231"/>
                </a:lnTo>
                <a:lnTo>
                  <a:pt x="313854" y="0"/>
                </a:lnTo>
                <a:lnTo>
                  <a:pt x="168998" y="84499"/>
                </a:lnTo>
                <a:lnTo>
                  <a:pt x="178052" y="138819"/>
                </a:lnTo>
                <a:lnTo>
                  <a:pt x="138820" y="190122"/>
                </a:lnTo>
                <a:lnTo>
                  <a:pt x="108051" y="139099"/>
                </a:lnTo>
                <a:lnTo>
                  <a:pt x="117" y="184323"/>
                </a:lnTo>
                <a:lnTo>
                  <a:pt x="36214" y="217283"/>
                </a:lnTo>
                <a:lnTo>
                  <a:pt x="18107" y="262550"/>
                </a:lnTo>
                <a:lnTo>
                  <a:pt x="51303" y="280657"/>
                </a:lnTo>
                <a:lnTo>
                  <a:pt x="21125" y="310835"/>
                </a:lnTo>
                <a:lnTo>
                  <a:pt x="42250" y="404388"/>
                </a:lnTo>
                <a:lnTo>
                  <a:pt x="0" y="395334"/>
                </a:lnTo>
                <a:lnTo>
                  <a:pt x="0" y="431548"/>
                </a:lnTo>
                <a:lnTo>
                  <a:pt x="72428" y="485869"/>
                </a:lnTo>
                <a:lnTo>
                  <a:pt x="129766" y="464744"/>
                </a:lnTo>
                <a:lnTo>
                  <a:pt x="156927" y="506994"/>
                </a:lnTo>
                <a:lnTo>
                  <a:pt x="168998" y="585457"/>
                </a:lnTo>
                <a:lnTo>
                  <a:pt x="117695" y="612618"/>
                </a:lnTo>
                <a:cubicBezTo>
                  <a:pt x="120713" y="620665"/>
                  <a:pt x="123858" y="628666"/>
                  <a:pt x="126749" y="636760"/>
                </a:cubicBezTo>
                <a:cubicBezTo>
                  <a:pt x="133102" y="654549"/>
                  <a:pt x="132784" y="648706"/>
                  <a:pt x="141838" y="691081"/>
                </a:cubicBez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8" name="Freeform 7177"/>
          <p:cNvSpPr/>
          <p:nvPr/>
        </p:nvSpPr>
        <p:spPr>
          <a:xfrm>
            <a:off x="6313488" y="4186238"/>
            <a:ext cx="365125" cy="530225"/>
          </a:xfrm>
          <a:custGeom>
            <a:avLst/>
            <a:gdLst>
              <a:gd name="connsiteX0" fmla="*/ 105624 w 365157"/>
              <a:gd name="connsiteY0" fmla="*/ 531136 h 531136"/>
              <a:gd name="connsiteX1" fmla="*/ 153909 w 365157"/>
              <a:gd name="connsiteY1" fmla="*/ 500958 h 531136"/>
              <a:gd name="connsiteX2" fmla="*/ 220301 w 365157"/>
              <a:gd name="connsiteY2" fmla="*/ 525101 h 531136"/>
              <a:gd name="connsiteX3" fmla="*/ 262551 w 365157"/>
              <a:gd name="connsiteY3" fmla="*/ 491905 h 531136"/>
              <a:gd name="connsiteX4" fmla="*/ 202194 w 365157"/>
              <a:gd name="connsiteY4" fmla="*/ 407406 h 531136"/>
              <a:gd name="connsiteX5" fmla="*/ 208230 w 365157"/>
              <a:gd name="connsiteY5" fmla="*/ 359121 h 531136"/>
              <a:gd name="connsiteX6" fmla="*/ 223319 w 365157"/>
              <a:gd name="connsiteY6" fmla="*/ 392317 h 531136"/>
              <a:gd name="connsiteX7" fmla="*/ 247462 w 365157"/>
              <a:gd name="connsiteY7" fmla="*/ 353085 h 531136"/>
              <a:gd name="connsiteX8" fmla="*/ 286693 w 365157"/>
              <a:gd name="connsiteY8" fmla="*/ 325925 h 531136"/>
              <a:gd name="connsiteX9" fmla="*/ 298765 w 365157"/>
              <a:gd name="connsiteY9" fmla="*/ 356103 h 531136"/>
              <a:gd name="connsiteX10" fmla="*/ 316871 w 365157"/>
              <a:gd name="connsiteY10" fmla="*/ 316871 h 531136"/>
              <a:gd name="connsiteX11" fmla="*/ 322907 w 365157"/>
              <a:gd name="connsiteY11" fmla="*/ 277639 h 531136"/>
              <a:gd name="connsiteX12" fmla="*/ 359121 w 365157"/>
              <a:gd name="connsiteY12" fmla="*/ 259532 h 531136"/>
              <a:gd name="connsiteX13" fmla="*/ 365157 w 365157"/>
              <a:gd name="connsiteY13" fmla="*/ 178051 h 531136"/>
              <a:gd name="connsiteX14" fmla="*/ 304800 w 365157"/>
              <a:gd name="connsiteY14" fmla="*/ 150891 h 531136"/>
              <a:gd name="connsiteX15" fmla="*/ 283675 w 365157"/>
              <a:gd name="connsiteY15" fmla="*/ 69410 h 531136"/>
              <a:gd name="connsiteX16" fmla="*/ 202194 w 365157"/>
              <a:gd name="connsiteY16" fmla="*/ 84499 h 531136"/>
              <a:gd name="connsiteX17" fmla="*/ 211248 w 365157"/>
              <a:gd name="connsiteY17" fmla="*/ 30178 h 531136"/>
              <a:gd name="connsiteX18" fmla="*/ 117695 w 365157"/>
              <a:gd name="connsiteY18" fmla="*/ 0 h 531136"/>
              <a:gd name="connsiteX19" fmla="*/ 84499 w 365157"/>
              <a:gd name="connsiteY19" fmla="*/ 66392 h 531136"/>
              <a:gd name="connsiteX20" fmla="*/ 66392 w 365157"/>
              <a:gd name="connsiteY20" fmla="*/ 42249 h 531136"/>
              <a:gd name="connsiteX21" fmla="*/ 33196 w 365157"/>
              <a:gd name="connsiteY21" fmla="*/ 54321 h 531136"/>
              <a:gd name="connsiteX22" fmla="*/ 24143 w 365157"/>
              <a:gd name="connsiteY22" fmla="*/ 144855 h 531136"/>
              <a:gd name="connsiteX23" fmla="*/ 60357 w 365157"/>
              <a:gd name="connsiteY23" fmla="*/ 205212 h 531136"/>
              <a:gd name="connsiteX24" fmla="*/ 60357 w 365157"/>
              <a:gd name="connsiteY24" fmla="*/ 217283 h 531136"/>
              <a:gd name="connsiteX25" fmla="*/ 12071 w 365157"/>
              <a:gd name="connsiteY25" fmla="*/ 289711 h 531136"/>
              <a:gd name="connsiteX26" fmla="*/ 30178 w 365157"/>
              <a:gd name="connsiteY26" fmla="*/ 304800 h 531136"/>
              <a:gd name="connsiteX27" fmla="*/ 27161 w 365157"/>
              <a:gd name="connsiteY27" fmla="*/ 380245 h 531136"/>
              <a:gd name="connsiteX28" fmla="*/ 0 w 365157"/>
              <a:gd name="connsiteY28" fmla="*/ 425513 h 531136"/>
              <a:gd name="connsiteX29" fmla="*/ 72428 w 365157"/>
              <a:gd name="connsiteY29" fmla="*/ 470780 h 531136"/>
              <a:gd name="connsiteX30" fmla="*/ 105624 w 365157"/>
              <a:gd name="connsiteY30" fmla="*/ 531136 h 53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65157" h="531136">
                <a:moveTo>
                  <a:pt x="105624" y="531136"/>
                </a:moveTo>
                <a:lnTo>
                  <a:pt x="153909" y="500958"/>
                </a:lnTo>
                <a:lnTo>
                  <a:pt x="220301" y="525101"/>
                </a:lnTo>
                <a:lnTo>
                  <a:pt x="262551" y="491905"/>
                </a:lnTo>
                <a:lnTo>
                  <a:pt x="202194" y="407406"/>
                </a:lnTo>
                <a:lnTo>
                  <a:pt x="208230" y="359121"/>
                </a:lnTo>
                <a:lnTo>
                  <a:pt x="223319" y="392317"/>
                </a:lnTo>
                <a:lnTo>
                  <a:pt x="247462" y="353085"/>
                </a:lnTo>
                <a:lnTo>
                  <a:pt x="286693" y="325925"/>
                </a:lnTo>
                <a:lnTo>
                  <a:pt x="298765" y="356103"/>
                </a:lnTo>
                <a:lnTo>
                  <a:pt x="316871" y="316871"/>
                </a:lnTo>
                <a:lnTo>
                  <a:pt x="322907" y="277639"/>
                </a:lnTo>
                <a:lnTo>
                  <a:pt x="359121" y="259532"/>
                </a:lnTo>
                <a:lnTo>
                  <a:pt x="365157" y="178051"/>
                </a:lnTo>
                <a:lnTo>
                  <a:pt x="304800" y="150891"/>
                </a:lnTo>
                <a:lnTo>
                  <a:pt x="283675" y="69410"/>
                </a:lnTo>
                <a:lnTo>
                  <a:pt x="202194" y="84499"/>
                </a:lnTo>
                <a:lnTo>
                  <a:pt x="211248" y="30178"/>
                </a:lnTo>
                <a:lnTo>
                  <a:pt x="117695" y="0"/>
                </a:lnTo>
                <a:lnTo>
                  <a:pt x="84499" y="66392"/>
                </a:lnTo>
                <a:lnTo>
                  <a:pt x="66392" y="42249"/>
                </a:lnTo>
                <a:lnTo>
                  <a:pt x="33196" y="54321"/>
                </a:lnTo>
                <a:lnTo>
                  <a:pt x="24143" y="144855"/>
                </a:lnTo>
                <a:lnTo>
                  <a:pt x="60357" y="205212"/>
                </a:lnTo>
                <a:lnTo>
                  <a:pt x="60357" y="217283"/>
                </a:lnTo>
                <a:lnTo>
                  <a:pt x="12071" y="289711"/>
                </a:lnTo>
                <a:lnTo>
                  <a:pt x="30178" y="304800"/>
                </a:lnTo>
                <a:lnTo>
                  <a:pt x="27161" y="380245"/>
                </a:lnTo>
                <a:lnTo>
                  <a:pt x="0" y="425513"/>
                </a:lnTo>
                <a:lnTo>
                  <a:pt x="72428" y="470780"/>
                </a:lnTo>
                <a:lnTo>
                  <a:pt x="105624" y="531136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79" name="Freeform 7178"/>
          <p:cNvSpPr/>
          <p:nvPr/>
        </p:nvSpPr>
        <p:spPr>
          <a:xfrm>
            <a:off x="6289675" y="4427538"/>
            <a:ext cx="627063" cy="509587"/>
          </a:xfrm>
          <a:custGeom>
            <a:avLst/>
            <a:gdLst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494922 w 627707"/>
              <a:gd name="connsiteY5" fmla="*/ 377227 h 510011"/>
              <a:gd name="connsiteX6" fmla="*/ 513029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13029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21916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2015 w 627707"/>
              <a:gd name="connsiteY27" fmla="*/ 271604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21916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41425 w 627707"/>
              <a:gd name="connsiteY26" fmla="*/ 292728 h 510011"/>
              <a:gd name="connsiteX27" fmla="*/ 174978 w 627707"/>
              <a:gd name="connsiteY27" fmla="*/ 259757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  <a:gd name="connsiteX0" fmla="*/ 168998 w 627707"/>
              <a:gd name="connsiteY0" fmla="*/ 485869 h 510011"/>
              <a:gd name="connsiteX1" fmla="*/ 229354 w 627707"/>
              <a:gd name="connsiteY1" fmla="*/ 510011 h 510011"/>
              <a:gd name="connsiteX2" fmla="*/ 313853 w 627707"/>
              <a:gd name="connsiteY2" fmla="*/ 473798 h 510011"/>
              <a:gd name="connsiteX3" fmla="*/ 407406 w 627707"/>
              <a:gd name="connsiteY3" fmla="*/ 425512 h 510011"/>
              <a:gd name="connsiteX4" fmla="*/ 488887 w 627707"/>
              <a:gd name="connsiteY4" fmla="*/ 440602 h 510011"/>
              <a:gd name="connsiteX5" fmla="*/ 509733 w 627707"/>
              <a:gd name="connsiteY5" fmla="*/ 377227 h 510011"/>
              <a:gd name="connsiteX6" fmla="*/ 521916 w 627707"/>
              <a:gd name="connsiteY6" fmla="*/ 328942 h 510011"/>
              <a:gd name="connsiteX7" fmla="*/ 606582 w 627707"/>
              <a:gd name="connsiteY7" fmla="*/ 295746 h 510011"/>
              <a:gd name="connsiteX8" fmla="*/ 612617 w 627707"/>
              <a:gd name="connsiteY8" fmla="*/ 277639 h 510011"/>
              <a:gd name="connsiteX9" fmla="*/ 618653 w 627707"/>
              <a:gd name="connsiteY9" fmla="*/ 244443 h 510011"/>
              <a:gd name="connsiteX10" fmla="*/ 627707 w 627707"/>
              <a:gd name="connsiteY10" fmla="*/ 220301 h 510011"/>
              <a:gd name="connsiteX11" fmla="*/ 606582 w 627707"/>
              <a:gd name="connsiteY11" fmla="*/ 205211 h 510011"/>
              <a:gd name="connsiteX12" fmla="*/ 573386 w 627707"/>
              <a:gd name="connsiteY12" fmla="*/ 208229 h 510011"/>
              <a:gd name="connsiteX13" fmla="*/ 573386 w 627707"/>
              <a:gd name="connsiteY13" fmla="*/ 141837 h 510011"/>
              <a:gd name="connsiteX14" fmla="*/ 546225 w 627707"/>
              <a:gd name="connsiteY14" fmla="*/ 66392 h 510011"/>
              <a:gd name="connsiteX15" fmla="*/ 479833 w 627707"/>
              <a:gd name="connsiteY15" fmla="*/ 0 h 510011"/>
              <a:gd name="connsiteX16" fmla="*/ 416459 w 627707"/>
              <a:gd name="connsiteY16" fmla="*/ 60356 h 510011"/>
              <a:gd name="connsiteX17" fmla="*/ 386281 w 627707"/>
              <a:gd name="connsiteY17" fmla="*/ 39231 h 510011"/>
              <a:gd name="connsiteX18" fmla="*/ 386281 w 627707"/>
              <a:gd name="connsiteY18" fmla="*/ 18106 h 510011"/>
              <a:gd name="connsiteX19" fmla="*/ 359120 w 627707"/>
              <a:gd name="connsiteY19" fmla="*/ 27160 h 510011"/>
              <a:gd name="connsiteX20" fmla="*/ 328942 w 627707"/>
              <a:gd name="connsiteY20" fmla="*/ 120712 h 510011"/>
              <a:gd name="connsiteX21" fmla="*/ 307817 w 627707"/>
              <a:gd name="connsiteY21" fmla="*/ 87516 h 510011"/>
              <a:gd name="connsiteX22" fmla="*/ 253497 w 627707"/>
              <a:gd name="connsiteY22" fmla="*/ 147873 h 510011"/>
              <a:gd name="connsiteX23" fmla="*/ 232372 w 627707"/>
              <a:gd name="connsiteY23" fmla="*/ 126748 h 510011"/>
              <a:gd name="connsiteX24" fmla="*/ 232372 w 627707"/>
              <a:gd name="connsiteY24" fmla="*/ 165980 h 510011"/>
              <a:gd name="connsiteX25" fmla="*/ 280657 w 627707"/>
              <a:gd name="connsiteY25" fmla="*/ 247461 h 510011"/>
              <a:gd name="connsiteX26" fmla="*/ 238463 w 627707"/>
              <a:gd name="connsiteY26" fmla="*/ 283843 h 510011"/>
              <a:gd name="connsiteX27" fmla="*/ 174978 w 627707"/>
              <a:gd name="connsiteY27" fmla="*/ 259757 h 510011"/>
              <a:gd name="connsiteX28" fmla="*/ 111659 w 627707"/>
              <a:gd name="connsiteY28" fmla="*/ 301782 h 510011"/>
              <a:gd name="connsiteX29" fmla="*/ 39231 w 627707"/>
              <a:gd name="connsiteY29" fmla="*/ 289710 h 510011"/>
              <a:gd name="connsiteX30" fmla="*/ 21124 w 627707"/>
              <a:gd name="connsiteY30" fmla="*/ 253497 h 510011"/>
              <a:gd name="connsiteX31" fmla="*/ 0 w 627707"/>
              <a:gd name="connsiteY31" fmla="*/ 271604 h 510011"/>
              <a:gd name="connsiteX32" fmla="*/ 33196 w 627707"/>
              <a:gd name="connsiteY32" fmla="*/ 322906 h 510011"/>
              <a:gd name="connsiteX33" fmla="*/ 48285 w 627707"/>
              <a:gd name="connsiteY33" fmla="*/ 359120 h 510011"/>
              <a:gd name="connsiteX34" fmla="*/ 90534 w 627707"/>
              <a:gd name="connsiteY34" fmla="*/ 380245 h 510011"/>
              <a:gd name="connsiteX35" fmla="*/ 126748 w 627707"/>
              <a:gd name="connsiteY35" fmla="*/ 377227 h 510011"/>
              <a:gd name="connsiteX36" fmla="*/ 120712 w 627707"/>
              <a:gd name="connsiteY36" fmla="*/ 413441 h 510011"/>
              <a:gd name="connsiteX37" fmla="*/ 120712 w 627707"/>
              <a:gd name="connsiteY37" fmla="*/ 452673 h 510011"/>
              <a:gd name="connsiteX38" fmla="*/ 168998 w 627707"/>
              <a:gd name="connsiteY38" fmla="*/ 485869 h 51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27707" h="510011">
                <a:moveTo>
                  <a:pt x="168998" y="485869"/>
                </a:moveTo>
                <a:lnTo>
                  <a:pt x="229354" y="510011"/>
                </a:lnTo>
                <a:lnTo>
                  <a:pt x="313853" y="473798"/>
                </a:lnTo>
                <a:lnTo>
                  <a:pt x="407406" y="425512"/>
                </a:lnTo>
                <a:lnTo>
                  <a:pt x="488887" y="440602"/>
                </a:lnTo>
                <a:lnTo>
                  <a:pt x="509733" y="377227"/>
                </a:lnTo>
                <a:lnTo>
                  <a:pt x="521916" y="328942"/>
                </a:lnTo>
                <a:lnTo>
                  <a:pt x="606582" y="295746"/>
                </a:lnTo>
                <a:lnTo>
                  <a:pt x="612617" y="277639"/>
                </a:lnTo>
                <a:lnTo>
                  <a:pt x="618653" y="244443"/>
                </a:lnTo>
                <a:lnTo>
                  <a:pt x="627707" y="220301"/>
                </a:lnTo>
                <a:lnTo>
                  <a:pt x="606582" y="205211"/>
                </a:lnTo>
                <a:lnTo>
                  <a:pt x="573386" y="208229"/>
                </a:lnTo>
                <a:lnTo>
                  <a:pt x="573386" y="141837"/>
                </a:lnTo>
                <a:lnTo>
                  <a:pt x="546225" y="66392"/>
                </a:lnTo>
                <a:lnTo>
                  <a:pt x="479833" y="0"/>
                </a:lnTo>
                <a:lnTo>
                  <a:pt x="416459" y="60356"/>
                </a:lnTo>
                <a:lnTo>
                  <a:pt x="386281" y="39231"/>
                </a:lnTo>
                <a:lnTo>
                  <a:pt x="386281" y="18106"/>
                </a:lnTo>
                <a:lnTo>
                  <a:pt x="359120" y="27160"/>
                </a:lnTo>
                <a:lnTo>
                  <a:pt x="328942" y="120712"/>
                </a:lnTo>
                <a:lnTo>
                  <a:pt x="307817" y="87516"/>
                </a:lnTo>
                <a:lnTo>
                  <a:pt x="253497" y="147873"/>
                </a:lnTo>
                <a:lnTo>
                  <a:pt x="232372" y="126748"/>
                </a:lnTo>
                <a:lnTo>
                  <a:pt x="232372" y="165980"/>
                </a:lnTo>
                <a:lnTo>
                  <a:pt x="280657" y="247461"/>
                </a:lnTo>
                <a:lnTo>
                  <a:pt x="238463" y="283843"/>
                </a:lnTo>
                <a:lnTo>
                  <a:pt x="174978" y="259757"/>
                </a:lnTo>
                <a:lnTo>
                  <a:pt x="111659" y="301782"/>
                </a:lnTo>
                <a:lnTo>
                  <a:pt x="39231" y="289710"/>
                </a:lnTo>
                <a:lnTo>
                  <a:pt x="21124" y="253497"/>
                </a:lnTo>
                <a:lnTo>
                  <a:pt x="0" y="271604"/>
                </a:lnTo>
                <a:lnTo>
                  <a:pt x="33196" y="322906"/>
                </a:lnTo>
                <a:lnTo>
                  <a:pt x="48285" y="359120"/>
                </a:lnTo>
                <a:lnTo>
                  <a:pt x="90534" y="380245"/>
                </a:lnTo>
                <a:lnTo>
                  <a:pt x="126748" y="377227"/>
                </a:lnTo>
                <a:lnTo>
                  <a:pt x="120712" y="413441"/>
                </a:lnTo>
                <a:lnTo>
                  <a:pt x="120712" y="452673"/>
                </a:lnTo>
                <a:lnTo>
                  <a:pt x="168998" y="485869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0" name="Freeform 7179"/>
          <p:cNvSpPr/>
          <p:nvPr/>
        </p:nvSpPr>
        <p:spPr>
          <a:xfrm>
            <a:off x="6778625" y="4411663"/>
            <a:ext cx="862013" cy="676275"/>
          </a:xfrm>
          <a:custGeom>
            <a:avLst/>
            <a:gdLst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54043 w 863097"/>
              <a:gd name="connsiteY36" fmla="*/ 78464 h 675993"/>
              <a:gd name="connsiteX37" fmla="*/ 751437 w 863097"/>
              <a:gd name="connsiteY37" fmla="*/ 33196 h 675993"/>
              <a:gd name="connsiteX38" fmla="*/ 838954 w 863097"/>
              <a:gd name="connsiteY38" fmla="*/ 117695 h 675993"/>
              <a:gd name="connsiteX39" fmla="*/ 760491 w 863097"/>
              <a:gd name="connsiteY39" fmla="*/ 117695 h 675993"/>
              <a:gd name="connsiteX40" fmla="*/ 712206 w 863097"/>
              <a:gd name="connsiteY40" fmla="*/ 141838 h 675993"/>
              <a:gd name="connsiteX41" fmla="*/ 627707 w 863097"/>
              <a:gd name="connsiteY41" fmla="*/ 117695 h 675993"/>
              <a:gd name="connsiteX42" fmla="*/ 528119 w 863097"/>
              <a:gd name="connsiteY42" fmla="*/ 132785 h 675993"/>
              <a:gd name="connsiteX43" fmla="*/ 494922 w 863097"/>
              <a:gd name="connsiteY43" fmla="*/ 75446 h 675993"/>
              <a:gd name="connsiteX44" fmla="*/ 470780 w 863097"/>
              <a:gd name="connsiteY44" fmla="*/ 75446 h 675993"/>
              <a:gd name="connsiteX45" fmla="*/ 440602 w 863097"/>
              <a:gd name="connsiteY45" fmla="*/ 3018 h 675993"/>
              <a:gd name="connsiteX46" fmla="*/ 347049 w 863097"/>
              <a:gd name="connsiteY46" fmla="*/ 33196 h 675993"/>
              <a:gd name="connsiteX47" fmla="*/ 301782 w 863097"/>
              <a:gd name="connsiteY47" fmla="*/ 18107 h 675993"/>
              <a:gd name="connsiteX48" fmla="*/ 256515 w 863097"/>
              <a:gd name="connsiteY48" fmla="*/ 21125 h 675993"/>
              <a:gd name="connsiteX49" fmla="*/ 238408 w 863097"/>
              <a:gd name="connsiteY49" fmla="*/ 63375 h 675993"/>
              <a:gd name="connsiteX50" fmla="*/ 172016 w 863097"/>
              <a:gd name="connsiteY50" fmla="*/ 0 h 675993"/>
              <a:gd name="connsiteX51" fmla="*/ 150891 w 863097"/>
              <a:gd name="connsiteY51" fmla="*/ 21125 h 675993"/>
              <a:gd name="connsiteX52" fmla="*/ 132784 w 863097"/>
              <a:gd name="connsiteY52" fmla="*/ 3018 h 675993"/>
              <a:gd name="connsiteX53" fmla="*/ 87517 w 863097"/>
              <a:gd name="connsiteY53" fmla="*/ 36214 h 675993"/>
              <a:gd name="connsiteX54" fmla="*/ 66392 w 863097"/>
              <a:gd name="connsiteY54" fmla="*/ 27161 h 675993"/>
              <a:gd name="connsiteX55" fmla="*/ 54321 w 863097"/>
              <a:gd name="connsiteY55" fmla="*/ 69410 h 675993"/>
              <a:gd name="connsiteX56" fmla="*/ 93552 w 863097"/>
              <a:gd name="connsiteY56" fmla="*/ 232373 h 675993"/>
              <a:gd name="connsiteX57" fmla="*/ 120713 w 863097"/>
              <a:gd name="connsiteY57" fmla="*/ 232373 h 675993"/>
              <a:gd name="connsiteX58" fmla="*/ 138820 w 863097"/>
              <a:gd name="connsiteY58" fmla="*/ 232373 h 675993"/>
              <a:gd name="connsiteX59" fmla="*/ 111659 w 863097"/>
              <a:gd name="connsiteY59" fmla="*/ 310836 h 675993"/>
              <a:gd name="connsiteX60" fmla="*/ 36214 w 863097"/>
              <a:gd name="connsiteY60" fmla="*/ 334979 h 675993"/>
              <a:gd name="connsiteX61" fmla="*/ 0 w 863097"/>
              <a:gd name="connsiteY61" fmla="*/ 455692 h 675993"/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54043 w 863097"/>
              <a:gd name="connsiteY36" fmla="*/ 78464 h 675993"/>
              <a:gd name="connsiteX37" fmla="*/ 838954 w 863097"/>
              <a:gd name="connsiteY37" fmla="*/ 117695 h 675993"/>
              <a:gd name="connsiteX38" fmla="*/ 760491 w 863097"/>
              <a:gd name="connsiteY38" fmla="*/ 117695 h 675993"/>
              <a:gd name="connsiteX39" fmla="*/ 712206 w 863097"/>
              <a:gd name="connsiteY39" fmla="*/ 141838 h 675993"/>
              <a:gd name="connsiteX40" fmla="*/ 627707 w 863097"/>
              <a:gd name="connsiteY40" fmla="*/ 117695 h 675993"/>
              <a:gd name="connsiteX41" fmla="*/ 528119 w 863097"/>
              <a:gd name="connsiteY41" fmla="*/ 132785 h 675993"/>
              <a:gd name="connsiteX42" fmla="*/ 494922 w 863097"/>
              <a:gd name="connsiteY42" fmla="*/ 75446 h 675993"/>
              <a:gd name="connsiteX43" fmla="*/ 470780 w 863097"/>
              <a:gd name="connsiteY43" fmla="*/ 75446 h 675993"/>
              <a:gd name="connsiteX44" fmla="*/ 440602 w 863097"/>
              <a:gd name="connsiteY44" fmla="*/ 3018 h 675993"/>
              <a:gd name="connsiteX45" fmla="*/ 347049 w 863097"/>
              <a:gd name="connsiteY45" fmla="*/ 33196 h 675993"/>
              <a:gd name="connsiteX46" fmla="*/ 301782 w 863097"/>
              <a:gd name="connsiteY46" fmla="*/ 18107 h 675993"/>
              <a:gd name="connsiteX47" fmla="*/ 256515 w 863097"/>
              <a:gd name="connsiteY47" fmla="*/ 21125 h 675993"/>
              <a:gd name="connsiteX48" fmla="*/ 238408 w 863097"/>
              <a:gd name="connsiteY48" fmla="*/ 63375 h 675993"/>
              <a:gd name="connsiteX49" fmla="*/ 172016 w 863097"/>
              <a:gd name="connsiteY49" fmla="*/ 0 h 675993"/>
              <a:gd name="connsiteX50" fmla="*/ 150891 w 863097"/>
              <a:gd name="connsiteY50" fmla="*/ 21125 h 675993"/>
              <a:gd name="connsiteX51" fmla="*/ 132784 w 863097"/>
              <a:gd name="connsiteY51" fmla="*/ 3018 h 675993"/>
              <a:gd name="connsiteX52" fmla="*/ 87517 w 863097"/>
              <a:gd name="connsiteY52" fmla="*/ 36214 h 675993"/>
              <a:gd name="connsiteX53" fmla="*/ 66392 w 863097"/>
              <a:gd name="connsiteY53" fmla="*/ 27161 h 675993"/>
              <a:gd name="connsiteX54" fmla="*/ 54321 w 863097"/>
              <a:gd name="connsiteY54" fmla="*/ 69410 h 675993"/>
              <a:gd name="connsiteX55" fmla="*/ 93552 w 863097"/>
              <a:gd name="connsiteY55" fmla="*/ 232373 h 675993"/>
              <a:gd name="connsiteX56" fmla="*/ 120713 w 863097"/>
              <a:gd name="connsiteY56" fmla="*/ 232373 h 675993"/>
              <a:gd name="connsiteX57" fmla="*/ 138820 w 863097"/>
              <a:gd name="connsiteY57" fmla="*/ 232373 h 675993"/>
              <a:gd name="connsiteX58" fmla="*/ 111659 w 863097"/>
              <a:gd name="connsiteY58" fmla="*/ 310836 h 675993"/>
              <a:gd name="connsiteX59" fmla="*/ 36214 w 863097"/>
              <a:gd name="connsiteY59" fmla="*/ 334979 h 675993"/>
              <a:gd name="connsiteX60" fmla="*/ 0 w 863097"/>
              <a:gd name="connsiteY60" fmla="*/ 455692 h 675993"/>
              <a:gd name="connsiteX0" fmla="*/ 0 w 863097"/>
              <a:gd name="connsiteY0" fmla="*/ 455692 h 675993"/>
              <a:gd name="connsiteX1" fmla="*/ 63374 w 863097"/>
              <a:gd name="connsiteY1" fmla="*/ 525101 h 675993"/>
              <a:gd name="connsiteX2" fmla="*/ 165980 w 863097"/>
              <a:gd name="connsiteY2" fmla="*/ 497941 h 675993"/>
              <a:gd name="connsiteX3" fmla="*/ 235390 w 863097"/>
              <a:gd name="connsiteY3" fmla="*/ 585458 h 675993"/>
              <a:gd name="connsiteX4" fmla="*/ 190122 w 863097"/>
              <a:gd name="connsiteY4" fmla="*/ 618654 h 675993"/>
              <a:gd name="connsiteX5" fmla="*/ 162962 w 863097"/>
              <a:gd name="connsiteY5" fmla="*/ 660903 h 675993"/>
              <a:gd name="connsiteX6" fmla="*/ 211247 w 863097"/>
              <a:gd name="connsiteY6" fmla="*/ 669957 h 675993"/>
              <a:gd name="connsiteX7" fmla="*/ 211247 w 863097"/>
              <a:gd name="connsiteY7" fmla="*/ 669957 h 675993"/>
              <a:gd name="connsiteX8" fmla="*/ 241425 w 863097"/>
              <a:gd name="connsiteY8" fmla="*/ 675993 h 675993"/>
              <a:gd name="connsiteX9" fmla="*/ 301782 w 863097"/>
              <a:gd name="connsiteY9" fmla="*/ 675993 h 675993"/>
              <a:gd name="connsiteX10" fmla="*/ 304800 w 863097"/>
              <a:gd name="connsiteY10" fmla="*/ 621672 h 675993"/>
              <a:gd name="connsiteX11" fmla="*/ 398352 w 863097"/>
              <a:gd name="connsiteY11" fmla="*/ 612618 h 675993"/>
              <a:gd name="connsiteX12" fmla="*/ 455691 w 863097"/>
              <a:gd name="connsiteY12" fmla="*/ 585458 h 675993"/>
              <a:gd name="connsiteX13" fmla="*/ 564332 w 863097"/>
              <a:gd name="connsiteY13" fmla="*/ 594511 h 675993"/>
              <a:gd name="connsiteX14" fmla="*/ 669956 w 863097"/>
              <a:gd name="connsiteY14" fmla="*/ 491905 h 675993"/>
              <a:gd name="connsiteX15" fmla="*/ 513029 w 863097"/>
              <a:gd name="connsiteY15" fmla="*/ 494923 h 675993"/>
              <a:gd name="connsiteX16" fmla="*/ 648831 w 863097"/>
              <a:gd name="connsiteY16" fmla="*/ 464745 h 675993"/>
              <a:gd name="connsiteX17" fmla="*/ 630724 w 863097"/>
              <a:gd name="connsiteY17" fmla="*/ 359121 h 675993"/>
              <a:gd name="connsiteX18" fmla="*/ 585457 w 863097"/>
              <a:gd name="connsiteY18" fmla="*/ 380246 h 675993"/>
              <a:gd name="connsiteX19" fmla="*/ 537172 w 863097"/>
              <a:gd name="connsiteY19" fmla="*/ 389299 h 675993"/>
              <a:gd name="connsiteX20" fmla="*/ 485869 w 863097"/>
              <a:gd name="connsiteY20" fmla="*/ 401371 h 675993"/>
              <a:gd name="connsiteX21" fmla="*/ 482851 w 863097"/>
              <a:gd name="connsiteY21" fmla="*/ 380246 h 675993"/>
              <a:gd name="connsiteX22" fmla="*/ 516047 w 863097"/>
              <a:gd name="connsiteY22" fmla="*/ 368175 h 675993"/>
              <a:gd name="connsiteX23" fmla="*/ 591493 w 863097"/>
              <a:gd name="connsiteY23" fmla="*/ 347050 h 675993"/>
              <a:gd name="connsiteX24" fmla="*/ 600546 w 863097"/>
              <a:gd name="connsiteY24" fmla="*/ 310836 h 675993"/>
              <a:gd name="connsiteX25" fmla="*/ 636760 w 863097"/>
              <a:gd name="connsiteY25" fmla="*/ 319890 h 675993"/>
              <a:gd name="connsiteX26" fmla="*/ 666938 w 863097"/>
              <a:gd name="connsiteY26" fmla="*/ 310836 h 675993"/>
              <a:gd name="connsiteX27" fmla="*/ 660903 w 863097"/>
              <a:gd name="connsiteY27" fmla="*/ 235391 h 675993"/>
              <a:gd name="connsiteX28" fmla="*/ 706170 w 863097"/>
              <a:gd name="connsiteY28" fmla="*/ 310836 h 675993"/>
              <a:gd name="connsiteX29" fmla="*/ 751437 w 863097"/>
              <a:gd name="connsiteY29" fmla="*/ 319890 h 675993"/>
              <a:gd name="connsiteX30" fmla="*/ 844990 w 863097"/>
              <a:gd name="connsiteY30" fmla="*/ 241426 h 675993"/>
              <a:gd name="connsiteX31" fmla="*/ 863097 w 863097"/>
              <a:gd name="connsiteY31" fmla="*/ 196159 h 675993"/>
              <a:gd name="connsiteX32" fmla="*/ 826883 w 863097"/>
              <a:gd name="connsiteY32" fmla="*/ 214266 h 675993"/>
              <a:gd name="connsiteX33" fmla="*/ 811794 w 863097"/>
              <a:gd name="connsiteY33" fmla="*/ 202195 h 675993"/>
              <a:gd name="connsiteX34" fmla="*/ 851025 w 863097"/>
              <a:gd name="connsiteY34" fmla="*/ 156927 h 675993"/>
              <a:gd name="connsiteX35" fmla="*/ 863097 w 863097"/>
              <a:gd name="connsiteY35" fmla="*/ 120713 h 675993"/>
              <a:gd name="connsiteX36" fmla="*/ 838954 w 863097"/>
              <a:gd name="connsiteY36" fmla="*/ 117695 h 675993"/>
              <a:gd name="connsiteX37" fmla="*/ 760491 w 863097"/>
              <a:gd name="connsiteY37" fmla="*/ 117695 h 675993"/>
              <a:gd name="connsiteX38" fmla="*/ 712206 w 863097"/>
              <a:gd name="connsiteY38" fmla="*/ 141838 h 675993"/>
              <a:gd name="connsiteX39" fmla="*/ 627707 w 863097"/>
              <a:gd name="connsiteY39" fmla="*/ 117695 h 675993"/>
              <a:gd name="connsiteX40" fmla="*/ 528119 w 863097"/>
              <a:gd name="connsiteY40" fmla="*/ 132785 h 675993"/>
              <a:gd name="connsiteX41" fmla="*/ 494922 w 863097"/>
              <a:gd name="connsiteY41" fmla="*/ 75446 h 675993"/>
              <a:gd name="connsiteX42" fmla="*/ 470780 w 863097"/>
              <a:gd name="connsiteY42" fmla="*/ 75446 h 675993"/>
              <a:gd name="connsiteX43" fmla="*/ 440602 w 863097"/>
              <a:gd name="connsiteY43" fmla="*/ 3018 h 675993"/>
              <a:gd name="connsiteX44" fmla="*/ 347049 w 863097"/>
              <a:gd name="connsiteY44" fmla="*/ 33196 h 675993"/>
              <a:gd name="connsiteX45" fmla="*/ 301782 w 863097"/>
              <a:gd name="connsiteY45" fmla="*/ 18107 h 675993"/>
              <a:gd name="connsiteX46" fmla="*/ 256515 w 863097"/>
              <a:gd name="connsiteY46" fmla="*/ 21125 h 675993"/>
              <a:gd name="connsiteX47" fmla="*/ 238408 w 863097"/>
              <a:gd name="connsiteY47" fmla="*/ 63375 h 675993"/>
              <a:gd name="connsiteX48" fmla="*/ 172016 w 863097"/>
              <a:gd name="connsiteY48" fmla="*/ 0 h 675993"/>
              <a:gd name="connsiteX49" fmla="*/ 150891 w 863097"/>
              <a:gd name="connsiteY49" fmla="*/ 21125 h 675993"/>
              <a:gd name="connsiteX50" fmla="*/ 132784 w 863097"/>
              <a:gd name="connsiteY50" fmla="*/ 3018 h 675993"/>
              <a:gd name="connsiteX51" fmla="*/ 87517 w 863097"/>
              <a:gd name="connsiteY51" fmla="*/ 36214 h 675993"/>
              <a:gd name="connsiteX52" fmla="*/ 66392 w 863097"/>
              <a:gd name="connsiteY52" fmla="*/ 27161 h 675993"/>
              <a:gd name="connsiteX53" fmla="*/ 54321 w 863097"/>
              <a:gd name="connsiteY53" fmla="*/ 69410 h 675993"/>
              <a:gd name="connsiteX54" fmla="*/ 93552 w 863097"/>
              <a:gd name="connsiteY54" fmla="*/ 232373 h 675993"/>
              <a:gd name="connsiteX55" fmla="*/ 120713 w 863097"/>
              <a:gd name="connsiteY55" fmla="*/ 232373 h 675993"/>
              <a:gd name="connsiteX56" fmla="*/ 138820 w 863097"/>
              <a:gd name="connsiteY56" fmla="*/ 232373 h 675993"/>
              <a:gd name="connsiteX57" fmla="*/ 111659 w 863097"/>
              <a:gd name="connsiteY57" fmla="*/ 310836 h 675993"/>
              <a:gd name="connsiteX58" fmla="*/ 36214 w 863097"/>
              <a:gd name="connsiteY58" fmla="*/ 334979 h 675993"/>
              <a:gd name="connsiteX59" fmla="*/ 0 w 863097"/>
              <a:gd name="connsiteY59" fmla="*/ 455692 h 675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3097" h="675993">
                <a:moveTo>
                  <a:pt x="0" y="455692"/>
                </a:moveTo>
                <a:lnTo>
                  <a:pt x="63374" y="525101"/>
                </a:lnTo>
                <a:lnTo>
                  <a:pt x="165980" y="497941"/>
                </a:lnTo>
                <a:lnTo>
                  <a:pt x="235390" y="585458"/>
                </a:lnTo>
                <a:lnTo>
                  <a:pt x="190122" y="618654"/>
                </a:lnTo>
                <a:lnTo>
                  <a:pt x="162962" y="660903"/>
                </a:lnTo>
                <a:lnTo>
                  <a:pt x="211247" y="669957"/>
                </a:lnTo>
                <a:lnTo>
                  <a:pt x="211247" y="669957"/>
                </a:lnTo>
                <a:lnTo>
                  <a:pt x="241425" y="675993"/>
                </a:lnTo>
                <a:lnTo>
                  <a:pt x="301782" y="675993"/>
                </a:lnTo>
                <a:lnTo>
                  <a:pt x="304800" y="621672"/>
                </a:lnTo>
                <a:lnTo>
                  <a:pt x="398352" y="612618"/>
                </a:lnTo>
                <a:lnTo>
                  <a:pt x="455691" y="585458"/>
                </a:lnTo>
                <a:lnTo>
                  <a:pt x="564332" y="594511"/>
                </a:lnTo>
                <a:lnTo>
                  <a:pt x="669956" y="491905"/>
                </a:lnTo>
                <a:lnTo>
                  <a:pt x="513029" y="494923"/>
                </a:lnTo>
                <a:lnTo>
                  <a:pt x="648831" y="464745"/>
                </a:lnTo>
                <a:lnTo>
                  <a:pt x="630724" y="359121"/>
                </a:lnTo>
                <a:lnTo>
                  <a:pt x="585457" y="380246"/>
                </a:lnTo>
                <a:lnTo>
                  <a:pt x="537172" y="389299"/>
                </a:lnTo>
                <a:lnTo>
                  <a:pt x="485869" y="401371"/>
                </a:lnTo>
                <a:lnTo>
                  <a:pt x="482851" y="380246"/>
                </a:lnTo>
                <a:cubicBezTo>
                  <a:pt x="512146" y="370482"/>
                  <a:pt x="501476" y="375461"/>
                  <a:pt x="516047" y="368175"/>
                </a:cubicBezTo>
                <a:lnTo>
                  <a:pt x="591493" y="347050"/>
                </a:lnTo>
                <a:lnTo>
                  <a:pt x="600546" y="310836"/>
                </a:lnTo>
                <a:lnTo>
                  <a:pt x="636760" y="319890"/>
                </a:lnTo>
                <a:lnTo>
                  <a:pt x="666938" y="310836"/>
                </a:lnTo>
                <a:lnTo>
                  <a:pt x="660903" y="235391"/>
                </a:lnTo>
                <a:lnTo>
                  <a:pt x="706170" y="310836"/>
                </a:lnTo>
                <a:lnTo>
                  <a:pt x="751437" y="319890"/>
                </a:lnTo>
                <a:lnTo>
                  <a:pt x="844990" y="241426"/>
                </a:lnTo>
                <a:lnTo>
                  <a:pt x="863097" y="196159"/>
                </a:lnTo>
                <a:lnTo>
                  <a:pt x="826883" y="214266"/>
                </a:lnTo>
                <a:lnTo>
                  <a:pt x="811794" y="202195"/>
                </a:lnTo>
                <a:lnTo>
                  <a:pt x="851025" y="156927"/>
                </a:lnTo>
                <a:lnTo>
                  <a:pt x="863097" y="120713"/>
                </a:lnTo>
                <a:lnTo>
                  <a:pt x="838954" y="117695"/>
                </a:lnTo>
                <a:lnTo>
                  <a:pt x="760491" y="117695"/>
                </a:lnTo>
                <a:lnTo>
                  <a:pt x="712206" y="141838"/>
                </a:lnTo>
                <a:lnTo>
                  <a:pt x="627707" y="117695"/>
                </a:lnTo>
                <a:lnTo>
                  <a:pt x="528119" y="132785"/>
                </a:lnTo>
                <a:lnTo>
                  <a:pt x="494922" y="75446"/>
                </a:lnTo>
                <a:lnTo>
                  <a:pt x="470780" y="75446"/>
                </a:lnTo>
                <a:lnTo>
                  <a:pt x="440602" y="3018"/>
                </a:lnTo>
                <a:lnTo>
                  <a:pt x="347049" y="33196"/>
                </a:lnTo>
                <a:lnTo>
                  <a:pt x="301782" y="18107"/>
                </a:lnTo>
                <a:lnTo>
                  <a:pt x="256515" y="21125"/>
                </a:lnTo>
                <a:lnTo>
                  <a:pt x="238408" y="63375"/>
                </a:lnTo>
                <a:lnTo>
                  <a:pt x="172016" y="0"/>
                </a:lnTo>
                <a:lnTo>
                  <a:pt x="150891" y="21125"/>
                </a:lnTo>
                <a:lnTo>
                  <a:pt x="132784" y="3018"/>
                </a:lnTo>
                <a:lnTo>
                  <a:pt x="87517" y="36214"/>
                </a:lnTo>
                <a:lnTo>
                  <a:pt x="66392" y="27161"/>
                </a:lnTo>
                <a:lnTo>
                  <a:pt x="54321" y="69410"/>
                </a:lnTo>
                <a:lnTo>
                  <a:pt x="93552" y="232373"/>
                </a:lnTo>
                <a:lnTo>
                  <a:pt x="120713" y="232373"/>
                </a:lnTo>
                <a:lnTo>
                  <a:pt x="138820" y="232373"/>
                </a:lnTo>
                <a:lnTo>
                  <a:pt x="111659" y="310836"/>
                </a:lnTo>
                <a:lnTo>
                  <a:pt x="36214" y="334979"/>
                </a:lnTo>
                <a:lnTo>
                  <a:pt x="0" y="455692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1" name="Freeform 7180"/>
          <p:cNvSpPr/>
          <p:nvPr/>
        </p:nvSpPr>
        <p:spPr>
          <a:xfrm>
            <a:off x="5178425" y="4852988"/>
            <a:ext cx="600075" cy="814387"/>
          </a:xfrm>
          <a:custGeom>
            <a:avLst/>
            <a:gdLst>
              <a:gd name="connsiteX0" fmla="*/ 292729 w 600547"/>
              <a:gd name="connsiteY0" fmla="*/ 775581 h 814812"/>
              <a:gd name="connsiteX1" fmla="*/ 368174 w 600547"/>
              <a:gd name="connsiteY1" fmla="*/ 751438 h 814812"/>
              <a:gd name="connsiteX2" fmla="*/ 425513 w 600547"/>
              <a:gd name="connsiteY2" fmla="*/ 784634 h 814812"/>
              <a:gd name="connsiteX3" fmla="*/ 473798 w 600547"/>
              <a:gd name="connsiteY3" fmla="*/ 787652 h 814812"/>
              <a:gd name="connsiteX4" fmla="*/ 494923 w 600547"/>
              <a:gd name="connsiteY4" fmla="*/ 814812 h 814812"/>
              <a:gd name="connsiteX5" fmla="*/ 522083 w 600547"/>
              <a:gd name="connsiteY5" fmla="*/ 799723 h 814812"/>
              <a:gd name="connsiteX6" fmla="*/ 519066 w 600547"/>
              <a:gd name="connsiteY6" fmla="*/ 766527 h 814812"/>
              <a:gd name="connsiteX7" fmla="*/ 534155 w 600547"/>
              <a:gd name="connsiteY7" fmla="*/ 736349 h 814812"/>
              <a:gd name="connsiteX8" fmla="*/ 516048 w 600547"/>
              <a:gd name="connsiteY8" fmla="*/ 709189 h 814812"/>
              <a:gd name="connsiteX9" fmla="*/ 513030 w 600547"/>
              <a:gd name="connsiteY9" fmla="*/ 642796 h 814812"/>
              <a:gd name="connsiteX10" fmla="*/ 488887 w 600547"/>
              <a:gd name="connsiteY10" fmla="*/ 621672 h 814812"/>
              <a:gd name="connsiteX11" fmla="*/ 485869 w 600547"/>
              <a:gd name="connsiteY11" fmla="*/ 564333 h 814812"/>
              <a:gd name="connsiteX12" fmla="*/ 467763 w 600547"/>
              <a:gd name="connsiteY12" fmla="*/ 510012 h 814812"/>
              <a:gd name="connsiteX13" fmla="*/ 525101 w 600547"/>
              <a:gd name="connsiteY13" fmla="*/ 513030 h 814812"/>
              <a:gd name="connsiteX14" fmla="*/ 540190 w 600547"/>
              <a:gd name="connsiteY14" fmla="*/ 482852 h 814812"/>
              <a:gd name="connsiteX15" fmla="*/ 570368 w 600547"/>
              <a:gd name="connsiteY15" fmla="*/ 482852 h 814812"/>
              <a:gd name="connsiteX16" fmla="*/ 570368 w 600547"/>
              <a:gd name="connsiteY16" fmla="*/ 410424 h 814812"/>
              <a:gd name="connsiteX17" fmla="*/ 600547 w 600547"/>
              <a:gd name="connsiteY17" fmla="*/ 389299 h 814812"/>
              <a:gd name="connsiteX18" fmla="*/ 585458 w 600547"/>
              <a:gd name="connsiteY18" fmla="*/ 353086 h 814812"/>
              <a:gd name="connsiteX19" fmla="*/ 552262 w 600547"/>
              <a:gd name="connsiteY19" fmla="*/ 304800 h 814812"/>
              <a:gd name="connsiteX20" fmla="*/ 567351 w 600547"/>
              <a:gd name="connsiteY20" fmla="*/ 283676 h 814812"/>
              <a:gd name="connsiteX21" fmla="*/ 540190 w 600547"/>
              <a:gd name="connsiteY21" fmla="*/ 196159 h 814812"/>
              <a:gd name="connsiteX22" fmla="*/ 503976 w 600547"/>
              <a:gd name="connsiteY22" fmla="*/ 129767 h 814812"/>
              <a:gd name="connsiteX23" fmla="*/ 488887 w 600547"/>
              <a:gd name="connsiteY23" fmla="*/ 141838 h 814812"/>
              <a:gd name="connsiteX24" fmla="*/ 485869 w 600547"/>
              <a:gd name="connsiteY24" fmla="*/ 99589 h 814812"/>
              <a:gd name="connsiteX25" fmla="*/ 497941 w 600547"/>
              <a:gd name="connsiteY25" fmla="*/ 66393 h 814812"/>
              <a:gd name="connsiteX26" fmla="*/ 473798 w 600547"/>
              <a:gd name="connsiteY26" fmla="*/ 48286 h 814812"/>
              <a:gd name="connsiteX27" fmla="*/ 419477 w 600547"/>
              <a:gd name="connsiteY27" fmla="*/ 45268 h 814812"/>
              <a:gd name="connsiteX28" fmla="*/ 386281 w 600547"/>
              <a:gd name="connsiteY28" fmla="*/ 0 h 814812"/>
              <a:gd name="connsiteX29" fmla="*/ 374210 w 600547"/>
              <a:gd name="connsiteY29" fmla="*/ 45268 h 814812"/>
              <a:gd name="connsiteX30" fmla="*/ 344032 w 600547"/>
              <a:gd name="connsiteY30" fmla="*/ 27161 h 814812"/>
              <a:gd name="connsiteX31" fmla="*/ 325925 w 600547"/>
              <a:gd name="connsiteY31" fmla="*/ 54321 h 814812"/>
              <a:gd name="connsiteX32" fmla="*/ 298765 w 600547"/>
              <a:gd name="connsiteY32" fmla="*/ 39232 h 814812"/>
              <a:gd name="connsiteX33" fmla="*/ 301782 w 600547"/>
              <a:gd name="connsiteY33" fmla="*/ 81482 h 814812"/>
              <a:gd name="connsiteX34" fmla="*/ 238408 w 600547"/>
              <a:gd name="connsiteY34" fmla="*/ 48286 h 814812"/>
              <a:gd name="connsiteX35" fmla="*/ 153909 w 600547"/>
              <a:gd name="connsiteY35" fmla="*/ 117695 h 814812"/>
              <a:gd name="connsiteX36" fmla="*/ 120713 w 600547"/>
              <a:gd name="connsiteY36" fmla="*/ 102606 h 814812"/>
              <a:gd name="connsiteX37" fmla="*/ 84499 w 600547"/>
              <a:gd name="connsiteY37" fmla="*/ 114678 h 814812"/>
              <a:gd name="connsiteX38" fmla="*/ 93553 w 600547"/>
              <a:gd name="connsiteY38" fmla="*/ 168998 h 814812"/>
              <a:gd name="connsiteX39" fmla="*/ 72428 w 600547"/>
              <a:gd name="connsiteY39" fmla="*/ 238408 h 814812"/>
              <a:gd name="connsiteX40" fmla="*/ 63374 w 600547"/>
              <a:gd name="connsiteY40" fmla="*/ 307818 h 814812"/>
              <a:gd name="connsiteX41" fmla="*/ 72428 w 600547"/>
              <a:gd name="connsiteY41" fmla="*/ 328943 h 814812"/>
              <a:gd name="connsiteX42" fmla="*/ 27161 w 600547"/>
              <a:gd name="connsiteY42" fmla="*/ 377228 h 814812"/>
              <a:gd name="connsiteX43" fmla="*/ 87517 w 600547"/>
              <a:gd name="connsiteY43" fmla="*/ 440602 h 814812"/>
              <a:gd name="connsiteX44" fmla="*/ 99588 w 600547"/>
              <a:gd name="connsiteY44" fmla="*/ 479834 h 814812"/>
              <a:gd name="connsiteX45" fmla="*/ 0 w 600547"/>
              <a:gd name="connsiteY45" fmla="*/ 606583 h 814812"/>
              <a:gd name="connsiteX46" fmla="*/ 24143 w 600547"/>
              <a:gd name="connsiteY46" fmla="*/ 663921 h 814812"/>
              <a:gd name="connsiteX47" fmla="*/ 105624 w 600547"/>
              <a:gd name="connsiteY47" fmla="*/ 682028 h 814812"/>
              <a:gd name="connsiteX48" fmla="*/ 141838 w 600547"/>
              <a:gd name="connsiteY48" fmla="*/ 748420 h 814812"/>
              <a:gd name="connsiteX49" fmla="*/ 202194 w 600547"/>
              <a:gd name="connsiteY49" fmla="*/ 802741 h 814812"/>
              <a:gd name="connsiteX50" fmla="*/ 292729 w 600547"/>
              <a:gd name="connsiteY50" fmla="*/ 775581 h 81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00547" h="814812">
                <a:moveTo>
                  <a:pt x="292729" y="775581"/>
                </a:moveTo>
                <a:lnTo>
                  <a:pt x="368174" y="751438"/>
                </a:lnTo>
                <a:lnTo>
                  <a:pt x="425513" y="784634"/>
                </a:lnTo>
                <a:lnTo>
                  <a:pt x="473798" y="787652"/>
                </a:lnTo>
                <a:lnTo>
                  <a:pt x="494923" y="814812"/>
                </a:lnTo>
                <a:lnTo>
                  <a:pt x="522083" y="799723"/>
                </a:lnTo>
                <a:lnTo>
                  <a:pt x="519066" y="766527"/>
                </a:lnTo>
                <a:lnTo>
                  <a:pt x="534155" y="736349"/>
                </a:lnTo>
                <a:lnTo>
                  <a:pt x="516048" y="709189"/>
                </a:lnTo>
                <a:lnTo>
                  <a:pt x="513030" y="642796"/>
                </a:lnTo>
                <a:lnTo>
                  <a:pt x="488887" y="621672"/>
                </a:lnTo>
                <a:lnTo>
                  <a:pt x="485869" y="564333"/>
                </a:lnTo>
                <a:lnTo>
                  <a:pt x="467763" y="510012"/>
                </a:lnTo>
                <a:lnTo>
                  <a:pt x="525101" y="513030"/>
                </a:lnTo>
                <a:lnTo>
                  <a:pt x="540190" y="482852"/>
                </a:lnTo>
                <a:lnTo>
                  <a:pt x="570368" y="482852"/>
                </a:lnTo>
                <a:lnTo>
                  <a:pt x="570368" y="410424"/>
                </a:lnTo>
                <a:lnTo>
                  <a:pt x="600547" y="389299"/>
                </a:lnTo>
                <a:lnTo>
                  <a:pt x="585458" y="353086"/>
                </a:lnTo>
                <a:lnTo>
                  <a:pt x="552262" y="304800"/>
                </a:lnTo>
                <a:lnTo>
                  <a:pt x="567351" y="283676"/>
                </a:lnTo>
                <a:lnTo>
                  <a:pt x="540190" y="196159"/>
                </a:lnTo>
                <a:lnTo>
                  <a:pt x="503976" y="129767"/>
                </a:lnTo>
                <a:lnTo>
                  <a:pt x="488887" y="141838"/>
                </a:lnTo>
                <a:lnTo>
                  <a:pt x="485869" y="99589"/>
                </a:lnTo>
                <a:lnTo>
                  <a:pt x="497941" y="66393"/>
                </a:lnTo>
                <a:lnTo>
                  <a:pt x="473798" y="48286"/>
                </a:lnTo>
                <a:lnTo>
                  <a:pt x="419477" y="45268"/>
                </a:lnTo>
                <a:lnTo>
                  <a:pt x="386281" y="0"/>
                </a:lnTo>
                <a:lnTo>
                  <a:pt x="374210" y="45268"/>
                </a:lnTo>
                <a:lnTo>
                  <a:pt x="344032" y="27161"/>
                </a:lnTo>
                <a:lnTo>
                  <a:pt x="325925" y="54321"/>
                </a:lnTo>
                <a:lnTo>
                  <a:pt x="298765" y="39232"/>
                </a:lnTo>
                <a:lnTo>
                  <a:pt x="301782" y="81482"/>
                </a:lnTo>
                <a:lnTo>
                  <a:pt x="238408" y="48286"/>
                </a:lnTo>
                <a:lnTo>
                  <a:pt x="153909" y="117695"/>
                </a:lnTo>
                <a:lnTo>
                  <a:pt x="120713" y="102606"/>
                </a:lnTo>
                <a:lnTo>
                  <a:pt x="84499" y="114678"/>
                </a:lnTo>
                <a:lnTo>
                  <a:pt x="93553" y="168998"/>
                </a:lnTo>
                <a:lnTo>
                  <a:pt x="72428" y="238408"/>
                </a:lnTo>
                <a:lnTo>
                  <a:pt x="63374" y="307818"/>
                </a:lnTo>
                <a:lnTo>
                  <a:pt x="72428" y="328943"/>
                </a:lnTo>
                <a:lnTo>
                  <a:pt x="27161" y="377228"/>
                </a:lnTo>
                <a:lnTo>
                  <a:pt x="87517" y="440602"/>
                </a:lnTo>
                <a:lnTo>
                  <a:pt x="99588" y="479834"/>
                </a:lnTo>
                <a:lnTo>
                  <a:pt x="0" y="606583"/>
                </a:lnTo>
                <a:lnTo>
                  <a:pt x="24143" y="663921"/>
                </a:lnTo>
                <a:lnTo>
                  <a:pt x="105624" y="682028"/>
                </a:lnTo>
                <a:lnTo>
                  <a:pt x="141838" y="748420"/>
                </a:lnTo>
                <a:lnTo>
                  <a:pt x="202194" y="802741"/>
                </a:lnTo>
                <a:lnTo>
                  <a:pt x="292729" y="775581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2" name="Freeform 7181"/>
          <p:cNvSpPr/>
          <p:nvPr/>
        </p:nvSpPr>
        <p:spPr>
          <a:xfrm>
            <a:off x="5653088" y="4756150"/>
            <a:ext cx="744537" cy="495300"/>
          </a:xfrm>
          <a:custGeom>
            <a:avLst/>
            <a:gdLst>
              <a:gd name="connsiteX0" fmla="*/ 114677 w 745402"/>
              <a:gd name="connsiteY0" fmla="*/ 479834 h 494923"/>
              <a:gd name="connsiteX1" fmla="*/ 153909 w 745402"/>
              <a:gd name="connsiteY1" fmla="*/ 494923 h 494923"/>
              <a:gd name="connsiteX2" fmla="*/ 196159 w 745402"/>
              <a:gd name="connsiteY2" fmla="*/ 455691 h 494923"/>
              <a:gd name="connsiteX3" fmla="*/ 365157 w 745402"/>
              <a:gd name="connsiteY3" fmla="*/ 461727 h 494923"/>
              <a:gd name="connsiteX4" fmla="*/ 398353 w 745402"/>
              <a:gd name="connsiteY4" fmla="*/ 437584 h 494923"/>
              <a:gd name="connsiteX5" fmla="*/ 446638 w 745402"/>
              <a:gd name="connsiteY5" fmla="*/ 467763 h 494923"/>
              <a:gd name="connsiteX6" fmla="*/ 576404 w 745402"/>
              <a:gd name="connsiteY6" fmla="*/ 464745 h 494923"/>
              <a:gd name="connsiteX7" fmla="*/ 621671 w 745402"/>
              <a:gd name="connsiteY7" fmla="*/ 488887 h 494923"/>
              <a:gd name="connsiteX8" fmla="*/ 672974 w 745402"/>
              <a:gd name="connsiteY8" fmla="*/ 431549 h 494923"/>
              <a:gd name="connsiteX9" fmla="*/ 721260 w 745402"/>
              <a:gd name="connsiteY9" fmla="*/ 413442 h 494923"/>
              <a:gd name="connsiteX10" fmla="*/ 745402 w 745402"/>
              <a:gd name="connsiteY10" fmla="*/ 350067 h 494923"/>
              <a:gd name="connsiteX11" fmla="*/ 724277 w 745402"/>
              <a:gd name="connsiteY11" fmla="*/ 316871 h 494923"/>
              <a:gd name="connsiteX12" fmla="*/ 697117 w 745402"/>
              <a:gd name="connsiteY12" fmla="*/ 328943 h 494923"/>
              <a:gd name="connsiteX13" fmla="*/ 672974 w 745402"/>
              <a:gd name="connsiteY13" fmla="*/ 295747 h 494923"/>
              <a:gd name="connsiteX14" fmla="*/ 666939 w 745402"/>
              <a:gd name="connsiteY14" fmla="*/ 229355 h 494923"/>
              <a:gd name="connsiteX15" fmla="*/ 591493 w 745402"/>
              <a:gd name="connsiteY15" fmla="*/ 259533 h 494923"/>
              <a:gd name="connsiteX16" fmla="*/ 534155 w 745402"/>
              <a:gd name="connsiteY16" fmla="*/ 244444 h 494923"/>
              <a:gd name="connsiteX17" fmla="*/ 540190 w 745402"/>
              <a:gd name="connsiteY17" fmla="*/ 280658 h 494923"/>
              <a:gd name="connsiteX18" fmla="*/ 503976 w 745402"/>
              <a:gd name="connsiteY18" fmla="*/ 347050 h 494923"/>
              <a:gd name="connsiteX19" fmla="*/ 485870 w 745402"/>
              <a:gd name="connsiteY19" fmla="*/ 322907 h 494923"/>
              <a:gd name="connsiteX20" fmla="*/ 398353 w 745402"/>
              <a:gd name="connsiteY20" fmla="*/ 328943 h 494923"/>
              <a:gd name="connsiteX21" fmla="*/ 365157 w 745402"/>
              <a:gd name="connsiteY21" fmla="*/ 277640 h 494923"/>
              <a:gd name="connsiteX22" fmla="*/ 383264 w 745402"/>
              <a:gd name="connsiteY22" fmla="*/ 193141 h 494923"/>
              <a:gd name="connsiteX23" fmla="*/ 328943 w 745402"/>
              <a:gd name="connsiteY23" fmla="*/ 144856 h 494923"/>
              <a:gd name="connsiteX24" fmla="*/ 259533 w 745402"/>
              <a:gd name="connsiteY24" fmla="*/ 150891 h 494923"/>
              <a:gd name="connsiteX25" fmla="*/ 307818 w 745402"/>
              <a:gd name="connsiteY25" fmla="*/ 96570 h 494923"/>
              <a:gd name="connsiteX26" fmla="*/ 262551 w 745402"/>
              <a:gd name="connsiteY26" fmla="*/ 0 h 494923"/>
              <a:gd name="connsiteX27" fmla="*/ 214266 w 745402"/>
              <a:gd name="connsiteY27" fmla="*/ 12071 h 494923"/>
              <a:gd name="connsiteX28" fmla="*/ 193141 w 745402"/>
              <a:gd name="connsiteY28" fmla="*/ 87517 h 494923"/>
              <a:gd name="connsiteX29" fmla="*/ 15089 w 745402"/>
              <a:gd name="connsiteY29" fmla="*/ 114677 h 494923"/>
              <a:gd name="connsiteX30" fmla="*/ 0 w 745402"/>
              <a:gd name="connsiteY30" fmla="*/ 144856 h 494923"/>
              <a:gd name="connsiteX31" fmla="*/ 33196 w 745402"/>
              <a:gd name="connsiteY31" fmla="*/ 162963 h 494923"/>
              <a:gd name="connsiteX32" fmla="*/ 3018 w 745402"/>
              <a:gd name="connsiteY32" fmla="*/ 214265 h 494923"/>
              <a:gd name="connsiteX33" fmla="*/ 33196 w 745402"/>
              <a:gd name="connsiteY33" fmla="*/ 232372 h 494923"/>
              <a:gd name="connsiteX34" fmla="*/ 90535 w 745402"/>
              <a:gd name="connsiteY34" fmla="*/ 371192 h 494923"/>
              <a:gd name="connsiteX35" fmla="*/ 78464 w 745402"/>
              <a:gd name="connsiteY35" fmla="*/ 413442 h 494923"/>
              <a:gd name="connsiteX36" fmla="*/ 114677 w 745402"/>
              <a:gd name="connsiteY36" fmla="*/ 479834 h 494923"/>
              <a:gd name="connsiteX0" fmla="*/ 114677 w 745402"/>
              <a:gd name="connsiteY0" fmla="*/ 479834 h 494923"/>
              <a:gd name="connsiteX1" fmla="*/ 153909 w 745402"/>
              <a:gd name="connsiteY1" fmla="*/ 494923 h 494923"/>
              <a:gd name="connsiteX2" fmla="*/ 196159 w 745402"/>
              <a:gd name="connsiteY2" fmla="*/ 455691 h 494923"/>
              <a:gd name="connsiteX3" fmla="*/ 365157 w 745402"/>
              <a:gd name="connsiteY3" fmla="*/ 461727 h 494923"/>
              <a:gd name="connsiteX4" fmla="*/ 398353 w 745402"/>
              <a:gd name="connsiteY4" fmla="*/ 437584 h 494923"/>
              <a:gd name="connsiteX5" fmla="*/ 446638 w 745402"/>
              <a:gd name="connsiteY5" fmla="*/ 467763 h 494923"/>
              <a:gd name="connsiteX6" fmla="*/ 576404 w 745402"/>
              <a:gd name="connsiteY6" fmla="*/ 464745 h 494923"/>
              <a:gd name="connsiteX7" fmla="*/ 621671 w 745402"/>
              <a:gd name="connsiteY7" fmla="*/ 488887 h 494923"/>
              <a:gd name="connsiteX8" fmla="*/ 672974 w 745402"/>
              <a:gd name="connsiteY8" fmla="*/ 431549 h 494923"/>
              <a:gd name="connsiteX9" fmla="*/ 721260 w 745402"/>
              <a:gd name="connsiteY9" fmla="*/ 413442 h 494923"/>
              <a:gd name="connsiteX10" fmla="*/ 745402 w 745402"/>
              <a:gd name="connsiteY10" fmla="*/ 350067 h 494923"/>
              <a:gd name="connsiteX11" fmla="*/ 724277 w 745402"/>
              <a:gd name="connsiteY11" fmla="*/ 316871 h 494923"/>
              <a:gd name="connsiteX12" fmla="*/ 697117 w 745402"/>
              <a:gd name="connsiteY12" fmla="*/ 328943 h 494923"/>
              <a:gd name="connsiteX13" fmla="*/ 672974 w 745402"/>
              <a:gd name="connsiteY13" fmla="*/ 295747 h 494923"/>
              <a:gd name="connsiteX14" fmla="*/ 666939 w 745402"/>
              <a:gd name="connsiteY14" fmla="*/ 229355 h 494923"/>
              <a:gd name="connsiteX15" fmla="*/ 591493 w 745402"/>
              <a:gd name="connsiteY15" fmla="*/ 259533 h 494923"/>
              <a:gd name="connsiteX16" fmla="*/ 534155 w 745402"/>
              <a:gd name="connsiteY16" fmla="*/ 244444 h 494923"/>
              <a:gd name="connsiteX17" fmla="*/ 540190 w 745402"/>
              <a:gd name="connsiteY17" fmla="*/ 280658 h 494923"/>
              <a:gd name="connsiteX18" fmla="*/ 503976 w 745402"/>
              <a:gd name="connsiteY18" fmla="*/ 347050 h 494923"/>
              <a:gd name="connsiteX19" fmla="*/ 485870 w 745402"/>
              <a:gd name="connsiteY19" fmla="*/ 322907 h 494923"/>
              <a:gd name="connsiteX20" fmla="*/ 398353 w 745402"/>
              <a:gd name="connsiteY20" fmla="*/ 328943 h 494923"/>
              <a:gd name="connsiteX21" fmla="*/ 365157 w 745402"/>
              <a:gd name="connsiteY21" fmla="*/ 277640 h 494923"/>
              <a:gd name="connsiteX22" fmla="*/ 383264 w 745402"/>
              <a:gd name="connsiteY22" fmla="*/ 193141 h 494923"/>
              <a:gd name="connsiteX23" fmla="*/ 328943 w 745402"/>
              <a:gd name="connsiteY23" fmla="*/ 144856 h 494923"/>
              <a:gd name="connsiteX24" fmla="*/ 259533 w 745402"/>
              <a:gd name="connsiteY24" fmla="*/ 150891 h 494923"/>
              <a:gd name="connsiteX25" fmla="*/ 316707 w 745402"/>
              <a:gd name="connsiteY25" fmla="*/ 105442 h 494923"/>
              <a:gd name="connsiteX26" fmla="*/ 262551 w 745402"/>
              <a:gd name="connsiteY26" fmla="*/ 0 h 494923"/>
              <a:gd name="connsiteX27" fmla="*/ 214266 w 745402"/>
              <a:gd name="connsiteY27" fmla="*/ 12071 h 494923"/>
              <a:gd name="connsiteX28" fmla="*/ 193141 w 745402"/>
              <a:gd name="connsiteY28" fmla="*/ 87517 h 494923"/>
              <a:gd name="connsiteX29" fmla="*/ 15089 w 745402"/>
              <a:gd name="connsiteY29" fmla="*/ 114677 h 494923"/>
              <a:gd name="connsiteX30" fmla="*/ 0 w 745402"/>
              <a:gd name="connsiteY30" fmla="*/ 144856 h 494923"/>
              <a:gd name="connsiteX31" fmla="*/ 33196 w 745402"/>
              <a:gd name="connsiteY31" fmla="*/ 162963 h 494923"/>
              <a:gd name="connsiteX32" fmla="*/ 3018 w 745402"/>
              <a:gd name="connsiteY32" fmla="*/ 214265 h 494923"/>
              <a:gd name="connsiteX33" fmla="*/ 33196 w 745402"/>
              <a:gd name="connsiteY33" fmla="*/ 232372 h 494923"/>
              <a:gd name="connsiteX34" fmla="*/ 90535 w 745402"/>
              <a:gd name="connsiteY34" fmla="*/ 371192 h 494923"/>
              <a:gd name="connsiteX35" fmla="*/ 78464 w 745402"/>
              <a:gd name="connsiteY35" fmla="*/ 413442 h 494923"/>
              <a:gd name="connsiteX36" fmla="*/ 114677 w 745402"/>
              <a:gd name="connsiteY36" fmla="*/ 479834 h 494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45402" h="494923">
                <a:moveTo>
                  <a:pt x="114677" y="479834"/>
                </a:moveTo>
                <a:lnTo>
                  <a:pt x="153909" y="494923"/>
                </a:lnTo>
                <a:lnTo>
                  <a:pt x="196159" y="455691"/>
                </a:lnTo>
                <a:lnTo>
                  <a:pt x="365157" y="461727"/>
                </a:lnTo>
                <a:lnTo>
                  <a:pt x="398353" y="437584"/>
                </a:lnTo>
                <a:lnTo>
                  <a:pt x="446638" y="467763"/>
                </a:lnTo>
                <a:lnTo>
                  <a:pt x="576404" y="464745"/>
                </a:lnTo>
                <a:lnTo>
                  <a:pt x="621671" y="488887"/>
                </a:lnTo>
                <a:lnTo>
                  <a:pt x="672974" y="431549"/>
                </a:lnTo>
                <a:lnTo>
                  <a:pt x="721260" y="413442"/>
                </a:lnTo>
                <a:lnTo>
                  <a:pt x="745402" y="350067"/>
                </a:lnTo>
                <a:lnTo>
                  <a:pt x="724277" y="316871"/>
                </a:lnTo>
                <a:lnTo>
                  <a:pt x="697117" y="328943"/>
                </a:lnTo>
                <a:lnTo>
                  <a:pt x="672974" y="295747"/>
                </a:lnTo>
                <a:lnTo>
                  <a:pt x="666939" y="229355"/>
                </a:lnTo>
                <a:lnTo>
                  <a:pt x="591493" y="259533"/>
                </a:lnTo>
                <a:lnTo>
                  <a:pt x="534155" y="244444"/>
                </a:lnTo>
                <a:lnTo>
                  <a:pt x="540190" y="280658"/>
                </a:lnTo>
                <a:lnTo>
                  <a:pt x="503976" y="347050"/>
                </a:lnTo>
                <a:lnTo>
                  <a:pt x="485870" y="322907"/>
                </a:lnTo>
                <a:lnTo>
                  <a:pt x="398353" y="328943"/>
                </a:lnTo>
                <a:lnTo>
                  <a:pt x="365157" y="277640"/>
                </a:lnTo>
                <a:lnTo>
                  <a:pt x="383264" y="193141"/>
                </a:lnTo>
                <a:lnTo>
                  <a:pt x="328943" y="144856"/>
                </a:lnTo>
                <a:lnTo>
                  <a:pt x="259533" y="150891"/>
                </a:lnTo>
                <a:lnTo>
                  <a:pt x="316707" y="105442"/>
                </a:lnTo>
                <a:lnTo>
                  <a:pt x="262551" y="0"/>
                </a:lnTo>
                <a:lnTo>
                  <a:pt x="214266" y="12071"/>
                </a:lnTo>
                <a:lnTo>
                  <a:pt x="193141" y="87517"/>
                </a:lnTo>
                <a:lnTo>
                  <a:pt x="15089" y="114677"/>
                </a:lnTo>
                <a:lnTo>
                  <a:pt x="0" y="144856"/>
                </a:lnTo>
                <a:lnTo>
                  <a:pt x="33196" y="162963"/>
                </a:lnTo>
                <a:lnTo>
                  <a:pt x="3018" y="214265"/>
                </a:lnTo>
                <a:lnTo>
                  <a:pt x="33196" y="232372"/>
                </a:lnTo>
                <a:lnTo>
                  <a:pt x="90535" y="371192"/>
                </a:lnTo>
                <a:lnTo>
                  <a:pt x="78464" y="413442"/>
                </a:lnTo>
                <a:lnTo>
                  <a:pt x="114677" y="47983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3" name="Freeform 7182"/>
          <p:cNvSpPr/>
          <p:nvPr/>
        </p:nvSpPr>
        <p:spPr>
          <a:xfrm>
            <a:off x="5473700" y="5191125"/>
            <a:ext cx="833438" cy="738188"/>
          </a:xfrm>
          <a:custGeom>
            <a:avLst/>
            <a:gdLst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685045 w 832919"/>
              <a:gd name="connsiteY18" fmla="*/ 537173 h 739367"/>
              <a:gd name="connsiteX19" fmla="*/ 706170 w 832919"/>
              <a:gd name="connsiteY19" fmla="*/ 510012 h 739367"/>
              <a:gd name="connsiteX20" fmla="*/ 697117 w 832919"/>
              <a:gd name="connsiteY20" fmla="*/ 461727 h 739367"/>
              <a:gd name="connsiteX21" fmla="*/ 742384 w 832919"/>
              <a:gd name="connsiteY21" fmla="*/ 371193 h 739367"/>
              <a:gd name="connsiteX22" fmla="*/ 820847 w 832919"/>
              <a:gd name="connsiteY22" fmla="*/ 341014 h 739367"/>
              <a:gd name="connsiteX23" fmla="*/ 832919 w 832919"/>
              <a:gd name="connsiteY23" fmla="*/ 304800 h 739367"/>
              <a:gd name="connsiteX24" fmla="*/ 784633 w 832919"/>
              <a:gd name="connsiteY24" fmla="*/ 241426 h 739367"/>
              <a:gd name="connsiteX25" fmla="*/ 766526 w 832919"/>
              <a:gd name="connsiteY25" fmla="*/ 256515 h 739367"/>
              <a:gd name="connsiteX26" fmla="*/ 766526 w 832919"/>
              <a:gd name="connsiteY26" fmla="*/ 211248 h 739367"/>
              <a:gd name="connsiteX27" fmla="*/ 790669 w 832919"/>
              <a:gd name="connsiteY27" fmla="*/ 141838 h 739367"/>
              <a:gd name="connsiteX28" fmla="*/ 823865 w 832919"/>
              <a:gd name="connsiteY28" fmla="*/ 159945 h 739367"/>
              <a:gd name="connsiteX29" fmla="*/ 808776 w 832919"/>
              <a:gd name="connsiteY29" fmla="*/ 45268 h 739367"/>
              <a:gd name="connsiteX30" fmla="*/ 757473 w 832919"/>
              <a:gd name="connsiteY30" fmla="*/ 30179 h 739367"/>
              <a:gd name="connsiteX31" fmla="*/ 624689 w 832919"/>
              <a:gd name="connsiteY31" fmla="*/ 33197 h 739367"/>
              <a:gd name="connsiteX32" fmla="*/ 585457 w 832919"/>
              <a:gd name="connsiteY32" fmla="*/ 0 h 739367"/>
              <a:gd name="connsiteX33" fmla="*/ 528119 w 832919"/>
              <a:gd name="connsiteY33" fmla="*/ 33197 h 739367"/>
              <a:gd name="connsiteX34" fmla="*/ 374210 w 832919"/>
              <a:gd name="connsiteY34" fmla="*/ 21125 h 739367"/>
              <a:gd name="connsiteX35" fmla="*/ 325924 w 832919"/>
              <a:gd name="connsiteY35" fmla="*/ 48286 h 739367"/>
              <a:gd name="connsiteX36" fmla="*/ 298764 w 832919"/>
              <a:gd name="connsiteY36" fmla="*/ 54321 h 739367"/>
              <a:gd name="connsiteX37" fmla="*/ 274621 w 832919"/>
              <a:gd name="connsiteY37" fmla="*/ 90535 h 739367"/>
              <a:gd name="connsiteX38" fmla="*/ 271604 w 832919"/>
              <a:gd name="connsiteY38" fmla="*/ 144856 h 739367"/>
              <a:gd name="connsiteX39" fmla="*/ 238408 w 832919"/>
              <a:gd name="connsiteY39" fmla="*/ 144856 h 739367"/>
              <a:gd name="connsiteX40" fmla="*/ 214265 w 832919"/>
              <a:gd name="connsiteY40" fmla="*/ 187105 h 739367"/>
              <a:gd name="connsiteX41" fmla="*/ 168998 w 832919"/>
              <a:gd name="connsiteY41" fmla="*/ 181070 h 739367"/>
              <a:gd name="connsiteX42" fmla="*/ 190122 w 832919"/>
              <a:gd name="connsiteY42" fmla="*/ 274622 h 739367"/>
              <a:gd name="connsiteX43" fmla="*/ 226336 w 832919"/>
              <a:gd name="connsiteY43" fmla="*/ 310836 h 739367"/>
              <a:gd name="connsiteX44" fmla="*/ 223319 w 832919"/>
              <a:gd name="connsiteY44" fmla="*/ 386282 h 739367"/>
              <a:gd name="connsiteX45" fmla="*/ 235390 w 832919"/>
              <a:gd name="connsiteY45" fmla="*/ 407406 h 739367"/>
              <a:gd name="connsiteX46" fmla="*/ 223319 w 832919"/>
              <a:gd name="connsiteY46" fmla="*/ 437585 h 739367"/>
              <a:gd name="connsiteX47" fmla="*/ 229354 w 832919"/>
              <a:gd name="connsiteY47" fmla="*/ 452674 h 739367"/>
              <a:gd name="connsiteX48" fmla="*/ 202194 w 832919"/>
              <a:gd name="connsiteY48" fmla="*/ 482852 h 739367"/>
              <a:gd name="connsiteX49" fmla="*/ 178051 w 832919"/>
              <a:gd name="connsiteY49" fmla="*/ 443620 h 739367"/>
              <a:gd name="connsiteX50" fmla="*/ 114677 w 832919"/>
              <a:gd name="connsiteY50" fmla="*/ 446638 h 739367"/>
              <a:gd name="connsiteX51" fmla="*/ 72427 w 832919"/>
              <a:gd name="connsiteY51" fmla="*/ 413442 h 739367"/>
              <a:gd name="connsiteX52" fmla="*/ 0 w 832919"/>
              <a:gd name="connsiteY52" fmla="*/ 437585 h 739367"/>
              <a:gd name="connsiteX53" fmla="*/ 42249 w 832919"/>
              <a:gd name="connsiteY53" fmla="*/ 510012 h 739367"/>
              <a:gd name="connsiteX54" fmla="*/ 81481 w 832919"/>
              <a:gd name="connsiteY54" fmla="*/ 522084 h 739367"/>
              <a:gd name="connsiteX55" fmla="*/ 57338 w 832919"/>
              <a:gd name="connsiteY55" fmla="*/ 561315 h 739367"/>
              <a:gd name="connsiteX56" fmla="*/ 45267 w 832919"/>
              <a:gd name="connsiteY56" fmla="*/ 669957 h 739367"/>
              <a:gd name="connsiteX57" fmla="*/ 6035 w 832919"/>
              <a:gd name="connsiteY57" fmla="*/ 679010 h 739367"/>
              <a:gd name="connsiteX58" fmla="*/ 30178 w 832919"/>
              <a:gd name="connsiteY58" fmla="*/ 739367 h 739367"/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685045 w 832919"/>
              <a:gd name="connsiteY18" fmla="*/ 537173 h 739367"/>
              <a:gd name="connsiteX19" fmla="*/ 706170 w 832919"/>
              <a:gd name="connsiteY19" fmla="*/ 510012 h 739367"/>
              <a:gd name="connsiteX20" fmla="*/ 697117 w 832919"/>
              <a:gd name="connsiteY20" fmla="*/ 461727 h 739367"/>
              <a:gd name="connsiteX21" fmla="*/ 742384 w 832919"/>
              <a:gd name="connsiteY21" fmla="*/ 371193 h 739367"/>
              <a:gd name="connsiteX22" fmla="*/ 820847 w 832919"/>
              <a:gd name="connsiteY22" fmla="*/ 341014 h 739367"/>
              <a:gd name="connsiteX23" fmla="*/ 832919 w 832919"/>
              <a:gd name="connsiteY23" fmla="*/ 304800 h 739367"/>
              <a:gd name="connsiteX24" fmla="*/ 784633 w 832919"/>
              <a:gd name="connsiteY24" fmla="*/ 241426 h 739367"/>
              <a:gd name="connsiteX25" fmla="*/ 766526 w 832919"/>
              <a:gd name="connsiteY25" fmla="*/ 256515 h 739367"/>
              <a:gd name="connsiteX26" fmla="*/ 766526 w 832919"/>
              <a:gd name="connsiteY26" fmla="*/ 211248 h 739367"/>
              <a:gd name="connsiteX27" fmla="*/ 790669 w 832919"/>
              <a:gd name="connsiteY27" fmla="*/ 141838 h 739367"/>
              <a:gd name="connsiteX28" fmla="*/ 823865 w 832919"/>
              <a:gd name="connsiteY28" fmla="*/ 159945 h 739367"/>
              <a:gd name="connsiteX29" fmla="*/ 808776 w 832919"/>
              <a:gd name="connsiteY29" fmla="*/ 45268 h 739367"/>
              <a:gd name="connsiteX30" fmla="*/ 757473 w 832919"/>
              <a:gd name="connsiteY30" fmla="*/ 30179 h 739367"/>
              <a:gd name="connsiteX31" fmla="*/ 624689 w 832919"/>
              <a:gd name="connsiteY31" fmla="*/ 33197 h 739367"/>
              <a:gd name="connsiteX32" fmla="*/ 585457 w 832919"/>
              <a:gd name="connsiteY32" fmla="*/ 0 h 739367"/>
              <a:gd name="connsiteX33" fmla="*/ 528119 w 832919"/>
              <a:gd name="connsiteY33" fmla="*/ 33197 h 739367"/>
              <a:gd name="connsiteX34" fmla="*/ 374210 w 832919"/>
              <a:gd name="connsiteY34" fmla="*/ 21125 h 739367"/>
              <a:gd name="connsiteX35" fmla="*/ 325924 w 832919"/>
              <a:gd name="connsiteY35" fmla="*/ 48286 h 739367"/>
              <a:gd name="connsiteX36" fmla="*/ 298764 w 832919"/>
              <a:gd name="connsiteY36" fmla="*/ 54321 h 739367"/>
              <a:gd name="connsiteX37" fmla="*/ 274621 w 832919"/>
              <a:gd name="connsiteY37" fmla="*/ 90535 h 739367"/>
              <a:gd name="connsiteX38" fmla="*/ 271604 w 832919"/>
              <a:gd name="connsiteY38" fmla="*/ 144856 h 739367"/>
              <a:gd name="connsiteX39" fmla="*/ 238408 w 832919"/>
              <a:gd name="connsiteY39" fmla="*/ 144856 h 739367"/>
              <a:gd name="connsiteX40" fmla="*/ 214265 w 832919"/>
              <a:gd name="connsiteY40" fmla="*/ 187105 h 739367"/>
              <a:gd name="connsiteX41" fmla="*/ 168998 w 832919"/>
              <a:gd name="connsiteY41" fmla="*/ 181070 h 739367"/>
              <a:gd name="connsiteX42" fmla="*/ 190122 w 832919"/>
              <a:gd name="connsiteY42" fmla="*/ 274622 h 739367"/>
              <a:gd name="connsiteX43" fmla="*/ 226336 w 832919"/>
              <a:gd name="connsiteY43" fmla="*/ 310836 h 739367"/>
              <a:gd name="connsiteX44" fmla="*/ 223319 w 832919"/>
              <a:gd name="connsiteY44" fmla="*/ 386282 h 739367"/>
              <a:gd name="connsiteX45" fmla="*/ 235390 w 832919"/>
              <a:gd name="connsiteY45" fmla="*/ 407406 h 739367"/>
              <a:gd name="connsiteX46" fmla="*/ 223319 w 832919"/>
              <a:gd name="connsiteY46" fmla="*/ 437585 h 739367"/>
              <a:gd name="connsiteX47" fmla="*/ 229354 w 832919"/>
              <a:gd name="connsiteY47" fmla="*/ 452674 h 739367"/>
              <a:gd name="connsiteX48" fmla="*/ 202194 w 832919"/>
              <a:gd name="connsiteY48" fmla="*/ 482852 h 739367"/>
              <a:gd name="connsiteX49" fmla="*/ 178051 w 832919"/>
              <a:gd name="connsiteY49" fmla="*/ 443620 h 739367"/>
              <a:gd name="connsiteX50" fmla="*/ 114677 w 832919"/>
              <a:gd name="connsiteY50" fmla="*/ 446638 h 739367"/>
              <a:gd name="connsiteX51" fmla="*/ 72427 w 832919"/>
              <a:gd name="connsiteY51" fmla="*/ 413442 h 739367"/>
              <a:gd name="connsiteX52" fmla="*/ 0 w 832919"/>
              <a:gd name="connsiteY52" fmla="*/ 437585 h 739367"/>
              <a:gd name="connsiteX53" fmla="*/ 42249 w 832919"/>
              <a:gd name="connsiteY53" fmla="*/ 510012 h 739367"/>
              <a:gd name="connsiteX54" fmla="*/ 81481 w 832919"/>
              <a:gd name="connsiteY54" fmla="*/ 522084 h 739367"/>
              <a:gd name="connsiteX55" fmla="*/ 57338 w 832919"/>
              <a:gd name="connsiteY55" fmla="*/ 561315 h 739367"/>
              <a:gd name="connsiteX56" fmla="*/ 45267 w 832919"/>
              <a:gd name="connsiteY56" fmla="*/ 658102 h 739367"/>
              <a:gd name="connsiteX57" fmla="*/ 6035 w 832919"/>
              <a:gd name="connsiteY57" fmla="*/ 679010 h 739367"/>
              <a:gd name="connsiteX58" fmla="*/ 30178 w 832919"/>
              <a:gd name="connsiteY58" fmla="*/ 739367 h 739367"/>
              <a:gd name="connsiteX0" fmla="*/ 30178 w 832919"/>
              <a:gd name="connsiteY0" fmla="*/ 739367 h 739367"/>
              <a:gd name="connsiteX1" fmla="*/ 138820 w 832919"/>
              <a:gd name="connsiteY1" fmla="*/ 727296 h 739367"/>
              <a:gd name="connsiteX2" fmla="*/ 165980 w 832919"/>
              <a:gd name="connsiteY2" fmla="*/ 706171 h 739367"/>
              <a:gd name="connsiteX3" fmla="*/ 268586 w 832919"/>
              <a:gd name="connsiteY3" fmla="*/ 733331 h 739367"/>
              <a:gd name="connsiteX4" fmla="*/ 295746 w 832919"/>
              <a:gd name="connsiteY4" fmla="*/ 685046 h 739367"/>
              <a:gd name="connsiteX5" fmla="*/ 362138 w 832919"/>
              <a:gd name="connsiteY5" fmla="*/ 672975 h 739367"/>
              <a:gd name="connsiteX6" fmla="*/ 350067 w 832919"/>
              <a:gd name="connsiteY6" fmla="*/ 615636 h 739367"/>
              <a:gd name="connsiteX7" fmla="*/ 404388 w 832919"/>
              <a:gd name="connsiteY7" fmla="*/ 645814 h 739367"/>
              <a:gd name="connsiteX8" fmla="*/ 428530 w 832919"/>
              <a:gd name="connsiteY8" fmla="*/ 624690 h 739367"/>
              <a:gd name="connsiteX9" fmla="*/ 337996 w 832919"/>
              <a:gd name="connsiteY9" fmla="*/ 510012 h 739367"/>
              <a:gd name="connsiteX10" fmla="*/ 561315 w 832919"/>
              <a:gd name="connsiteY10" fmla="*/ 660903 h 739367"/>
              <a:gd name="connsiteX11" fmla="*/ 552261 w 832919"/>
              <a:gd name="connsiteY11" fmla="*/ 579422 h 739367"/>
              <a:gd name="connsiteX12" fmla="*/ 579421 w 832919"/>
              <a:gd name="connsiteY12" fmla="*/ 582440 h 739367"/>
              <a:gd name="connsiteX13" fmla="*/ 591493 w 832919"/>
              <a:gd name="connsiteY13" fmla="*/ 648832 h 739367"/>
              <a:gd name="connsiteX14" fmla="*/ 591493 w 832919"/>
              <a:gd name="connsiteY14" fmla="*/ 648832 h 739367"/>
              <a:gd name="connsiteX15" fmla="*/ 621671 w 832919"/>
              <a:gd name="connsiteY15" fmla="*/ 630725 h 739367"/>
              <a:gd name="connsiteX16" fmla="*/ 642796 w 832919"/>
              <a:gd name="connsiteY16" fmla="*/ 576404 h 739367"/>
              <a:gd name="connsiteX17" fmla="*/ 697117 w 832919"/>
              <a:gd name="connsiteY17" fmla="*/ 582440 h 739367"/>
              <a:gd name="connsiteX18" fmla="*/ 706170 w 832919"/>
              <a:gd name="connsiteY18" fmla="*/ 510012 h 739367"/>
              <a:gd name="connsiteX19" fmla="*/ 697117 w 832919"/>
              <a:gd name="connsiteY19" fmla="*/ 461727 h 739367"/>
              <a:gd name="connsiteX20" fmla="*/ 742384 w 832919"/>
              <a:gd name="connsiteY20" fmla="*/ 371193 h 739367"/>
              <a:gd name="connsiteX21" fmla="*/ 820847 w 832919"/>
              <a:gd name="connsiteY21" fmla="*/ 341014 h 739367"/>
              <a:gd name="connsiteX22" fmla="*/ 832919 w 832919"/>
              <a:gd name="connsiteY22" fmla="*/ 304800 h 739367"/>
              <a:gd name="connsiteX23" fmla="*/ 784633 w 832919"/>
              <a:gd name="connsiteY23" fmla="*/ 241426 h 739367"/>
              <a:gd name="connsiteX24" fmla="*/ 766526 w 832919"/>
              <a:gd name="connsiteY24" fmla="*/ 256515 h 739367"/>
              <a:gd name="connsiteX25" fmla="*/ 766526 w 832919"/>
              <a:gd name="connsiteY25" fmla="*/ 211248 h 739367"/>
              <a:gd name="connsiteX26" fmla="*/ 790669 w 832919"/>
              <a:gd name="connsiteY26" fmla="*/ 141838 h 739367"/>
              <a:gd name="connsiteX27" fmla="*/ 823865 w 832919"/>
              <a:gd name="connsiteY27" fmla="*/ 159945 h 739367"/>
              <a:gd name="connsiteX28" fmla="*/ 808776 w 832919"/>
              <a:gd name="connsiteY28" fmla="*/ 45268 h 739367"/>
              <a:gd name="connsiteX29" fmla="*/ 757473 w 832919"/>
              <a:gd name="connsiteY29" fmla="*/ 30179 h 739367"/>
              <a:gd name="connsiteX30" fmla="*/ 624689 w 832919"/>
              <a:gd name="connsiteY30" fmla="*/ 33197 h 739367"/>
              <a:gd name="connsiteX31" fmla="*/ 585457 w 832919"/>
              <a:gd name="connsiteY31" fmla="*/ 0 h 739367"/>
              <a:gd name="connsiteX32" fmla="*/ 528119 w 832919"/>
              <a:gd name="connsiteY32" fmla="*/ 33197 h 739367"/>
              <a:gd name="connsiteX33" fmla="*/ 374210 w 832919"/>
              <a:gd name="connsiteY33" fmla="*/ 21125 h 739367"/>
              <a:gd name="connsiteX34" fmla="*/ 325924 w 832919"/>
              <a:gd name="connsiteY34" fmla="*/ 48286 h 739367"/>
              <a:gd name="connsiteX35" fmla="*/ 298764 w 832919"/>
              <a:gd name="connsiteY35" fmla="*/ 54321 h 739367"/>
              <a:gd name="connsiteX36" fmla="*/ 274621 w 832919"/>
              <a:gd name="connsiteY36" fmla="*/ 90535 h 739367"/>
              <a:gd name="connsiteX37" fmla="*/ 271604 w 832919"/>
              <a:gd name="connsiteY37" fmla="*/ 144856 h 739367"/>
              <a:gd name="connsiteX38" fmla="*/ 238408 w 832919"/>
              <a:gd name="connsiteY38" fmla="*/ 144856 h 739367"/>
              <a:gd name="connsiteX39" fmla="*/ 214265 w 832919"/>
              <a:gd name="connsiteY39" fmla="*/ 187105 h 739367"/>
              <a:gd name="connsiteX40" fmla="*/ 168998 w 832919"/>
              <a:gd name="connsiteY40" fmla="*/ 181070 h 739367"/>
              <a:gd name="connsiteX41" fmla="*/ 190122 w 832919"/>
              <a:gd name="connsiteY41" fmla="*/ 274622 h 739367"/>
              <a:gd name="connsiteX42" fmla="*/ 226336 w 832919"/>
              <a:gd name="connsiteY42" fmla="*/ 310836 h 739367"/>
              <a:gd name="connsiteX43" fmla="*/ 223319 w 832919"/>
              <a:gd name="connsiteY43" fmla="*/ 386282 h 739367"/>
              <a:gd name="connsiteX44" fmla="*/ 235390 w 832919"/>
              <a:gd name="connsiteY44" fmla="*/ 407406 h 739367"/>
              <a:gd name="connsiteX45" fmla="*/ 223319 w 832919"/>
              <a:gd name="connsiteY45" fmla="*/ 437585 h 739367"/>
              <a:gd name="connsiteX46" fmla="*/ 229354 w 832919"/>
              <a:gd name="connsiteY46" fmla="*/ 452674 h 739367"/>
              <a:gd name="connsiteX47" fmla="*/ 202194 w 832919"/>
              <a:gd name="connsiteY47" fmla="*/ 482852 h 739367"/>
              <a:gd name="connsiteX48" fmla="*/ 178051 w 832919"/>
              <a:gd name="connsiteY48" fmla="*/ 443620 h 739367"/>
              <a:gd name="connsiteX49" fmla="*/ 114677 w 832919"/>
              <a:gd name="connsiteY49" fmla="*/ 446638 h 739367"/>
              <a:gd name="connsiteX50" fmla="*/ 72427 w 832919"/>
              <a:gd name="connsiteY50" fmla="*/ 413442 h 739367"/>
              <a:gd name="connsiteX51" fmla="*/ 0 w 832919"/>
              <a:gd name="connsiteY51" fmla="*/ 437585 h 739367"/>
              <a:gd name="connsiteX52" fmla="*/ 42249 w 832919"/>
              <a:gd name="connsiteY52" fmla="*/ 510012 h 739367"/>
              <a:gd name="connsiteX53" fmla="*/ 81481 w 832919"/>
              <a:gd name="connsiteY53" fmla="*/ 522084 h 739367"/>
              <a:gd name="connsiteX54" fmla="*/ 57338 w 832919"/>
              <a:gd name="connsiteY54" fmla="*/ 561315 h 739367"/>
              <a:gd name="connsiteX55" fmla="*/ 45267 w 832919"/>
              <a:gd name="connsiteY55" fmla="*/ 658102 h 739367"/>
              <a:gd name="connsiteX56" fmla="*/ 6035 w 832919"/>
              <a:gd name="connsiteY56" fmla="*/ 679010 h 739367"/>
              <a:gd name="connsiteX57" fmla="*/ 30178 w 832919"/>
              <a:gd name="connsiteY57" fmla="*/ 739367 h 73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832919" h="739367">
                <a:moveTo>
                  <a:pt x="30178" y="739367"/>
                </a:moveTo>
                <a:lnTo>
                  <a:pt x="138820" y="727296"/>
                </a:lnTo>
                <a:lnTo>
                  <a:pt x="165980" y="706171"/>
                </a:lnTo>
                <a:lnTo>
                  <a:pt x="268586" y="733331"/>
                </a:lnTo>
                <a:lnTo>
                  <a:pt x="295746" y="685046"/>
                </a:lnTo>
                <a:lnTo>
                  <a:pt x="362138" y="672975"/>
                </a:lnTo>
                <a:lnTo>
                  <a:pt x="350067" y="615636"/>
                </a:lnTo>
                <a:lnTo>
                  <a:pt x="404388" y="645814"/>
                </a:lnTo>
                <a:lnTo>
                  <a:pt x="428530" y="624690"/>
                </a:lnTo>
                <a:lnTo>
                  <a:pt x="337996" y="510012"/>
                </a:lnTo>
                <a:lnTo>
                  <a:pt x="561315" y="660903"/>
                </a:lnTo>
                <a:lnTo>
                  <a:pt x="552261" y="579422"/>
                </a:lnTo>
                <a:lnTo>
                  <a:pt x="579421" y="582440"/>
                </a:lnTo>
                <a:lnTo>
                  <a:pt x="591493" y="648832"/>
                </a:lnTo>
                <a:lnTo>
                  <a:pt x="591493" y="648832"/>
                </a:lnTo>
                <a:lnTo>
                  <a:pt x="621671" y="630725"/>
                </a:lnTo>
                <a:lnTo>
                  <a:pt x="642796" y="576404"/>
                </a:lnTo>
                <a:lnTo>
                  <a:pt x="697117" y="582440"/>
                </a:lnTo>
                <a:lnTo>
                  <a:pt x="706170" y="510012"/>
                </a:lnTo>
                <a:lnTo>
                  <a:pt x="697117" y="461727"/>
                </a:lnTo>
                <a:lnTo>
                  <a:pt x="742384" y="371193"/>
                </a:lnTo>
                <a:lnTo>
                  <a:pt x="820847" y="341014"/>
                </a:lnTo>
                <a:lnTo>
                  <a:pt x="832919" y="304800"/>
                </a:lnTo>
                <a:lnTo>
                  <a:pt x="784633" y="241426"/>
                </a:lnTo>
                <a:lnTo>
                  <a:pt x="766526" y="256515"/>
                </a:lnTo>
                <a:lnTo>
                  <a:pt x="766526" y="211248"/>
                </a:lnTo>
                <a:lnTo>
                  <a:pt x="790669" y="141838"/>
                </a:lnTo>
                <a:lnTo>
                  <a:pt x="823865" y="159945"/>
                </a:lnTo>
                <a:lnTo>
                  <a:pt x="808776" y="45268"/>
                </a:lnTo>
                <a:lnTo>
                  <a:pt x="757473" y="30179"/>
                </a:lnTo>
                <a:lnTo>
                  <a:pt x="624689" y="33197"/>
                </a:lnTo>
                <a:lnTo>
                  <a:pt x="585457" y="0"/>
                </a:lnTo>
                <a:lnTo>
                  <a:pt x="528119" y="33197"/>
                </a:lnTo>
                <a:lnTo>
                  <a:pt x="374210" y="21125"/>
                </a:lnTo>
                <a:lnTo>
                  <a:pt x="325924" y="48286"/>
                </a:lnTo>
                <a:lnTo>
                  <a:pt x="298764" y="54321"/>
                </a:lnTo>
                <a:lnTo>
                  <a:pt x="274621" y="90535"/>
                </a:lnTo>
                <a:lnTo>
                  <a:pt x="271604" y="144856"/>
                </a:lnTo>
                <a:lnTo>
                  <a:pt x="238408" y="144856"/>
                </a:lnTo>
                <a:lnTo>
                  <a:pt x="214265" y="187105"/>
                </a:lnTo>
                <a:lnTo>
                  <a:pt x="168998" y="181070"/>
                </a:lnTo>
                <a:lnTo>
                  <a:pt x="190122" y="274622"/>
                </a:lnTo>
                <a:lnTo>
                  <a:pt x="226336" y="310836"/>
                </a:lnTo>
                <a:lnTo>
                  <a:pt x="223319" y="386282"/>
                </a:lnTo>
                <a:lnTo>
                  <a:pt x="235390" y="407406"/>
                </a:lnTo>
                <a:lnTo>
                  <a:pt x="223319" y="437585"/>
                </a:lnTo>
                <a:lnTo>
                  <a:pt x="229354" y="452674"/>
                </a:lnTo>
                <a:lnTo>
                  <a:pt x="202194" y="482852"/>
                </a:lnTo>
                <a:lnTo>
                  <a:pt x="178051" y="443620"/>
                </a:lnTo>
                <a:lnTo>
                  <a:pt x="114677" y="446638"/>
                </a:lnTo>
                <a:lnTo>
                  <a:pt x="72427" y="413442"/>
                </a:lnTo>
                <a:lnTo>
                  <a:pt x="0" y="437585"/>
                </a:lnTo>
                <a:lnTo>
                  <a:pt x="42249" y="510012"/>
                </a:lnTo>
                <a:lnTo>
                  <a:pt x="81481" y="522084"/>
                </a:lnTo>
                <a:lnTo>
                  <a:pt x="57338" y="561315"/>
                </a:lnTo>
                <a:lnTo>
                  <a:pt x="45267" y="658102"/>
                </a:lnTo>
                <a:lnTo>
                  <a:pt x="6035" y="679010"/>
                </a:lnTo>
                <a:lnTo>
                  <a:pt x="30178" y="739367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4" name="Freeform 7183"/>
          <p:cNvSpPr/>
          <p:nvPr/>
        </p:nvSpPr>
        <p:spPr>
          <a:xfrm>
            <a:off x="5748338" y="5864225"/>
            <a:ext cx="330200" cy="201613"/>
          </a:xfrm>
          <a:custGeom>
            <a:avLst/>
            <a:gdLst>
              <a:gd name="connsiteX0" fmla="*/ 0 w 328943"/>
              <a:gd name="connsiteY0" fmla="*/ 111659 h 202194"/>
              <a:gd name="connsiteX1" fmla="*/ 60357 w 328943"/>
              <a:gd name="connsiteY1" fmla="*/ 111659 h 202194"/>
              <a:gd name="connsiteX2" fmla="*/ 184088 w 328943"/>
              <a:gd name="connsiteY2" fmla="*/ 202194 h 202194"/>
              <a:gd name="connsiteX3" fmla="*/ 241426 w 328943"/>
              <a:gd name="connsiteY3" fmla="*/ 187105 h 202194"/>
              <a:gd name="connsiteX4" fmla="*/ 271604 w 328943"/>
              <a:gd name="connsiteY4" fmla="*/ 108641 h 202194"/>
              <a:gd name="connsiteX5" fmla="*/ 328943 w 328943"/>
              <a:gd name="connsiteY5" fmla="*/ 90534 h 202194"/>
              <a:gd name="connsiteX6" fmla="*/ 301783 w 328943"/>
              <a:gd name="connsiteY6" fmla="*/ 72427 h 202194"/>
              <a:gd name="connsiteX7" fmla="*/ 298765 w 328943"/>
              <a:gd name="connsiteY7" fmla="*/ 39231 h 202194"/>
              <a:gd name="connsiteX8" fmla="*/ 220301 w 328943"/>
              <a:gd name="connsiteY8" fmla="*/ 36214 h 202194"/>
              <a:gd name="connsiteX9" fmla="*/ 193141 w 328943"/>
              <a:gd name="connsiteY9" fmla="*/ 0 h 202194"/>
              <a:gd name="connsiteX10" fmla="*/ 193141 w 328943"/>
              <a:gd name="connsiteY10" fmla="*/ 66392 h 202194"/>
              <a:gd name="connsiteX11" fmla="*/ 165981 w 328943"/>
              <a:gd name="connsiteY11" fmla="*/ 0 h 202194"/>
              <a:gd name="connsiteX12" fmla="*/ 108642 w 328943"/>
              <a:gd name="connsiteY12" fmla="*/ 36214 h 202194"/>
              <a:gd name="connsiteX13" fmla="*/ 114678 w 328943"/>
              <a:gd name="connsiteY13" fmla="*/ 60356 h 202194"/>
              <a:gd name="connsiteX14" fmla="*/ 84500 w 328943"/>
              <a:gd name="connsiteY14" fmla="*/ 63374 h 202194"/>
              <a:gd name="connsiteX15" fmla="*/ 84500 w 328943"/>
              <a:gd name="connsiteY15" fmla="*/ 42249 h 202194"/>
              <a:gd name="connsiteX16" fmla="*/ 0 w 328943"/>
              <a:gd name="connsiteY16" fmla="*/ 111659 h 20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8943" h="202194">
                <a:moveTo>
                  <a:pt x="0" y="111659"/>
                </a:moveTo>
                <a:lnTo>
                  <a:pt x="60357" y="111659"/>
                </a:lnTo>
                <a:lnTo>
                  <a:pt x="184088" y="202194"/>
                </a:lnTo>
                <a:lnTo>
                  <a:pt x="241426" y="187105"/>
                </a:lnTo>
                <a:lnTo>
                  <a:pt x="271604" y="108641"/>
                </a:lnTo>
                <a:lnTo>
                  <a:pt x="328943" y="90534"/>
                </a:lnTo>
                <a:lnTo>
                  <a:pt x="301783" y="72427"/>
                </a:lnTo>
                <a:lnTo>
                  <a:pt x="298765" y="39231"/>
                </a:lnTo>
                <a:lnTo>
                  <a:pt x="220301" y="36214"/>
                </a:lnTo>
                <a:lnTo>
                  <a:pt x="193141" y="0"/>
                </a:lnTo>
                <a:lnTo>
                  <a:pt x="193141" y="66392"/>
                </a:lnTo>
                <a:lnTo>
                  <a:pt x="165981" y="0"/>
                </a:lnTo>
                <a:lnTo>
                  <a:pt x="108642" y="36214"/>
                </a:lnTo>
                <a:lnTo>
                  <a:pt x="114678" y="60356"/>
                </a:lnTo>
                <a:lnTo>
                  <a:pt x="84500" y="63374"/>
                </a:lnTo>
                <a:lnTo>
                  <a:pt x="84500" y="42249"/>
                </a:lnTo>
                <a:lnTo>
                  <a:pt x="0" y="111659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5" name="Freeform 7184"/>
          <p:cNvSpPr/>
          <p:nvPr/>
        </p:nvSpPr>
        <p:spPr>
          <a:xfrm>
            <a:off x="6102350" y="5791200"/>
            <a:ext cx="63500" cy="63500"/>
          </a:xfrm>
          <a:custGeom>
            <a:avLst/>
            <a:gdLst>
              <a:gd name="connsiteX0" fmla="*/ 45267 w 63374"/>
              <a:gd name="connsiteY0" fmla="*/ 0 h 63374"/>
              <a:gd name="connsiteX1" fmla="*/ 0 w 63374"/>
              <a:gd name="connsiteY1" fmla="*/ 45267 h 63374"/>
              <a:gd name="connsiteX2" fmla="*/ 63374 w 63374"/>
              <a:gd name="connsiteY2" fmla="*/ 63374 h 63374"/>
              <a:gd name="connsiteX3" fmla="*/ 45267 w 63374"/>
              <a:gd name="connsiteY3" fmla="*/ 0 h 63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374" h="63374">
                <a:moveTo>
                  <a:pt x="45267" y="0"/>
                </a:moveTo>
                <a:lnTo>
                  <a:pt x="0" y="45267"/>
                </a:lnTo>
                <a:lnTo>
                  <a:pt x="63374" y="63374"/>
                </a:lnTo>
                <a:lnTo>
                  <a:pt x="45267" y="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7" name="Freeform 7186"/>
          <p:cNvSpPr/>
          <p:nvPr/>
        </p:nvSpPr>
        <p:spPr>
          <a:xfrm>
            <a:off x="6170613" y="5440363"/>
            <a:ext cx="534987" cy="469900"/>
          </a:xfrm>
          <a:custGeom>
            <a:avLst/>
            <a:gdLst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73869 w 535781"/>
              <a:gd name="connsiteY9" fmla="*/ 269082 h 469107"/>
              <a:gd name="connsiteX10" fmla="*/ 485775 w 535781"/>
              <a:gd name="connsiteY10" fmla="*/ 245269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88687 w 535781"/>
              <a:gd name="connsiteY9" fmla="*/ 269082 h 469107"/>
              <a:gd name="connsiteX10" fmla="*/ 485775 w 535781"/>
              <a:gd name="connsiteY10" fmla="*/ 245269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  <a:gd name="connsiteX0" fmla="*/ 0 w 535781"/>
              <a:gd name="connsiteY0" fmla="*/ 330994 h 469107"/>
              <a:gd name="connsiteX1" fmla="*/ 57150 w 535781"/>
              <a:gd name="connsiteY1" fmla="*/ 340519 h 469107"/>
              <a:gd name="connsiteX2" fmla="*/ 66675 w 535781"/>
              <a:gd name="connsiteY2" fmla="*/ 371475 h 469107"/>
              <a:gd name="connsiteX3" fmla="*/ 26194 w 535781"/>
              <a:gd name="connsiteY3" fmla="*/ 388144 h 469107"/>
              <a:gd name="connsiteX4" fmla="*/ 111919 w 535781"/>
              <a:gd name="connsiteY4" fmla="*/ 469107 h 469107"/>
              <a:gd name="connsiteX5" fmla="*/ 123825 w 535781"/>
              <a:gd name="connsiteY5" fmla="*/ 435769 h 469107"/>
              <a:gd name="connsiteX6" fmla="*/ 104775 w 535781"/>
              <a:gd name="connsiteY6" fmla="*/ 411957 h 469107"/>
              <a:gd name="connsiteX7" fmla="*/ 140494 w 535781"/>
              <a:gd name="connsiteY7" fmla="*/ 419100 h 469107"/>
              <a:gd name="connsiteX8" fmla="*/ 473869 w 535781"/>
              <a:gd name="connsiteY8" fmla="*/ 340519 h 469107"/>
              <a:gd name="connsiteX9" fmla="*/ 488687 w 535781"/>
              <a:gd name="connsiteY9" fmla="*/ 269082 h 469107"/>
              <a:gd name="connsiteX10" fmla="*/ 494665 w 535781"/>
              <a:gd name="connsiteY10" fmla="*/ 239361 h 469107"/>
              <a:gd name="connsiteX11" fmla="*/ 478631 w 535781"/>
              <a:gd name="connsiteY11" fmla="*/ 133350 h 469107"/>
              <a:gd name="connsiteX12" fmla="*/ 483394 w 535781"/>
              <a:gd name="connsiteY12" fmla="*/ 107157 h 469107"/>
              <a:gd name="connsiteX13" fmla="*/ 485775 w 535781"/>
              <a:gd name="connsiteY13" fmla="*/ 50007 h 469107"/>
              <a:gd name="connsiteX14" fmla="*/ 509587 w 535781"/>
              <a:gd name="connsiteY14" fmla="*/ 47625 h 469107"/>
              <a:gd name="connsiteX15" fmla="*/ 535781 w 535781"/>
              <a:gd name="connsiteY15" fmla="*/ 0 h 469107"/>
              <a:gd name="connsiteX16" fmla="*/ 481012 w 535781"/>
              <a:gd name="connsiteY16" fmla="*/ 2382 h 469107"/>
              <a:gd name="connsiteX17" fmla="*/ 407194 w 535781"/>
              <a:gd name="connsiteY17" fmla="*/ 30957 h 469107"/>
              <a:gd name="connsiteX18" fmla="*/ 304800 w 535781"/>
              <a:gd name="connsiteY18" fmla="*/ 59532 h 469107"/>
              <a:gd name="connsiteX19" fmla="*/ 209550 w 535781"/>
              <a:gd name="connsiteY19" fmla="*/ 78582 h 469107"/>
              <a:gd name="connsiteX20" fmla="*/ 133350 w 535781"/>
              <a:gd name="connsiteY20" fmla="*/ 80963 h 469107"/>
              <a:gd name="connsiteX21" fmla="*/ 38100 w 535781"/>
              <a:gd name="connsiteY21" fmla="*/ 128588 h 469107"/>
              <a:gd name="connsiteX22" fmla="*/ 2381 w 535781"/>
              <a:gd name="connsiteY22" fmla="*/ 238125 h 469107"/>
              <a:gd name="connsiteX23" fmla="*/ 9525 w 535781"/>
              <a:gd name="connsiteY23" fmla="*/ 261938 h 469107"/>
              <a:gd name="connsiteX24" fmla="*/ 0 w 535781"/>
              <a:gd name="connsiteY24" fmla="*/ 330994 h 46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5781" h="469107">
                <a:moveTo>
                  <a:pt x="0" y="330994"/>
                </a:moveTo>
                <a:lnTo>
                  <a:pt x="57150" y="340519"/>
                </a:lnTo>
                <a:lnTo>
                  <a:pt x="66675" y="371475"/>
                </a:lnTo>
                <a:lnTo>
                  <a:pt x="26194" y="388144"/>
                </a:lnTo>
                <a:lnTo>
                  <a:pt x="111919" y="469107"/>
                </a:lnTo>
                <a:lnTo>
                  <a:pt x="123825" y="435769"/>
                </a:lnTo>
                <a:lnTo>
                  <a:pt x="104775" y="411957"/>
                </a:lnTo>
                <a:lnTo>
                  <a:pt x="140494" y="419100"/>
                </a:lnTo>
                <a:lnTo>
                  <a:pt x="473869" y="340519"/>
                </a:lnTo>
                <a:lnTo>
                  <a:pt x="488687" y="269082"/>
                </a:lnTo>
                <a:lnTo>
                  <a:pt x="494665" y="239361"/>
                </a:lnTo>
                <a:lnTo>
                  <a:pt x="478631" y="133350"/>
                </a:lnTo>
                <a:lnTo>
                  <a:pt x="483394" y="107157"/>
                </a:lnTo>
                <a:cubicBezTo>
                  <a:pt x="484188" y="88107"/>
                  <a:pt x="484981" y="69057"/>
                  <a:pt x="485775" y="50007"/>
                </a:cubicBezTo>
                <a:lnTo>
                  <a:pt x="509587" y="47625"/>
                </a:lnTo>
                <a:lnTo>
                  <a:pt x="535781" y="0"/>
                </a:lnTo>
                <a:lnTo>
                  <a:pt x="481012" y="2382"/>
                </a:lnTo>
                <a:lnTo>
                  <a:pt x="407194" y="30957"/>
                </a:lnTo>
                <a:lnTo>
                  <a:pt x="304800" y="59532"/>
                </a:lnTo>
                <a:lnTo>
                  <a:pt x="209550" y="78582"/>
                </a:lnTo>
                <a:lnTo>
                  <a:pt x="133350" y="80963"/>
                </a:lnTo>
                <a:lnTo>
                  <a:pt x="38100" y="128588"/>
                </a:lnTo>
                <a:lnTo>
                  <a:pt x="2381" y="238125"/>
                </a:lnTo>
                <a:lnTo>
                  <a:pt x="9525" y="261938"/>
                </a:lnTo>
                <a:lnTo>
                  <a:pt x="0" y="33099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8" name="Freeform 7187"/>
          <p:cNvSpPr/>
          <p:nvPr/>
        </p:nvSpPr>
        <p:spPr>
          <a:xfrm>
            <a:off x="6646863" y="5430838"/>
            <a:ext cx="752475" cy="450850"/>
          </a:xfrm>
          <a:custGeom>
            <a:avLst/>
            <a:gdLst>
              <a:gd name="connsiteX0" fmla="*/ 4762 w 752475"/>
              <a:gd name="connsiteY0" fmla="*/ 335757 h 450057"/>
              <a:gd name="connsiteX1" fmla="*/ 340519 w 752475"/>
              <a:gd name="connsiteY1" fmla="*/ 450057 h 450057"/>
              <a:gd name="connsiteX2" fmla="*/ 407194 w 752475"/>
              <a:gd name="connsiteY2" fmla="*/ 366713 h 450057"/>
              <a:gd name="connsiteX3" fmla="*/ 588169 w 752475"/>
              <a:gd name="connsiteY3" fmla="*/ 285750 h 450057"/>
              <a:gd name="connsiteX4" fmla="*/ 657225 w 752475"/>
              <a:gd name="connsiteY4" fmla="*/ 235744 h 450057"/>
              <a:gd name="connsiteX5" fmla="*/ 711994 w 752475"/>
              <a:gd name="connsiteY5" fmla="*/ 211932 h 450057"/>
              <a:gd name="connsiteX6" fmla="*/ 752475 w 752475"/>
              <a:gd name="connsiteY6" fmla="*/ 228600 h 450057"/>
              <a:gd name="connsiteX7" fmla="*/ 745331 w 752475"/>
              <a:gd name="connsiteY7" fmla="*/ 200025 h 450057"/>
              <a:gd name="connsiteX8" fmla="*/ 723900 w 752475"/>
              <a:gd name="connsiteY8" fmla="*/ 200025 h 450057"/>
              <a:gd name="connsiteX9" fmla="*/ 688181 w 752475"/>
              <a:gd name="connsiteY9" fmla="*/ 138113 h 450057"/>
              <a:gd name="connsiteX10" fmla="*/ 652462 w 752475"/>
              <a:gd name="connsiteY10" fmla="*/ 152400 h 450057"/>
              <a:gd name="connsiteX11" fmla="*/ 604837 w 752475"/>
              <a:gd name="connsiteY11" fmla="*/ 130969 h 450057"/>
              <a:gd name="connsiteX12" fmla="*/ 552450 w 752475"/>
              <a:gd name="connsiteY12" fmla="*/ 147638 h 450057"/>
              <a:gd name="connsiteX13" fmla="*/ 488156 w 752475"/>
              <a:gd name="connsiteY13" fmla="*/ 116682 h 450057"/>
              <a:gd name="connsiteX14" fmla="*/ 476250 w 752475"/>
              <a:gd name="connsiteY14" fmla="*/ 88107 h 450057"/>
              <a:gd name="connsiteX15" fmla="*/ 411956 w 752475"/>
              <a:gd name="connsiteY15" fmla="*/ 66675 h 450057"/>
              <a:gd name="connsiteX16" fmla="*/ 371475 w 752475"/>
              <a:gd name="connsiteY16" fmla="*/ 69057 h 450057"/>
              <a:gd name="connsiteX17" fmla="*/ 373856 w 752475"/>
              <a:gd name="connsiteY17" fmla="*/ 35719 h 450057"/>
              <a:gd name="connsiteX18" fmla="*/ 323850 w 752475"/>
              <a:gd name="connsiteY18" fmla="*/ 35719 h 450057"/>
              <a:gd name="connsiteX19" fmla="*/ 288131 w 752475"/>
              <a:gd name="connsiteY19" fmla="*/ 26194 h 450057"/>
              <a:gd name="connsiteX20" fmla="*/ 259556 w 752475"/>
              <a:gd name="connsiteY20" fmla="*/ 33338 h 450057"/>
              <a:gd name="connsiteX21" fmla="*/ 250031 w 752475"/>
              <a:gd name="connsiteY21" fmla="*/ 0 h 450057"/>
              <a:gd name="connsiteX22" fmla="*/ 157162 w 752475"/>
              <a:gd name="connsiteY22" fmla="*/ 14288 h 450057"/>
              <a:gd name="connsiteX23" fmla="*/ 57150 w 752475"/>
              <a:gd name="connsiteY23" fmla="*/ 11907 h 450057"/>
              <a:gd name="connsiteX24" fmla="*/ 28575 w 752475"/>
              <a:gd name="connsiteY24" fmla="*/ 64294 h 450057"/>
              <a:gd name="connsiteX25" fmla="*/ 2381 w 752475"/>
              <a:gd name="connsiteY25" fmla="*/ 66675 h 450057"/>
              <a:gd name="connsiteX26" fmla="*/ 0 w 752475"/>
              <a:gd name="connsiteY26" fmla="*/ 157163 h 450057"/>
              <a:gd name="connsiteX27" fmla="*/ 16669 w 752475"/>
              <a:gd name="connsiteY27" fmla="*/ 242888 h 450057"/>
              <a:gd name="connsiteX28" fmla="*/ 4762 w 752475"/>
              <a:gd name="connsiteY28" fmla="*/ 335757 h 450057"/>
              <a:gd name="connsiteX0" fmla="*/ 4762 w 752475"/>
              <a:gd name="connsiteY0" fmla="*/ 335757 h 450057"/>
              <a:gd name="connsiteX1" fmla="*/ 340519 w 752475"/>
              <a:gd name="connsiteY1" fmla="*/ 450057 h 450057"/>
              <a:gd name="connsiteX2" fmla="*/ 407194 w 752475"/>
              <a:gd name="connsiteY2" fmla="*/ 366713 h 450057"/>
              <a:gd name="connsiteX3" fmla="*/ 588169 w 752475"/>
              <a:gd name="connsiteY3" fmla="*/ 285750 h 450057"/>
              <a:gd name="connsiteX4" fmla="*/ 657225 w 752475"/>
              <a:gd name="connsiteY4" fmla="*/ 235744 h 450057"/>
              <a:gd name="connsiteX5" fmla="*/ 711994 w 752475"/>
              <a:gd name="connsiteY5" fmla="*/ 211932 h 450057"/>
              <a:gd name="connsiteX6" fmla="*/ 752475 w 752475"/>
              <a:gd name="connsiteY6" fmla="*/ 228600 h 450057"/>
              <a:gd name="connsiteX7" fmla="*/ 745331 w 752475"/>
              <a:gd name="connsiteY7" fmla="*/ 200025 h 450057"/>
              <a:gd name="connsiteX8" fmla="*/ 688181 w 752475"/>
              <a:gd name="connsiteY8" fmla="*/ 138113 h 450057"/>
              <a:gd name="connsiteX9" fmla="*/ 652462 w 752475"/>
              <a:gd name="connsiteY9" fmla="*/ 152400 h 450057"/>
              <a:gd name="connsiteX10" fmla="*/ 604837 w 752475"/>
              <a:gd name="connsiteY10" fmla="*/ 130969 h 450057"/>
              <a:gd name="connsiteX11" fmla="*/ 552450 w 752475"/>
              <a:gd name="connsiteY11" fmla="*/ 147638 h 450057"/>
              <a:gd name="connsiteX12" fmla="*/ 488156 w 752475"/>
              <a:gd name="connsiteY12" fmla="*/ 116682 h 450057"/>
              <a:gd name="connsiteX13" fmla="*/ 476250 w 752475"/>
              <a:gd name="connsiteY13" fmla="*/ 88107 h 450057"/>
              <a:gd name="connsiteX14" fmla="*/ 411956 w 752475"/>
              <a:gd name="connsiteY14" fmla="*/ 66675 h 450057"/>
              <a:gd name="connsiteX15" fmla="*/ 371475 w 752475"/>
              <a:gd name="connsiteY15" fmla="*/ 69057 h 450057"/>
              <a:gd name="connsiteX16" fmla="*/ 373856 w 752475"/>
              <a:gd name="connsiteY16" fmla="*/ 35719 h 450057"/>
              <a:gd name="connsiteX17" fmla="*/ 323850 w 752475"/>
              <a:gd name="connsiteY17" fmla="*/ 35719 h 450057"/>
              <a:gd name="connsiteX18" fmla="*/ 288131 w 752475"/>
              <a:gd name="connsiteY18" fmla="*/ 26194 h 450057"/>
              <a:gd name="connsiteX19" fmla="*/ 259556 w 752475"/>
              <a:gd name="connsiteY19" fmla="*/ 33338 h 450057"/>
              <a:gd name="connsiteX20" fmla="*/ 250031 w 752475"/>
              <a:gd name="connsiteY20" fmla="*/ 0 h 450057"/>
              <a:gd name="connsiteX21" fmla="*/ 157162 w 752475"/>
              <a:gd name="connsiteY21" fmla="*/ 14288 h 450057"/>
              <a:gd name="connsiteX22" fmla="*/ 57150 w 752475"/>
              <a:gd name="connsiteY22" fmla="*/ 11907 h 450057"/>
              <a:gd name="connsiteX23" fmla="*/ 28575 w 752475"/>
              <a:gd name="connsiteY23" fmla="*/ 64294 h 450057"/>
              <a:gd name="connsiteX24" fmla="*/ 2381 w 752475"/>
              <a:gd name="connsiteY24" fmla="*/ 66675 h 450057"/>
              <a:gd name="connsiteX25" fmla="*/ 0 w 752475"/>
              <a:gd name="connsiteY25" fmla="*/ 157163 h 450057"/>
              <a:gd name="connsiteX26" fmla="*/ 16669 w 752475"/>
              <a:gd name="connsiteY26" fmla="*/ 242888 h 450057"/>
              <a:gd name="connsiteX27" fmla="*/ 4762 w 752475"/>
              <a:gd name="connsiteY27" fmla="*/ 335757 h 450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52475" h="450057">
                <a:moveTo>
                  <a:pt x="4762" y="335757"/>
                </a:moveTo>
                <a:lnTo>
                  <a:pt x="340519" y="450057"/>
                </a:lnTo>
                <a:lnTo>
                  <a:pt x="407194" y="366713"/>
                </a:lnTo>
                <a:lnTo>
                  <a:pt x="588169" y="285750"/>
                </a:lnTo>
                <a:lnTo>
                  <a:pt x="657225" y="235744"/>
                </a:lnTo>
                <a:lnTo>
                  <a:pt x="711994" y="211932"/>
                </a:lnTo>
                <a:lnTo>
                  <a:pt x="752475" y="228600"/>
                </a:lnTo>
                <a:lnTo>
                  <a:pt x="745331" y="200025"/>
                </a:lnTo>
                <a:lnTo>
                  <a:pt x="688181" y="138113"/>
                </a:lnTo>
                <a:lnTo>
                  <a:pt x="652462" y="152400"/>
                </a:lnTo>
                <a:lnTo>
                  <a:pt x="604837" y="130969"/>
                </a:lnTo>
                <a:lnTo>
                  <a:pt x="552450" y="147638"/>
                </a:lnTo>
                <a:lnTo>
                  <a:pt x="488156" y="116682"/>
                </a:lnTo>
                <a:lnTo>
                  <a:pt x="476250" y="88107"/>
                </a:lnTo>
                <a:lnTo>
                  <a:pt x="411956" y="66675"/>
                </a:lnTo>
                <a:lnTo>
                  <a:pt x="371475" y="69057"/>
                </a:lnTo>
                <a:lnTo>
                  <a:pt x="373856" y="35719"/>
                </a:lnTo>
                <a:lnTo>
                  <a:pt x="323850" y="35719"/>
                </a:lnTo>
                <a:lnTo>
                  <a:pt x="288131" y="26194"/>
                </a:lnTo>
                <a:lnTo>
                  <a:pt x="259556" y="33338"/>
                </a:lnTo>
                <a:lnTo>
                  <a:pt x="250031" y="0"/>
                </a:lnTo>
                <a:lnTo>
                  <a:pt x="157162" y="14288"/>
                </a:lnTo>
                <a:lnTo>
                  <a:pt x="57150" y="11907"/>
                </a:lnTo>
                <a:lnTo>
                  <a:pt x="28575" y="64294"/>
                </a:lnTo>
                <a:lnTo>
                  <a:pt x="2381" y="66675"/>
                </a:lnTo>
                <a:cubicBezTo>
                  <a:pt x="1587" y="96838"/>
                  <a:pt x="794" y="127000"/>
                  <a:pt x="0" y="157163"/>
                </a:cubicBezTo>
                <a:lnTo>
                  <a:pt x="16669" y="242888"/>
                </a:lnTo>
                <a:lnTo>
                  <a:pt x="4762" y="335757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89" name="Freeform 7188"/>
          <p:cNvSpPr/>
          <p:nvPr/>
        </p:nvSpPr>
        <p:spPr>
          <a:xfrm>
            <a:off x="6243638" y="5095875"/>
            <a:ext cx="600075" cy="420688"/>
          </a:xfrm>
          <a:custGeom>
            <a:avLst/>
            <a:gdLst>
              <a:gd name="connsiteX0" fmla="*/ 600075 w 600075"/>
              <a:gd name="connsiteY0" fmla="*/ 335756 h 421481"/>
              <a:gd name="connsiteX1" fmla="*/ 583406 w 600075"/>
              <a:gd name="connsiteY1" fmla="*/ 278606 h 421481"/>
              <a:gd name="connsiteX2" fmla="*/ 600075 w 600075"/>
              <a:gd name="connsiteY2" fmla="*/ 235744 h 421481"/>
              <a:gd name="connsiteX3" fmla="*/ 583406 w 600075"/>
              <a:gd name="connsiteY3" fmla="*/ 176213 h 421481"/>
              <a:gd name="connsiteX4" fmla="*/ 561975 w 600075"/>
              <a:gd name="connsiteY4" fmla="*/ 188119 h 421481"/>
              <a:gd name="connsiteX5" fmla="*/ 540543 w 600075"/>
              <a:gd name="connsiteY5" fmla="*/ 133350 h 421481"/>
              <a:gd name="connsiteX6" fmla="*/ 492918 w 600075"/>
              <a:gd name="connsiteY6" fmla="*/ 176213 h 421481"/>
              <a:gd name="connsiteX7" fmla="*/ 471487 w 600075"/>
              <a:gd name="connsiteY7" fmla="*/ 192881 h 421481"/>
              <a:gd name="connsiteX8" fmla="*/ 435768 w 600075"/>
              <a:gd name="connsiteY8" fmla="*/ 147638 h 421481"/>
              <a:gd name="connsiteX9" fmla="*/ 404812 w 600075"/>
              <a:gd name="connsiteY9" fmla="*/ 152400 h 421481"/>
              <a:gd name="connsiteX10" fmla="*/ 395287 w 600075"/>
              <a:gd name="connsiteY10" fmla="*/ 116681 h 421481"/>
              <a:gd name="connsiteX11" fmla="*/ 369093 w 600075"/>
              <a:gd name="connsiteY11" fmla="*/ 90488 h 421481"/>
              <a:gd name="connsiteX12" fmla="*/ 357187 w 600075"/>
              <a:gd name="connsiteY12" fmla="*/ 142875 h 421481"/>
              <a:gd name="connsiteX13" fmla="*/ 330993 w 600075"/>
              <a:gd name="connsiteY13" fmla="*/ 159544 h 421481"/>
              <a:gd name="connsiteX14" fmla="*/ 335756 w 600075"/>
              <a:gd name="connsiteY14" fmla="*/ 80963 h 421481"/>
              <a:gd name="connsiteX15" fmla="*/ 269081 w 600075"/>
              <a:gd name="connsiteY15" fmla="*/ 52388 h 421481"/>
              <a:gd name="connsiteX16" fmla="*/ 211931 w 600075"/>
              <a:gd name="connsiteY16" fmla="*/ 0 h 421481"/>
              <a:gd name="connsiteX17" fmla="*/ 190500 w 600075"/>
              <a:gd name="connsiteY17" fmla="*/ 0 h 421481"/>
              <a:gd name="connsiteX18" fmla="*/ 171450 w 600075"/>
              <a:gd name="connsiteY18" fmla="*/ 35719 h 421481"/>
              <a:gd name="connsiteX19" fmla="*/ 150018 w 600075"/>
              <a:gd name="connsiteY19" fmla="*/ 16669 h 421481"/>
              <a:gd name="connsiteX20" fmla="*/ 130968 w 600075"/>
              <a:gd name="connsiteY20" fmla="*/ 78581 h 421481"/>
              <a:gd name="connsiteX21" fmla="*/ 61912 w 600075"/>
              <a:gd name="connsiteY21" fmla="*/ 104775 h 421481"/>
              <a:gd name="connsiteX22" fmla="*/ 30956 w 600075"/>
              <a:gd name="connsiteY22" fmla="*/ 135731 h 421481"/>
              <a:gd name="connsiteX23" fmla="*/ 47625 w 600075"/>
              <a:gd name="connsiteY23" fmla="*/ 250031 h 421481"/>
              <a:gd name="connsiteX24" fmla="*/ 28575 w 600075"/>
              <a:gd name="connsiteY24" fmla="*/ 238125 h 421481"/>
              <a:gd name="connsiteX25" fmla="*/ 0 w 600075"/>
              <a:gd name="connsiteY25" fmla="*/ 316706 h 421481"/>
              <a:gd name="connsiteX26" fmla="*/ 0 w 600075"/>
              <a:gd name="connsiteY26" fmla="*/ 345281 h 421481"/>
              <a:gd name="connsiteX27" fmla="*/ 21431 w 600075"/>
              <a:gd name="connsiteY27" fmla="*/ 340519 h 421481"/>
              <a:gd name="connsiteX28" fmla="*/ 54768 w 600075"/>
              <a:gd name="connsiteY28" fmla="*/ 402431 h 421481"/>
              <a:gd name="connsiteX29" fmla="*/ 59531 w 600075"/>
              <a:gd name="connsiteY29" fmla="*/ 421481 h 421481"/>
              <a:gd name="connsiteX30" fmla="*/ 171450 w 600075"/>
              <a:gd name="connsiteY30" fmla="*/ 419100 h 421481"/>
              <a:gd name="connsiteX31" fmla="*/ 297656 w 600075"/>
              <a:gd name="connsiteY31" fmla="*/ 392906 h 421481"/>
              <a:gd name="connsiteX32" fmla="*/ 423862 w 600075"/>
              <a:gd name="connsiteY32" fmla="*/ 345281 h 421481"/>
              <a:gd name="connsiteX33" fmla="*/ 476250 w 600075"/>
              <a:gd name="connsiteY33" fmla="*/ 352425 h 421481"/>
              <a:gd name="connsiteX34" fmla="*/ 600075 w 600075"/>
              <a:gd name="connsiteY34" fmla="*/ 335756 h 421481"/>
              <a:gd name="connsiteX0" fmla="*/ 600075 w 600075"/>
              <a:gd name="connsiteY0" fmla="*/ 335756 h 421481"/>
              <a:gd name="connsiteX1" fmla="*/ 583406 w 600075"/>
              <a:gd name="connsiteY1" fmla="*/ 278606 h 421481"/>
              <a:gd name="connsiteX2" fmla="*/ 600075 w 600075"/>
              <a:gd name="connsiteY2" fmla="*/ 235744 h 421481"/>
              <a:gd name="connsiteX3" fmla="*/ 583406 w 600075"/>
              <a:gd name="connsiteY3" fmla="*/ 176213 h 421481"/>
              <a:gd name="connsiteX4" fmla="*/ 565043 w 600075"/>
              <a:gd name="connsiteY4" fmla="*/ 169708 h 421481"/>
              <a:gd name="connsiteX5" fmla="*/ 540543 w 600075"/>
              <a:gd name="connsiteY5" fmla="*/ 133350 h 421481"/>
              <a:gd name="connsiteX6" fmla="*/ 492918 w 600075"/>
              <a:gd name="connsiteY6" fmla="*/ 176213 h 421481"/>
              <a:gd name="connsiteX7" fmla="*/ 471487 w 600075"/>
              <a:gd name="connsiteY7" fmla="*/ 192881 h 421481"/>
              <a:gd name="connsiteX8" fmla="*/ 435768 w 600075"/>
              <a:gd name="connsiteY8" fmla="*/ 147638 h 421481"/>
              <a:gd name="connsiteX9" fmla="*/ 404812 w 600075"/>
              <a:gd name="connsiteY9" fmla="*/ 152400 h 421481"/>
              <a:gd name="connsiteX10" fmla="*/ 395287 w 600075"/>
              <a:gd name="connsiteY10" fmla="*/ 116681 h 421481"/>
              <a:gd name="connsiteX11" fmla="*/ 369093 w 600075"/>
              <a:gd name="connsiteY11" fmla="*/ 90488 h 421481"/>
              <a:gd name="connsiteX12" fmla="*/ 357187 w 600075"/>
              <a:gd name="connsiteY12" fmla="*/ 142875 h 421481"/>
              <a:gd name="connsiteX13" fmla="*/ 330993 w 600075"/>
              <a:gd name="connsiteY13" fmla="*/ 159544 h 421481"/>
              <a:gd name="connsiteX14" fmla="*/ 335756 w 600075"/>
              <a:gd name="connsiteY14" fmla="*/ 80963 h 421481"/>
              <a:gd name="connsiteX15" fmla="*/ 269081 w 600075"/>
              <a:gd name="connsiteY15" fmla="*/ 52388 h 421481"/>
              <a:gd name="connsiteX16" fmla="*/ 211931 w 600075"/>
              <a:gd name="connsiteY16" fmla="*/ 0 h 421481"/>
              <a:gd name="connsiteX17" fmla="*/ 190500 w 600075"/>
              <a:gd name="connsiteY17" fmla="*/ 0 h 421481"/>
              <a:gd name="connsiteX18" fmla="*/ 171450 w 600075"/>
              <a:gd name="connsiteY18" fmla="*/ 35719 h 421481"/>
              <a:gd name="connsiteX19" fmla="*/ 150018 w 600075"/>
              <a:gd name="connsiteY19" fmla="*/ 16669 h 421481"/>
              <a:gd name="connsiteX20" fmla="*/ 130968 w 600075"/>
              <a:gd name="connsiteY20" fmla="*/ 78581 h 421481"/>
              <a:gd name="connsiteX21" fmla="*/ 61912 w 600075"/>
              <a:gd name="connsiteY21" fmla="*/ 104775 h 421481"/>
              <a:gd name="connsiteX22" fmla="*/ 30956 w 600075"/>
              <a:gd name="connsiteY22" fmla="*/ 135731 h 421481"/>
              <a:gd name="connsiteX23" fmla="*/ 47625 w 600075"/>
              <a:gd name="connsiteY23" fmla="*/ 250031 h 421481"/>
              <a:gd name="connsiteX24" fmla="*/ 28575 w 600075"/>
              <a:gd name="connsiteY24" fmla="*/ 238125 h 421481"/>
              <a:gd name="connsiteX25" fmla="*/ 0 w 600075"/>
              <a:gd name="connsiteY25" fmla="*/ 316706 h 421481"/>
              <a:gd name="connsiteX26" fmla="*/ 0 w 600075"/>
              <a:gd name="connsiteY26" fmla="*/ 345281 h 421481"/>
              <a:gd name="connsiteX27" fmla="*/ 21431 w 600075"/>
              <a:gd name="connsiteY27" fmla="*/ 340519 h 421481"/>
              <a:gd name="connsiteX28" fmla="*/ 54768 w 600075"/>
              <a:gd name="connsiteY28" fmla="*/ 402431 h 421481"/>
              <a:gd name="connsiteX29" fmla="*/ 59531 w 600075"/>
              <a:gd name="connsiteY29" fmla="*/ 421481 h 421481"/>
              <a:gd name="connsiteX30" fmla="*/ 171450 w 600075"/>
              <a:gd name="connsiteY30" fmla="*/ 419100 h 421481"/>
              <a:gd name="connsiteX31" fmla="*/ 297656 w 600075"/>
              <a:gd name="connsiteY31" fmla="*/ 392906 h 421481"/>
              <a:gd name="connsiteX32" fmla="*/ 423862 w 600075"/>
              <a:gd name="connsiteY32" fmla="*/ 345281 h 421481"/>
              <a:gd name="connsiteX33" fmla="*/ 476250 w 600075"/>
              <a:gd name="connsiteY33" fmla="*/ 352425 h 421481"/>
              <a:gd name="connsiteX34" fmla="*/ 600075 w 600075"/>
              <a:gd name="connsiteY34" fmla="*/ 335756 h 421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00075" h="421481">
                <a:moveTo>
                  <a:pt x="600075" y="335756"/>
                </a:moveTo>
                <a:lnTo>
                  <a:pt x="583406" y="278606"/>
                </a:lnTo>
                <a:lnTo>
                  <a:pt x="600075" y="235744"/>
                </a:lnTo>
                <a:lnTo>
                  <a:pt x="583406" y="176213"/>
                </a:lnTo>
                <a:lnTo>
                  <a:pt x="565043" y="169708"/>
                </a:lnTo>
                <a:lnTo>
                  <a:pt x="540543" y="133350"/>
                </a:lnTo>
                <a:lnTo>
                  <a:pt x="492918" y="176213"/>
                </a:lnTo>
                <a:lnTo>
                  <a:pt x="471487" y="192881"/>
                </a:lnTo>
                <a:lnTo>
                  <a:pt x="435768" y="147638"/>
                </a:lnTo>
                <a:lnTo>
                  <a:pt x="404812" y="152400"/>
                </a:lnTo>
                <a:lnTo>
                  <a:pt x="395287" y="116681"/>
                </a:lnTo>
                <a:lnTo>
                  <a:pt x="369093" y="90488"/>
                </a:lnTo>
                <a:lnTo>
                  <a:pt x="357187" y="142875"/>
                </a:lnTo>
                <a:lnTo>
                  <a:pt x="330993" y="159544"/>
                </a:lnTo>
                <a:lnTo>
                  <a:pt x="335756" y="80963"/>
                </a:lnTo>
                <a:lnTo>
                  <a:pt x="269081" y="52388"/>
                </a:lnTo>
                <a:lnTo>
                  <a:pt x="211931" y="0"/>
                </a:lnTo>
                <a:lnTo>
                  <a:pt x="190500" y="0"/>
                </a:lnTo>
                <a:lnTo>
                  <a:pt x="171450" y="35719"/>
                </a:lnTo>
                <a:lnTo>
                  <a:pt x="150018" y="16669"/>
                </a:lnTo>
                <a:lnTo>
                  <a:pt x="130968" y="78581"/>
                </a:lnTo>
                <a:lnTo>
                  <a:pt x="61912" y="104775"/>
                </a:lnTo>
                <a:lnTo>
                  <a:pt x="30956" y="135731"/>
                </a:lnTo>
                <a:lnTo>
                  <a:pt x="47625" y="250031"/>
                </a:lnTo>
                <a:lnTo>
                  <a:pt x="28575" y="238125"/>
                </a:lnTo>
                <a:lnTo>
                  <a:pt x="0" y="316706"/>
                </a:lnTo>
                <a:lnTo>
                  <a:pt x="0" y="345281"/>
                </a:lnTo>
                <a:lnTo>
                  <a:pt x="21431" y="340519"/>
                </a:lnTo>
                <a:lnTo>
                  <a:pt x="54768" y="402431"/>
                </a:lnTo>
                <a:lnTo>
                  <a:pt x="59531" y="421481"/>
                </a:lnTo>
                <a:lnTo>
                  <a:pt x="171450" y="419100"/>
                </a:lnTo>
                <a:lnTo>
                  <a:pt x="297656" y="392906"/>
                </a:lnTo>
                <a:lnTo>
                  <a:pt x="423862" y="345281"/>
                </a:lnTo>
                <a:lnTo>
                  <a:pt x="476250" y="352425"/>
                </a:lnTo>
                <a:lnTo>
                  <a:pt x="600075" y="335756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0" name="Freeform 7189"/>
          <p:cNvSpPr/>
          <p:nvPr/>
        </p:nvSpPr>
        <p:spPr>
          <a:xfrm>
            <a:off x="6430963" y="4856163"/>
            <a:ext cx="584200" cy="430212"/>
          </a:xfrm>
          <a:custGeom>
            <a:avLst/>
            <a:gdLst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507207 w 576263"/>
              <a:gd name="connsiteY3" fmla="*/ 228600 h 431006"/>
              <a:gd name="connsiteX4" fmla="*/ 540544 w 576263"/>
              <a:gd name="connsiteY4" fmla="*/ 164306 h 431006"/>
              <a:gd name="connsiteX5" fmla="*/ 576263 w 576263"/>
              <a:gd name="connsiteY5" fmla="*/ 154781 h 431006"/>
              <a:gd name="connsiteX6" fmla="*/ 504825 w 576263"/>
              <a:gd name="connsiteY6" fmla="*/ 57150 h 431006"/>
              <a:gd name="connsiteX7" fmla="*/ 409575 w 576263"/>
              <a:gd name="connsiteY7" fmla="*/ 85725 h 431006"/>
              <a:gd name="connsiteX8" fmla="*/ 330994 w 576263"/>
              <a:gd name="connsiteY8" fmla="*/ 4762 h 431006"/>
              <a:gd name="connsiteX9" fmla="*/ 273844 w 576263"/>
              <a:gd name="connsiteY9" fmla="*/ 0 h 431006"/>
              <a:gd name="connsiteX10" fmla="*/ 76200 w 576263"/>
              <a:gd name="connsiteY10" fmla="*/ 83344 h 431006"/>
              <a:gd name="connsiteX11" fmla="*/ 0 w 576263"/>
              <a:gd name="connsiteY11" fmla="*/ 52387 h 431006"/>
              <a:gd name="connsiteX12" fmla="*/ 21432 w 576263"/>
              <a:gd name="connsiteY12" fmla="*/ 176212 h 431006"/>
              <a:gd name="connsiteX13" fmla="*/ 4763 w 576263"/>
              <a:gd name="connsiteY13" fmla="*/ 245269 h 431006"/>
              <a:gd name="connsiteX14" fmla="*/ 85725 w 576263"/>
              <a:gd name="connsiteY14" fmla="*/ 290512 h 431006"/>
              <a:gd name="connsiteX15" fmla="*/ 150019 w 576263"/>
              <a:gd name="connsiteY15" fmla="*/ 323850 h 431006"/>
              <a:gd name="connsiteX16" fmla="*/ 140494 w 576263"/>
              <a:gd name="connsiteY16" fmla="*/ 385762 h 431006"/>
              <a:gd name="connsiteX17" fmla="*/ 169069 w 576263"/>
              <a:gd name="connsiteY17" fmla="*/ 383381 h 431006"/>
              <a:gd name="connsiteX18" fmla="*/ 188119 w 576263"/>
              <a:gd name="connsiteY18" fmla="*/ 335756 h 431006"/>
              <a:gd name="connsiteX19" fmla="*/ 223838 w 576263"/>
              <a:gd name="connsiteY19" fmla="*/ 381000 h 431006"/>
              <a:gd name="connsiteX20" fmla="*/ 223838 w 576263"/>
              <a:gd name="connsiteY20" fmla="*/ 400050 h 431006"/>
              <a:gd name="connsiteX21" fmla="*/ 247650 w 576263"/>
              <a:gd name="connsiteY21" fmla="*/ 395287 h 431006"/>
              <a:gd name="connsiteX22" fmla="*/ 280988 w 576263"/>
              <a:gd name="connsiteY22" fmla="*/ 431006 h 431006"/>
              <a:gd name="connsiteX23" fmla="*/ 342900 w 576263"/>
              <a:gd name="connsiteY23" fmla="*/ 381000 h 431006"/>
              <a:gd name="connsiteX24" fmla="*/ 411957 w 576263"/>
              <a:gd name="connsiteY24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514350 w 576263"/>
              <a:gd name="connsiteY3" fmla="*/ 207169 h 431006"/>
              <a:gd name="connsiteX4" fmla="*/ 540544 w 576263"/>
              <a:gd name="connsiteY4" fmla="*/ 164306 h 431006"/>
              <a:gd name="connsiteX5" fmla="*/ 576263 w 576263"/>
              <a:gd name="connsiteY5" fmla="*/ 154781 h 431006"/>
              <a:gd name="connsiteX6" fmla="*/ 504825 w 576263"/>
              <a:gd name="connsiteY6" fmla="*/ 57150 h 431006"/>
              <a:gd name="connsiteX7" fmla="*/ 409575 w 576263"/>
              <a:gd name="connsiteY7" fmla="*/ 85725 h 431006"/>
              <a:gd name="connsiteX8" fmla="*/ 330994 w 576263"/>
              <a:gd name="connsiteY8" fmla="*/ 4762 h 431006"/>
              <a:gd name="connsiteX9" fmla="*/ 273844 w 576263"/>
              <a:gd name="connsiteY9" fmla="*/ 0 h 431006"/>
              <a:gd name="connsiteX10" fmla="*/ 76200 w 576263"/>
              <a:gd name="connsiteY10" fmla="*/ 83344 h 431006"/>
              <a:gd name="connsiteX11" fmla="*/ 0 w 576263"/>
              <a:gd name="connsiteY11" fmla="*/ 52387 h 431006"/>
              <a:gd name="connsiteX12" fmla="*/ 21432 w 576263"/>
              <a:gd name="connsiteY12" fmla="*/ 176212 h 431006"/>
              <a:gd name="connsiteX13" fmla="*/ 4763 w 576263"/>
              <a:gd name="connsiteY13" fmla="*/ 245269 h 431006"/>
              <a:gd name="connsiteX14" fmla="*/ 85725 w 576263"/>
              <a:gd name="connsiteY14" fmla="*/ 290512 h 431006"/>
              <a:gd name="connsiteX15" fmla="*/ 150019 w 576263"/>
              <a:gd name="connsiteY15" fmla="*/ 323850 h 431006"/>
              <a:gd name="connsiteX16" fmla="*/ 140494 w 576263"/>
              <a:gd name="connsiteY16" fmla="*/ 385762 h 431006"/>
              <a:gd name="connsiteX17" fmla="*/ 169069 w 576263"/>
              <a:gd name="connsiteY17" fmla="*/ 383381 h 431006"/>
              <a:gd name="connsiteX18" fmla="*/ 188119 w 576263"/>
              <a:gd name="connsiteY18" fmla="*/ 335756 h 431006"/>
              <a:gd name="connsiteX19" fmla="*/ 223838 w 576263"/>
              <a:gd name="connsiteY19" fmla="*/ 381000 h 431006"/>
              <a:gd name="connsiteX20" fmla="*/ 223838 w 576263"/>
              <a:gd name="connsiteY20" fmla="*/ 400050 h 431006"/>
              <a:gd name="connsiteX21" fmla="*/ 247650 w 576263"/>
              <a:gd name="connsiteY21" fmla="*/ 395287 h 431006"/>
              <a:gd name="connsiteX22" fmla="*/ 280988 w 576263"/>
              <a:gd name="connsiteY22" fmla="*/ 431006 h 431006"/>
              <a:gd name="connsiteX23" fmla="*/ 342900 w 576263"/>
              <a:gd name="connsiteY23" fmla="*/ 381000 h 431006"/>
              <a:gd name="connsiteX24" fmla="*/ 411957 w 576263"/>
              <a:gd name="connsiteY24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495300 w 576263"/>
              <a:gd name="connsiteY3" fmla="*/ 235744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76250 w 576263"/>
              <a:gd name="connsiteY2" fmla="*/ 283369 h 431006"/>
              <a:gd name="connsiteX3" fmla="*/ 366712 w 576263"/>
              <a:gd name="connsiteY3" fmla="*/ 200025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76263"/>
              <a:gd name="connsiteY0" fmla="*/ 421481 h 431006"/>
              <a:gd name="connsiteX1" fmla="*/ 450057 w 576263"/>
              <a:gd name="connsiteY1" fmla="*/ 354806 h 431006"/>
              <a:gd name="connsiteX2" fmla="*/ 495300 w 576263"/>
              <a:gd name="connsiteY2" fmla="*/ 233363 h 431006"/>
              <a:gd name="connsiteX3" fmla="*/ 366712 w 576263"/>
              <a:gd name="connsiteY3" fmla="*/ 200025 h 431006"/>
              <a:gd name="connsiteX4" fmla="*/ 514350 w 576263"/>
              <a:gd name="connsiteY4" fmla="*/ 207169 h 431006"/>
              <a:gd name="connsiteX5" fmla="*/ 540544 w 576263"/>
              <a:gd name="connsiteY5" fmla="*/ 164306 h 431006"/>
              <a:gd name="connsiteX6" fmla="*/ 576263 w 576263"/>
              <a:gd name="connsiteY6" fmla="*/ 154781 h 431006"/>
              <a:gd name="connsiteX7" fmla="*/ 504825 w 576263"/>
              <a:gd name="connsiteY7" fmla="*/ 57150 h 431006"/>
              <a:gd name="connsiteX8" fmla="*/ 409575 w 576263"/>
              <a:gd name="connsiteY8" fmla="*/ 85725 h 431006"/>
              <a:gd name="connsiteX9" fmla="*/ 330994 w 576263"/>
              <a:gd name="connsiteY9" fmla="*/ 4762 h 431006"/>
              <a:gd name="connsiteX10" fmla="*/ 273844 w 576263"/>
              <a:gd name="connsiteY10" fmla="*/ 0 h 431006"/>
              <a:gd name="connsiteX11" fmla="*/ 76200 w 576263"/>
              <a:gd name="connsiteY11" fmla="*/ 83344 h 431006"/>
              <a:gd name="connsiteX12" fmla="*/ 0 w 576263"/>
              <a:gd name="connsiteY12" fmla="*/ 52387 h 431006"/>
              <a:gd name="connsiteX13" fmla="*/ 21432 w 576263"/>
              <a:gd name="connsiteY13" fmla="*/ 176212 h 431006"/>
              <a:gd name="connsiteX14" fmla="*/ 4763 w 576263"/>
              <a:gd name="connsiteY14" fmla="*/ 245269 h 431006"/>
              <a:gd name="connsiteX15" fmla="*/ 85725 w 576263"/>
              <a:gd name="connsiteY15" fmla="*/ 290512 h 431006"/>
              <a:gd name="connsiteX16" fmla="*/ 150019 w 576263"/>
              <a:gd name="connsiteY16" fmla="*/ 323850 h 431006"/>
              <a:gd name="connsiteX17" fmla="*/ 140494 w 576263"/>
              <a:gd name="connsiteY17" fmla="*/ 385762 h 431006"/>
              <a:gd name="connsiteX18" fmla="*/ 169069 w 576263"/>
              <a:gd name="connsiteY18" fmla="*/ 383381 h 431006"/>
              <a:gd name="connsiteX19" fmla="*/ 188119 w 576263"/>
              <a:gd name="connsiteY19" fmla="*/ 335756 h 431006"/>
              <a:gd name="connsiteX20" fmla="*/ 223838 w 576263"/>
              <a:gd name="connsiteY20" fmla="*/ 381000 h 431006"/>
              <a:gd name="connsiteX21" fmla="*/ 223838 w 576263"/>
              <a:gd name="connsiteY21" fmla="*/ 400050 h 431006"/>
              <a:gd name="connsiteX22" fmla="*/ 247650 w 576263"/>
              <a:gd name="connsiteY22" fmla="*/ 395287 h 431006"/>
              <a:gd name="connsiteX23" fmla="*/ 280988 w 576263"/>
              <a:gd name="connsiteY23" fmla="*/ 431006 h 431006"/>
              <a:gd name="connsiteX24" fmla="*/ 342900 w 576263"/>
              <a:gd name="connsiteY24" fmla="*/ 381000 h 431006"/>
              <a:gd name="connsiteX25" fmla="*/ 411957 w 576263"/>
              <a:gd name="connsiteY25" fmla="*/ 421481 h 431006"/>
              <a:gd name="connsiteX0" fmla="*/ 411957 w 582165"/>
              <a:gd name="connsiteY0" fmla="*/ 421481 h 431006"/>
              <a:gd name="connsiteX1" fmla="*/ 450057 w 582165"/>
              <a:gd name="connsiteY1" fmla="*/ 354806 h 431006"/>
              <a:gd name="connsiteX2" fmla="*/ 495300 w 582165"/>
              <a:gd name="connsiteY2" fmla="*/ 233363 h 431006"/>
              <a:gd name="connsiteX3" fmla="*/ 366712 w 582165"/>
              <a:gd name="connsiteY3" fmla="*/ 200025 h 431006"/>
              <a:gd name="connsiteX4" fmla="*/ 514350 w 582165"/>
              <a:gd name="connsiteY4" fmla="*/ 207169 h 431006"/>
              <a:gd name="connsiteX5" fmla="*/ 540544 w 582165"/>
              <a:gd name="connsiteY5" fmla="*/ 164306 h 431006"/>
              <a:gd name="connsiteX6" fmla="*/ 582165 w 582165"/>
              <a:gd name="connsiteY6" fmla="*/ 136993 h 431006"/>
              <a:gd name="connsiteX7" fmla="*/ 504825 w 582165"/>
              <a:gd name="connsiteY7" fmla="*/ 57150 h 431006"/>
              <a:gd name="connsiteX8" fmla="*/ 409575 w 582165"/>
              <a:gd name="connsiteY8" fmla="*/ 85725 h 431006"/>
              <a:gd name="connsiteX9" fmla="*/ 330994 w 582165"/>
              <a:gd name="connsiteY9" fmla="*/ 4762 h 431006"/>
              <a:gd name="connsiteX10" fmla="*/ 273844 w 582165"/>
              <a:gd name="connsiteY10" fmla="*/ 0 h 431006"/>
              <a:gd name="connsiteX11" fmla="*/ 76200 w 582165"/>
              <a:gd name="connsiteY11" fmla="*/ 83344 h 431006"/>
              <a:gd name="connsiteX12" fmla="*/ 0 w 582165"/>
              <a:gd name="connsiteY12" fmla="*/ 52387 h 431006"/>
              <a:gd name="connsiteX13" fmla="*/ 21432 w 582165"/>
              <a:gd name="connsiteY13" fmla="*/ 176212 h 431006"/>
              <a:gd name="connsiteX14" fmla="*/ 4763 w 582165"/>
              <a:gd name="connsiteY14" fmla="*/ 245269 h 431006"/>
              <a:gd name="connsiteX15" fmla="*/ 85725 w 582165"/>
              <a:gd name="connsiteY15" fmla="*/ 290512 h 431006"/>
              <a:gd name="connsiteX16" fmla="*/ 150019 w 582165"/>
              <a:gd name="connsiteY16" fmla="*/ 323850 h 431006"/>
              <a:gd name="connsiteX17" fmla="*/ 140494 w 582165"/>
              <a:gd name="connsiteY17" fmla="*/ 385762 h 431006"/>
              <a:gd name="connsiteX18" fmla="*/ 169069 w 582165"/>
              <a:gd name="connsiteY18" fmla="*/ 383381 h 431006"/>
              <a:gd name="connsiteX19" fmla="*/ 188119 w 582165"/>
              <a:gd name="connsiteY19" fmla="*/ 335756 h 431006"/>
              <a:gd name="connsiteX20" fmla="*/ 223838 w 582165"/>
              <a:gd name="connsiteY20" fmla="*/ 381000 h 431006"/>
              <a:gd name="connsiteX21" fmla="*/ 223838 w 582165"/>
              <a:gd name="connsiteY21" fmla="*/ 400050 h 431006"/>
              <a:gd name="connsiteX22" fmla="*/ 247650 w 582165"/>
              <a:gd name="connsiteY22" fmla="*/ 395287 h 431006"/>
              <a:gd name="connsiteX23" fmla="*/ 280988 w 582165"/>
              <a:gd name="connsiteY23" fmla="*/ 431006 h 431006"/>
              <a:gd name="connsiteX24" fmla="*/ 342900 w 582165"/>
              <a:gd name="connsiteY24" fmla="*/ 381000 h 431006"/>
              <a:gd name="connsiteX25" fmla="*/ 411957 w 582165"/>
              <a:gd name="connsiteY25" fmla="*/ 421481 h 4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82165" h="431006">
                <a:moveTo>
                  <a:pt x="411957" y="421481"/>
                </a:moveTo>
                <a:lnTo>
                  <a:pt x="450057" y="354806"/>
                </a:lnTo>
                <a:lnTo>
                  <a:pt x="495300" y="233363"/>
                </a:lnTo>
                <a:lnTo>
                  <a:pt x="366712" y="200025"/>
                </a:lnTo>
                <a:lnTo>
                  <a:pt x="514350" y="207169"/>
                </a:lnTo>
                <a:lnTo>
                  <a:pt x="540544" y="164306"/>
                </a:lnTo>
                <a:lnTo>
                  <a:pt x="582165" y="136993"/>
                </a:lnTo>
                <a:lnTo>
                  <a:pt x="504825" y="57150"/>
                </a:lnTo>
                <a:lnTo>
                  <a:pt x="409575" y="85725"/>
                </a:lnTo>
                <a:lnTo>
                  <a:pt x="330994" y="4762"/>
                </a:lnTo>
                <a:lnTo>
                  <a:pt x="273844" y="0"/>
                </a:lnTo>
                <a:lnTo>
                  <a:pt x="76200" y="83344"/>
                </a:lnTo>
                <a:lnTo>
                  <a:pt x="0" y="52387"/>
                </a:lnTo>
                <a:lnTo>
                  <a:pt x="21432" y="176212"/>
                </a:lnTo>
                <a:lnTo>
                  <a:pt x="4763" y="245269"/>
                </a:lnTo>
                <a:lnTo>
                  <a:pt x="85725" y="290512"/>
                </a:lnTo>
                <a:lnTo>
                  <a:pt x="150019" y="323850"/>
                </a:lnTo>
                <a:lnTo>
                  <a:pt x="140494" y="385762"/>
                </a:lnTo>
                <a:lnTo>
                  <a:pt x="169069" y="383381"/>
                </a:lnTo>
                <a:lnTo>
                  <a:pt x="188119" y="335756"/>
                </a:lnTo>
                <a:lnTo>
                  <a:pt x="223838" y="381000"/>
                </a:lnTo>
                <a:lnTo>
                  <a:pt x="223838" y="400050"/>
                </a:lnTo>
                <a:lnTo>
                  <a:pt x="247650" y="395287"/>
                </a:lnTo>
                <a:lnTo>
                  <a:pt x="280988" y="431006"/>
                </a:lnTo>
                <a:lnTo>
                  <a:pt x="342900" y="381000"/>
                </a:lnTo>
                <a:lnTo>
                  <a:pt x="411957" y="421481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1" name="Freeform 7190"/>
          <p:cNvSpPr/>
          <p:nvPr/>
        </p:nvSpPr>
        <p:spPr>
          <a:xfrm>
            <a:off x="6827838" y="5062538"/>
            <a:ext cx="933450" cy="603250"/>
          </a:xfrm>
          <a:custGeom>
            <a:avLst/>
            <a:gdLst>
              <a:gd name="connsiteX0" fmla="*/ 588169 w 933450"/>
              <a:gd name="connsiteY0" fmla="*/ 592931 h 602456"/>
              <a:gd name="connsiteX1" fmla="*/ 661987 w 933450"/>
              <a:gd name="connsiteY1" fmla="*/ 602456 h 602456"/>
              <a:gd name="connsiteX2" fmla="*/ 642937 w 933450"/>
              <a:gd name="connsiteY2" fmla="*/ 521493 h 602456"/>
              <a:gd name="connsiteX3" fmla="*/ 723900 w 933450"/>
              <a:gd name="connsiteY3" fmla="*/ 433387 h 602456"/>
              <a:gd name="connsiteX4" fmla="*/ 795337 w 933450"/>
              <a:gd name="connsiteY4" fmla="*/ 414337 h 602456"/>
              <a:gd name="connsiteX5" fmla="*/ 816769 w 933450"/>
              <a:gd name="connsiteY5" fmla="*/ 385762 h 602456"/>
              <a:gd name="connsiteX6" fmla="*/ 902494 w 933450"/>
              <a:gd name="connsiteY6" fmla="*/ 350043 h 602456"/>
              <a:gd name="connsiteX7" fmla="*/ 921544 w 933450"/>
              <a:gd name="connsiteY7" fmla="*/ 304800 h 602456"/>
              <a:gd name="connsiteX8" fmla="*/ 897731 w 933450"/>
              <a:gd name="connsiteY8" fmla="*/ 157162 h 602456"/>
              <a:gd name="connsiteX9" fmla="*/ 928687 w 933450"/>
              <a:gd name="connsiteY9" fmla="*/ 138112 h 602456"/>
              <a:gd name="connsiteX10" fmla="*/ 933450 w 933450"/>
              <a:gd name="connsiteY10" fmla="*/ 69056 h 602456"/>
              <a:gd name="connsiteX11" fmla="*/ 809625 w 933450"/>
              <a:gd name="connsiteY11" fmla="*/ 95250 h 602456"/>
              <a:gd name="connsiteX12" fmla="*/ 709612 w 933450"/>
              <a:gd name="connsiteY12" fmla="*/ 114300 h 602456"/>
              <a:gd name="connsiteX13" fmla="*/ 628650 w 933450"/>
              <a:gd name="connsiteY13" fmla="*/ 142875 h 602456"/>
              <a:gd name="connsiteX14" fmla="*/ 516731 w 933450"/>
              <a:gd name="connsiteY14" fmla="*/ 140493 h 602456"/>
              <a:gd name="connsiteX15" fmla="*/ 473869 w 933450"/>
              <a:gd name="connsiteY15" fmla="*/ 114300 h 602456"/>
              <a:gd name="connsiteX16" fmla="*/ 597694 w 933450"/>
              <a:gd name="connsiteY16" fmla="*/ 111918 h 602456"/>
              <a:gd name="connsiteX17" fmla="*/ 588169 w 933450"/>
              <a:gd name="connsiteY17" fmla="*/ 61912 h 602456"/>
              <a:gd name="connsiteX18" fmla="*/ 483394 w 933450"/>
              <a:gd name="connsiteY18" fmla="*/ 33337 h 602456"/>
              <a:gd name="connsiteX19" fmla="*/ 454819 w 933450"/>
              <a:gd name="connsiteY19" fmla="*/ 73818 h 602456"/>
              <a:gd name="connsiteX20" fmla="*/ 419100 w 933450"/>
              <a:gd name="connsiteY20" fmla="*/ 100012 h 602456"/>
              <a:gd name="connsiteX21" fmla="*/ 364331 w 933450"/>
              <a:gd name="connsiteY21" fmla="*/ 102393 h 602456"/>
              <a:gd name="connsiteX22" fmla="*/ 323850 w 933450"/>
              <a:gd name="connsiteY22" fmla="*/ 73818 h 602456"/>
              <a:gd name="connsiteX23" fmla="*/ 397669 w 933450"/>
              <a:gd name="connsiteY23" fmla="*/ 47625 h 602456"/>
              <a:gd name="connsiteX24" fmla="*/ 440531 w 933450"/>
              <a:gd name="connsiteY24" fmla="*/ 42862 h 602456"/>
              <a:gd name="connsiteX25" fmla="*/ 440531 w 933450"/>
              <a:gd name="connsiteY25" fmla="*/ 11906 h 602456"/>
              <a:gd name="connsiteX26" fmla="*/ 297656 w 933450"/>
              <a:gd name="connsiteY26" fmla="*/ 0 h 602456"/>
              <a:gd name="connsiteX27" fmla="*/ 271462 w 933450"/>
              <a:gd name="connsiteY27" fmla="*/ 33337 h 602456"/>
              <a:gd name="connsiteX28" fmla="*/ 226219 w 933450"/>
              <a:gd name="connsiteY28" fmla="*/ 54768 h 602456"/>
              <a:gd name="connsiteX29" fmla="*/ 95250 w 933450"/>
              <a:gd name="connsiteY29" fmla="*/ 35718 h 602456"/>
              <a:gd name="connsiteX30" fmla="*/ 28575 w 933450"/>
              <a:gd name="connsiteY30" fmla="*/ 197643 h 602456"/>
              <a:gd name="connsiteX31" fmla="*/ 7144 w 933450"/>
              <a:gd name="connsiteY31" fmla="*/ 219075 h 602456"/>
              <a:gd name="connsiteX32" fmla="*/ 21431 w 933450"/>
              <a:gd name="connsiteY32" fmla="*/ 269081 h 602456"/>
              <a:gd name="connsiteX33" fmla="*/ 0 w 933450"/>
              <a:gd name="connsiteY33" fmla="*/ 335756 h 602456"/>
              <a:gd name="connsiteX34" fmla="*/ 23812 w 933450"/>
              <a:gd name="connsiteY34" fmla="*/ 369093 h 602456"/>
              <a:gd name="connsiteX35" fmla="*/ 73819 w 933450"/>
              <a:gd name="connsiteY35" fmla="*/ 371475 h 602456"/>
              <a:gd name="connsiteX36" fmla="*/ 80962 w 933450"/>
              <a:gd name="connsiteY36" fmla="*/ 402431 h 602456"/>
              <a:gd name="connsiteX37" fmla="*/ 190500 w 933450"/>
              <a:gd name="connsiteY37" fmla="*/ 404812 h 602456"/>
              <a:gd name="connsiteX38" fmla="*/ 185737 w 933450"/>
              <a:gd name="connsiteY38" fmla="*/ 438150 h 602456"/>
              <a:gd name="connsiteX39" fmla="*/ 238125 w 933450"/>
              <a:gd name="connsiteY39" fmla="*/ 435768 h 602456"/>
              <a:gd name="connsiteX40" fmla="*/ 285750 w 933450"/>
              <a:gd name="connsiteY40" fmla="*/ 454818 h 602456"/>
              <a:gd name="connsiteX41" fmla="*/ 319087 w 933450"/>
              <a:gd name="connsiteY41" fmla="*/ 490537 h 602456"/>
              <a:gd name="connsiteX42" fmla="*/ 371475 w 933450"/>
              <a:gd name="connsiteY42" fmla="*/ 516731 h 602456"/>
              <a:gd name="connsiteX43" fmla="*/ 433387 w 933450"/>
              <a:gd name="connsiteY43" fmla="*/ 502443 h 602456"/>
              <a:gd name="connsiteX44" fmla="*/ 466725 w 933450"/>
              <a:gd name="connsiteY44" fmla="*/ 519112 h 602456"/>
              <a:gd name="connsiteX45" fmla="*/ 507206 w 933450"/>
              <a:gd name="connsiteY45" fmla="*/ 514350 h 602456"/>
              <a:gd name="connsiteX46" fmla="*/ 588169 w 933450"/>
              <a:gd name="connsiteY46" fmla="*/ 592931 h 60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33450" h="602456">
                <a:moveTo>
                  <a:pt x="588169" y="592931"/>
                </a:moveTo>
                <a:lnTo>
                  <a:pt x="661987" y="602456"/>
                </a:lnTo>
                <a:lnTo>
                  <a:pt x="642937" y="521493"/>
                </a:lnTo>
                <a:lnTo>
                  <a:pt x="723900" y="433387"/>
                </a:lnTo>
                <a:lnTo>
                  <a:pt x="795337" y="414337"/>
                </a:lnTo>
                <a:lnTo>
                  <a:pt x="816769" y="385762"/>
                </a:lnTo>
                <a:lnTo>
                  <a:pt x="902494" y="350043"/>
                </a:lnTo>
                <a:lnTo>
                  <a:pt x="921544" y="304800"/>
                </a:lnTo>
                <a:lnTo>
                  <a:pt x="897731" y="157162"/>
                </a:lnTo>
                <a:lnTo>
                  <a:pt x="928687" y="138112"/>
                </a:lnTo>
                <a:lnTo>
                  <a:pt x="933450" y="69056"/>
                </a:lnTo>
                <a:lnTo>
                  <a:pt x="809625" y="95250"/>
                </a:lnTo>
                <a:lnTo>
                  <a:pt x="709612" y="114300"/>
                </a:lnTo>
                <a:lnTo>
                  <a:pt x="628650" y="142875"/>
                </a:lnTo>
                <a:lnTo>
                  <a:pt x="516731" y="140493"/>
                </a:lnTo>
                <a:lnTo>
                  <a:pt x="473869" y="114300"/>
                </a:lnTo>
                <a:lnTo>
                  <a:pt x="597694" y="111918"/>
                </a:lnTo>
                <a:lnTo>
                  <a:pt x="588169" y="61912"/>
                </a:lnTo>
                <a:lnTo>
                  <a:pt x="483394" y="33337"/>
                </a:lnTo>
                <a:lnTo>
                  <a:pt x="454819" y="73818"/>
                </a:lnTo>
                <a:lnTo>
                  <a:pt x="419100" y="100012"/>
                </a:lnTo>
                <a:lnTo>
                  <a:pt x="364331" y="102393"/>
                </a:lnTo>
                <a:lnTo>
                  <a:pt x="323850" y="73818"/>
                </a:lnTo>
                <a:lnTo>
                  <a:pt x="397669" y="47625"/>
                </a:lnTo>
                <a:lnTo>
                  <a:pt x="440531" y="42862"/>
                </a:lnTo>
                <a:lnTo>
                  <a:pt x="440531" y="11906"/>
                </a:lnTo>
                <a:lnTo>
                  <a:pt x="297656" y="0"/>
                </a:lnTo>
                <a:lnTo>
                  <a:pt x="271462" y="33337"/>
                </a:lnTo>
                <a:lnTo>
                  <a:pt x="226219" y="54768"/>
                </a:lnTo>
                <a:lnTo>
                  <a:pt x="95250" y="35718"/>
                </a:lnTo>
                <a:lnTo>
                  <a:pt x="28575" y="197643"/>
                </a:lnTo>
                <a:lnTo>
                  <a:pt x="7144" y="219075"/>
                </a:lnTo>
                <a:lnTo>
                  <a:pt x="21431" y="269081"/>
                </a:lnTo>
                <a:lnTo>
                  <a:pt x="0" y="335756"/>
                </a:lnTo>
                <a:lnTo>
                  <a:pt x="23812" y="369093"/>
                </a:lnTo>
                <a:lnTo>
                  <a:pt x="73819" y="371475"/>
                </a:lnTo>
                <a:lnTo>
                  <a:pt x="80962" y="402431"/>
                </a:lnTo>
                <a:lnTo>
                  <a:pt x="190500" y="404812"/>
                </a:lnTo>
                <a:lnTo>
                  <a:pt x="185737" y="438150"/>
                </a:lnTo>
                <a:lnTo>
                  <a:pt x="238125" y="435768"/>
                </a:lnTo>
                <a:lnTo>
                  <a:pt x="285750" y="454818"/>
                </a:lnTo>
                <a:lnTo>
                  <a:pt x="319087" y="490537"/>
                </a:lnTo>
                <a:lnTo>
                  <a:pt x="371475" y="516731"/>
                </a:lnTo>
                <a:lnTo>
                  <a:pt x="433387" y="502443"/>
                </a:lnTo>
                <a:lnTo>
                  <a:pt x="466725" y="519112"/>
                </a:lnTo>
                <a:lnTo>
                  <a:pt x="507206" y="514350"/>
                </a:lnTo>
                <a:lnTo>
                  <a:pt x="588169" y="592931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193" name="Freeform 7192"/>
          <p:cNvSpPr/>
          <p:nvPr/>
        </p:nvSpPr>
        <p:spPr>
          <a:xfrm>
            <a:off x="3157538" y="2959100"/>
            <a:ext cx="1835150" cy="2230438"/>
          </a:xfrm>
          <a:custGeom>
            <a:avLst/>
            <a:gdLst>
              <a:gd name="connsiteX0" fmla="*/ 1587844 w 1834979"/>
              <a:gd name="connsiteY0" fmla="*/ 216243 h 2230395"/>
              <a:gd name="connsiteX1" fmla="*/ 1414849 w 1834979"/>
              <a:gd name="connsiteY1" fmla="*/ 86498 h 2230395"/>
              <a:gd name="connsiteX2" fmla="*/ 1260390 w 1834979"/>
              <a:gd name="connsiteY2" fmla="*/ 160638 h 2230395"/>
              <a:gd name="connsiteX3" fmla="*/ 1130644 w 1834979"/>
              <a:gd name="connsiteY3" fmla="*/ 105033 h 2230395"/>
              <a:gd name="connsiteX4" fmla="*/ 1056503 w 1834979"/>
              <a:gd name="connsiteY4" fmla="*/ 105033 h 2230395"/>
              <a:gd name="connsiteX5" fmla="*/ 1081217 w 1834979"/>
              <a:gd name="connsiteY5" fmla="*/ 185352 h 2230395"/>
              <a:gd name="connsiteX6" fmla="*/ 920579 w 1834979"/>
              <a:gd name="connsiteY6" fmla="*/ 228600 h 2230395"/>
              <a:gd name="connsiteX7" fmla="*/ 982363 w 1834979"/>
              <a:gd name="connsiteY7" fmla="*/ 142103 h 2230395"/>
              <a:gd name="connsiteX8" fmla="*/ 871152 w 1834979"/>
              <a:gd name="connsiteY8" fmla="*/ 148281 h 2230395"/>
              <a:gd name="connsiteX9" fmla="*/ 797011 w 1834979"/>
              <a:gd name="connsiteY9" fmla="*/ 61784 h 2230395"/>
              <a:gd name="connsiteX10" fmla="*/ 790833 w 1834979"/>
              <a:gd name="connsiteY10" fmla="*/ 6179 h 2230395"/>
              <a:gd name="connsiteX11" fmla="*/ 605481 w 1834979"/>
              <a:gd name="connsiteY11" fmla="*/ 0 h 2230395"/>
              <a:gd name="connsiteX12" fmla="*/ 617838 w 1834979"/>
              <a:gd name="connsiteY12" fmla="*/ 166816 h 2230395"/>
              <a:gd name="connsiteX13" fmla="*/ 722871 w 1834979"/>
              <a:gd name="connsiteY13" fmla="*/ 278027 h 2230395"/>
              <a:gd name="connsiteX14" fmla="*/ 747584 w 1834979"/>
              <a:gd name="connsiteY14" fmla="*/ 308919 h 2230395"/>
              <a:gd name="connsiteX15" fmla="*/ 889687 w 1834979"/>
              <a:gd name="connsiteY15" fmla="*/ 222422 h 2230395"/>
              <a:gd name="connsiteX16" fmla="*/ 766119 w 1834979"/>
              <a:gd name="connsiteY16" fmla="*/ 333633 h 2230395"/>
              <a:gd name="connsiteX17" fmla="*/ 766119 w 1834979"/>
              <a:gd name="connsiteY17" fmla="*/ 426308 h 2230395"/>
              <a:gd name="connsiteX18" fmla="*/ 574590 w 1834979"/>
              <a:gd name="connsiteY18" fmla="*/ 568411 h 2230395"/>
              <a:gd name="connsiteX19" fmla="*/ 463379 w 1834979"/>
              <a:gd name="connsiteY19" fmla="*/ 698157 h 2230395"/>
              <a:gd name="connsiteX20" fmla="*/ 580768 w 1834979"/>
              <a:gd name="connsiteY20" fmla="*/ 654908 h 2230395"/>
              <a:gd name="connsiteX21" fmla="*/ 636373 w 1834979"/>
              <a:gd name="connsiteY21" fmla="*/ 710514 h 2230395"/>
              <a:gd name="connsiteX22" fmla="*/ 648730 w 1834979"/>
              <a:gd name="connsiteY22" fmla="*/ 593125 h 2230395"/>
              <a:gd name="connsiteX23" fmla="*/ 852617 w 1834979"/>
              <a:gd name="connsiteY23" fmla="*/ 562233 h 2230395"/>
              <a:gd name="connsiteX24" fmla="*/ 902044 w 1834979"/>
              <a:gd name="connsiteY24" fmla="*/ 648730 h 2230395"/>
              <a:gd name="connsiteX25" fmla="*/ 871152 w 1834979"/>
              <a:gd name="connsiteY25" fmla="*/ 698157 h 2230395"/>
              <a:gd name="connsiteX26" fmla="*/ 939114 w 1834979"/>
              <a:gd name="connsiteY26" fmla="*/ 827903 h 2230395"/>
              <a:gd name="connsiteX27" fmla="*/ 895865 w 1834979"/>
              <a:gd name="connsiteY27" fmla="*/ 877330 h 2230395"/>
              <a:gd name="connsiteX28" fmla="*/ 932935 w 1834979"/>
              <a:gd name="connsiteY28" fmla="*/ 1000898 h 2230395"/>
              <a:gd name="connsiteX29" fmla="*/ 864973 w 1834979"/>
              <a:gd name="connsiteY29" fmla="*/ 1241854 h 2230395"/>
              <a:gd name="connsiteX30" fmla="*/ 710514 w 1834979"/>
              <a:gd name="connsiteY30" fmla="*/ 1346887 h 2230395"/>
              <a:gd name="connsiteX31" fmla="*/ 648730 w 1834979"/>
              <a:gd name="connsiteY31" fmla="*/ 1346887 h 2230395"/>
              <a:gd name="connsiteX32" fmla="*/ 574590 w 1834979"/>
              <a:gd name="connsiteY32" fmla="*/ 1402492 h 2230395"/>
              <a:gd name="connsiteX33" fmla="*/ 463379 w 1834979"/>
              <a:gd name="connsiteY33" fmla="*/ 1421027 h 2230395"/>
              <a:gd name="connsiteX34" fmla="*/ 389238 w 1834979"/>
              <a:gd name="connsiteY34" fmla="*/ 1513703 h 2230395"/>
              <a:gd name="connsiteX35" fmla="*/ 296563 w 1834979"/>
              <a:gd name="connsiteY35" fmla="*/ 1538416 h 2230395"/>
              <a:gd name="connsiteX36" fmla="*/ 253314 w 1834979"/>
              <a:gd name="connsiteY36" fmla="*/ 1495168 h 2230395"/>
              <a:gd name="connsiteX37" fmla="*/ 222422 w 1834979"/>
              <a:gd name="connsiteY37" fmla="*/ 1538416 h 2230395"/>
              <a:gd name="connsiteX38" fmla="*/ 154460 w 1834979"/>
              <a:gd name="connsiteY38" fmla="*/ 1606379 h 2230395"/>
              <a:gd name="connsiteX39" fmla="*/ 0 w 1834979"/>
              <a:gd name="connsiteY39" fmla="*/ 1649627 h 2230395"/>
              <a:gd name="connsiteX40" fmla="*/ 185352 w 1834979"/>
              <a:gd name="connsiteY40" fmla="*/ 1686698 h 2230395"/>
              <a:gd name="connsiteX41" fmla="*/ 203887 w 1834979"/>
              <a:gd name="connsiteY41" fmla="*/ 1742303 h 2230395"/>
              <a:gd name="connsiteX42" fmla="*/ 86498 w 1834979"/>
              <a:gd name="connsiteY42" fmla="*/ 1822622 h 2230395"/>
              <a:gd name="connsiteX43" fmla="*/ 172995 w 1834979"/>
              <a:gd name="connsiteY43" fmla="*/ 1884406 h 2230395"/>
              <a:gd name="connsiteX44" fmla="*/ 216244 w 1834979"/>
              <a:gd name="connsiteY44" fmla="*/ 1841157 h 2230395"/>
              <a:gd name="connsiteX45" fmla="*/ 284206 w 1834979"/>
              <a:gd name="connsiteY45" fmla="*/ 1859692 h 2230395"/>
              <a:gd name="connsiteX46" fmla="*/ 228600 w 1834979"/>
              <a:gd name="connsiteY46" fmla="*/ 1921476 h 2230395"/>
              <a:gd name="connsiteX47" fmla="*/ 278027 w 1834979"/>
              <a:gd name="connsiteY47" fmla="*/ 1964725 h 2230395"/>
              <a:gd name="connsiteX48" fmla="*/ 401595 w 1834979"/>
              <a:gd name="connsiteY48" fmla="*/ 1927654 h 2230395"/>
              <a:gd name="connsiteX49" fmla="*/ 451022 w 1834979"/>
              <a:gd name="connsiteY49" fmla="*/ 1927654 h 2230395"/>
              <a:gd name="connsiteX50" fmla="*/ 488092 w 1834979"/>
              <a:gd name="connsiteY50" fmla="*/ 1847335 h 2230395"/>
              <a:gd name="connsiteX51" fmla="*/ 648730 w 1834979"/>
              <a:gd name="connsiteY51" fmla="*/ 1828800 h 2230395"/>
              <a:gd name="connsiteX52" fmla="*/ 722871 w 1834979"/>
              <a:gd name="connsiteY52" fmla="*/ 1902941 h 2230395"/>
              <a:gd name="connsiteX53" fmla="*/ 871152 w 1834979"/>
              <a:gd name="connsiteY53" fmla="*/ 1896762 h 2230395"/>
              <a:gd name="connsiteX54" fmla="*/ 914400 w 1834979"/>
              <a:gd name="connsiteY54" fmla="*/ 1933833 h 2230395"/>
              <a:gd name="connsiteX55" fmla="*/ 710514 w 1834979"/>
              <a:gd name="connsiteY55" fmla="*/ 1964725 h 2230395"/>
              <a:gd name="connsiteX56" fmla="*/ 741406 w 1834979"/>
              <a:gd name="connsiteY56" fmla="*/ 2038865 h 2230395"/>
              <a:gd name="connsiteX57" fmla="*/ 840260 w 1834979"/>
              <a:gd name="connsiteY57" fmla="*/ 2038865 h 2230395"/>
              <a:gd name="connsiteX58" fmla="*/ 908222 w 1834979"/>
              <a:gd name="connsiteY58" fmla="*/ 2007973 h 2230395"/>
              <a:gd name="connsiteX59" fmla="*/ 963827 w 1834979"/>
              <a:gd name="connsiteY59" fmla="*/ 2007973 h 2230395"/>
              <a:gd name="connsiteX60" fmla="*/ 1007076 w 1834979"/>
              <a:gd name="connsiteY60" fmla="*/ 1964725 h 2230395"/>
              <a:gd name="connsiteX61" fmla="*/ 1093573 w 1834979"/>
              <a:gd name="connsiteY61" fmla="*/ 1989438 h 2230395"/>
              <a:gd name="connsiteX62" fmla="*/ 1149179 w 1834979"/>
              <a:gd name="connsiteY62" fmla="*/ 2125362 h 2230395"/>
              <a:gd name="connsiteX63" fmla="*/ 1278925 w 1834979"/>
              <a:gd name="connsiteY63" fmla="*/ 2187146 h 2230395"/>
              <a:gd name="connsiteX64" fmla="*/ 1408671 w 1834979"/>
              <a:gd name="connsiteY64" fmla="*/ 2230395 h 2230395"/>
              <a:gd name="connsiteX65" fmla="*/ 1501346 w 1834979"/>
              <a:gd name="connsiteY65" fmla="*/ 2199503 h 2230395"/>
              <a:gd name="connsiteX66" fmla="*/ 1538417 w 1834979"/>
              <a:gd name="connsiteY66" fmla="*/ 2106827 h 2230395"/>
              <a:gd name="connsiteX67" fmla="*/ 1680519 w 1834979"/>
              <a:gd name="connsiteY67" fmla="*/ 2014152 h 2230395"/>
              <a:gd name="connsiteX68" fmla="*/ 1760838 w 1834979"/>
              <a:gd name="connsiteY68" fmla="*/ 2045043 h 2230395"/>
              <a:gd name="connsiteX69" fmla="*/ 1822622 w 1834979"/>
              <a:gd name="connsiteY69" fmla="*/ 1964725 h 2230395"/>
              <a:gd name="connsiteX70" fmla="*/ 1834979 w 1834979"/>
              <a:gd name="connsiteY70" fmla="*/ 1742303 h 2230395"/>
              <a:gd name="connsiteX71" fmla="*/ 1779373 w 1834979"/>
              <a:gd name="connsiteY71" fmla="*/ 1729946 h 2230395"/>
              <a:gd name="connsiteX72" fmla="*/ 1779373 w 1834979"/>
              <a:gd name="connsiteY72" fmla="*/ 1692876 h 2230395"/>
              <a:gd name="connsiteX73" fmla="*/ 1711411 w 1834979"/>
              <a:gd name="connsiteY73" fmla="*/ 1618735 h 2230395"/>
              <a:gd name="connsiteX74" fmla="*/ 1637271 w 1834979"/>
              <a:gd name="connsiteY74" fmla="*/ 1661984 h 2230395"/>
              <a:gd name="connsiteX75" fmla="*/ 1637271 w 1834979"/>
              <a:gd name="connsiteY75" fmla="*/ 1661984 h 2230395"/>
              <a:gd name="connsiteX76" fmla="*/ 1550773 w 1834979"/>
              <a:gd name="connsiteY76" fmla="*/ 1532238 h 2230395"/>
              <a:gd name="connsiteX77" fmla="*/ 1538417 w 1834979"/>
              <a:gd name="connsiteY77" fmla="*/ 1445741 h 2230395"/>
              <a:gd name="connsiteX78" fmla="*/ 1606379 w 1834979"/>
              <a:gd name="connsiteY78" fmla="*/ 1383957 h 2230395"/>
              <a:gd name="connsiteX79" fmla="*/ 1544595 w 1834979"/>
              <a:gd name="connsiteY79" fmla="*/ 1377779 h 2230395"/>
              <a:gd name="connsiteX80" fmla="*/ 1600200 w 1834979"/>
              <a:gd name="connsiteY80" fmla="*/ 1285103 h 2230395"/>
              <a:gd name="connsiteX81" fmla="*/ 1649627 w 1834979"/>
              <a:gd name="connsiteY81" fmla="*/ 1285103 h 2230395"/>
              <a:gd name="connsiteX82" fmla="*/ 1631092 w 1834979"/>
              <a:gd name="connsiteY82" fmla="*/ 1248033 h 2230395"/>
              <a:gd name="connsiteX83" fmla="*/ 1637271 w 1834979"/>
              <a:gd name="connsiteY83" fmla="*/ 1192427 h 2230395"/>
              <a:gd name="connsiteX84" fmla="*/ 1550773 w 1834979"/>
              <a:gd name="connsiteY84" fmla="*/ 1192427 h 2230395"/>
              <a:gd name="connsiteX85" fmla="*/ 1476633 w 1834979"/>
              <a:gd name="connsiteY85" fmla="*/ 1068860 h 2230395"/>
              <a:gd name="connsiteX86" fmla="*/ 1612557 w 1834979"/>
              <a:gd name="connsiteY86" fmla="*/ 1037968 h 2230395"/>
              <a:gd name="connsiteX87" fmla="*/ 1612557 w 1834979"/>
              <a:gd name="connsiteY87" fmla="*/ 1037968 h 2230395"/>
              <a:gd name="connsiteX88" fmla="*/ 1612557 w 1834979"/>
              <a:gd name="connsiteY88" fmla="*/ 932935 h 2230395"/>
              <a:gd name="connsiteX89" fmla="*/ 1556952 w 1834979"/>
              <a:gd name="connsiteY89" fmla="*/ 976184 h 2230395"/>
              <a:gd name="connsiteX90" fmla="*/ 1556952 w 1834979"/>
              <a:gd name="connsiteY90" fmla="*/ 976184 h 2230395"/>
              <a:gd name="connsiteX91" fmla="*/ 1624914 w 1834979"/>
              <a:gd name="connsiteY91" fmla="*/ 821725 h 2230395"/>
              <a:gd name="connsiteX92" fmla="*/ 1587844 w 1834979"/>
              <a:gd name="connsiteY92" fmla="*/ 716692 h 2230395"/>
              <a:gd name="connsiteX93" fmla="*/ 1538417 w 1834979"/>
              <a:gd name="connsiteY93" fmla="*/ 704335 h 2230395"/>
              <a:gd name="connsiteX94" fmla="*/ 1532238 w 1834979"/>
              <a:gd name="connsiteY94" fmla="*/ 599303 h 2230395"/>
              <a:gd name="connsiteX95" fmla="*/ 1612557 w 1834979"/>
              <a:gd name="connsiteY95" fmla="*/ 562233 h 2230395"/>
              <a:gd name="connsiteX96" fmla="*/ 1643449 w 1834979"/>
              <a:gd name="connsiteY96" fmla="*/ 537519 h 2230395"/>
              <a:gd name="connsiteX97" fmla="*/ 1705233 w 1834979"/>
              <a:gd name="connsiteY97" fmla="*/ 574589 h 2230395"/>
              <a:gd name="connsiteX98" fmla="*/ 1723768 w 1834979"/>
              <a:gd name="connsiteY98" fmla="*/ 562233 h 2230395"/>
              <a:gd name="connsiteX99" fmla="*/ 1754660 w 1834979"/>
              <a:gd name="connsiteY99" fmla="*/ 617838 h 2230395"/>
              <a:gd name="connsiteX100" fmla="*/ 1804087 w 1834979"/>
              <a:gd name="connsiteY100" fmla="*/ 580768 h 2230395"/>
              <a:gd name="connsiteX101" fmla="*/ 1816444 w 1834979"/>
              <a:gd name="connsiteY101" fmla="*/ 481914 h 2230395"/>
              <a:gd name="connsiteX102" fmla="*/ 1754660 w 1834979"/>
              <a:gd name="connsiteY102" fmla="*/ 481914 h 2230395"/>
              <a:gd name="connsiteX103" fmla="*/ 1711411 w 1834979"/>
              <a:gd name="connsiteY103" fmla="*/ 413952 h 2230395"/>
              <a:gd name="connsiteX104" fmla="*/ 1723768 w 1834979"/>
              <a:gd name="connsiteY104" fmla="*/ 383060 h 2230395"/>
              <a:gd name="connsiteX105" fmla="*/ 1680519 w 1834979"/>
              <a:gd name="connsiteY105" fmla="*/ 370703 h 2230395"/>
              <a:gd name="connsiteX106" fmla="*/ 1649627 w 1834979"/>
              <a:gd name="connsiteY106" fmla="*/ 315098 h 2230395"/>
              <a:gd name="connsiteX107" fmla="*/ 1686698 w 1834979"/>
              <a:gd name="connsiteY107" fmla="*/ 265671 h 2230395"/>
              <a:gd name="connsiteX108" fmla="*/ 1587844 w 1834979"/>
              <a:gd name="connsiteY108" fmla="*/ 216243 h 2230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1834979" h="2230395">
                <a:moveTo>
                  <a:pt x="1587844" y="216243"/>
                </a:moveTo>
                <a:lnTo>
                  <a:pt x="1414849" y="86498"/>
                </a:lnTo>
                <a:lnTo>
                  <a:pt x="1260390" y="160638"/>
                </a:lnTo>
                <a:lnTo>
                  <a:pt x="1130644" y="105033"/>
                </a:lnTo>
                <a:lnTo>
                  <a:pt x="1056503" y="105033"/>
                </a:lnTo>
                <a:lnTo>
                  <a:pt x="1081217" y="185352"/>
                </a:lnTo>
                <a:lnTo>
                  <a:pt x="920579" y="228600"/>
                </a:lnTo>
                <a:lnTo>
                  <a:pt x="982363" y="142103"/>
                </a:lnTo>
                <a:lnTo>
                  <a:pt x="871152" y="148281"/>
                </a:lnTo>
                <a:lnTo>
                  <a:pt x="797011" y="61784"/>
                </a:lnTo>
                <a:lnTo>
                  <a:pt x="790833" y="6179"/>
                </a:lnTo>
                <a:lnTo>
                  <a:pt x="605481" y="0"/>
                </a:lnTo>
                <a:lnTo>
                  <a:pt x="617838" y="166816"/>
                </a:lnTo>
                <a:lnTo>
                  <a:pt x="722871" y="278027"/>
                </a:lnTo>
                <a:lnTo>
                  <a:pt x="747584" y="308919"/>
                </a:lnTo>
                <a:lnTo>
                  <a:pt x="889687" y="222422"/>
                </a:lnTo>
                <a:lnTo>
                  <a:pt x="766119" y="333633"/>
                </a:lnTo>
                <a:lnTo>
                  <a:pt x="766119" y="426308"/>
                </a:lnTo>
                <a:lnTo>
                  <a:pt x="574590" y="568411"/>
                </a:lnTo>
                <a:lnTo>
                  <a:pt x="463379" y="698157"/>
                </a:lnTo>
                <a:lnTo>
                  <a:pt x="580768" y="654908"/>
                </a:lnTo>
                <a:lnTo>
                  <a:pt x="636373" y="710514"/>
                </a:lnTo>
                <a:lnTo>
                  <a:pt x="648730" y="593125"/>
                </a:lnTo>
                <a:lnTo>
                  <a:pt x="852617" y="562233"/>
                </a:lnTo>
                <a:lnTo>
                  <a:pt x="902044" y="648730"/>
                </a:lnTo>
                <a:lnTo>
                  <a:pt x="871152" y="698157"/>
                </a:lnTo>
                <a:lnTo>
                  <a:pt x="939114" y="827903"/>
                </a:lnTo>
                <a:lnTo>
                  <a:pt x="895865" y="877330"/>
                </a:lnTo>
                <a:lnTo>
                  <a:pt x="932935" y="1000898"/>
                </a:lnTo>
                <a:lnTo>
                  <a:pt x="864973" y="1241854"/>
                </a:lnTo>
                <a:lnTo>
                  <a:pt x="710514" y="1346887"/>
                </a:lnTo>
                <a:lnTo>
                  <a:pt x="648730" y="1346887"/>
                </a:lnTo>
                <a:lnTo>
                  <a:pt x="574590" y="1402492"/>
                </a:lnTo>
                <a:lnTo>
                  <a:pt x="463379" y="1421027"/>
                </a:lnTo>
                <a:lnTo>
                  <a:pt x="389238" y="1513703"/>
                </a:lnTo>
                <a:lnTo>
                  <a:pt x="296563" y="1538416"/>
                </a:lnTo>
                <a:lnTo>
                  <a:pt x="253314" y="1495168"/>
                </a:lnTo>
                <a:lnTo>
                  <a:pt x="222422" y="1538416"/>
                </a:lnTo>
                <a:lnTo>
                  <a:pt x="154460" y="1606379"/>
                </a:lnTo>
                <a:lnTo>
                  <a:pt x="0" y="1649627"/>
                </a:lnTo>
                <a:lnTo>
                  <a:pt x="185352" y="1686698"/>
                </a:lnTo>
                <a:lnTo>
                  <a:pt x="203887" y="1742303"/>
                </a:lnTo>
                <a:lnTo>
                  <a:pt x="86498" y="1822622"/>
                </a:lnTo>
                <a:lnTo>
                  <a:pt x="172995" y="1884406"/>
                </a:lnTo>
                <a:lnTo>
                  <a:pt x="216244" y="1841157"/>
                </a:lnTo>
                <a:lnTo>
                  <a:pt x="284206" y="1859692"/>
                </a:lnTo>
                <a:lnTo>
                  <a:pt x="228600" y="1921476"/>
                </a:lnTo>
                <a:lnTo>
                  <a:pt x="278027" y="1964725"/>
                </a:lnTo>
                <a:lnTo>
                  <a:pt x="401595" y="1927654"/>
                </a:lnTo>
                <a:lnTo>
                  <a:pt x="451022" y="1927654"/>
                </a:lnTo>
                <a:lnTo>
                  <a:pt x="488092" y="1847335"/>
                </a:lnTo>
                <a:lnTo>
                  <a:pt x="648730" y="1828800"/>
                </a:lnTo>
                <a:lnTo>
                  <a:pt x="722871" y="1902941"/>
                </a:lnTo>
                <a:lnTo>
                  <a:pt x="871152" y="1896762"/>
                </a:lnTo>
                <a:lnTo>
                  <a:pt x="914400" y="1933833"/>
                </a:lnTo>
                <a:lnTo>
                  <a:pt x="710514" y="1964725"/>
                </a:lnTo>
                <a:lnTo>
                  <a:pt x="741406" y="2038865"/>
                </a:lnTo>
                <a:lnTo>
                  <a:pt x="840260" y="2038865"/>
                </a:lnTo>
                <a:lnTo>
                  <a:pt x="908222" y="2007973"/>
                </a:lnTo>
                <a:lnTo>
                  <a:pt x="963827" y="2007973"/>
                </a:lnTo>
                <a:lnTo>
                  <a:pt x="1007076" y="1964725"/>
                </a:lnTo>
                <a:lnTo>
                  <a:pt x="1093573" y="1989438"/>
                </a:lnTo>
                <a:lnTo>
                  <a:pt x="1149179" y="2125362"/>
                </a:lnTo>
                <a:lnTo>
                  <a:pt x="1278925" y="2187146"/>
                </a:lnTo>
                <a:lnTo>
                  <a:pt x="1408671" y="2230395"/>
                </a:lnTo>
                <a:lnTo>
                  <a:pt x="1501346" y="2199503"/>
                </a:lnTo>
                <a:lnTo>
                  <a:pt x="1538417" y="2106827"/>
                </a:lnTo>
                <a:lnTo>
                  <a:pt x="1680519" y="2014152"/>
                </a:lnTo>
                <a:lnTo>
                  <a:pt x="1760838" y="2045043"/>
                </a:lnTo>
                <a:lnTo>
                  <a:pt x="1822622" y="1964725"/>
                </a:lnTo>
                <a:lnTo>
                  <a:pt x="1834979" y="1742303"/>
                </a:lnTo>
                <a:lnTo>
                  <a:pt x="1779373" y="1729946"/>
                </a:lnTo>
                <a:lnTo>
                  <a:pt x="1779373" y="1692876"/>
                </a:lnTo>
                <a:lnTo>
                  <a:pt x="1711411" y="1618735"/>
                </a:lnTo>
                <a:lnTo>
                  <a:pt x="1637271" y="1661984"/>
                </a:lnTo>
                <a:lnTo>
                  <a:pt x="1637271" y="1661984"/>
                </a:lnTo>
                <a:lnTo>
                  <a:pt x="1550773" y="1532238"/>
                </a:lnTo>
                <a:lnTo>
                  <a:pt x="1538417" y="1445741"/>
                </a:lnTo>
                <a:lnTo>
                  <a:pt x="1606379" y="1383957"/>
                </a:lnTo>
                <a:lnTo>
                  <a:pt x="1544595" y="1377779"/>
                </a:lnTo>
                <a:lnTo>
                  <a:pt x="1600200" y="1285103"/>
                </a:lnTo>
                <a:lnTo>
                  <a:pt x="1649627" y="1285103"/>
                </a:lnTo>
                <a:lnTo>
                  <a:pt x="1631092" y="1248033"/>
                </a:lnTo>
                <a:lnTo>
                  <a:pt x="1637271" y="1192427"/>
                </a:lnTo>
                <a:lnTo>
                  <a:pt x="1550773" y="1192427"/>
                </a:lnTo>
                <a:lnTo>
                  <a:pt x="1476633" y="1068860"/>
                </a:lnTo>
                <a:lnTo>
                  <a:pt x="1612557" y="1037968"/>
                </a:lnTo>
                <a:lnTo>
                  <a:pt x="1612557" y="1037968"/>
                </a:lnTo>
                <a:lnTo>
                  <a:pt x="1612557" y="932935"/>
                </a:lnTo>
                <a:lnTo>
                  <a:pt x="1556952" y="976184"/>
                </a:lnTo>
                <a:lnTo>
                  <a:pt x="1556952" y="976184"/>
                </a:lnTo>
                <a:lnTo>
                  <a:pt x="1624914" y="821725"/>
                </a:lnTo>
                <a:lnTo>
                  <a:pt x="1587844" y="716692"/>
                </a:lnTo>
                <a:lnTo>
                  <a:pt x="1538417" y="704335"/>
                </a:lnTo>
                <a:lnTo>
                  <a:pt x="1532238" y="599303"/>
                </a:lnTo>
                <a:lnTo>
                  <a:pt x="1612557" y="562233"/>
                </a:lnTo>
                <a:lnTo>
                  <a:pt x="1643449" y="537519"/>
                </a:lnTo>
                <a:lnTo>
                  <a:pt x="1705233" y="574589"/>
                </a:lnTo>
                <a:lnTo>
                  <a:pt x="1723768" y="562233"/>
                </a:lnTo>
                <a:lnTo>
                  <a:pt x="1754660" y="617838"/>
                </a:lnTo>
                <a:lnTo>
                  <a:pt x="1804087" y="580768"/>
                </a:lnTo>
                <a:lnTo>
                  <a:pt x="1816444" y="481914"/>
                </a:lnTo>
                <a:lnTo>
                  <a:pt x="1754660" y="481914"/>
                </a:lnTo>
                <a:lnTo>
                  <a:pt x="1711411" y="413952"/>
                </a:lnTo>
                <a:lnTo>
                  <a:pt x="1723768" y="383060"/>
                </a:lnTo>
                <a:lnTo>
                  <a:pt x="1680519" y="370703"/>
                </a:lnTo>
                <a:lnTo>
                  <a:pt x="1649627" y="315098"/>
                </a:lnTo>
                <a:lnTo>
                  <a:pt x="1686698" y="265671"/>
                </a:lnTo>
                <a:lnTo>
                  <a:pt x="1587844" y="216243"/>
                </a:lnTo>
                <a:close/>
              </a:path>
            </a:pathLst>
          </a:custGeom>
          <a:solidFill>
            <a:srgbClr val="F9E1F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94" name="Freeform 7193"/>
          <p:cNvSpPr/>
          <p:nvPr/>
        </p:nvSpPr>
        <p:spPr>
          <a:xfrm>
            <a:off x="3463925" y="396875"/>
            <a:ext cx="1946275" cy="1260475"/>
          </a:xfrm>
          <a:custGeom>
            <a:avLst/>
            <a:gdLst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581150 w 1946910"/>
              <a:gd name="connsiteY58" fmla="*/ 609600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66900 w 1946910"/>
              <a:gd name="connsiteY65" fmla="*/ 38100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581150 w 1946910"/>
              <a:gd name="connsiteY58" fmla="*/ 609600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602387 w 1946910"/>
              <a:gd name="connsiteY58" fmla="*/ 609907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66900 w 1946910"/>
              <a:gd name="connsiteY64" fmla="*/ 381000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  <a:gd name="connsiteX0" fmla="*/ 1946910 w 1946910"/>
              <a:gd name="connsiteY0" fmla="*/ 11430 h 1261110"/>
              <a:gd name="connsiteX1" fmla="*/ 224790 w 1946910"/>
              <a:gd name="connsiteY1" fmla="*/ 0 h 1261110"/>
              <a:gd name="connsiteX2" fmla="*/ 259080 w 1946910"/>
              <a:gd name="connsiteY2" fmla="*/ 53340 h 1261110"/>
              <a:gd name="connsiteX3" fmla="*/ 213360 w 1946910"/>
              <a:gd name="connsiteY3" fmla="*/ 87630 h 1261110"/>
              <a:gd name="connsiteX4" fmla="*/ 278130 w 1946910"/>
              <a:gd name="connsiteY4" fmla="*/ 182880 h 1261110"/>
              <a:gd name="connsiteX5" fmla="*/ 354330 w 1946910"/>
              <a:gd name="connsiteY5" fmla="*/ 251460 h 1261110"/>
              <a:gd name="connsiteX6" fmla="*/ 346710 w 1946910"/>
              <a:gd name="connsiteY6" fmla="*/ 278130 h 1261110"/>
              <a:gd name="connsiteX7" fmla="*/ 365760 w 1946910"/>
              <a:gd name="connsiteY7" fmla="*/ 331470 h 1261110"/>
              <a:gd name="connsiteX8" fmla="*/ 361950 w 1946910"/>
              <a:gd name="connsiteY8" fmla="*/ 392430 h 1261110"/>
              <a:gd name="connsiteX9" fmla="*/ 297180 w 1946910"/>
              <a:gd name="connsiteY9" fmla="*/ 396240 h 1261110"/>
              <a:gd name="connsiteX10" fmla="*/ 281940 w 1946910"/>
              <a:gd name="connsiteY10" fmla="*/ 468630 h 1261110"/>
              <a:gd name="connsiteX11" fmla="*/ 228600 w 1946910"/>
              <a:gd name="connsiteY11" fmla="*/ 502920 h 1261110"/>
              <a:gd name="connsiteX12" fmla="*/ 228600 w 1946910"/>
              <a:gd name="connsiteY12" fmla="*/ 567690 h 1261110"/>
              <a:gd name="connsiteX13" fmla="*/ 137160 w 1946910"/>
              <a:gd name="connsiteY13" fmla="*/ 704850 h 1261110"/>
              <a:gd name="connsiteX14" fmla="*/ 99060 w 1946910"/>
              <a:gd name="connsiteY14" fmla="*/ 811530 h 1261110"/>
              <a:gd name="connsiteX15" fmla="*/ 125730 w 1946910"/>
              <a:gd name="connsiteY15" fmla="*/ 944880 h 1261110"/>
              <a:gd name="connsiteX16" fmla="*/ 87630 w 1946910"/>
              <a:gd name="connsiteY16" fmla="*/ 956310 h 1261110"/>
              <a:gd name="connsiteX17" fmla="*/ 76200 w 1946910"/>
              <a:gd name="connsiteY17" fmla="*/ 918210 h 1261110"/>
              <a:gd name="connsiteX18" fmla="*/ 53340 w 1946910"/>
              <a:gd name="connsiteY18" fmla="*/ 842010 h 1261110"/>
              <a:gd name="connsiteX19" fmla="*/ 3810 w 1946910"/>
              <a:gd name="connsiteY19" fmla="*/ 868680 h 1261110"/>
              <a:gd name="connsiteX20" fmla="*/ 0 w 1946910"/>
              <a:gd name="connsiteY20" fmla="*/ 1009650 h 1261110"/>
              <a:gd name="connsiteX21" fmla="*/ 76200 w 1946910"/>
              <a:gd name="connsiteY21" fmla="*/ 1085850 h 1261110"/>
              <a:gd name="connsiteX22" fmla="*/ 140970 w 1946910"/>
              <a:gd name="connsiteY22" fmla="*/ 1242060 h 1261110"/>
              <a:gd name="connsiteX23" fmla="*/ 171450 w 1946910"/>
              <a:gd name="connsiteY23" fmla="*/ 1261110 h 1261110"/>
              <a:gd name="connsiteX24" fmla="*/ 175260 w 1946910"/>
              <a:gd name="connsiteY24" fmla="*/ 1203960 h 1261110"/>
              <a:gd name="connsiteX25" fmla="*/ 125730 w 1946910"/>
              <a:gd name="connsiteY25" fmla="*/ 1123950 h 1261110"/>
              <a:gd name="connsiteX26" fmla="*/ 129540 w 1946910"/>
              <a:gd name="connsiteY26" fmla="*/ 1036320 h 1261110"/>
              <a:gd name="connsiteX27" fmla="*/ 209550 w 1946910"/>
              <a:gd name="connsiteY27" fmla="*/ 1013460 h 1261110"/>
              <a:gd name="connsiteX28" fmla="*/ 270510 w 1946910"/>
              <a:gd name="connsiteY28" fmla="*/ 1066800 h 1261110"/>
              <a:gd name="connsiteX29" fmla="*/ 441960 w 1946910"/>
              <a:gd name="connsiteY29" fmla="*/ 1177290 h 1261110"/>
              <a:gd name="connsiteX30" fmla="*/ 499110 w 1946910"/>
              <a:gd name="connsiteY30" fmla="*/ 1215390 h 1261110"/>
              <a:gd name="connsiteX31" fmla="*/ 514350 w 1946910"/>
              <a:gd name="connsiteY31" fmla="*/ 1188720 h 1261110"/>
              <a:gd name="connsiteX32" fmla="*/ 499110 w 1946910"/>
              <a:gd name="connsiteY32" fmla="*/ 1123950 h 1261110"/>
              <a:gd name="connsiteX33" fmla="*/ 502920 w 1946910"/>
              <a:gd name="connsiteY33" fmla="*/ 1074420 h 1261110"/>
              <a:gd name="connsiteX34" fmla="*/ 441960 w 1946910"/>
              <a:gd name="connsiteY34" fmla="*/ 1024890 h 1261110"/>
              <a:gd name="connsiteX35" fmla="*/ 483870 w 1946910"/>
              <a:gd name="connsiteY35" fmla="*/ 990600 h 1261110"/>
              <a:gd name="connsiteX36" fmla="*/ 571500 w 1946910"/>
              <a:gd name="connsiteY36" fmla="*/ 1070610 h 1261110"/>
              <a:gd name="connsiteX37" fmla="*/ 605790 w 1946910"/>
              <a:gd name="connsiteY37" fmla="*/ 1017270 h 1261110"/>
              <a:gd name="connsiteX38" fmla="*/ 628650 w 1946910"/>
              <a:gd name="connsiteY38" fmla="*/ 1112520 h 1261110"/>
              <a:gd name="connsiteX39" fmla="*/ 655320 w 1946910"/>
              <a:gd name="connsiteY39" fmla="*/ 1123950 h 1261110"/>
              <a:gd name="connsiteX40" fmla="*/ 708660 w 1946910"/>
              <a:gd name="connsiteY40" fmla="*/ 1055370 h 1261110"/>
              <a:gd name="connsiteX41" fmla="*/ 720090 w 1946910"/>
              <a:gd name="connsiteY41" fmla="*/ 1120140 h 1261110"/>
              <a:gd name="connsiteX42" fmla="*/ 838200 w 1946910"/>
              <a:gd name="connsiteY42" fmla="*/ 1074420 h 1261110"/>
              <a:gd name="connsiteX43" fmla="*/ 834390 w 1946910"/>
              <a:gd name="connsiteY43" fmla="*/ 1036320 h 1261110"/>
              <a:gd name="connsiteX44" fmla="*/ 857250 w 1946910"/>
              <a:gd name="connsiteY44" fmla="*/ 1028700 h 1261110"/>
              <a:gd name="connsiteX45" fmla="*/ 876300 w 1946910"/>
              <a:gd name="connsiteY45" fmla="*/ 1043940 h 1261110"/>
              <a:gd name="connsiteX46" fmla="*/ 902970 w 1946910"/>
              <a:gd name="connsiteY46" fmla="*/ 1021080 h 1261110"/>
              <a:gd name="connsiteX47" fmla="*/ 960120 w 1946910"/>
              <a:gd name="connsiteY47" fmla="*/ 1024890 h 1261110"/>
              <a:gd name="connsiteX48" fmla="*/ 1005840 w 1946910"/>
              <a:gd name="connsiteY48" fmla="*/ 971550 h 1261110"/>
              <a:gd name="connsiteX49" fmla="*/ 990600 w 1946910"/>
              <a:gd name="connsiteY49" fmla="*/ 864870 h 1261110"/>
              <a:gd name="connsiteX50" fmla="*/ 1028700 w 1946910"/>
              <a:gd name="connsiteY50" fmla="*/ 914400 h 1261110"/>
              <a:gd name="connsiteX51" fmla="*/ 1097280 w 1946910"/>
              <a:gd name="connsiteY51" fmla="*/ 899160 h 1261110"/>
              <a:gd name="connsiteX52" fmla="*/ 1146810 w 1946910"/>
              <a:gd name="connsiteY52" fmla="*/ 918210 h 1261110"/>
              <a:gd name="connsiteX53" fmla="*/ 1318260 w 1946910"/>
              <a:gd name="connsiteY53" fmla="*/ 929640 h 1261110"/>
              <a:gd name="connsiteX54" fmla="*/ 1337310 w 1946910"/>
              <a:gd name="connsiteY54" fmla="*/ 868680 h 1261110"/>
              <a:gd name="connsiteX55" fmla="*/ 1322070 w 1946910"/>
              <a:gd name="connsiteY55" fmla="*/ 826770 h 1261110"/>
              <a:gd name="connsiteX56" fmla="*/ 1386840 w 1946910"/>
              <a:gd name="connsiteY56" fmla="*/ 849630 h 1261110"/>
              <a:gd name="connsiteX57" fmla="*/ 1569720 w 1946910"/>
              <a:gd name="connsiteY57" fmla="*/ 681990 h 1261110"/>
              <a:gd name="connsiteX58" fmla="*/ 1602387 w 1946910"/>
              <a:gd name="connsiteY58" fmla="*/ 609907 h 1261110"/>
              <a:gd name="connsiteX59" fmla="*/ 1703070 w 1946910"/>
              <a:gd name="connsiteY59" fmla="*/ 525780 h 1261110"/>
              <a:gd name="connsiteX60" fmla="*/ 1794510 w 1946910"/>
              <a:gd name="connsiteY60" fmla="*/ 521970 h 1261110"/>
              <a:gd name="connsiteX61" fmla="*/ 1783080 w 1946910"/>
              <a:gd name="connsiteY61" fmla="*/ 445770 h 1261110"/>
              <a:gd name="connsiteX62" fmla="*/ 1828800 w 1946910"/>
              <a:gd name="connsiteY62" fmla="*/ 445770 h 1261110"/>
              <a:gd name="connsiteX63" fmla="*/ 1863090 w 1946910"/>
              <a:gd name="connsiteY63" fmla="*/ 449580 h 1261110"/>
              <a:gd name="connsiteX64" fmla="*/ 1885270 w 1946910"/>
              <a:gd name="connsiteY64" fmla="*/ 413759 h 1261110"/>
              <a:gd name="connsiteX65" fmla="*/ 1885950 w 1946910"/>
              <a:gd name="connsiteY65" fmla="*/ 407670 h 1261110"/>
              <a:gd name="connsiteX66" fmla="*/ 1775460 w 1946910"/>
              <a:gd name="connsiteY66" fmla="*/ 205740 h 1261110"/>
              <a:gd name="connsiteX67" fmla="*/ 1824990 w 1946910"/>
              <a:gd name="connsiteY67" fmla="*/ 220980 h 1261110"/>
              <a:gd name="connsiteX68" fmla="*/ 1866900 w 1946910"/>
              <a:gd name="connsiteY68" fmla="*/ 121920 h 1261110"/>
              <a:gd name="connsiteX69" fmla="*/ 1920240 w 1946910"/>
              <a:gd name="connsiteY69" fmla="*/ 102870 h 1261110"/>
              <a:gd name="connsiteX70" fmla="*/ 1946910 w 1946910"/>
              <a:gd name="connsiteY70" fmla="*/ 11430 h 1261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46910" h="1261110">
                <a:moveTo>
                  <a:pt x="1946910" y="11430"/>
                </a:moveTo>
                <a:lnTo>
                  <a:pt x="224790" y="0"/>
                </a:lnTo>
                <a:lnTo>
                  <a:pt x="259080" y="53340"/>
                </a:lnTo>
                <a:lnTo>
                  <a:pt x="213360" y="87630"/>
                </a:lnTo>
                <a:lnTo>
                  <a:pt x="278130" y="182880"/>
                </a:lnTo>
                <a:lnTo>
                  <a:pt x="354330" y="251460"/>
                </a:lnTo>
                <a:lnTo>
                  <a:pt x="346710" y="278130"/>
                </a:lnTo>
                <a:lnTo>
                  <a:pt x="365760" y="331470"/>
                </a:lnTo>
                <a:lnTo>
                  <a:pt x="361950" y="392430"/>
                </a:lnTo>
                <a:lnTo>
                  <a:pt x="297180" y="396240"/>
                </a:lnTo>
                <a:lnTo>
                  <a:pt x="281940" y="468630"/>
                </a:lnTo>
                <a:lnTo>
                  <a:pt x="228600" y="502920"/>
                </a:lnTo>
                <a:lnTo>
                  <a:pt x="228600" y="567690"/>
                </a:lnTo>
                <a:lnTo>
                  <a:pt x="137160" y="704850"/>
                </a:lnTo>
                <a:lnTo>
                  <a:pt x="99060" y="811530"/>
                </a:lnTo>
                <a:lnTo>
                  <a:pt x="125730" y="944880"/>
                </a:lnTo>
                <a:lnTo>
                  <a:pt x="87630" y="956310"/>
                </a:lnTo>
                <a:lnTo>
                  <a:pt x="76200" y="918210"/>
                </a:lnTo>
                <a:lnTo>
                  <a:pt x="53340" y="842010"/>
                </a:lnTo>
                <a:lnTo>
                  <a:pt x="3810" y="868680"/>
                </a:lnTo>
                <a:lnTo>
                  <a:pt x="0" y="1009650"/>
                </a:lnTo>
                <a:lnTo>
                  <a:pt x="76200" y="1085850"/>
                </a:lnTo>
                <a:lnTo>
                  <a:pt x="140970" y="1242060"/>
                </a:lnTo>
                <a:lnTo>
                  <a:pt x="171450" y="1261110"/>
                </a:lnTo>
                <a:lnTo>
                  <a:pt x="175260" y="1203960"/>
                </a:lnTo>
                <a:lnTo>
                  <a:pt x="125730" y="1123950"/>
                </a:lnTo>
                <a:lnTo>
                  <a:pt x="129540" y="1036320"/>
                </a:lnTo>
                <a:lnTo>
                  <a:pt x="209550" y="1013460"/>
                </a:lnTo>
                <a:lnTo>
                  <a:pt x="270510" y="1066800"/>
                </a:lnTo>
                <a:lnTo>
                  <a:pt x="441960" y="1177290"/>
                </a:lnTo>
                <a:lnTo>
                  <a:pt x="499110" y="1215390"/>
                </a:lnTo>
                <a:lnTo>
                  <a:pt x="514350" y="1188720"/>
                </a:lnTo>
                <a:lnTo>
                  <a:pt x="499110" y="1123950"/>
                </a:lnTo>
                <a:lnTo>
                  <a:pt x="502920" y="1074420"/>
                </a:lnTo>
                <a:lnTo>
                  <a:pt x="441960" y="1024890"/>
                </a:lnTo>
                <a:lnTo>
                  <a:pt x="483870" y="990600"/>
                </a:lnTo>
                <a:lnTo>
                  <a:pt x="571500" y="1070610"/>
                </a:lnTo>
                <a:lnTo>
                  <a:pt x="605790" y="1017270"/>
                </a:lnTo>
                <a:lnTo>
                  <a:pt x="628650" y="1112520"/>
                </a:lnTo>
                <a:lnTo>
                  <a:pt x="655320" y="1123950"/>
                </a:lnTo>
                <a:lnTo>
                  <a:pt x="708660" y="1055370"/>
                </a:lnTo>
                <a:lnTo>
                  <a:pt x="720090" y="1120140"/>
                </a:lnTo>
                <a:lnTo>
                  <a:pt x="838200" y="1074420"/>
                </a:lnTo>
                <a:lnTo>
                  <a:pt x="834390" y="1036320"/>
                </a:lnTo>
                <a:lnTo>
                  <a:pt x="857250" y="1028700"/>
                </a:lnTo>
                <a:lnTo>
                  <a:pt x="876300" y="1043940"/>
                </a:lnTo>
                <a:lnTo>
                  <a:pt x="902970" y="1021080"/>
                </a:lnTo>
                <a:lnTo>
                  <a:pt x="960120" y="1024890"/>
                </a:lnTo>
                <a:lnTo>
                  <a:pt x="1005840" y="971550"/>
                </a:lnTo>
                <a:lnTo>
                  <a:pt x="990600" y="864870"/>
                </a:lnTo>
                <a:lnTo>
                  <a:pt x="1028700" y="914400"/>
                </a:lnTo>
                <a:lnTo>
                  <a:pt x="1097280" y="899160"/>
                </a:lnTo>
                <a:lnTo>
                  <a:pt x="1146810" y="918210"/>
                </a:lnTo>
                <a:lnTo>
                  <a:pt x="1318260" y="929640"/>
                </a:lnTo>
                <a:lnTo>
                  <a:pt x="1337310" y="868680"/>
                </a:lnTo>
                <a:lnTo>
                  <a:pt x="1322070" y="826770"/>
                </a:lnTo>
                <a:lnTo>
                  <a:pt x="1386840" y="849630"/>
                </a:lnTo>
                <a:lnTo>
                  <a:pt x="1569720" y="681990"/>
                </a:lnTo>
                <a:lnTo>
                  <a:pt x="1602387" y="609907"/>
                </a:lnTo>
                <a:lnTo>
                  <a:pt x="1703070" y="525780"/>
                </a:lnTo>
                <a:lnTo>
                  <a:pt x="1794510" y="521970"/>
                </a:lnTo>
                <a:lnTo>
                  <a:pt x="1783080" y="445770"/>
                </a:lnTo>
                <a:lnTo>
                  <a:pt x="1828800" y="445770"/>
                </a:lnTo>
                <a:lnTo>
                  <a:pt x="1863090" y="449580"/>
                </a:lnTo>
                <a:cubicBezTo>
                  <a:pt x="1864360" y="426720"/>
                  <a:pt x="1881460" y="420744"/>
                  <a:pt x="1885270" y="413759"/>
                </a:cubicBezTo>
                <a:cubicBezTo>
                  <a:pt x="1889080" y="406774"/>
                  <a:pt x="1879600" y="398780"/>
                  <a:pt x="1885950" y="407670"/>
                </a:cubicBezTo>
                <a:lnTo>
                  <a:pt x="1775460" y="205740"/>
                </a:lnTo>
                <a:lnTo>
                  <a:pt x="1824990" y="220980"/>
                </a:lnTo>
                <a:lnTo>
                  <a:pt x="1866900" y="121920"/>
                </a:lnTo>
                <a:lnTo>
                  <a:pt x="1920240" y="102870"/>
                </a:lnTo>
                <a:lnTo>
                  <a:pt x="1946910" y="11430"/>
                </a:lnTo>
                <a:close/>
              </a:path>
            </a:pathLst>
          </a:custGeom>
          <a:solidFill>
            <a:srgbClr val="F9E1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221" name="TextBox 103"/>
          <p:cNvSpPr txBox="1">
            <a:spLocks noChangeArrowheads="1"/>
          </p:cNvSpPr>
          <p:nvPr/>
        </p:nvSpPr>
        <p:spPr bwMode="auto">
          <a:xfrm>
            <a:off x="6475413" y="4913313"/>
            <a:ext cx="449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Greater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 b="1">
                <a:latin typeface="Calibri" panose="020F0502020204030204" pitchFamily="34" charset="0"/>
              </a:rPr>
              <a:t>London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 txBox="1">
            <a:spLocks/>
          </p:cNvSpPr>
          <p:nvPr/>
        </p:nvSpPr>
        <p:spPr bwMode="auto">
          <a:xfrm>
            <a:off x="685800" y="537368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</a:rPr>
            </a:br>
            <a:r>
              <a:rPr lang="en-GB" altLang="en-US" sz="4800">
                <a:solidFill>
                  <a:schemeClr val="bg1"/>
                </a:solidFill>
              </a:rPr>
              <a:t>THE UNITED KINGDOM</a:t>
            </a:r>
            <a:endParaRPr lang="en-GB" altLang="en-US" sz="32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2630488" y="3468688"/>
            <a:ext cx="900112" cy="744537"/>
          </a:xfrm>
          <a:custGeom>
            <a:avLst/>
            <a:gdLst>
              <a:gd name="connsiteX0" fmla="*/ 841248 w 901100"/>
              <a:gd name="connsiteY0" fmla="*/ 428937 h 744820"/>
              <a:gd name="connsiteX1" fmla="*/ 834598 w 901100"/>
              <a:gd name="connsiteY1" fmla="*/ 502089 h 744820"/>
              <a:gd name="connsiteX2" fmla="*/ 824622 w 901100"/>
              <a:gd name="connsiteY2" fmla="*/ 551965 h 744820"/>
              <a:gd name="connsiteX3" fmla="*/ 861198 w 901100"/>
              <a:gd name="connsiteY3" fmla="*/ 488788 h 744820"/>
              <a:gd name="connsiteX4" fmla="*/ 841248 w 901100"/>
              <a:gd name="connsiteY4" fmla="*/ 428937 h 744820"/>
              <a:gd name="connsiteX5" fmla="*/ 545315 w 901100"/>
              <a:gd name="connsiteY5" fmla="*/ 322534 h 744820"/>
              <a:gd name="connsiteX6" fmla="*/ 548640 w 901100"/>
              <a:gd name="connsiteY6" fmla="*/ 389035 h 744820"/>
              <a:gd name="connsiteX7" fmla="*/ 512064 w 901100"/>
              <a:gd name="connsiteY7" fmla="*/ 432262 h 744820"/>
              <a:gd name="connsiteX8" fmla="*/ 568590 w 901100"/>
              <a:gd name="connsiteY8" fmla="*/ 458862 h 744820"/>
              <a:gd name="connsiteX9" fmla="*/ 588541 w 901100"/>
              <a:gd name="connsiteY9" fmla="*/ 422286 h 744820"/>
              <a:gd name="connsiteX10" fmla="*/ 608492 w 901100"/>
              <a:gd name="connsiteY10" fmla="*/ 392361 h 744820"/>
              <a:gd name="connsiteX11" fmla="*/ 611817 w 901100"/>
              <a:gd name="connsiteY11" fmla="*/ 335834 h 744820"/>
              <a:gd name="connsiteX12" fmla="*/ 545315 w 901100"/>
              <a:gd name="connsiteY12" fmla="*/ 322534 h 744820"/>
              <a:gd name="connsiteX13" fmla="*/ 615142 w 901100"/>
              <a:gd name="connsiteY13" fmla="*/ 0 h 744820"/>
              <a:gd name="connsiteX14" fmla="*/ 668343 w 901100"/>
              <a:gd name="connsiteY14" fmla="*/ 19950 h 744820"/>
              <a:gd name="connsiteX15" fmla="*/ 714894 w 901100"/>
              <a:gd name="connsiteY15" fmla="*/ 33251 h 744820"/>
              <a:gd name="connsiteX16" fmla="*/ 708244 w 901100"/>
              <a:gd name="connsiteY16" fmla="*/ 113053 h 744820"/>
              <a:gd name="connsiteX17" fmla="*/ 758121 w 901100"/>
              <a:gd name="connsiteY17" fmla="*/ 136329 h 744820"/>
              <a:gd name="connsiteX18" fmla="*/ 748145 w 901100"/>
              <a:gd name="connsiteY18" fmla="*/ 159604 h 744820"/>
              <a:gd name="connsiteX19" fmla="*/ 804672 w 901100"/>
              <a:gd name="connsiteY19" fmla="*/ 232756 h 744820"/>
              <a:gd name="connsiteX20" fmla="*/ 824622 w 901100"/>
              <a:gd name="connsiteY20" fmla="*/ 309233 h 744820"/>
              <a:gd name="connsiteX21" fmla="*/ 761446 w 901100"/>
              <a:gd name="connsiteY21" fmla="*/ 379060 h 744820"/>
              <a:gd name="connsiteX22" fmla="*/ 874499 w 901100"/>
              <a:gd name="connsiteY22" fmla="*/ 349134 h 744820"/>
              <a:gd name="connsiteX23" fmla="*/ 901100 w 901100"/>
              <a:gd name="connsiteY23" fmla="*/ 462187 h 744820"/>
              <a:gd name="connsiteX24" fmla="*/ 894449 w 901100"/>
              <a:gd name="connsiteY24" fmla="*/ 568590 h 744820"/>
              <a:gd name="connsiteX25" fmla="*/ 841248 w 901100"/>
              <a:gd name="connsiteY25" fmla="*/ 645067 h 744820"/>
              <a:gd name="connsiteX26" fmla="*/ 814647 w 901100"/>
              <a:gd name="connsiteY26" fmla="*/ 628442 h 744820"/>
              <a:gd name="connsiteX27" fmla="*/ 764771 w 901100"/>
              <a:gd name="connsiteY27" fmla="*/ 635092 h 744820"/>
              <a:gd name="connsiteX28" fmla="*/ 724870 w 901100"/>
              <a:gd name="connsiteY28" fmla="*/ 744820 h 744820"/>
              <a:gd name="connsiteX29" fmla="*/ 645068 w 901100"/>
              <a:gd name="connsiteY29" fmla="*/ 741495 h 744820"/>
              <a:gd name="connsiteX30" fmla="*/ 631767 w 901100"/>
              <a:gd name="connsiteY30" fmla="*/ 701594 h 744820"/>
              <a:gd name="connsiteX31" fmla="*/ 498764 w 901100"/>
              <a:gd name="connsiteY31" fmla="*/ 728195 h 744820"/>
              <a:gd name="connsiteX32" fmla="*/ 512064 w 901100"/>
              <a:gd name="connsiteY32" fmla="*/ 684969 h 744820"/>
              <a:gd name="connsiteX33" fmla="*/ 472163 w 901100"/>
              <a:gd name="connsiteY33" fmla="*/ 655043 h 744820"/>
              <a:gd name="connsiteX34" fmla="*/ 428937 w 901100"/>
              <a:gd name="connsiteY34" fmla="*/ 631767 h 744820"/>
              <a:gd name="connsiteX35" fmla="*/ 428937 w 901100"/>
              <a:gd name="connsiteY35" fmla="*/ 565265 h 744820"/>
              <a:gd name="connsiteX36" fmla="*/ 385710 w 901100"/>
              <a:gd name="connsiteY36" fmla="*/ 508739 h 744820"/>
              <a:gd name="connsiteX37" fmla="*/ 305908 w 901100"/>
              <a:gd name="connsiteY37" fmla="*/ 548640 h 744820"/>
              <a:gd name="connsiteX38" fmla="*/ 329184 w 901100"/>
              <a:gd name="connsiteY38" fmla="*/ 598516 h 744820"/>
              <a:gd name="connsiteX39" fmla="*/ 302583 w 901100"/>
              <a:gd name="connsiteY39" fmla="*/ 645067 h 744820"/>
              <a:gd name="connsiteX40" fmla="*/ 262682 w 901100"/>
              <a:gd name="connsiteY40" fmla="*/ 698269 h 744820"/>
              <a:gd name="connsiteX41" fmla="*/ 239406 w 901100"/>
              <a:gd name="connsiteY41" fmla="*/ 681643 h 744820"/>
              <a:gd name="connsiteX42" fmla="*/ 182880 w 901100"/>
              <a:gd name="connsiteY42" fmla="*/ 681643 h 744820"/>
              <a:gd name="connsiteX43" fmla="*/ 152954 w 901100"/>
              <a:gd name="connsiteY43" fmla="*/ 638417 h 744820"/>
              <a:gd name="connsiteX44" fmla="*/ 103078 w 901100"/>
              <a:gd name="connsiteY44" fmla="*/ 645067 h 744820"/>
              <a:gd name="connsiteX45" fmla="*/ 96428 w 901100"/>
              <a:gd name="connsiteY45" fmla="*/ 591866 h 744820"/>
              <a:gd name="connsiteX46" fmla="*/ 0 w 901100"/>
              <a:gd name="connsiteY46" fmla="*/ 478813 h 744820"/>
              <a:gd name="connsiteX47" fmla="*/ 53201 w 901100"/>
              <a:gd name="connsiteY47" fmla="*/ 418961 h 744820"/>
              <a:gd name="connsiteX48" fmla="*/ 101640 w 901100"/>
              <a:gd name="connsiteY48" fmla="*/ 413705 h 744820"/>
              <a:gd name="connsiteX49" fmla="*/ 162929 w 901100"/>
              <a:gd name="connsiteY49" fmla="*/ 379060 h 744820"/>
              <a:gd name="connsiteX50" fmla="*/ 96428 w 901100"/>
              <a:gd name="connsiteY50" fmla="*/ 309233 h 744820"/>
              <a:gd name="connsiteX51" fmla="*/ 202830 w 901100"/>
              <a:gd name="connsiteY51" fmla="*/ 289283 h 744820"/>
              <a:gd name="connsiteX52" fmla="*/ 259357 w 901100"/>
              <a:gd name="connsiteY52" fmla="*/ 152954 h 744820"/>
              <a:gd name="connsiteX53" fmla="*/ 325859 w 901100"/>
              <a:gd name="connsiteY53" fmla="*/ 103078 h 744820"/>
              <a:gd name="connsiteX54" fmla="*/ 379060 w 901100"/>
              <a:gd name="connsiteY54" fmla="*/ 96427 h 744820"/>
              <a:gd name="connsiteX55" fmla="*/ 428937 w 901100"/>
              <a:gd name="connsiteY55" fmla="*/ 39901 h 744820"/>
              <a:gd name="connsiteX56" fmla="*/ 522039 w 901100"/>
              <a:gd name="connsiteY56" fmla="*/ 19950 h 744820"/>
              <a:gd name="connsiteX57" fmla="*/ 615142 w 901100"/>
              <a:gd name="connsiteY57" fmla="*/ 0 h 74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901100" h="744820">
                <a:moveTo>
                  <a:pt x="841248" y="428937"/>
                </a:moveTo>
                <a:lnTo>
                  <a:pt x="834598" y="502089"/>
                </a:lnTo>
                <a:lnTo>
                  <a:pt x="824622" y="551965"/>
                </a:lnTo>
                <a:lnTo>
                  <a:pt x="861198" y="488788"/>
                </a:lnTo>
                <a:lnTo>
                  <a:pt x="841248" y="428937"/>
                </a:lnTo>
                <a:close/>
                <a:moveTo>
                  <a:pt x="545315" y="322534"/>
                </a:moveTo>
                <a:lnTo>
                  <a:pt x="548640" y="389035"/>
                </a:lnTo>
                <a:lnTo>
                  <a:pt x="512064" y="432262"/>
                </a:lnTo>
                <a:lnTo>
                  <a:pt x="568590" y="458862"/>
                </a:lnTo>
                <a:lnTo>
                  <a:pt x="588541" y="422286"/>
                </a:lnTo>
                <a:lnTo>
                  <a:pt x="608492" y="392361"/>
                </a:lnTo>
                <a:lnTo>
                  <a:pt x="611817" y="335834"/>
                </a:lnTo>
                <a:lnTo>
                  <a:pt x="545315" y="322534"/>
                </a:lnTo>
                <a:close/>
                <a:moveTo>
                  <a:pt x="615142" y="0"/>
                </a:moveTo>
                <a:lnTo>
                  <a:pt x="668343" y="19950"/>
                </a:lnTo>
                <a:lnTo>
                  <a:pt x="714894" y="33251"/>
                </a:lnTo>
                <a:lnTo>
                  <a:pt x="708244" y="113053"/>
                </a:lnTo>
                <a:lnTo>
                  <a:pt x="758121" y="136329"/>
                </a:lnTo>
                <a:lnTo>
                  <a:pt x="748145" y="159604"/>
                </a:lnTo>
                <a:lnTo>
                  <a:pt x="804672" y="232756"/>
                </a:lnTo>
                <a:lnTo>
                  <a:pt x="824622" y="309233"/>
                </a:lnTo>
                <a:lnTo>
                  <a:pt x="761446" y="379060"/>
                </a:lnTo>
                <a:lnTo>
                  <a:pt x="874499" y="349134"/>
                </a:lnTo>
                <a:lnTo>
                  <a:pt x="901100" y="462187"/>
                </a:lnTo>
                <a:lnTo>
                  <a:pt x="894449" y="568590"/>
                </a:lnTo>
                <a:lnTo>
                  <a:pt x="841248" y="645067"/>
                </a:lnTo>
                <a:lnTo>
                  <a:pt x="814647" y="628442"/>
                </a:lnTo>
                <a:lnTo>
                  <a:pt x="764771" y="635092"/>
                </a:lnTo>
                <a:lnTo>
                  <a:pt x="724870" y="744820"/>
                </a:lnTo>
                <a:lnTo>
                  <a:pt x="645068" y="741495"/>
                </a:lnTo>
                <a:lnTo>
                  <a:pt x="631767" y="701594"/>
                </a:lnTo>
                <a:lnTo>
                  <a:pt x="498764" y="728195"/>
                </a:lnTo>
                <a:lnTo>
                  <a:pt x="512064" y="684969"/>
                </a:lnTo>
                <a:lnTo>
                  <a:pt x="472163" y="655043"/>
                </a:lnTo>
                <a:lnTo>
                  <a:pt x="428937" y="631767"/>
                </a:lnTo>
                <a:lnTo>
                  <a:pt x="428937" y="565265"/>
                </a:lnTo>
                <a:lnTo>
                  <a:pt x="385710" y="508739"/>
                </a:lnTo>
                <a:lnTo>
                  <a:pt x="305908" y="548640"/>
                </a:lnTo>
                <a:lnTo>
                  <a:pt x="329184" y="598516"/>
                </a:lnTo>
                <a:lnTo>
                  <a:pt x="302583" y="645067"/>
                </a:lnTo>
                <a:lnTo>
                  <a:pt x="262682" y="698269"/>
                </a:lnTo>
                <a:lnTo>
                  <a:pt x="239406" y="681643"/>
                </a:lnTo>
                <a:lnTo>
                  <a:pt x="182880" y="681643"/>
                </a:lnTo>
                <a:lnTo>
                  <a:pt x="152954" y="638417"/>
                </a:lnTo>
                <a:lnTo>
                  <a:pt x="103078" y="645067"/>
                </a:lnTo>
                <a:lnTo>
                  <a:pt x="96428" y="591866"/>
                </a:lnTo>
                <a:lnTo>
                  <a:pt x="0" y="478813"/>
                </a:lnTo>
                <a:lnTo>
                  <a:pt x="53201" y="418961"/>
                </a:lnTo>
                <a:lnTo>
                  <a:pt x="101640" y="413705"/>
                </a:lnTo>
                <a:lnTo>
                  <a:pt x="162929" y="379060"/>
                </a:lnTo>
                <a:lnTo>
                  <a:pt x="96428" y="309233"/>
                </a:lnTo>
                <a:lnTo>
                  <a:pt x="202830" y="289283"/>
                </a:lnTo>
                <a:lnTo>
                  <a:pt x="259357" y="152954"/>
                </a:lnTo>
                <a:lnTo>
                  <a:pt x="325859" y="103078"/>
                </a:lnTo>
                <a:lnTo>
                  <a:pt x="379060" y="96427"/>
                </a:lnTo>
                <a:lnTo>
                  <a:pt x="428937" y="39901"/>
                </a:lnTo>
                <a:lnTo>
                  <a:pt x="522039" y="19950"/>
                </a:lnTo>
                <a:lnTo>
                  <a:pt x="61514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219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The Four Countries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THE UNITED KINGDOM</a:t>
            </a:r>
            <a:endParaRPr lang="en-GB" altLang="en-US" sz="2000"/>
          </a:p>
        </p:txBody>
      </p:sp>
      <p:sp>
        <p:nvSpPr>
          <p:cNvPr id="19" name="Freeform 18"/>
          <p:cNvSpPr/>
          <p:nvPr/>
        </p:nvSpPr>
        <p:spPr>
          <a:xfrm>
            <a:off x="3475038" y="4598988"/>
            <a:ext cx="957262" cy="1289050"/>
          </a:xfrm>
          <a:custGeom>
            <a:avLst/>
            <a:gdLst>
              <a:gd name="connsiteX0" fmla="*/ 927700 w 957626"/>
              <a:gd name="connsiteY0" fmla="*/ 282632 h 1290135"/>
              <a:gd name="connsiteX1" fmla="*/ 854548 w 957626"/>
              <a:gd name="connsiteY1" fmla="*/ 182880 h 1290135"/>
              <a:gd name="connsiteX2" fmla="*/ 881149 w 957626"/>
              <a:gd name="connsiteY2" fmla="*/ 149629 h 1290135"/>
              <a:gd name="connsiteX3" fmla="*/ 837923 w 957626"/>
              <a:gd name="connsiteY3" fmla="*/ 113053 h 1290135"/>
              <a:gd name="connsiteX4" fmla="*/ 771421 w 957626"/>
              <a:gd name="connsiteY4" fmla="*/ 116378 h 1290135"/>
              <a:gd name="connsiteX5" fmla="*/ 751471 w 957626"/>
              <a:gd name="connsiteY5" fmla="*/ 89777 h 1290135"/>
              <a:gd name="connsiteX6" fmla="*/ 764771 w 957626"/>
              <a:gd name="connsiteY6" fmla="*/ 59851 h 1290135"/>
              <a:gd name="connsiteX7" fmla="*/ 694944 w 957626"/>
              <a:gd name="connsiteY7" fmla="*/ 59851 h 1290135"/>
              <a:gd name="connsiteX8" fmla="*/ 691619 w 957626"/>
              <a:gd name="connsiteY8" fmla="*/ 106403 h 1290135"/>
              <a:gd name="connsiteX9" fmla="*/ 625117 w 957626"/>
              <a:gd name="connsiteY9" fmla="*/ 99752 h 1290135"/>
              <a:gd name="connsiteX10" fmla="*/ 591866 w 957626"/>
              <a:gd name="connsiteY10" fmla="*/ 73152 h 1290135"/>
              <a:gd name="connsiteX11" fmla="*/ 535340 w 957626"/>
              <a:gd name="connsiteY11" fmla="*/ 69827 h 1290135"/>
              <a:gd name="connsiteX12" fmla="*/ 545315 w 957626"/>
              <a:gd name="connsiteY12" fmla="*/ 96427 h 1290135"/>
              <a:gd name="connsiteX13" fmla="*/ 472163 w 957626"/>
              <a:gd name="connsiteY13" fmla="*/ 126353 h 1290135"/>
              <a:gd name="connsiteX14" fmla="*/ 485463 w 957626"/>
              <a:gd name="connsiteY14" fmla="*/ 86452 h 1290135"/>
              <a:gd name="connsiteX15" fmla="*/ 485463 w 957626"/>
              <a:gd name="connsiteY15" fmla="*/ 63176 h 1290135"/>
              <a:gd name="connsiteX16" fmla="*/ 435587 w 957626"/>
              <a:gd name="connsiteY16" fmla="*/ 83127 h 1290135"/>
              <a:gd name="connsiteX17" fmla="*/ 435587 w 957626"/>
              <a:gd name="connsiteY17" fmla="*/ 29926 h 1290135"/>
              <a:gd name="connsiteX18" fmla="*/ 365760 w 957626"/>
              <a:gd name="connsiteY18" fmla="*/ 0 h 1290135"/>
              <a:gd name="connsiteX19" fmla="*/ 319209 w 957626"/>
              <a:gd name="connsiteY19" fmla="*/ 9975 h 1290135"/>
              <a:gd name="connsiteX20" fmla="*/ 305908 w 957626"/>
              <a:gd name="connsiteY20" fmla="*/ 63176 h 1290135"/>
              <a:gd name="connsiteX21" fmla="*/ 249382 w 957626"/>
              <a:gd name="connsiteY21" fmla="*/ 69827 h 1290135"/>
              <a:gd name="connsiteX22" fmla="*/ 285958 w 957626"/>
              <a:gd name="connsiteY22" fmla="*/ 116378 h 1290135"/>
              <a:gd name="connsiteX23" fmla="*/ 375735 w 957626"/>
              <a:gd name="connsiteY23" fmla="*/ 209480 h 1290135"/>
              <a:gd name="connsiteX24" fmla="*/ 349135 w 957626"/>
              <a:gd name="connsiteY24" fmla="*/ 262682 h 1290135"/>
              <a:gd name="connsiteX25" fmla="*/ 229431 w 957626"/>
              <a:gd name="connsiteY25" fmla="*/ 355784 h 1290135"/>
              <a:gd name="connsiteX26" fmla="*/ 229431 w 957626"/>
              <a:gd name="connsiteY26" fmla="*/ 412311 h 1290135"/>
              <a:gd name="connsiteX27" fmla="*/ 272657 w 957626"/>
              <a:gd name="connsiteY27" fmla="*/ 428936 h 1290135"/>
              <a:gd name="connsiteX28" fmla="*/ 295933 w 957626"/>
              <a:gd name="connsiteY28" fmla="*/ 375735 h 1290135"/>
              <a:gd name="connsiteX29" fmla="*/ 305908 w 957626"/>
              <a:gd name="connsiteY29" fmla="*/ 415636 h 1290135"/>
              <a:gd name="connsiteX30" fmla="*/ 349135 w 957626"/>
              <a:gd name="connsiteY30" fmla="*/ 422286 h 1290135"/>
              <a:gd name="connsiteX31" fmla="*/ 352460 w 957626"/>
              <a:gd name="connsiteY31" fmla="*/ 359110 h 1290135"/>
              <a:gd name="connsiteX32" fmla="*/ 418961 w 957626"/>
              <a:gd name="connsiteY32" fmla="*/ 319208 h 1290135"/>
              <a:gd name="connsiteX33" fmla="*/ 452212 w 957626"/>
              <a:gd name="connsiteY33" fmla="*/ 369085 h 1290135"/>
              <a:gd name="connsiteX34" fmla="*/ 445562 w 957626"/>
              <a:gd name="connsiteY34" fmla="*/ 412311 h 1290135"/>
              <a:gd name="connsiteX35" fmla="*/ 468838 w 957626"/>
              <a:gd name="connsiteY35" fmla="*/ 462187 h 1290135"/>
              <a:gd name="connsiteX36" fmla="*/ 455537 w 957626"/>
              <a:gd name="connsiteY36" fmla="*/ 505414 h 1290135"/>
              <a:gd name="connsiteX37" fmla="*/ 485463 w 957626"/>
              <a:gd name="connsiteY37" fmla="*/ 575240 h 1290135"/>
              <a:gd name="connsiteX38" fmla="*/ 455537 w 957626"/>
              <a:gd name="connsiteY38" fmla="*/ 671668 h 1290135"/>
              <a:gd name="connsiteX39" fmla="*/ 405661 w 957626"/>
              <a:gd name="connsiteY39" fmla="*/ 738170 h 1290135"/>
              <a:gd name="connsiteX40" fmla="*/ 342484 w 957626"/>
              <a:gd name="connsiteY40" fmla="*/ 751470 h 1290135"/>
              <a:gd name="connsiteX41" fmla="*/ 295933 w 957626"/>
              <a:gd name="connsiteY41" fmla="*/ 794696 h 1290135"/>
              <a:gd name="connsiteX42" fmla="*/ 262682 w 957626"/>
              <a:gd name="connsiteY42" fmla="*/ 778071 h 1290135"/>
              <a:gd name="connsiteX43" fmla="*/ 176230 w 957626"/>
              <a:gd name="connsiteY43" fmla="*/ 837923 h 1290135"/>
              <a:gd name="connsiteX44" fmla="*/ 179555 w 957626"/>
              <a:gd name="connsiteY44" fmla="*/ 854548 h 1290135"/>
              <a:gd name="connsiteX45" fmla="*/ 99753 w 957626"/>
              <a:gd name="connsiteY45" fmla="*/ 854548 h 1290135"/>
              <a:gd name="connsiteX46" fmla="*/ 39901 w 957626"/>
              <a:gd name="connsiteY46" fmla="*/ 907750 h 1290135"/>
              <a:gd name="connsiteX47" fmla="*/ 0 w 957626"/>
              <a:gd name="connsiteY47" fmla="*/ 917725 h 1290135"/>
              <a:gd name="connsiteX48" fmla="*/ 13300 w 957626"/>
              <a:gd name="connsiteY48" fmla="*/ 964276 h 1290135"/>
              <a:gd name="connsiteX49" fmla="*/ 63177 w 957626"/>
              <a:gd name="connsiteY49" fmla="*/ 974251 h 1290135"/>
              <a:gd name="connsiteX50" fmla="*/ 83127 w 957626"/>
              <a:gd name="connsiteY50" fmla="*/ 990877 h 1290135"/>
              <a:gd name="connsiteX51" fmla="*/ 53201 w 957626"/>
              <a:gd name="connsiteY51" fmla="*/ 1034103 h 1290135"/>
              <a:gd name="connsiteX52" fmla="*/ 49876 w 957626"/>
              <a:gd name="connsiteY52" fmla="*/ 1064029 h 1290135"/>
              <a:gd name="connsiteX53" fmla="*/ 109728 w 957626"/>
              <a:gd name="connsiteY53" fmla="*/ 1083979 h 1290135"/>
              <a:gd name="connsiteX54" fmla="*/ 126353 w 957626"/>
              <a:gd name="connsiteY54" fmla="*/ 1133856 h 1290135"/>
              <a:gd name="connsiteX55" fmla="*/ 189530 w 957626"/>
              <a:gd name="connsiteY55" fmla="*/ 1107255 h 1290135"/>
              <a:gd name="connsiteX56" fmla="*/ 262682 w 957626"/>
              <a:gd name="connsiteY56" fmla="*/ 1087304 h 1290135"/>
              <a:gd name="connsiteX57" fmla="*/ 246057 w 957626"/>
              <a:gd name="connsiteY57" fmla="*/ 1047403 h 1290135"/>
              <a:gd name="connsiteX58" fmla="*/ 299258 w 957626"/>
              <a:gd name="connsiteY58" fmla="*/ 1044078 h 1290135"/>
              <a:gd name="connsiteX59" fmla="*/ 332509 w 957626"/>
              <a:gd name="connsiteY59" fmla="*/ 1054054 h 1290135"/>
              <a:gd name="connsiteX60" fmla="*/ 352460 w 957626"/>
              <a:gd name="connsiteY60" fmla="*/ 1087304 h 1290135"/>
              <a:gd name="connsiteX61" fmla="*/ 422287 w 957626"/>
              <a:gd name="connsiteY61" fmla="*/ 1097280 h 1290135"/>
              <a:gd name="connsiteX62" fmla="*/ 372410 w 957626"/>
              <a:gd name="connsiteY62" fmla="*/ 1120555 h 1290135"/>
              <a:gd name="connsiteX63" fmla="*/ 365760 w 957626"/>
              <a:gd name="connsiteY63" fmla="*/ 1180407 h 1290135"/>
              <a:gd name="connsiteX64" fmla="*/ 432262 w 957626"/>
              <a:gd name="connsiteY64" fmla="*/ 1167107 h 1290135"/>
              <a:gd name="connsiteX65" fmla="*/ 538665 w 957626"/>
              <a:gd name="connsiteY65" fmla="*/ 1117230 h 1290135"/>
              <a:gd name="connsiteX66" fmla="*/ 535340 w 957626"/>
              <a:gd name="connsiteY66" fmla="*/ 1173757 h 1290135"/>
              <a:gd name="connsiteX67" fmla="*/ 558615 w 957626"/>
              <a:gd name="connsiteY67" fmla="*/ 1173757 h 1290135"/>
              <a:gd name="connsiteX68" fmla="*/ 558615 w 957626"/>
              <a:gd name="connsiteY68" fmla="*/ 1216983 h 1290135"/>
              <a:gd name="connsiteX69" fmla="*/ 621792 w 957626"/>
              <a:gd name="connsiteY69" fmla="*/ 1250234 h 1290135"/>
              <a:gd name="connsiteX70" fmla="*/ 688294 w 957626"/>
              <a:gd name="connsiteY70" fmla="*/ 1290135 h 1290135"/>
              <a:gd name="connsiteX71" fmla="*/ 774746 w 957626"/>
              <a:gd name="connsiteY71" fmla="*/ 1266859 h 1290135"/>
              <a:gd name="connsiteX72" fmla="*/ 814647 w 957626"/>
              <a:gd name="connsiteY72" fmla="*/ 1210333 h 1290135"/>
              <a:gd name="connsiteX73" fmla="*/ 877824 w 957626"/>
              <a:gd name="connsiteY73" fmla="*/ 1190382 h 1290135"/>
              <a:gd name="connsiteX74" fmla="*/ 911075 w 957626"/>
              <a:gd name="connsiteY74" fmla="*/ 1200358 h 1290135"/>
              <a:gd name="connsiteX75" fmla="*/ 957626 w 957626"/>
              <a:gd name="connsiteY75" fmla="*/ 1143831 h 1290135"/>
              <a:gd name="connsiteX76" fmla="*/ 957626 w 957626"/>
              <a:gd name="connsiteY76" fmla="*/ 1097280 h 1290135"/>
              <a:gd name="connsiteX77" fmla="*/ 957626 w 957626"/>
              <a:gd name="connsiteY77" fmla="*/ 1000852 h 1290135"/>
              <a:gd name="connsiteX78" fmla="*/ 871174 w 957626"/>
              <a:gd name="connsiteY78" fmla="*/ 934350 h 1290135"/>
              <a:gd name="connsiteX79" fmla="*/ 837923 w 957626"/>
              <a:gd name="connsiteY79" fmla="*/ 947651 h 1290135"/>
              <a:gd name="connsiteX80" fmla="*/ 798022 w 957626"/>
              <a:gd name="connsiteY80" fmla="*/ 874499 h 1290135"/>
              <a:gd name="connsiteX81" fmla="*/ 798022 w 957626"/>
              <a:gd name="connsiteY81" fmla="*/ 804672 h 1290135"/>
              <a:gd name="connsiteX82" fmla="*/ 814647 w 957626"/>
              <a:gd name="connsiteY82" fmla="*/ 744820 h 1290135"/>
              <a:gd name="connsiteX83" fmla="*/ 824623 w 957626"/>
              <a:gd name="connsiteY83" fmla="*/ 718219 h 1290135"/>
              <a:gd name="connsiteX84" fmla="*/ 831273 w 957626"/>
              <a:gd name="connsiteY84" fmla="*/ 674993 h 1290135"/>
              <a:gd name="connsiteX85" fmla="*/ 794697 w 957626"/>
              <a:gd name="connsiteY85" fmla="*/ 665018 h 1290135"/>
              <a:gd name="connsiteX86" fmla="*/ 754796 w 957626"/>
              <a:gd name="connsiteY86" fmla="*/ 625117 h 1290135"/>
              <a:gd name="connsiteX87" fmla="*/ 768096 w 957626"/>
              <a:gd name="connsiteY87" fmla="*/ 591866 h 1290135"/>
              <a:gd name="connsiteX88" fmla="*/ 814647 w 957626"/>
              <a:gd name="connsiteY88" fmla="*/ 585216 h 1290135"/>
              <a:gd name="connsiteX89" fmla="*/ 844573 w 957626"/>
              <a:gd name="connsiteY89" fmla="*/ 555290 h 1290135"/>
              <a:gd name="connsiteX90" fmla="*/ 807997 w 957626"/>
              <a:gd name="connsiteY90" fmla="*/ 528689 h 1290135"/>
              <a:gd name="connsiteX91" fmla="*/ 844573 w 957626"/>
              <a:gd name="connsiteY91" fmla="*/ 438912 h 1290135"/>
              <a:gd name="connsiteX92" fmla="*/ 854548 w 957626"/>
              <a:gd name="connsiteY92" fmla="*/ 428936 h 1290135"/>
              <a:gd name="connsiteX93" fmla="*/ 814647 w 957626"/>
              <a:gd name="connsiteY93" fmla="*/ 399011 h 1290135"/>
              <a:gd name="connsiteX94" fmla="*/ 791372 w 957626"/>
              <a:gd name="connsiteY94" fmla="*/ 385710 h 1290135"/>
              <a:gd name="connsiteX95" fmla="*/ 811322 w 957626"/>
              <a:gd name="connsiteY95" fmla="*/ 302583 h 1290135"/>
              <a:gd name="connsiteX96" fmla="*/ 877824 w 957626"/>
              <a:gd name="connsiteY96" fmla="*/ 305908 h 1290135"/>
              <a:gd name="connsiteX97" fmla="*/ 927700 w 957626"/>
              <a:gd name="connsiteY97" fmla="*/ 282632 h 129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957626" h="1290135">
                <a:moveTo>
                  <a:pt x="927700" y="282632"/>
                </a:moveTo>
                <a:lnTo>
                  <a:pt x="854548" y="182880"/>
                </a:lnTo>
                <a:lnTo>
                  <a:pt x="881149" y="149629"/>
                </a:lnTo>
                <a:lnTo>
                  <a:pt x="837923" y="113053"/>
                </a:lnTo>
                <a:lnTo>
                  <a:pt x="771421" y="116378"/>
                </a:lnTo>
                <a:lnTo>
                  <a:pt x="751471" y="89777"/>
                </a:lnTo>
                <a:lnTo>
                  <a:pt x="764771" y="59851"/>
                </a:lnTo>
                <a:lnTo>
                  <a:pt x="694944" y="59851"/>
                </a:lnTo>
                <a:lnTo>
                  <a:pt x="691619" y="106403"/>
                </a:lnTo>
                <a:lnTo>
                  <a:pt x="625117" y="99752"/>
                </a:lnTo>
                <a:lnTo>
                  <a:pt x="591866" y="73152"/>
                </a:lnTo>
                <a:lnTo>
                  <a:pt x="535340" y="69827"/>
                </a:lnTo>
                <a:lnTo>
                  <a:pt x="545315" y="96427"/>
                </a:lnTo>
                <a:lnTo>
                  <a:pt x="472163" y="126353"/>
                </a:lnTo>
                <a:lnTo>
                  <a:pt x="485463" y="86452"/>
                </a:lnTo>
                <a:lnTo>
                  <a:pt x="485463" y="63176"/>
                </a:lnTo>
                <a:lnTo>
                  <a:pt x="435587" y="83127"/>
                </a:lnTo>
                <a:lnTo>
                  <a:pt x="435587" y="29926"/>
                </a:lnTo>
                <a:lnTo>
                  <a:pt x="365760" y="0"/>
                </a:lnTo>
                <a:lnTo>
                  <a:pt x="319209" y="9975"/>
                </a:lnTo>
                <a:lnTo>
                  <a:pt x="305908" y="63176"/>
                </a:lnTo>
                <a:lnTo>
                  <a:pt x="249382" y="69827"/>
                </a:lnTo>
                <a:lnTo>
                  <a:pt x="285958" y="116378"/>
                </a:lnTo>
                <a:lnTo>
                  <a:pt x="375735" y="209480"/>
                </a:lnTo>
                <a:lnTo>
                  <a:pt x="349135" y="262682"/>
                </a:lnTo>
                <a:lnTo>
                  <a:pt x="229431" y="355784"/>
                </a:lnTo>
                <a:lnTo>
                  <a:pt x="229431" y="412311"/>
                </a:lnTo>
                <a:lnTo>
                  <a:pt x="272657" y="428936"/>
                </a:lnTo>
                <a:lnTo>
                  <a:pt x="295933" y="375735"/>
                </a:lnTo>
                <a:lnTo>
                  <a:pt x="305908" y="415636"/>
                </a:lnTo>
                <a:lnTo>
                  <a:pt x="349135" y="422286"/>
                </a:lnTo>
                <a:lnTo>
                  <a:pt x="352460" y="359110"/>
                </a:lnTo>
                <a:lnTo>
                  <a:pt x="418961" y="319208"/>
                </a:lnTo>
                <a:lnTo>
                  <a:pt x="452212" y="369085"/>
                </a:lnTo>
                <a:lnTo>
                  <a:pt x="445562" y="412311"/>
                </a:lnTo>
                <a:lnTo>
                  <a:pt x="468838" y="462187"/>
                </a:lnTo>
                <a:lnTo>
                  <a:pt x="455537" y="505414"/>
                </a:lnTo>
                <a:lnTo>
                  <a:pt x="485463" y="575240"/>
                </a:lnTo>
                <a:lnTo>
                  <a:pt x="455537" y="671668"/>
                </a:lnTo>
                <a:lnTo>
                  <a:pt x="405661" y="738170"/>
                </a:lnTo>
                <a:lnTo>
                  <a:pt x="342484" y="751470"/>
                </a:lnTo>
                <a:lnTo>
                  <a:pt x="295933" y="794696"/>
                </a:lnTo>
                <a:lnTo>
                  <a:pt x="262682" y="778071"/>
                </a:lnTo>
                <a:lnTo>
                  <a:pt x="176230" y="837923"/>
                </a:lnTo>
                <a:lnTo>
                  <a:pt x="179555" y="854548"/>
                </a:lnTo>
                <a:lnTo>
                  <a:pt x="99753" y="854548"/>
                </a:lnTo>
                <a:lnTo>
                  <a:pt x="39901" y="907750"/>
                </a:lnTo>
                <a:lnTo>
                  <a:pt x="0" y="917725"/>
                </a:lnTo>
                <a:lnTo>
                  <a:pt x="13300" y="964276"/>
                </a:lnTo>
                <a:lnTo>
                  <a:pt x="63177" y="974251"/>
                </a:lnTo>
                <a:lnTo>
                  <a:pt x="83127" y="990877"/>
                </a:lnTo>
                <a:lnTo>
                  <a:pt x="53201" y="1034103"/>
                </a:lnTo>
                <a:lnTo>
                  <a:pt x="49876" y="1064029"/>
                </a:lnTo>
                <a:lnTo>
                  <a:pt x="109728" y="1083979"/>
                </a:lnTo>
                <a:lnTo>
                  <a:pt x="126353" y="1133856"/>
                </a:lnTo>
                <a:lnTo>
                  <a:pt x="189530" y="1107255"/>
                </a:lnTo>
                <a:lnTo>
                  <a:pt x="262682" y="1087304"/>
                </a:lnTo>
                <a:lnTo>
                  <a:pt x="246057" y="1047403"/>
                </a:lnTo>
                <a:lnTo>
                  <a:pt x="299258" y="1044078"/>
                </a:lnTo>
                <a:lnTo>
                  <a:pt x="332509" y="1054054"/>
                </a:lnTo>
                <a:lnTo>
                  <a:pt x="352460" y="1087304"/>
                </a:lnTo>
                <a:lnTo>
                  <a:pt x="422287" y="1097280"/>
                </a:lnTo>
                <a:lnTo>
                  <a:pt x="372410" y="1120555"/>
                </a:lnTo>
                <a:lnTo>
                  <a:pt x="365760" y="1180407"/>
                </a:lnTo>
                <a:lnTo>
                  <a:pt x="432262" y="1167107"/>
                </a:lnTo>
                <a:lnTo>
                  <a:pt x="538665" y="1117230"/>
                </a:lnTo>
                <a:lnTo>
                  <a:pt x="535340" y="1173757"/>
                </a:lnTo>
                <a:lnTo>
                  <a:pt x="558615" y="1173757"/>
                </a:lnTo>
                <a:lnTo>
                  <a:pt x="558615" y="1216983"/>
                </a:lnTo>
                <a:lnTo>
                  <a:pt x="621792" y="1250234"/>
                </a:lnTo>
                <a:lnTo>
                  <a:pt x="688294" y="1290135"/>
                </a:lnTo>
                <a:lnTo>
                  <a:pt x="774746" y="1266859"/>
                </a:lnTo>
                <a:lnTo>
                  <a:pt x="814647" y="1210333"/>
                </a:lnTo>
                <a:lnTo>
                  <a:pt x="877824" y="1190382"/>
                </a:lnTo>
                <a:lnTo>
                  <a:pt x="911075" y="1200358"/>
                </a:lnTo>
                <a:lnTo>
                  <a:pt x="957626" y="1143831"/>
                </a:lnTo>
                <a:lnTo>
                  <a:pt x="957626" y="1097280"/>
                </a:lnTo>
                <a:lnTo>
                  <a:pt x="957626" y="1000852"/>
                </a:lnTo>
                <a:lnTo>
                  <a:pt x="871174" y="934350"/>
                </a:lnTo>
                <a:lnTo>
                  <a:pt x="837923" y="947651"/>
                </a:lnTo>
                <a:lnTo>
                  <a:pt x="798022" y="874499"/>
                </a:lnTo>
                <a:lnTo>
                  <a:pt x="798022" y="804672"/>
                </a:lnTo>
                <a:lnTo>
                  <a:pt x="814647" y="744820"/>
                </a:lnTo>
                <a:lnTo>
                  <a:pt x="824623" y="718219"/>
                </a:lnTo>
                <a:lnTo>
                  <a:pt x="831273" y="674993"/>
                </a:lnTo>
                <a:lnTo>
                  <a:pt x="794697" y="665018"/>
                </a:lnTo>
                <a:lnTo>
                  <a:pt x="754796" y="625117"/>
                </a:lnTo>
                <a:lnTo>
                  <a:pt x="768096" y="591866"/>
                </a:lnTo>
                <a:lnTo>
                  <a:pt x="814647" y="585216"/>
                </a:lnTo>
                <a:lnTo>
                  <a:pt x="844573" y="555290"/>
                </a:lnTo>
                <a:lnTo>
                  <a:pt x="807997" y="528689"/>
                </a:lnTo>
                <a:lnTo>
                  <a:pt x="844573" y="438912"/>
                </a:lnTo>
                <a:lnTo>
                  <a:pt x="854548" y="428936"/>
                </a:lnTo>
                <a:lnTo>
                  <a:pt x="814647" y="399011"/>
                </a:lnTo>
                <a:lnTo>
                  <a:pt x="791372" y="385710"/>
                </a:lnTo>
                <a:lnTo>
                  <a:pt x="811322" y="302583"/>
                </a:lnTo>
                <a:lnTo>
                  <a:pt x="877824" y="305908"/>
                </a:lnTo>
                <a:lnTo>
                  <a:pt x="927700" y="28263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3298825" y="3081338"/>
            <a:ext cx="2701925" cy="3635375"/>
          </a:xfrm>
          <a:custGeom>
            <a:avLst/>
            <a:gdLst>
              <a:gd name="connsiteX0" fmla="*/ 927041 w 2701062"/>
              <a:gd name="connsiteY0" fmla="*/ 0 h 3004457"/>
              <a:gd name="connsiteX1" fmla="*/ 876475 w 2701062"/>
              <a:gd name="connsiteY1" fmla="*/ 80062 h 3004457"/>
              <a:gd name="connsiteX2" fmla="*/ 804840 w 2701062"/>
              <a:gd name="connsiteY2" fmla="*/ 151697 h 3004457"/>
              <a:gd name="connsiteX3" fmla="*/ 813268 w 2701062"/>
              <a:gd name="connsiteY3" fmla="*/ 282326 h 3004457"/>
              <a:gd name="connsiteX4" fmla="*/ 897545 w 2701062"/>
              <a:gd name="connsiteY4" fmla="*/ 450879 h 3004457"/>
              <a:gd name="connsiteX5" fmla="*/ 943897 w 2701062"/>
              <a:gd name="connsiteY5" fmla="*/ 535155 h 3004457"/>
              <a:gd name="connsiteX6" fmla="*/ 964966 w 2701062"/>
              <a:gd name="connsiteY6" fmla="*/ 564652 h 3004457"/>
              <a:gd name="connsiteX7" fmla="*/ 994463 w 2701062"/>
              <a:gd name="connsiteY7" fmla="*/ 539369 h 3004457"/>
              <a:gd name="connsiteX8" fmla="*/ 1011318 w 2701062"/>
              <a:gd name="connsiteY8" fmla="*/ 484590 h 3004457"/>
              <a:gd name="connsiteX9" fmla="*/ 1057670 w 2701062"/>
              <a:gd name="connsiteY9" fmla="*/ 476162 h 3004457"/>
              <a:gd name="connsiteX10" fmla="*/ 1053456 w 2701062"/>
              <a:gd name="connsiteY10" fmla="*/ 539369 h 3004457"/>
              <a:gd name="connsiteX11" fmla="*/ 1040815 w 2701062"/>
              <a:gd name="connsiteY11" fmla="*/ 573080 h 3004457"/>
              <a:gd name="connsiteX12" fmla="*/ 1049242 w 2701062"/>
              <a:gd name="connsiteY12" fmla="*/ 598363 h 3004457"/>
              <a:gd name="connsiteX13" fmla="*/ 986035 w 2701062"/>
              <a:gd name="connsiteY13" fmla="*/ 615218 h 3004457"/>
              <a:gd name="connsiteX14" fmla="*/ 1011318 w 2701062"/>
              <a:gd name="connsiteY14" fmla="*/ 750061 h 3004457"/>
              <a:gd name="connsiteX15" fmla="*/ 1049242 w 2701062"/>
              <a:gd name="connsiteY15" fmla="*/ 745847 h 3004457"/>
              <a:gd name="connsiteX16" fmla="*/ 1040815 w 2701062"/>
              <a:gd name="connsiteY16" fmla="*/ 809054 h 3004457"/>
              <a:gd name="connsiteX17" fmla="*/ 981821 w 2701062"/>
              <a:gd name="connsiteY17" fmla="*/ 842765 h 3004457"/>
              <a:gd name="connsiteX18" fmla="*/ 931255 w 2701062"/>
              <a:gd name="connsiteY18" fmla="*/ 842765 h 3004457"/>
              <a:gd name="connsiteX19" fmla="*/ 897545 w 2701062"/>
              <a:gd name="connsiteY19" fmla="*/ 905972 h 3004457"/>
              <a:gd name="connsiteX20" fmla="*/ 901758 w 2701062"/>
              <a:gd name="connsiteY20" fmla="*/ 935469 h 3004457"/>
              <a:gd name="connsiteX21" fmla="*/ 948110 w 2701062"/>
              <a:gd name="connsiteY21" fmla="*/ 943896 h 3004457"/>
              <a:gd name="connsiteX22" fmla="*/ 931255 w 2701062"/>
              <a:gd name="connsiteY22" fmla="*/ 981821 h 3004457"/>
              <a:gd name="connsiteX23" fmla="*/ 952324 w 2701062"/>
              <a:gd name="connsiteY23" fmla="*/ 990249 h 3004457"/>
              <a:gd name="connsiteX24" fmla="*/ 1015532 w 2701062"/>
              <a:gd name="connsiteY24" fmla="*/ 994462 h 3004457"/>
              <a:gd name="connsiteX25" fmla="*/ 1040815 w 2701062"/>
              <a:gd name="connsiteY25" fmla="*/ 1032387 h 3004457"/>
              <a:gd name="connsiteX26" fmla="*/ 1036601 w 2701062"/>
              <a:gd name="connsiteY26" fmla="*/ 1070311 h 3004457"/>
              <a:gd name="connsiteX27" fmla="*/ 1104022 w 2701062"/>
              <a:gd name="connsiteY27" fmla="*/ 1171443 h 3004457"/>
              <a:gd name="connsiteX28" fmla="*/ 1053456 w 2701062"/>
              <a:gd name="connsiteY28" fmla="*/ 1196726 h 3004457"/>
              <a:gd name="connsiteX29" fmla="*/ 998676 w 2701062"/>
              <a:gd name="connsiteY29" fmla="*/ 1192512 h 3004457"/>
              <a:gd name="connsiteX30" fmla="*/ 964966 w 2701062"/>
              <a:gd name="connsiteY30" fmla="*/ 1272575 h 3004457"/>
              <a:gd name="connsiteX31" fmla="*/ 1015532 w 2701062"/>
              <a:gd name="connsiteY31" fmla="*/ 1314713 h 3004457"/>
              <a:gd name="connsiteX32" fmla="*/ 994463 w 2701062"/>
              <a:gd name="connsiteY32" fmla="*/ 1411631 h 3004457"/>
              <a:gd name="connsiteX33" fmla="*/ 1019746 w 2701062"/>
              <a:gd name="connsiteY33" fmla="*/ 1445342 h 3004457"/>
              <a:gd name="connsiteX34" fmla="*/ 990249 w 2701062"/>
              <a:gd name="connsiteY34" fmla="*/ 1479052 h 3004457"/>
              <a:gd name="connsiteX35" fmla="*/ 948110 w 2701062"/>
              <a:gd name="connsiteY35" fmla="*/ 1479052 h 3004457"/>
              <a:gd name="connsiteX36" fmla="*/ 939683 w 2701062"/>
              <a:gd name="connsiteY36" fmla="*/ 1516977 h 3004457"/>
              <a:gd name="connsiteX37" fmla="*/ 994463 w 2701062"/>
              <a:gd name="connsiteY37" fmla="*/ 1563329 h 3004457"/>
              <a:gd name="connsiteX38" fmla="*/ 981821 w 2701062"/>
              <a:gd name="connsiteY38" fmla="*/ 1744523 h 3004457"/>
              <a:gd name="connsiteX39" fmla="*/ 1015532 w 2701062"/>
              <a:gd name="connsiteY39" fmla="*/ 1824586 h 3004457"/>
              <a:gd name="connsiteX40" fmla="*/ 1049242 w 2701062"/>
              <a:gd name="connsiteY40" fmla="*/ 1824586 h 3004457"/>
              <a:gd name="connsiteX41" fmla="*/ 1129305 w 2701062"/>
              <a:gd name="connsiteY41" fmla="*/ 1892007 h 3004457"/>
              <a:gd name="connsiteX42" fmla="*/ 1125091 w 2701062"/>
              <a:gd name="connsiteY42" fmla="*/ 2022636 h 3004457"/>
              <a:gd name="connsiteX43" fmla="*/ 1087167 w 2701062"/>
              <a:gd name="connsiteY43" fmla="*/ 2085843 h 3004457"/>
              <a:gd name="connsiteX44" fmla="*/ 1015532 w 2701062"/>
              <a:gd name="connsiteY44" fmla="*/ 2153264 h 3004457"/>
              <a:gd name="connsiteX45" fmla="*/ 1007104 w 2701062"/>
              <a:gd name="connsiteY45" fmla="*/ 2241755 h 3004457"/>
              <a:gd name="connsiteX46" fmla="*/ 922828 w 2701062"/>
              <a:gd name="connsiteY46" fmla="*/ 2254396 h 3004457"/>
              <a:gd name="connsiteX47" fmla="*/ 868048 w 2701062"/>
              <a:gd name="connsiteY47" fmla="*/ 2258610 h 3004457"/>
              <a:gd name="connsiteX48" fmla="*/ 830123 w 2701062"/>
              <a:gd name="connsiteY48" fmla="*/ 2220685 h 3004457"/>
              <a:gd name="connsiteX49" fmla="*/ 577294 w 2701062"/>
              <a:gd name="connsiteY49" fmla="*/ 2241755 h 3004457"/>
              <a:gd name="connsiteX50" fmla="*/ 568866 w 2701062"/>
              <a:gd name="connsiteY50" fmla="*/ 2347100 h 3004457"/>
              <a:gd name="connsiteX51" fmla="*/ 514087 w 2701062"/>
              <a:gd name="connsiteY51" fmla="*/ 2380811 h 3004457"/>
              <a:gd name="connsiteX52" fmla="*/ 484590 w 2701062"/>
              <a:gd name="connsiteY52" fmla="*/ 2347100 h 3004457"/>
              <a:gd name="connsiteX53" fmla="*/ 446665 w 2701062"/>
              <a:gd name="connsiteY53" fmla="*/ 2372383 h 3004457"/>
              <a:gd name="connsiteX54" fmla="*/ 434024 w 2701062"/>
              <a:gd name="connsiteY54" fmla="*/ 2490370 h 3004457"/>
              <a:gd name="connsiteX55" fmla="*/ 328678 w 2701062"/>
              <a:gd name="connsiteY55" fmla="*/ 2616785 h 3004457"/>
              <a:gd name="connsiteX56" fmla="*/ 273899 w 2701062"/>
              <a:gd name="connsiteY56" fmla="*/ 2629426 h 3004457"/>
              <a:gd name="connsiteX57" fmla="*/ 252829 w 2701062"/>
              <a:gd name="connsiteY57" fmla="*/ 2679992 h 3004457"/>
              <a:gd name="connsiteX58" fmla="*/ 202263 w 2701062"/>
              <a:gd name="connsiteY58" fmla="*/ 2760055 h 3004457"/>
              <a:gd name="connsiteX59" fmla="*/ 164339 w 2701062"/>
              <a:gd name="connsiteY59" fmla="*/ 2789552 h 3004457"/>
              <a:gd name="connsiteX60" fmla="*/ 75849 w 2701062"/>
              <a:gd name="connsiteY60" fmla="*/ 2819049 h 3004457"/>
              <a:gd name="connsiteX61" fmla="*/ 12641 w 2701062"/>
              <a:gd name="connsiteY61" fmla="*/ 2852759 h 3004457"/>
              <a:gd name="connsiteX62" fmla="*/ 0 w 2701062"/>
              <a:gd name="connsiteY62" fmla="*/ 2932822 h 3004457"/>
              <a:gd name="connsiteX63" fmla="*/ 63207 w 2701062"/>
              <a:gd name="connsiteY63" fmla="*/ 2928608 h 3004457"/>
              <a:gd name="connsiteX64" fmla="*/ 96918 w 2701062"/>
              <a:gd name="connsiteY64" fmla="*/ 2882256 h 3004457"/>
              <a:gd name="connsiteX65" fmla="*/ 155911 w 2701062"/>
              <a:gd name="connsiteY65" fmla="*/ 2924394 h 3004457"/>
              <a:gd name="connsiteX66" fmla="*/ 164339 w 2701062"/>
              <a:gd name="connsiteY66" fmla="*/ 3004457 h 3004457"/>
              <a:gd name="connsiteX67" fmla="*/ 265471 w 2701062"/>
              <a:gd name="connsiteY67" fmla="*/ 2953891 h 3004457"/>
              <a:gd name="connsiteX68" fmla="*/ 252829 w 2701062"/>
              <a:gd name="connsiteY68" fmla="*/ 2894897 h 3004457"/>
              <a:gd name="connsiteX69" fmla="*/ 307609 w 2701062"/>
              <a:gd name="connsiteY69" fmla="*/ 2852759 h 3004457"/>
              <a:gd name="connsiteX70" fmla="*/ 345534 w 2701062"/>
              <a:gd name="connsiteY70" fmla="*/ 2814835 h 3004457"/>
              <a:gd name="connsiteX71" fmla="*/ 375030 w 2701062"/>
              <a:gd name="connsiteY71" fmla="*/ 2772696 h 3004457"/>
              <a:gd name="connsiteX72" fmla="*/ 497231 w 2701062"/>
              <a:gd name="connsiteY72" fmla="*/ 2781124 h 3004457"/>
              <a:gd name="connsiteX73" fmla="*/ 497231 w 2701062"/>
              <a:gd name="connsiteY73" fmla="*/ 2781124 h 3004457"/>
              <a:gd name="connsiteX74" fmla="*/ 568866 w 2701062"/>
              <a:gd name="connsiteY74" fmla="*/ 2814835 h 3004457"/>
              <a:gd name="connsiteX75" fmla="*/ 589935 w 2701062"/>
              <a:gd name="connsiteY75" fmla="*/ 2793766 h 3004457"/>
              <a:gd name="connsiteX76" fmla="*/ 648929 w 2701062"/>
              <a:gd name="connsiteY76" fmla="*/ 2823262 h 3004457"/>
              <a:gd name="connsiteX77" fmla="*/ 674212 w 2701062"/>
              <a:gd name="connsiteY77" fmla="*/ 2819049 h 3004457"/>
              <a:gd name="connsiteX78" fmla="*/ 720564 w 2701062"/>
              <a:gd name="connsiteY78" fmla="*/ 2882256 h 3004457"/>
              <a:gd name="connsiteX79" fmla="*/ 754275 w 2701062"/>
              <a:gd name="connsiteY79" fmla="*/ 2873828 h 3004457"/>
              <a:gd name="connsiteX80" fmla="*/ 804840 w 2701062"/>
              <a:gd name="connsiteY80" fmla="*/ 2797979 h 3004457"/>
              <a:gd name="connsiteX81" fmla="*/ 842765 w 2701062"/>
              <a:gd name="connsiteY81" fmla="*/ 2764269 h 3004457"/>
              <a:gd name="connsiteX82" fmla="*/ 830123 w 2701062"/>
              <a:gd name="connsiteY82" fmla="*/ 2709489 h 3004457"/>
              <a:gd name="connsiteX83" fmla="*/ 859620 w 2701062"/>
              <a:gd name="connsiteY83" fmla="*/ 2654709 h 3004457"/>
              <a:gd name="connsiteX84" fmla="*/ 918614 w 2701062"/>
              <a:gd name="connsiteY84" fmla="*/ 2604144 h 3004457"/>
              <a:gd name="connsiteX85" fmla="*/ 1011318 w 2701062"/>
              <a:gd name="connsiteY85" fmla="*/ 2587288 h 3004457"/>
              <a:gd name="connsiteX86" fmla="*/ 1078739 w 2701062"/>
              <a:gd name="connsiteY86" fmla="*/ 2574647 h 3004457"/>
              <a:gd name="connsiteX87" fmla="*/ 1163016 w 2701062"/>
              <a:gd name="connsiteY87" fmla="*/ 2646282 h 3004457"/>
              <a:gd name="connsiteX88" fmla="*/ 1222009 w 2701062"/>
              <a:gd name="connsiteY88" fmla="*/ 2679992 h 3004457"/>
              <a:gd name="connsiteX89" fmla="*/ 1226223 w 2701062"/>
              <a:gd name="connsiteY89" fmla="*/ 2633640 h 3004457"/>
              <a:gd name="connsiteX90" fmla="*/ 1243078 w 2701062"/>
              <a:gd name="connsiteY90" fmla="*/ 2625213 h 3004457"/>
              <a:gd name="connsiteX91" fmla="*/ 1344210 w 2701062"/>
              <a:gd name="connsiteY91" fmla="*/ 2646282 h 3004457"/>
              <a:gd name="connsiteX92" fmla="*/ 1398990 w 2701062"/>
              <a:gd name="connsiteY92" fmla="*/ 2654709 h 3004457"/>
              <a:gd name="connsiteX93" fmla="*/ 1436914 w 2701062"/>
              <a:gd name="connsiteY93" fmla="*/ 2583074 h 3004457"/>
              <a:gd name="connsiteX94" fmla="*/ 1495908 w 2701062"/>
              <a:gd name="connsiteY94" fmla="*/ 2574647 h 3004457"/>
              <a:gd name="connsiteX95" fmla="*/ 1597040 w 2701062"/>
              <a:gd name="connsiteY95" fmla="*/ 2629426 h 3004457"/>
              <a:gd name="connsiteX96" fmla="*/ 1656033 w 2701062"/>
              <a:gd name="connsiteY96" fmla="*/ 2650496 h 3004457"/>
              <a:gd name="connsiteX97" fmla="*/ 1719240 w 2701062"/>
              <a:gd name="connsiteY97" fmla="*/ 2591502 h 3004457"/>
              <a:gd name="connsiteX98" fmla="*/ 1715027 w 2701062"/>
              <a:gd name="connsiteY98" fmla="*/ 2519867 h 3004457"/>
              <a:gd name="connsiteX99" fmla="*/ 1833014 w 2701062"/>
              <a:gd name="connsiteY99" fmla="*/ 2570433 h 3004457"/>
              <a:gd name="connsiteX100" fmla="*/ 1862510 w 2701062"/>
              <a:gd name="connsiteY100" fmla="*/ 2519867 h 3004457"/>
              <a:gd name="connsiteX101" fmla="*/ 2018422 w 2701062"/>
              <a:gd name="connsiteY101" fmla="*/ 2498798 h 3004457"/>
              <a:gd name="connsiteX102" fmla="*/ 2186975 w 2701062"/>
              <a:gd name="connsiteY102" fmla="*/ 2557791 h 3004457"/>
              <a:gd name="connsiteX103" fmla="*/ 2254396 w 2701062"/>
              <a:gd name="connsiteY103" fmla="*/ 2473515 h 3004457"/>
              <a:gd name="connsiteX104" fmla="*/ 2338673 w 2701062"/>
              <a:gd name="connsiteY104" fmla="*/ 2473515 h 3004457"/>
              <a:gd name="connsiteX105" fmla="*/ 2380811 w 2701062"/>
              <a:gd name="connsiteY105" fmla="*/ 2418735 h 3004457"/>
              <a:gd name="connsiteX106" fmla="*/ 2456660 w 2701062"/>
              <a:gd name="connsiteY106" fmla="*/ 2422949 h 3004457"/>
              <a:gd name="connsiteX107" fmla="*/ 2469301 w 2701062"/>
              <a:gd name="connsiteY107" fmla="*/ 2342886 h 3004457"/>
              <a:gd name="connsiteX108" fmla="*/ 2595716 w 2701062"/>
              <a:gd name="connsiteY108" fmla="*/ 2275465 h 3004457"/>
              <a:gd name="connsiteX109" fmla="*/ 2595716 w 2701062"/>
              <a:gd name="connsiteY109" fmla="*/ 2174333 h 3004457"/>
              <a:gd name="connsiteX110" fmla="*/ 2616785 w 2701062"/>
              <a:gd name="connsiteY110" fmla="*/ 2136409 h 3004457"/>
              <a:gd name="connsiteX111" fmla="*/ 2591502 w 2701062"/>
              <a:gd name="connsiteY111" fmla="*/ 2111126 h 3004457"/>
              <a:gd name="connsiteX112" fmla="*/ 2515653 w 2701062"/>
              <a:gd name="connsiteY112" fmla="*/ 2111126 h 3004457"/>
              <a:gd name="connsiteX113" fmla="*/ 2460874 w 2701062"/>
              <a:gd name="connsiteY113" fmla="*/ 2123767 h 3004457"/>
              <a:gd name="connsiteX114" fmla="*/ 2435591 w 2701062"/>
              <a:gd name="connsiteY114" fmla="*/ 2136409 h 3004457"/>
              <a:gd name="connsiteX115" fmla="*/ 2397666 w 2701062"/>
              <a:gd name="connsiteY115" fmla="*/ 2085843 h 3004457"/>
              <a:gd name="connsiteX116" fmla="*/ 2347100 w 2701062"/>
              <a:gd name="connsiteY116" fmla="*/ 2060560 h 3004457"/>
              <a:gd name="connsiteX117" fmla="*/ 2410308 w 2701062"/>
              <a:gd name="connsiteY117" fmla="*/ 2022636 h 3004457"/>
              <a:gd name="connsiteX118" fmla="*/ 2439804 w 2701062"/>
              <a:gd name="connsiteY118" fmla="*/ 1875152 h 3004457"/>
              <a:gd name="connsiteX119" fmla="*/ 2481943 w 2701062"/>
              <a:gd name="connsiteY119" fmla="*/ 1908862 h 3004457"/>
              <a:gd name="connsiteX120" fmla="*/ 2532509 w 2701062"/>
              <a:gd name="connsiteY120" fmla="*/ 1837227 h 3004457"/>
              <a:gd name="connsiteX121" fmla="*/ 2545150 w 2701062"/>
              <a:gd name="connsiteY121" fmla="*/ 1799303 h 3004457"/>
              <a:gd name="connsiteX122" fmla="*/ 2633640 w 2701062"/>
              <a:gd name="connsiteY122" fmla="*/ 1685530 h 3004457"/>
              <a:gd name="connsiteX123" fmla="*/ 2650496 w 2701062"/>
              <a:gd name="connsiteY123" fmla="*/ 1592826 h 3004457"/>
              <a:gd name="connsiteX124" fmla="*/ 2696848 w 2701062"/>
              <a:gd name="connsiteY124" fmla="*/ 1516977 h 3004457"/>
              <a:gd name="connsiteX125" fmla="*/ 2701062 w 2701062"/>
              <a:gd name="connsiteY125" fmla="*/ 1310499 h 3004457"/>
              <a:gd name="connsiteX126" fmla="*/ 2503012 w 2701062"/>
              <a:gd name="connsiteY126" fmla="*/ 1175657 h 3004457"/>
              <a:gd name="connsiteX127" fmla="*/ 2237541 w 2701062"/>
              <a:gd name="connsiteY127" fmla="*/ 1146160 h 3004457"/>
              <a:gd name="connsiteX128" fmla="*/ 2161692 w 2701062"/>
              <a:gd name="connsiteY128" fmla="*/ 1234650 h 3004457"/>
              <a:gd name="connsiteX129" fmla="*/ 2123768 w 2701062"/>
              <a:gd name="connsiteY129" fmla="*/ 1226223 h 3004457"/>
              <a:gd name="connsiteX130" fmla="*/ 2111126 w 2701062"/>
              <a:gd name="connsiteY130" fmla="*/ 1175657 h 3004457"/>
              <a:gd name="connsiteX131" fmla="*/ 2203830 w 2701062"/>
              <a:gd name="connsiteY131" fmla="*/ 1078739 h 3004457"/>
              <a:gd name="connsiteX132" fmla="*/ 2178547 w 2701062"/>
              <a:gd name="connsiteY132" fmla="*/ 939683 h 3004457"/>
              <a:gd name="connsiteX133" fmla="*/ 2090057 w 2701062"/>
              <a:gd name="connsiteY133" fmla="*/ 846979 h 3004457"/>
              <a:gd name="connsiteX134" fmla="*/ 2056346 w 2701062"/>
              <a:gd name="connsiteY134" fmla="*/ 817482 h 3004457"/>
              <a:gd name="connsiteX135" fmla="*/ 2127981 w 2701062"/>
              <a:gd name="connsiteY135" fmla="*/ 804840 h 3004457"/>
              <a:gd name="connsiteX136" fmla="*/ 2127981 w 2701062"/>
              <a:gd name="connsiteY136" fmla="*/ 771130 h 3004457"/>
              <a:gd name="connsiteX137" fmla="*/ 2031063 w 2701062"/>
              <a:gd name="connsiteY137" fmla="*/ 644715 h 3004457"/>
              <a:gd name="connsiteX138" fmla="*/ 2022636 w 2701062"/>
              <a:gd name="connsiteY138" fmla="*/ 560438 h 3004457"/>
              <a:gd name="connsiteX139" fmla="*/ 2056346 w 2701062"/>
              <a:gd name="connsiteY139" fmla="*/ 497231 h 3004457"/>
              <a:gd name="connsiteX140" fmla="*/ 2039491 w 2701062"/>
              <a:gd name="connsiteY140" fmla="*/ 463520 h 3004457"/>
              <a:gd name="connsiteX141" fmla="*/ 1967856 w 2701062"/>
              <a:gd name="connsiteY141" fmla="*/ 442451 h 3004457"/>
              <a:gd name="connsiteX142" fmla="*/ 1929932 w 2701062"/>
              <a:gd name="connsiteY142" fmla="*/ 383458 h 3004457"/>
              <a:gd name="connsiteX143" fmla="*/ 1934146 w 2701062"/>
              <a:gd name="connsiteY143" fmla="*/ 324464 h 3004457"/>
              <a:gd name="connsiteX144" fmla="*/ 1727668 w 2701062"/>
              <a:gd name="connsiteY144" fmla="*/ 206477 h 3004457"/>
              <a:gd name="connsiteX145" fmla="*/ 1664461 w 2701062"/>
              <a:gd name="connsiteY145" fmla="*/ 147484 h 3004457"/>
              <a:gd name="connsiteX146" fmla="*/ 1630750 w 2701062"/>
              <a:gd name="connsiteY146" fmla="*/ 117987 h 3004457"/>
              <a:gd name="connsiteX0" fmla="*/ 927041 w 2701062"/>
              <a:gd name="connsiteY0" fmla="*/ 172767 h 3177224"/>
              <a:gd name="connsiteX1" fmla="*/ 876475 w 2701062"/>
              <a:gd name="connsiteY1" fmla="*/ 252829 h 3177224"/>
              <a:gd name="connsiteX2" fmla="*/ 804840 w 2701062"/>
              <a:gd name="connsiteY2" fmla="*/ 324464 h 3177224"/>
              <a:gd name="connsiteX3" fmla="*/ 813268 w 2701062"/>
              <a:gd name="connsiteY3" fmla="*/ 455093 h 3177224"/>
              <a:gd name="connsiteX4" fmla="*/ 897545 w 2701062"/>
              <a:gd name="connsiteY4" fmla="*/ 623646 h 3177224"/>
              <a:gd name="connsiteX5" fmla="*/ 943897 w 2701062"/>
              <a:gd name="connsiteY5" fmla="*/ 707922 h 3177224"/>
              <a:gd name="connsiteX6" fmla="*/ 964966 w 2701062"/>
              <a:gd name="connsiteY6" fmla="*/ 737419 h 3177224"/>
              <a:gd name="connsiteX7" fmla="*/ 994463 w 2701062"/>
              <a:gd name="connsiteY7" fmla="*/ 712136 h 3177224"/>
              <a:gd name="connsiteX8" fmla="*/ 1011318 w 2701062"/>
              <a:gd name="connsiteY8" fmla="*/ 657357 h 3177224"/>
              <a:gd name="connsiteX9" fmla="*/ 1057670 w 2701062"/>
              <a:gd name="connsiteY9" fmla="*/ 648929 h 3177224"/>
              <a:gd name="connsiteX10" fmla="*/ 1053456 w 2701062"/>
              <a:gd name="connsiteY10" fmla="*/ 712136 h 3177224"/>
              <a:gd name="connsiteX11" fmla="*/ 1040815 w 2701062"/>
              <a:gd name="connsiteY11" fmla="*/ 745847 h 3177224"/>
              <a:gd name="connsiteX12" fmla="*/ 1049242 w 2701062"/>
              <a:gd name="connsiteY12" fmla="*/ 771130 h 3177224"/>
              <a:gd name="connsiteX13" fmla="*/ 986035 w 2701062"/>
              <a:gd name="connsiteY13" fmla="*/ 787985 h 3177224"/>
              <a:gd name="connsiteX14" fmla="*/ 1011318 w 2701062"/>
              <a:gd name="connsiteY14" fmla="*/ 922828 h 3177224"/>
              <a:gd name="connsiteX15" fmla="*/ 1049242 w 2701062"/>
              <a:gd name="connsiteY15" fmla="*/ 918614 h 3177224"/>
              <a:gd name="connsiteX16" fmla="*/ 1040815 w 2701062"/>
              <a:gd name="connsiteY16" fmla="*/ 981821 h 3177224"/>
              <a:gd name="connsiteX17" fmla="*/ 981821 w 2701062"/>
              <a:gd name="connsiteY17" fmla="*/ 1015532 h 3177224"/>
              <a:gd name="connsiteX18" fmla="*/ 931255 w 2701062"/>
              <a:gd name="connsiteY18" fmla="*/ 1015532 h 3177224"/>
              <a:gd name="connsiteX19" fmla="*/ 897545 w 2701062"/>
              <a:gd name="connsiteY19" fmla="*/ 1078739 h 3177224"/>
              <a:gd name="connsiteX20" fmla="*/ 901758 w 2701062"/>
              <a:gd name="connsiteY20" fmla="*/ 1108236 h 3177224"/>
              <a:gd name="connsiteX21" fmla="*/ 948110 w 2701062"/>
              <a:gd name="connsiteY21" fmla="*/ 1116663 h 3177224"/>
              <a:gd name="connsiteX22" fmla="*/ 931255 w 2701062"/>
              <a:gd name="connsiteY22" fmla="*/ 1154588 h 3177224"/>
              <a:gd name="connsiteX23" fmla="*/ 952324 w 2701062"/>
              <a:gd name="connsiteY23" fmla="*/ 1163016 h 3177224"/>
              <a:gd name="connsiteX24" fmla="*/ 1015532 w 2701062"/>
              <a:gd name="connsiteY24" fmla="*/ 1167229 h 3177224"/>
              <a:gd name="connsiteX25" fmla="*/ 1040815 w 2701062"/>
              <a:gd name="connsiteY25" fmla="*/ 1205154 h 3177224"/>
              <a:gd name="connsiteX26" fmla="*/ 1036601 w 2701062"/>
              <a:gd name="connsiteY26" fmla="*/ 1243078 h 3177224"/>
              <a:gd name="connsiteX27" fmla="*/ 1104022 w 2701062"/>
              <a:gd name="connsiteY27" fmla="*/ 1344210 h 3177224"/>
              <a:gd name="connsiteX28" fmla="*/ 1053456 w 2701062"/>
              <a:gd name="connsiteY28" fmla="*/ 1369493 h 3177224"/>
              <a:gd name="connsiteX29" fmla="*/ 998676 w 2701062"/>
              <a:gd name="connsiteY29" fmla="*/ 1365279 h 3177224"/>
              <a:gd name="connsiteX30" fmla="*/ 964966 w 2701062"/>
              <a:gd name="connsiteY30" fmla="*/ 1445342 h 3177224"/>
              <a:gd name="connsiteX31" fmla="*/ 1015532 w 2701062"/>
              <a:gd name="connsiteY31" fmla="*/ 1487480 h 3177224"/>
              <a:gd name="connsiteX32" fmla="*/ 994463 w 2701062"/>
              <a:gd name="connsiteY32" fmla="*/ 1584398 h 3177224"/>
              <a:gd name="connsiteX33" fmla="*/ 1019746 w 2701062"/>
              <a:gd name="connsiteY33" fmla="*/ 1618109 h 3177224"/>
              <a:gd name="connsiteX34" fmla="*/ 990249 w 2701062"/>
              <a:gd name="connsiteY34" fmla="*/ 1651819 h 3177224"/>
              <a:gd name="connsiteX35" fmla="*/ 948110 w 2701062"/>
              <a:gd name="connsiteY35" fmla="*/ 1651819 h 3177224"/>
              <a:gd name="connsiteX36" fmla="*/ 939683 w 2701062"/>
              <a:gd name="connsiteY36" fmla="*/ 1689744 h 3177224"/>
              <a:gd name="connsiteX37" fmla="*/ 994463 w 2701062"/>
              <a:gd name="connsiteY37" fmla="*/ 1736096 h 3177224"/>
              <a:gd name="connsiteX38" fmla="*/ 981821 w 2701062"/>
              <a:gd name="connsiteY38" fmla="*/ 1917290 h 3177224"/>
              <a:gd name="connsiteX39" fmla="*/ 1015532 w 2701062"/>
              <a:gd name="connsiteY39" fmla="*/ 1997353 h 3177224"/>
              <a:gd name="connsiteX40" fmla="*/ 1049242 w 2701062"/>
              <a:gd name="connsiteY40" fmla="*/ 1997353 h 3177224"/>
              <a:gd name="connsiteX41" fmla="*/ 1129305 w 2701062"/>
              <a:gd name="connsiteY41" fmla="*/ 2064774 h 3177224"/>
              <a:gd name="connsiteX42" fmla="*/ 1125091 w 2701062"/>
              <a:gd name="connsiteY42" fmla="*/ 2195403 h 3177224"/>
              <a:gd name="connsiteX43" fmla="*/ 1087167 w 2701062"/>
              <a:gd name="connsiteY43" fmla="*/ 2258610 h 3177224"/>
              <a:gd name="connsiteX44" fmla="*/ 1015532 w 2701062"/>
              <a:gd name="connsiteY44" fmla="*/ 2326031 h 3177224"/>
              <a:gd name="connsiteX45" fmla="*/ 1007104 w 2701062"/>
              <a:gd name="connsiteY45" fmla="*/ 2414522 h 3177224"/>
              <a:gd name="connsiteX46" fmla="*/ 922828 w 2701062"/>
              <a:gd name="connsiteY46" fmla="*/ 2427163 h 3177224"/>
              <a:gd name="connsiteX47" fmla="*/ 868048 w 2701062"/>
              <a:gd name="connsiteY47" fmla="*/ 2431377 h 3177224"/>
              <a:gd name="connsiteX48" fmla="*/ 830123 w 2701062"/>
              <a:gd name="connsiteY48" fmla="*/ 2393452 h 3177224"/>
              <a:gd name="connsiteX49" fmla="*/ 577294 w 2701062"/>
              <a:gd name="connsiteY49" fmla="*/ 2414522 h 3177224"/>
              <a:gd name="connsiteX50" fmla="*/ 568866 w 2701062"/>
              <a:gd name="connsiteY50" fmla="*/ 2519867 h 3177224"/>
              <a:gd name="connsiteX51" fmla="*/ 514087 w 2701062"/>
              <a:gd name="connsiteY51" fmla="*/ 2553578 h 3177224"/>
              <a:gd name="connsiteX52" fmla="*/ 484590 w 2701062"/>
              <a:gd name="connsiteY52" fmla="*/ 2519867 h 3177224"/>
              <a:gd name="connsiteX53" fmla="*/ 446665 w 2701062"/>
              <a:gd name="connsiteY53" fmla="*/ 2545150 h 3177224"/>
              <a:gd name="connsiteX54" fmla="*/ 434024 w 2701062"/>
              <a:gd name="connsiteY54" fmla="*/ 2663137 h 3177224"/>
              <a:gd name="connsiteX55" fmla="*/ 328678 w 2701062"/>
              <a:gd name="connsiteY55" fmla="*/ 2789552 h 3177224"/>
              <a:gd name="connsiteX56" fmla="*/ 273899 w 2701062"/>
              <a:gd name="connsiteY56" fmla="*/ 2802193 h 3177224"/>
              <a:gd name="connsiteX57" fmla="*/ 252829 w 2701062"/>
              <a:gd name="connsiteY57" fmla="*/ 2852759 h 3177224"/>
              <a:gd name="connsiteX58" fmla="*/ 202263 w 2701062"/>
              <a:gd name="connsiteY58" fmla="*/ 2932822 h 3177224"/>
              <a:gd name="connsiteX59" fmla="*/ 164339 w 2701062"/>
              <a:gd name="connsiteY59" fmla="*/ 2962319 h 3177224"/>
              <a:gd name="connsiteX60" fmla="*/ 75849 w 2701062"/>
              <a:gd name="connsiteY60" fmla="*/ 2991816 h 3177224"/>
              <a:gd name="connsiteX61" fmla="*/ 12641 w 2701062"/>
              <a:gd name="connsiteY61" fmla="*/ 3025526 h 3177224"/>
              <a:gd name="connsiteX62" fmla="*/ 0 w 2701062"/>
              <a:gd name="connsiteY62" fmla="*/ 3105589 h 3177224"/>
              <a:gd name="connsiteX63" fmla="*/ 63207 w 2701062"/>
              <a:gd name="connsiteY63" fmla="*/ 3101375 h 3177224"/>
              <a:gd name="connsiteX64" fmla="*/ 96918 w 2701062"/>
              <a:gd name="connsiteY64" fmla="*/ 3055023 h 3177224"/>
              <a:gd name="connsiteX65" fmla="*/ 155911 w 2701062"/>
              <a:gd name="connsiteY65" fmla="*/ 3097161 h 3177224"/>
              <a:gd name="connsiteX66" fmla="*/ 164339 w 2701062"/>
              <a:gd name="connsiteY66" fmla="*/ 3177224 h 3177224"/>
              <a:gd name="connsiteX67" fmla="*/ 265471 w 2701062"/>
              <a:gd name="connsiteY67" fmla="*/ 3126658 h 3177224"/>
              <a:gd name="connsiteX68" fmla="*/ 252829 w 2701062"/>
              <a:gd name="connsiteY68" fmla="*/ 3067664 h 3177224"/>
              <a:gd name="connsiteX69" fmla="*/ 307609 w 2701062"/>
              <a:gd name="connsiteY69" fmla="*/ 3025526 h 3177224"/>
              <a:gd name="connsiteX70" fmla="*/ 345534 w 2701062"/>
              <a:gd name="connsiteY70" fmla="*/ 2987602 h 3177224"/>
              <a:gd name="connsiteX71" fmla="*/ 375030 w 2701062"/>
              <a:gd name="connsiteY71" fmla="*/ 2945463 h 3177224"/>
              <a:gd name="connsiteX72" fmla="*/ 497231 w 2701062"/>
              <a:gd name="connsiteY72" fmla="*/ 2953891 h 3177224"/>
              <a:gd name="connsiteX73" fmla="*/ 497231 w 2701062"/>
              <a:gd name="connsiteY73" fmla="*/ 2953891 h 3177224"/>
              <a:gd name="connsiteX74" fmla="*/ 568866 w 2701062"/>
              <a:gd name="connsiteY74" fmla="*/ 2987602 h 3177224"/>
              <a:gd name="connsiteX75" fmla="*/ 589935 w 2701062"/>
              <a:gd name="connsiteY75" fmla="*/ 2966533 h 3177224"/>
              <a:gd name="connsiteX76" fmla="*/ 648929 w 2701062"/>
              <a:gd name="connsiteY76" fmla="*/ 2996029 h 3177224"/>
              <a:gd name="connsiteX77" fmla="*/ 674212 w 2701062"/>
              <a:gd name="connsiteY77" fmla="*/ 2991816 h 3177224"/>
              <a:gd name="connsiteX78" fmla="*/ 720564 w 2701062"/>
              <a:gd name="connsiteY78" fmla="*/ 3055023 h 3177224"/>
              <a:gd name="connsiteX79" fmla="*/ 754275 w 2701062"/>
              <a:gd name="connsiteY79" fmla="*/ 3046595 h 3177224"/>
              <a:gd name="connsiteX80" fmla="*/ 804840 w 2701062"/>
              <a:gd name="connsiteY80" fmla="*/ 2970746 h 3177224"/>
              <a:gd name="connsiteX81" fmla="*/ 842765 w 2701062"/>
              <a:gd name="connsiteY81" fmla="*/ 2937036 h 3177224"/>
              <a:gd name="connsiteX82" fmla="*/ 830123 w 2701062"/>
              <a:gd name="connsiteY82" fmla="*/ 2882256 h 3177224"/>
              <a:gd name="connsiteX83" fmla="*/ 859620 w 2701062"/>
              <a:gd name="connsiteY83" fmla="*/ 2827476 h 3177224"/>
              <a:gd name="connsiteX84" fmla="*/ 918614 w 2701062"/>
              <a:gd name="connsiteY84" fmla="*/ 2776911 h 3177224"/>
              <a:gd name="connsiteX85" fmla="*/ 1011318 w 2701062"/>
              <a:gd name="connsiteY85" fmla="*/ 2760055 h 3177224"/>
              <a:gd name="connsiteX86" fmla="*/ 1078739 w 2701062"/>
              <a:gd name="connsiteY86" fmla="*/ 2747414 h 3177224"/>
              <a:gd name="connsiteX87" fmla="*/ 1163016 w 2701062"/>
              <a:gd name="connsiteY87" fmla="*/ 2819049 h 3177224"/>
              <a:gd name="connsiteX88" fmla="*/ 1222009 w 2701062"/>
              <a:gd name="connsiteY88" fmla="*/ 2852759 h 3177224"/>
              <a:gd name="connsiteX89" fmla="*/ 1226223 w 2701062"/>
              <a:gd name="connsiteY89" fmla="*/ 2806407 h 3177224"/>
              <a:gd name="connsiteX90" fmla="*/ 1243078 w 2701062"/>
              <a:gd name="connsiteY90" fmla="*/ 2797980 h 3177224"/>
              <a:gd name="connsiteX91" fmla="*/ 1344210 w 2701062"/>
              <a:gd name="connsiteY91" fmla="*/ 2819049 h 3177224"/>
              <a:gd name="connsiteX92" fmla="*/ 1398990 w 2701062"/>
              <a:gd name="connsiteY92" fmla="*/ 2827476 h 3177224"/>
              <a:gd name="connsiteX93" fmla="*/ 1436914 w 2701062"/>
              <a:gd name="connsiteY93" fmla="*/ 2755841 h 3177224"/>
              <a:gd name="connsiteX94" fmla="*/ 1495908 w 2701062"/>
              <a:gd name="connsiteY94" fmla="*/ 2747414 h 3177224"/>
              <a:gd name="connsiteX95" fmla="*/ 1597040 w 2701062"/>
              <a:gd name="connsiteY95" fmla="*/ 2802193 h 3177224"/>
              <a:gd name="connsiteX96" fmla="*/ 1656033 w 2701062"/>
              <a:gd name="connsiteY96" fmla="*/ 2823263 h 3177224"/>
              <a:gd name="connsiteX97" fmla="*/ 1719240 w 2701062"/>
              <a:gd name="connsiteY97" fmla="*/ 2764269 h 3177224"/>
              <a:gd name="connsiteX98" fmla="*/ 1715027 w 2701062"/>
              <a:gd name="connsiteY98" fmla="*/ 2692634 h 3177224"/>
              <a:gd name="connsiteX99" fmla="*/ 1833014 w 2701062"/>
              <a:gd name="connsiteY99" fmla="*/ 2743200 h 3177224"/>
              <a:gd name="connsiteX100" fmla="*/ 1862510 w 2701062"/>
              <a:gd name="connsiteY100" fmla="*/ 2692634 h 3177224"/>
              <a:gd name="connsiteX101" fmla="*/ 2018422 w 2701062"/>
              <a:gd name="connsiteY101" fmla="*/ 2671565 h 3177224"/>
              <a:gd name="connsiteX102" fmla="*/ 2186975 w 2701062"/>
              <a:gd name="connsiteY102" fmla="*/ 2730558 h 3177224"/>
              <a:gd name="connsiteX103" fmla="*/ 2254396 w 2701062"/>
              <a:gd name="connsiteY103" fmla="*/ 2646282 h 3177224"/>
              <a:gd name="connsiteX104" fmla="*/ 2338673 w 2701062"/>
              <a:gd name="connsiteY104" fmla="*/ 2646282 h 3177224"/>
              <a:gd name="connsiteX105" fmla="*/ 2380811 w 2701062"/>
              <a:gd name="connsiteY105" fmla="*/ 2591502 h 3177224"/>
              <a:gd name="connsiteX106" fmla="*/ 2456660 w 2701062"/>
              <a:gd name="connsiteY106" fmla="*/ 2595716 h 3177224"/>
              <a:gd name="connsiteX107" fmla="*/ 2469301 w 2701062"/>
              <a:gd name="connsiteY107" fmla="*/ 2515653 h 3177224"/>
              <a:gd name="connsiteX108" fmla="*/ 2595716 w 2701062"/>
              <a:gd name="connsiteY108" fmla="*/ 2448232 h 3177224"/>
              <a:gd name="connsiteX109" fmla="*/ 2595716 w 2701062"/>
              <a:gd name="connsiteY109" fmla="*/ 2347100 h 3177224"/>
              <a:gd name="connsiteX110" fmla="*/ 2616785 w 2701062"/>
              <a:gd name="connsiteY110" fmla="*/ 2309176 h 3177224"/>
              <a:gd name="connsiteX111" fmla="*/ 2591502 w 2701062"/>
              <a:gd name="connsiteY111" fmla="*/ 2283893 h 3177224"/>
              <a:gd name="connsiteX112" fmla="*/ 2515653 w 2701062"/>
              <a:gd name="connsiteY112" fmla="*/ 2283893 h 3177224"/>
              <a:gd name="connsiteX113" fmla="*/ 2460874 w 2701062"/>
              <a:gd name="connsiteY113" fmla="*/ 2296534 h 3177224"/>
              <a:gd name="connsiteX114" fmla="*/ 2435591 w 2701062"/>
              <a:gd name="connsiteY114" fmla="*/ 2309176 h 3177224"/>
              <a:gd name="connsiteX115" fmla="*/ 2397666 w 2701062"/>
              <a:gd name="connsiteY115" fmla="*/ 2258610 h 3177224"/>
              <a:gd name="connsiteX116" fmla="*/ 2347100 w 2701062"/>
              <a:gd name="connsiteY116" fmla="*/ 2233327 h 3177224"/>
              <a:gd name="connsiteX117" fmla="*/ 2410308 w 2701062"/>
              <a:gd name="connsiteY117" fmla="*/ 2195403 h 3177224"/>
              <a:gd name="connsiteX118" fmla="*/ 2439804 w 2701062"/>
              <a:gd name="connsiteY118" fmla="*/ 2047919 h 3177224"/>
              <a:gd name="connsiteX119" fmla="*/ 2481943 w 2701062"/>
              <a:gd name="connsiteY119" fmla="*/ 2081629 h 3177224"/>
              <a:gd name="connsiteX120" fmla="*/ 2532509 w 2701062"/>
              <a:gd name="connsiteY120" fmla="*/ 2009994 h 3177224"/>
              <a:gd name="connsiteX121" fmla="*/ 2545150 w 2701062"/>
              <a:gd name="connsiteY121" fmla="*/ 1972070 h 3177224"/>
              <a:gd name="connsiteX122" fmla="*/ 2633640 w 2701062"/>
              <a:gd name="connsiteY122" fmla="*/ 1858297 h 3177224"/>
              <a:gd name="connsiteX123" fmla="*/ 2650496 w 2701062"/>
              <a:gd name="connsiteY123" fmla="*/ 1765593 h 3177224"/>
              <a:gd name="connsiteX124" fmla="*/ 2696848 w 2701062"/>
              <a:gd name="connsiteY124" fmla="*/ 1689744 h 3177224"/>
              <a:gd name="connsiteX125" fmla="*/ 2701062 w 2701062"/>
              <a:gd name="connsiteY125" fmla="*/ 1483266 h 3177224"/>
              <a:gd name="connsiteX126" fmla="*/ 2503012 w 2701062"/>
              <a:gd name="connsiteY126" fmla="*/ 1348424 h 3177224"/>
              <a:gd name="connsiteX127" fmla="*/ 2237541 w 2701062"/>
              <a:gd name="connsiteY127" fmla="*/ 1318927 h 3177224"/>
              <a:gd name="connsiteX128" fmla="*/ 2161692 w 2701062"/>
              <a:gd name="connsiteY128" fmla="*/ 1407417 h 3177224"/>
              <a:gd name="connsiteX129" fmla="*/ 2123768 w 2701062"/>
              <a:gd name="connsiteY129" fmla="*/ 1398990 h 3177224"/>
              <a:gd name="connsiteX130" fmla="*/ 2111126 w 2701062"/>
              <a:gd name="connsiteY130" fmla="*/ 1348424 h 3177224"/>
              <a:gd name="connsiteX131" fmla="*/ 2203830 w 2701062"/>
              <a:gd name="connsiteY131" fmla="*/ 1251506 h 3177224"/>
              <a:gd name="connsiteX132" fmla="*/ 2178547 w 2701062"/>
              <a:gd name="connsiteY132" fmla="*/ 1112450 h 3177224"/>
              <a:gd name="connsiteX133" fmla="*/ 2090057 w 2701062"/>
              <a:gd name="connsiteY133" fmla="*/ 1019746 h 3177224"/>
              <a:gd name="connsiteX134" fmla="*/ 2056346 w 2701062"/>
              <a:gd name="connsiteY134" fmla="*/ 990249 h 3177224"/>
              <a:gd name="connsiteX135" fmla="*/ 2127981 w 2701062"/>
              <a:gd name="connsiteY135" fmla="*/ 977607 h 3177224"/>
              <a:gd name="connsiteX136" fmla="*/ 2127981 w 2701062"/>
              <a:gd name="connsiteY136" fmla="*/ 943897 h 3177224"/>
              <a:gd name="connsiteX137" fmla="*/ 2031063 w 2701062"/>
              <a:gd name="connsiteY137" fmla="*/ 817482 h 3177224"/>
              <a:gd name="connsiteX138" fmla="*/ 2022636 w 2701062"/>
              <a:gd name="connsiteY138" fmla="*/ 733205 h 3177224"/>
              <a:gd name="connsiteX139" fmla="*/ 2056346 w 2701062"/>
              <a:gd name="connsiteY139" fmla="*/ 669998 h 3177224"/>
              <a:gd name="connsiteX140" fmla="*/ 2039491 w 2701062"/>
              <a:gd name="connsiteY140" fmla="*/ 636287 h 3177224"/>
              <a:gd name="connsiteX141" fmla="*/ 1967856 w 2701062"/>
              <a:gd name="connsiteY141" fmla="*/ 615218 h 3177224"/>
              <a:gd name="connsiteX142" fmla="*/ 1929932 w 2701062"/>
              <a:gd name="connsiteY142" fmla="*/ 556225 h 3177224"/>
              <a:gd name="connsiteX143" fmla="*/ 1934146 w 2701062"/>
              <a:gd name="connsiteY143" fmla="*/ 497231 h 3177224"/>
              <a:gd name="connsiteX144" fmla="*/ 1727668 w 2701062"/>
              <a:gd name="connsiteY144" fmla="*/ 379244 h 3177224"/>
              <a:gd name="connsiteX145" fmla="*/ 1664461 w 2701062"/>
              <a:gd name="connsiteY145" fmla="*/ 320251 h 3177224"/>
              <a:gd name="connsiteX146" fmla="*/ 1563329 w 2701062"/>
              <a:gd name="connsiteY146" fmla="*/ 0 h 3177224"/>
              <a:gd name="connsiteX0" fmla="*/ 1356851 w 2701062"/>
              <a:gd name="connsiteY0" fmla="*/ 0 h 3564895"/>
              <a:gd name="connsiteX1" fmla="*/ 876475 w 2701062"/>
              <a:gd name="connsiteY1" fmla="*/ 640500 h 3564895"/>
              <a:gd name="connsiteX2" fmla="*/ 804840 w 2701062"/>
              <a:gd name="connsiteY2" fmla="*/ 712135 h 3564895"/>
              <a:gd name="connsiteX3" fmla="*/ 813268 w 2701062"/>
              <a:gd name="connsiteY3" fmla="*/ 842764 h 3564895"/>
              <a:gd name="connsiteX4" fmla="*/ 897545 w 2701062"/>
              <a:gd name="connsiteY4" fmla="*/ 1011317 h 3564895"/>
              <a:gd name="connsiteX5" fmla="*/ 943897 w 2701062"/>
              <a:gd name="connsiteY5" fmla="*/ 1095593 h 3564895"/>
              <a:gd name="connsiteX6" fmla="*/ 964966 w 2701062"/>
              <a:gd name="connsiteY6" fmla="*/ 1125090 h 3564895"/>
              <a:gd name="connsiteX7" fmla="*/ 994463 w 2701062"/>
              <a:gd name="connsiteY7" fmla="*/ 1099807 h 3564895"/>
              <a:gd name="connsiteX8" fmla="*/ 1011318 w 2701062"/>
              <a:gd name="connsiteY8" fmla="*/ 1045028 h 3564895"/>
              <a:gd name="connsiteX9" fmla="*/ 1057670 w 2701062"/>
              <a:gd name="connsiteY9" fmla="*/ 1036600 h 3564895"/>
              <a:gd name="connsiteX10" fmla="*/ 1053456 w 2701062"/>
              <a:gd name="connsiteY10" fmla="*/ 1099807 h 3564895"/>
              <a:gd name="connsiteX11" fmla="*/ 1040815 w 2701062"/>
              <a:gd name="connsiteY11" fmla="*/ 1133518 h 3564895"/>
              <a:gd name="connsiteX12" fmla="*/ 1049242 w 2701062"/>
              <a:gd name="connsiteY12" fmla="*/ 1158801 h 3564895"/>
              <a:gd name="connsiteX13" fmla="*/ 986035 w 2701062"/>
              <a:gd name="connsiteY13" fmla="*/ 1175656 h 3564895"/>
              <a:gd name="connsiteX14" fmla="*/ 1011318 w 2701062"/>
              <a:gd name="connsiteY14" fmla="*/ 1310499 h 3564895"/>
              <a:gd name="connsiteX15" fmla="*/ 1049242 w 2701062"/>
              <a:gd name="connsiteY15" fmla="*/ 1306285 h 3564895"/>
              <a:gd name="connsiteX16" fmla="*/ 1040815 w 2701062"/>
              <a:gd name="connsiteY16" fmla="*/ 1369492 h 3564895"/>
              <a:gd name="connsiteX17" fmla="*/ 981821 w 2701062"/>
              <a:gd name="connsiteY17" fmla="*/ 1403203 h 3564895"/>
              <a:gd name="connsiteX18" fmla="*/ 931255 w 2701062"/>
              <a:gd name="connsiteY18" fmla="*/ 1403203 h 3564895"/>
              <a:gd name="connsiteX19" fmla="*/ 897545 w 2701062"/>
              <a:gd name="connsiteY19" fmla="*/ 1466410 h 3564895"/>
              <a:gd name="connsiteX20" fmla="*/ 901758 w 2701062"/>
              <a:gd name="connsiteY20" fmla="*/ 1495907 h 3564895"/>
              <a:gd name="connsiteX21" fmla="*/ 948110 w 2701062"/>
              <a:gd name="connsiteY21" fmla="*/ 1504334 h 3564895"/>
              <a:gd name="connsiteX22" fmla="*/ 931255 w 2701062"/>
              <a:gd name="connsiteY22" fmla="*/ 1542259 h 3564895"/>
              <a:gd name="connsiteX23" fmla="*/ 952324 w 2701062"/>
              <a:gd name="connsiteY23" fmla="*/ 1550687 h 3564895"/>
              <a:gd name="connsiteX24" fmla="*/ 1015532 w 2701062"/>
              <a:gd name="connsiteY24" fmla="*/ 1554900 h 3564895"/>
              <a:gd name="connsiteX25" fmla="*/ 1040815 w 2701062"/>
              <a:gd name="connsiteY25" fmla="*/ 1592825 h 3564895"/>
              <a:gd name="connsiteX26" fmla="*/ 1036601 w 2701062"/>
              <a:gd name="connsiteY26" fmla="*/ 1630749 h 3564895"/>
              <a:gd name="connsiteX27" fmla="*/ 1104022 w 2701062"/>
              <a:gd name="connsiteY27" fmla="*/ 1731881 h 3564895"/>
              <a:gd name="connsiteX28" fmla="*/ 1053456 w 2701062"/>
              <a:gd name="connsiteY28" fmla="*/ 1757164 h 3564895"/>
              <a:gd name="connsiteX29" fmla="*/ 998676 w 2701062"/>
              <a:gd name="connsiteY29" fmla="*/ 1752950 h 3564895"/>
              <a:gd name="connsiteX30" fmla="*/ 964966 w 2701062"/>
              <a:gd name="connsiteY30" fmla="*/ 1833013 h 3564895"/>
              <a:gd name="connsiteX31" fmla="*/ 1015532 w 2701062"/>
              <a:gd name="connsiteY31" fmla="*/ 1875151 h 3564895"/>
              <a:gd name="connsiteX32" fmla="*/ 994463 w 2701062"/>
              <a:gd name="connsiteY32" fmla="*/ 1972069 h 3564895"/>
              <a:gd name="connsiteX33" fmla="*/ 1019746 w 2701062"/>
              <a:gd name="connsiteY33" fmla="*/ 2005780 h 3564895"/>
              <a:gd name="connsiteX34" fmla="*/ 990249 w 2701062"/>
              <a:gd name="connsiteY34" fmla="*/ 2039490 h 3564895"/>
              <a:gd name="connsiteX35" fmla="*/ 948110 w 2701062"/>
              <a:gd name="connsiteY35" fmla="*/ 2039490 h 3564895"/>
              <a:gd name="connsiteX36" fmla="*/ 939683 w 2701062"/>
              <a:gd name="connsiteY36" fmla="*/ 2077415 h 3564895"/>
              <a:gd name="connsiteX37" fmla="*/ 994463 w 2701062"/>
              <a:gd name="connsiteY37" fmla="*/ 2123767 h 3564895"/>
              <a:gd name="connsiteX38" fmla="*/ 981821 w 2701062"/>
              <a:gd name="connsiteY38" fmla="*/ 2304961 h 3564895"/>
              <a:gd name="connsiteX39" fmla="*/ 1015532 w 2701062"/>
              <a:gd name="connsiteY39" fmla="*/ 2385024 h 3564895"/>
              <a:gd name="connsiteX40" fmla="*/ 1049242 w 2701062"/>
              <a:gd name="connsiteY40" fmla="*/ 2385024 h 3564895"/>
              <a:gd name="connsiteX41" fmla="*/ 1129305 w 2701062"/>
              <a:gd name="connsiteY41" fmla="*/ 2452445 h 3564895"/>
              <a:gd name="connsiteX42" fmla="*/ 1125091 w 2701062"/>
              <a:gd name="connsiteY42" fmla="*/ 2583074 h 3564895"/>
              <a:gd name="connsiteX43" fmla="*/ 1087167 w 2701062"/>
              <a:gd name="connsiteY43" fmla="*/ 2646281 h 3564895"/>
              <a:gd name="connsiteX44" fmla="*/ 1015532 w 2701062"/>
              <a:gd name="connsiteY44" fmla="*/ 2713702 h 3564895"/>
              <a:gd name="connsiteX45" fmla="*/ 1007104 w 2701062"/>
              <a:gd name="connsiteY45" fmla="*/ 2802193 h 3564895"/>
              <a:gd name="connsiteX46" fmla="*/ 922828 w 2701062"/>
              <a:gd name="connsiteY46" fmla="*/ 2814834 h 3564895"/>
              <a:gd name="connsiteX47" fmla="*/ 868048 w 2701062"/>
              <a:gd name="connsiteY47" fmla="*/ 2819048 h 3564895"/>
              <a:gd name="connsiteX48" fmla="*/ 830123 w 2701062"/>
              <a:gd name="connsiteY48" fmla="*/ 2781123 h 3564895"/>
              <a:gd name="connsiteX49" fmla="*/ 577294 w 2701062"/>
              <a:gd name="connsiteY49" fmla="*/ 2802193 h 3564895"/>
              <a:gd name="connsiteX50" fmla="*/ 568866 w 2701062"/>
              <a:gd name="connsiteY50" fmla="*/ 2907538 h 3564895"/>
              <a:gd name="connsiteX51" fmla="*/ 514087 w 2701062"/>
              <a:gd name="connsiteY51" fmla="*/ 2941249 h 3564895"/>
              <a:gd name="connsiteX52" fmla="*/ 484590 w 2701062"/>
              <a:gd name="connsiteY52" fmla="*/ 2907538 h 3564895"/>
              <a:gd name="connsiteX53" fmla="*/ 446665 w 2701062"/>
              <a:gd name="connsiteY53" fmla="*/ 2932821 h 3564895"/>
              <a:gd name="connsiteX54" fmla="*/ 434024 w 2701062"/>
              <a:gd name="connsiteY54" fmla="*/ 3050808 h 3564895"/>
              <a:gd name="connsiteX55" fmla="*/ 328678 w 2701062"/>
              <a:gd name="connsiteY55" fmla="*/ 3177223 h 3564895"/>
              <a:gd name="connsiteX56" fmla="*/ 273899 w 2701062"/>
              <a:gd name="connsiteY56" fmla="*/ 3189864 h 3564895"/>
              <a:gd name="connsiteX57" fmla="*/ 252829 w 2701062"/>
              <a:gd name="connsiteY57" fmla="*/ 3240430 h 3564895"/>
              <a:gd name="connsiteX58" fmla="*/ 202263 w 2701062"/>
              <a:gd name="connsiteY58" fmla="*/ 3320493 h 3564895"/>
              <a:gd name="connsiteX59" fmla="*/ 164339 w 2701062"/>
              <a:gd name="connsiteY59" fmla="*/ 3349990 h 3564895"/>
              <a:gd name="connsiteX60" fmla="*/ 75849 w 2701062"/>
              <a:gd name="connsiteY60" fmla="*/ 3379487 h 3564895"/>
              <a:gd name="connsiteX61" fmla="*/ 12641 w 2701062"/>
              <a:gd name="connsiteY61" fmla="*/ 3413197 h 3564895"/>
              <a:gd name="connsiteX62" fmla="*/ 0 w 2701062"/>
              <a:gd name="connsiteY62" fmla="*/ 3493260 h 3564895"/>
              <a:gd name="connsiteX63" fmla="*/ 63207 w 2701062"/>
              <a:gd name="connsiteY63" fmla="*/ 3489046 h 3564895"/>
              <a:gd name="connsiteX64" fmla="*/ 96918 w 2701062"/>
              <a:gd name="connsiteY64" fmla="*/ 3442694 h 3564895"/>
              <a:gd name="connsiteX65" fmla="*/ 155911 w 2701062"/>
              <a:gd name="connsiteY65" fmla="*/ 3484832 h 3564895"/>
              <a:gd name="connsiteX66" fmla="*/ 164339 w 2701062"/>
              <a:gd name="connsiteY66" fmla="*/ 3564895 h 3564895"/>
              <a:gd name="connsiteX67" fmla="*/ 265471 w 2701062"/>
              <a:gd name="connsiteY67" fmla="*/ 3514329 h 3564895"/>
              <a:gd name="connsiteX68" fmla="*/ 252829 w 2701062"/>
              <a:gd name="connsiteY68" fmla="*/ 3455335 h 3564895"/>
              <a:gd name="connsiteX69" fmla="*/ 307609 w 2701062"/>
              <a:gd name="connsiteY69" fmla="*/ 3413197 h 3564895"/>
              <a:gd name="connsiteX70" fmla="*/ 345534 w 2701062"/>
              <a:gd name="connsiteY70" fmla="*/ 3375273 h 3564895"/>
              <a:gd name="connsiteX71" fmla="*/ 375030 w 2701062"/>
              <a:gd name="connsiteY71" fmla="*/ 3333134 h 3564895"/>
              <a:gd name="connsiteX72" fmla="*/ 497231 w 2701062"/>
              <a:gd name="connsiteY72" fmla="*/ 3341562 h 3564895"/>
              <a:gd name="connsiteX73" fmla="*/ 497231 w 2701062"/>
              <a:gd name="connsiteY73" fmla="*/ 3341562 h 3564895"/>
              <a:gd name="connsiteX74" fmla="*/ 568866 w 2701062"/>
              <a:gd name="connsiteY74" fmla="*/ 3375273 h 3564895"/>
              <a:gd name="connsiteX75" fmla="*/ 589935 w 2701062"/>
              <a:gd name="connsiteY75" fmla="*/ 3354204 h 3564895"/>
              <a:gd name="connsiteX76" fmla="*/ 648929 w 2701062"/>
              <a:gd name="connsiteY76" fmla="*/ 3383700 h 3564895"/>
              <a:gd name="connsiteX77" fmla="*/ 674212 w 2701062"/>
              <a:gd name="connsiteY77" fmla="*/ 3379487 h 3564895"/>
              <a:gd name="connsiteX78" fmla="*/ 720564 w 2701062"/>
              <a:gd name="connsiteY78" fmla="*/ 3442694 h 3564895"/>
              <a:gd name="connsiteX79" fmla="*/ 754275 w 2701062"/>
              <a:gd name="connsiteY79" fmla="*/ 3434266 h 3564895"/>
              <a:gd name="connsiteX80" fmla="*/ 804840 w 2701062"/>
              <a:gd name="connsiteY80" fmla="*/ 3358417 h 3564895"/>
              <a:gd name="connsiteX81" fmla="*/ 842765 w 2701062"/>
              <a:gd name="connsiteY81" fmla="*/ 3324707 h 3564895"/>
              <a:gd name="connsiteX82" fmla="*/ 830123 w 2701062"/>
              <a:gd name="connsiteY82" fmla="*/ 3269927 h 3564895"/>
              <a:gd name="connsiteX83" fmla="*/ 859620 w 2701062"/>
              <a:gd name="connsiteY83" fmla="*/ 3215147 h 3564895"/>
              <a:gd name="connsiteX84" fmla="*/ 918614 w 2701062"/>
              <a:gd name="connsiteY84" fmla="*/ 3164582 h 3564895"/>
              <a:gd name="connsiteX85" fmla="*/ 1011318 w 2701062"/>
              <a:gd name="connsiteY85" fmla="*/ 3147726 h 3564895"/>
              <a:gd name="connsiteX86" fmla="*/ 1078739 w 2701062"/>
              <a:gd name="connsiteY86" fmla="*/ 3135085 h 3564895"/>
              <a:gd name="connsiteX87" fmla="*/ 1163016 w 2701062"/>
              <a:gd name="connsiteY87" fmla="*/ 3206720 h 3564895"/>
              <a:gd name="connsiteX88" fmla="*/ 1222009 w 2701062"/>
              <a:gd name="connsiteY88" fmla="*/ 3240430 h 3564895"/>
              <a:gd name="connsiteX89" fmla="*/ 1226223 w 2701062"/>
              <a:gd name="connsiteY89" fmla="*/ 3194078 h 3564895"/>
              <a:gd name="connsiteX90" fmla="*/ 1243078 w 2701062"/>
              <a:gd name="connsiteY90" fmla="*/ 3185651 h 3564895"/>
              <a:gd name="connsiteX91" fmla="*/ 1344210 w 2701062"/>
              <a:gd name="connsiteY91" fmla="*/ 3206720 h 3564895"/>
              <a:gd name="connsiteX92" fmla="*/ 1398990 w 2701062"/>
              <a:gd name="connsiteY92" fmla="*/ 3215147 h 3564895"/>
              <a:gd name="connsiteX93" fmla="*/ 1436914 w 2701062"/>
              <a:gd name="connsiteY93" fmla="*/ 3143512 h 3564895"/>
              <a:gd name="connsiteX94" fmla="*/ 1495908 w 2701062"/>
              <a:gd name="connsiteY94" fmla="*/ 3135085 h 3564895"/>
              <a:gd name="connsiteX95" fmla="*/ 1597040 w 2701062"/>
              <a:gd name="connsiteY95" fmla="*/ 3189864 h 3564895"/>
              <a:gd name="connsiteX96" fmla="*/ 1656033 w 2701062"/>
              <a:gd name="connsiteY96" fmla="*/ 3210934 h 3564895"/>
              <a:gd name="connsiteX97" fmla="*/ 1719240 w 2701062"/>
              <a:gd name="connsiteY97" fmla="*/ 3151940 h 3564895"/>
              <a:gd name="connsiteX98" fmla="*/ 1715027 w 2701062"/>
              <a:gd name="connsiteY98" fmla="*/ 3080305 h 3564895"/>
              <a:gd name="connsiteX99" fmla="*/ 1833014 w 2701062"/>
              <a:gd name="connsiteY99" fmla="*/ 3130871 h 3564895"/>
              <a:gd name="connsiteX100" fmla="*/ 1862510 w 2701062"/>
              <a:gd name="connsiteY100" fmla="*/ 3080305 h 3564895"/>
              <a:gd name="connsiteX101" fmla="*/ 2018422 w 2701062"/>
              <a:gd name="connsiteY101" fmla="*/ 3059236 h 3564895"/>
              <a:gd name="connsiteX102" fmla="*/ 2186975 w 2701062"/>
              <a:gd name="connsiteY102" fmla="*/ 3118229 h 3564895"/>
              <a:gd name="connsiteX103" fmla="*/ 2254396 w 2701062"/>
              <a:gd name="connsiteY103" fmla="*/ 3033953 h 3564895"/>
              <a:gd name="connsiteX104" fmla="*/ 2338673 w 2701062"/>
              <a:gd name="connsiteY104" fmla="*/ 3033953 h 3564895"/>
              <a:gd name="connsiteX105" fmla="*/ 2380811 w 2701062"/>
              <a:gd name="connsiteY105" fmla="*/ 2979173 h 3564895"/>
              <a:gd name="connsiteX106" fmla="*/ 2456660 w 2701062"/>
              <a:gd name="connsiteY106" fmla="*/ 2983387 h 3564895"/>
              <a:gd name="connsiteX107" fmla="*/ 2469301 w 2701062"/>
              <a:gd name="connsiteY107" fmla="*/ 2903324 h 3564895"/>
              <a:gd name="connsiteX108" fmla="*/ 2595716 w 2701062"/>
              <a:gd name="connsiteY108" fmla="*/ 2835903 h 3564895"/>
              <a:gd name="connsiteX109" fmla="*/ 2595716 w 2701062"/>
              <a:gd name="connsiteY109" fmla="*/ 2734771 h 3564895"/>
              <a:gd name="connsiteX110" fmla="*/ 2616785 w 2701062"/>
              <a:gd name="connsiteY110" fmla="*/ 2696847 h 3564895"/>
              <a:gd name="connsiteX111" fmla="*/ 2591502 w 2701062"/>
              <a:gd name="connsiteY111" fmla="*/ 2671564 h 3564895"/>
              <a:gd name="connsiteX112" fmla="*/ 2515653 w 2701062"/>
              <a:gd name="connsiteY112" fmla="*/ 2671564 h 3564895"/>
              <a:gd name="connsiteX113" fmla="*/ 2460874 w 2701062"/>
              <a:gd name="connsiteY113" fmla="*/ 2684205 h 3564895"/>
              <a:gd name="connsiteX114" fmla="*/ 2435591 w 2701062"/>
              <a:gd name="connsiteY114" fmla="*/ 2696847 h 3564895"/>
              <a:gd name="connsiteX115" fmla="*/ 2397666 w 2701062"/>
              <a:gd name="connsiteY115" fmla="*/ 2646281 h 3564895"/>
              <a:gd name="connsiteX116" fmla="*/ 2347100 w 2701062"/>
              <a:gd name="connsiteY116" fmla="*/ 2620998 h 3564895"/>
              <a:gd name="connsiteX117" fmla="*/ 2410308 w 2701062"/>
              <a:gd name="connsiteY117" fmla="*/ 2583074 h 3564895"/>
              <a:gd name="connsiteX118" fmla="*/ 2439804 w 2701062"/>
              <a:gd name="connsiteY118" fmla="*/ 2435590 h 3564895"/>
              <a:gd name="connsiteX119" fmla="*/ 2481943 w 2701062"/>
              <a:gd name="connsiteY119" fmla="*/ 2469300 h 3564895"/>
              <a:gd name="connsiteX120" fmla="*/ 2532509 w 2701062"/>
              <a:gd name="connsiteY120" fmla="*/ 2397665 h 3564895"/>
              <a:gd name="connsiteX121" fmla="*/ 2545150 w 2701062"/>
              <a:gd name="connsiteY121" fmla="*/ 2359741 h 3564895"/>
              <a:gd name="connsiteX122" fmla="*/ 2633640 w 2701062"/>
              <a:gd name="connsiteY122" fmla="*/ 2245968 h 3564895"/>
              <a:gd name="connsiteX123" fmla="*/ 2650496 w 2701062"/>
              <a:gd name="connsiteY123" fmla="*/ 2153264 h 3564895"/>
              <a:gd name="connsiteX124" fmla="*/ 2696848 w 2701062"/>
              <a:gd name="connsiteY124" fmla="*/ 2077415 h 3564895"/>
              <a:gd name="connsiteX125" fmla="*/ 2701062 w 2701062"/>
              <a:gd name="connsiteY125" fmla="*/ 1870937 h 3564895"/>
              <a:gd name="connsiteX126" fmla="*/ 2503012 w 2701062"/>
              <a:gd name="connsiteY126" fmla="*/ 1736095 h 3564895"/>
              <a:gd name="connsiteX127" fmla="*/ 2237541 w 2701062"/>
              <a:gd name="connsiteY127" fmla="*/ 1706598 h 3564895"/>
              <a:gd name="connsiteX128" fmla="*/ 2161692 w 2701062"/>
              <a:gd name="connsiteY128" fmla="*/ 1795088 h 3564895"/>
              <a:gd name="connsiteX129" fmla="*/ 2123768 w 2701062"/>
              <a:gd name="connsiteY129" fmla="*/ 1786661 h 3564895"/>
              <a:gd name="connsiteX130" fmla="*/ 2111126 w 2701062"/>
              <a:gd name="connsiteY130" fmla="*/ 1736095 h 3564895"/>
              <a:gd name="connsiteX131" fmla="*/ 2203830 w 2701062"/>
              <a:gd name="connsiteY131" fmla="*/ 1639177 h 3564895"/>
              <a:gd name="connsiteX132" fmla="*/ 2178547 w 2701062"/>
              <a:gd name="connsiteY132" fmla="*/ 1500121 h 3564895"/>
              <a:gd name="connsiteX133" fmla="*/ 2090057 w 2701062"/>
              <a:gd name="connsiteY133" fmla="*/ 1407417 h 3564895"/>
              <a:gd name="connsiteX134" fmla="*/ 2056346 w 2701062"/>
              <a:gd name="connsiteY134" fmla="*/ 1377920 h 3564895"/>
              <a:gd name="connsiteX135" fmla="*/ 2127981 w 2701062"/>
              <a:gd name="connsiteY135" fmla="*/ 1365278 h 3564895"/>
              <a:gd name="connsiteX136" fmla="*/ 2127981 w 2701062"/>
              <a:gd name="connsiteY136" fmla="*/ 1331568 h 3564895"/>
              <a:gd name="connsiteX137" fmla="*/ 2031063 w 2701062"/>
              <a:gd name="connsiteY137" fmla="*/ 1205153 h 3564895"/>
              <a:gd name="connsiteX138" fmla="*/ 2022636 w 2701062"/>
              <a:gd name="connsiteY138" fmla="*/ 1120876 h 3564895"/>
              <a:gd name="connsiteX139" fmla="*/ 2056346 w 2701062"/>
              <a:gd name="connsiteY139" fmla="*/ 1057669 h 3564895"/>
              <a:gd name="connsiteX140" fmla="*/ 2039491 w 2701062"/>
              <a:gd name="connsiteY140" fmla="*/ 1023958 h 3564895"/>
              <a:gd name="connsiteX141" fmla="*/ 1967856 w 2701062"/>
              <a:gd name="connsiteY141" fmla="*/ 1002889 h 3564895"/>
              <a:gd name="connsiteX142" fmla="*/ 1929932 w 2701062"/>
              <a:gd name="connsiteY142" fmla="*/ 943896 h 3564895"/>
              <a:gd name="connsiteX143" fmla="*/ 1934146 w 2701062"/>
              <a:gd name="connsiteY143" fmla="*/ 884902 h 3564895"/>
              <a:gd name="connsiteX144" fmla="*/ 1727668 w 2701062"/>
              <a:gd name="connsiteY144" fmla="*/ 766915 h 3564895"/>
              <a:gd name="connsiteX145" fmla="*/ 1664461 w 2701062"/>
              <a:gd name="connsiteY145" fmla="*/ 707922 h 3564895"/>
              <a:gd name="connsiteX146" fmla="*/ 1563329 w 2701062"/>
              <a:gd name="connsiteY146" fmla="*/ 387671 h 3564895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356851 w 2701062"/>
              <a:gd name="connsiteY146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00122 w 2701062"/>
              <a:gd name="connsiteY146" fmla="*/ 307610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16977 w 2701062"/>
              <a:gd name="connsiteY146" fmla="*/ 176981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1082953 w 2701062"/>
              <a:gd name="connsiteY1" fmla="*/ 370817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141946 w 2701062"/>
              <a:gd name="connsiteY1" fmla="*/ 391886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230437 w 2701062"/>
              <a:gd name="connsiteY1" fmla="*/ 210692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281002 w 2701062"/>
              <a:gd name="connsiteY1" fmla="*/ 257044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323141 w 2701062"/>
              <a:gd name="connsiteY1" fmla="*/ 101132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8428 h 3573323"/>
              <a:gd name="connsiteX1" fmla="*/ 1264148 w 2701062"/>
              <a:gd name="connsiteY1" fmla="*/ 117987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63207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151" fmla="*/ 1382134 w 2701062"/>
              <a:gd name="connsiteY151" fmla="*/ 25282 h 3628102"/>
              <a:gd name="connsiteX0" fmla="*/ 1382134 w 2701062"/>
              <a:gd name="connsiteY0" fmla="*/ 12640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82134 w 2701062"/>
              <a:gd name="connsiteY151" fmla="*/ 12640 h 3615460"/>
              <a:gd name="connsiteX0" fmla="*/ 1327354 w 2701062"/>
              <a:gd name="connsiteY0" fmla="*/ 75848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27354 w 2701062"/>
              <a:gd name="connsiteY151" fmla="*/ 75848 h 3615460"/>
              <a:gd name="connsiteX0" fmla="*/ 1327354 w 2701062"/>
              <a:gd name="connsiteY0" fmla="*/ 0 h 3539612"/>
              <a:gd name="connsiteX1" fmla="*/ 1264148 w 2701062"/>
              <a:gd name="connsiteY1" fmla="*/ 84276 h 3539612"/>
              <a:gd name="connsiteX2" fmla="*/ 1281002 w 2701062"/>
              <a:gd name="connsiteY2" fmla="*/ 223333 h 3539612"/>
              <a:gd name="connsiteX3" fmla="*/ 1141946 w 2701062"/>
              <a:gd name="connsiteY3" fmla="*/ 358175 h 3539612"/>
              <a:gd name="connsiteX4" fmla="*/ 876475 w 2701062"/>
              <a:gd name="connsiteY4" fmla="*/ 615217 h 3539612"/>
              <a:gd name="connsiteX5" fmla="*/ 804840 w 2701062"/>
              <a:gd name="connsiteY5" fmla="*/ 686852 h 3539612"/>
              <a:gd name="connsiteX6" fmla="*/ 813268 w 2701062"/>
              <a:gd name="connsiteY6" fmla="*/ 817481 h 3539612"/>
              <a:gd name="connsiteX7" fmla="*/ 897545 w 2701062"/>
              <a:gd name="connsiteY7" fmla="*/ 986034 h 3539612"/>
              <a:gd name="connsiteX8" fmla="*/ 943897 w 2701062"/>
              <a:gd name="connsiteY8" fmla="*/ 1070310 h 3539612"/>
              <a:gd name="connsiteX9" fmla="*/ 964966 w 2701062"/>
              <a:gd name="connsiteY9" fmla="*/ 1099807 h 3539612"/>
              <a:gd name="connsiteX10" fmla="*/ 994463 w 2701062"/>
              <a:gd name="connsiteY10" fmla="*/ 1074524 h 3539612"/>
              <a:gd name="connsiteX11" fmla="*/ 1011318 w 2701062"/>
              <a:gd name="connsiteY11" fmla="*/ 1019745 h 3539612"/>
              <a:gd name="connsiteX12" fmla="*/ 1057670 w 2701062"/>
              <a:gd name="connsiteY12" fmla="*/ 1011317 h 3539612"/>
              <a:gd name="connsiteX13" fmla="*/ 1053456 w 2701062"/>
              <a:gd name="connsiteY13" fmla="*/ 1074524 h 3539612"/>
              <a:gd name="connsiteX14" fmla="*/ 1040815 w 2701062"/>
              <a:gd name="connsiteY14" fmla="*/ 1108235 h 3539612"/>
              <a:gd name="connsiteX15" fmla="*/ 1049242 w 2701062"/>
              <a:gd name="connsiteY15" fmla="*/ 1133518 h 3539612"/>
              <a:gd name="connsiteX16" fmla="*/ 986035 w 2701062"/>
              <a:gd name="connsiteY16" fmla="*/ 1150373 h 3539612"/>
              <a:gd name="connsiteX17" fmla="*/ 1011318 w 2701062"/>
              <a:gd name="connsiteY17" fmla="*/ 1285216 h 3539612"/>
              <a:gd name="connsiteX18" fmla="*/ 1049242 w 2701062"/>
              <a:gd name="connsiteY18" fmla="*/ 1281002 h 3539612"/>
              <a:gd name="connsiteX19" fmla="*/ 1040815 w 2701062"/>
              <a:gd name="connsiteY19" fmla="*/ 1344209 h 3539612"/>
              <a:gd name="connsiteX20" fmla="*/ 981821 w 2701062"/>
              <a:gd name="connsiteY20" fmla="*/ 1377920 h 3539612"/>
              <a:gd name="connsiteX21" fmla="*/ 931255 w 2701062"/>
              <a:gd name="connsiteY21" fmla="*/ 1377920 h 3539612"/>
              <a:gd name="connsiteX22" fmla="*/ 897545 w 2701062"/>
              <a:gd name="connsiteY22" fmla="*/ 1441127 h 3539612"/>
              <a:gd name="connsiteX23" fmla="*/ 901758 w 2701062"/>
              <a:gd name="connsiteY23" fmla="*/ 1470624 h 3539612"/>
              <a:gd name="connsiteX24" fmla="*/ 948110 w 2701062"/>
              <a:gd name="connsiteY24" fmla="*/ 1479051 h 3539612"/>
              <a:gd name="connsiteX25" fmla="*/ 931255 w 2701062"/>
              <a:gd name="connsiteY25" fmla="*/ 1516976 h 3539612"/>
              <a:gd name="connsiteX26" fmla="*/ 952324 w 2701062"/>
              <a:gd name="connsiteY26" fmla="*/ 1525404 h 3539612"/>
              <a:gd name="connsiteX27" fmla="*/ 1015532 w 2701062"/>
              <a:gd name="connsiteY27" fmla="*/ 1529617 h 3539612"/>
              <a:gd name="connsiteX28" fmla="*/ 1040815 w 2701062"/>
              <a:gd name="connsiteY28" fmla="*/ 1567542 h 3539612"/>
              <a:gd name="connsiteX29" fmla="*/ 1036601 w 2701062"/>
              <a:gd name="connsiteY29" fmla="*/ 1605466 h 3539612"/>
              <a:gd name="connsiteX30" fmla="*/ 1104022 w 2701062"/>
              <a:gd name="connsiteY30" fmla="*/ 1706598 h 3539612"/>
              <a:gd name="connsiteX31" fmla="*/ 1053456 w 2701062"/>
              <a:gd name="connsiteY31" fmla="*/ 1731881 h 3539612"/>
              <a:gd name="connsiteX32" fmla="*/ 998676 w 2701062"/>
              <a:gd name="connsiteY32" fmla="*/ 1727667 h 3539612"/>
              <a:gd name="connsiteX33" fmla="*/ 964966 w 2701062"/>
              <a:gd name="connsiteY33" fmla="*/ 1807730 h 3539612"/>
              <a:gd name="connsiteX34" fmla="*/ 1015532 w 2701062"/>
              <a:gd name="connsiteY34" fmla="*/ 1849868 h 3539612"/>
              <a:gd name="connsiteX35" fmla="*/ 994463 w 2701062"/>
              <a:gd name="connsiteY35" fmla="*/ 1946786 h 3539612"/>
              <a:gd name="connsiteX36" fmla="*/ 1019746 w 2701062"/>
              <a:gd name="connsiteY36" fmla="*/ 1980497 h 3539612"/>
              <a:gd name="connsiteX37" fmla="*/ 990249 w 2701062"/>
              <a:gd name="connsiteY37" fmla="*/ 2014207 h 3539612"/>
              <a:gd name="connsiteX38" fmla="*/ 948110 w 2701062"/>
              <a:gd name="connsiteY38" fmla="*/ 2014207 h 3539612"/>
              <a:gd name="connsiteX39" fmla="*/ 939683 w 2701062"/>
              <a:gd name="connsiteY39" fmla="*/ 2052132 h 3539612"/>
              <a:gd name="connsiteX40" fmla="*/ 994463 w 2701062"/>
              <a:gd name="connsiteY40" fmla="*/ 2098484 h 3539612"/>
              <a:gd name="connsiteX41" fmla="*/ 981821 w 2701062"/>
              <a:gd name="connsiteY41" fmla="*/ 2279678 h 3539612"/>
              <a:gd name="connsiteX42" fmla="*/ 1015532 w 2701062"/>
              <a:gd name="connsiteY42" fmla="*/ 2359741 h 3539612"/>
              <a:gd name="connsiteX43" fmla="*/ 1049242 w 2701062"/>
              <a:gd name="connsiteY43" fmla="*/ 2359741 h 3539612"/>
              <a:gd name="connsiteX44" fmla="*/ 1129305 w 2701062"/>
              <a:gd name="connsiteY44" fmla="*/ 2427162 h 3539612"/>
              <a:gd name="connsiteX45" fmla="*/ 1125091 w 2701062"/>
              <a:gd name="connsiteY45" fmla="*/ 2557791 h 3539612"/>
              <a:gd name="connsiteX46" fmla="*/ 1087167 w 2701062"/>
              <a:gd name="connsiteY46" fmla="*/ 2620998 h 3539612"/>
              <a:gd name="connsiteX47" fmla="*/ 1015532 w 2701062"/>
              <a:gd name="connsiteY47" fmla="*/ 2688419 h 3539612"/>
              <a:gd name="connsiteX48" fmla="*/ 1007104 w 2701062"/>
              <a:gd name="connsiteY48" fmla="*/ 2776910 h 3539612"/>
              <a:gd name="connsiteX49" fmla="*/ 922828 w 2701062"/>
              <a:gd name="connsiteY49" fmla="*/ 2789551 h 3539612"/>
              <a:gd name="connsiteX50" fmla="*/ 868048 w 2701062"/>
              <a:gd name="connsiteY50" fmla="*/ 2793765 h 3539612"/>
              <a:gd name="connsiteX51" fmla="*/ 830123 w 2701062"/>
              <a:gd name="connsiteY51" fmla="*/ 2755840 h 3539612"/>
              <a:gd name="connsiteX52" fmla="*/ 577294 w 2701062"/>
              <a:gd name="connsiteY52" fmla="*/ 2776910 h 3539612"/>
              <a:gd name="connsiteX53" fmla="*/ 568866 w 2701062"/>
              <a:gd name="connsiteY53" fmla="*/ 2882255 h 3539612"/>
              <a:gd name="connsiteX54" fmla="*/ 514087 w 2701062"/>
              <a:gd name="connsiteY54" fmla="*/ 2915966 h 3539612"/>
              <a:gd name="connsiteX55" fmla="*/ 484590 w 2701062"/>
              <a:gd name="connsiteY55" fmla="*/ 2882255 h 3539612"/>
              <a:gd name="connsiteX56" fmla="*/ 446665 w 2701062"/>
              <a:gd name="connsiteY56" fmla="*/ 2907538 h 3539612"/>
              <a:gd name="connsiteX57" fmla="*/ 434024 w 2701062"/>
              <a:gd name="connsiteY57" fmla="*/ 3025525 h 3539612"/>
              <a:gd name="connsiteX58" fmla="*/ 328678 w 2701062"/>
              <a:gd name="connsiteY58" fmla="*/ 3151940 h 3539612"/>
              <a:gd name="connsiteX59" fmla="*/ 273899 w 2701062"/>
              <a:gd name="connsiteY59" fmla="*/ 3164581 h 3539612"/>
              <a:gd name="connsiteX60" fmla="*/ 252829 w 2701062"/>
              <a:gd name="connsiteY60" fmla="*/ 3215147 h 3539612"/>
              <a:gd name="connsiteX61" fmla="*/ 202263 w 2701062"/>
              <a:gd name="connsiteY61" fmla="*/ 3295210 h 3539612"/>
              <a:gd name="connsiteX62" fmla="*/ 164339 w 2701062"/>
              <a:gd name="connsiteY62" fmla="*/ 3324707 h 3539612"/>
              <a:gd name="connsiteX63" fmla="*/ 75849 w 2701062"/>
              <a:gd name="connsiteY63" fmla="*/ 3354204 h 3539612"/>
              <a:gd name="connsiteX64" fmla="*/ 12641 w 2701062"/>
              <a:gd name="connsiteY64" fmla="*/ 3387914 h 3539612"/>
              <a:gd name="connsiteX65" fmla="*/ 0 w 2701062"/>
              <a:gd name="connsiteY65" fmla="*/ 3467977 h 3539612"/>
              <a:gd name="connsiteX66" fmla="*/ 63207 w 2701062"/>
              <a:gd name="connsiteY66" fmla="*/ 3463763 h 3539612"/>
              <a:gd name="connsiteX67" fmla="*/ 96918 w 2701062"/>
              <a:gd name="connsiteY67" fmla="*/ 3417411 h 3539612"/>
              <a:gd name="connsiteX68" fmla="*/ 155911 w 2701062"/>
              <a:gd name="connsiteY68" fmla="*/ 3459549 h 3539612"/>
              <a:gd name="connsiteX69" fmla="*/ 164339 w 2701062"/>
              <a:gd name="connsiteY69" fmla="*/ 3539612 h 3539612"/>
              <a:gd name="connsiteX70" fmla="*/ 265471 w 2701062"/>
              <a:gd name="connsiteY70" fmla="*/ 3489046 h 3539612"/>
              <a:gd name="connsiteX71" fmla="*/ 252829 w 2701062"/>
              <a:gd name="connsiteY71" fmla="*/ 3430052 h 3539612"/>
              <a:gd name="connsiteX72" fmla="*/ 307609 w 2701062"/>
              <a:gd name="connsiteY72" fmla="*/ 3387914 h 3539612"/>
              <a:gd name="connsiteX73" fmla="*/ 345534 w 2701062"/>
              <a:gd name="connsiteY73" fmla="*/ 3349990 h 3539612"/>
              <a:gd name="connsiteX74" fmla="*/ 375030 w 2701062"/>
              <a:gd name="connsiteY74" fmla="*/ 3307851 h 3539612"/>
              <a:gd name="connsiteX75" fmla="*/ 497231 w 2701062"/>
              <a:gd name="connsiteY75" fmla="*/ 3316279 h 3539612"/>
              <a:gd name="connsiteX76" fmla="*/ 497231 w 2701062"/>
              <a:gd name="connsiteY76" fmla="*/ 3316279 h 3539612"/>
              <a:gd name="connsiteX77" fmla="*/ 568866 w 2701062"/>
              <a:gd name="connsiteY77" fmla="*/ 3349990 h 3539612"/>
              <a:gd name="connsiteX78" fmla="*/ 589935 w 2701062"/>
              <a:gd name="connsiteY78" fmla="*/ 3328921 h 3539612"/>
              <a:gd name="connsiteX79" fmla="*/ 648929 w 2701062"/>
              <a:gd name="connsiteY79" fmla="*/ 3358417 h 3539612"/>
              <a:gd name="connsiteX80" fmla="*/ 674212 w 2701062"/>
              <a:gd name="connsiteY80" fmla="*/ 3354204 h 3539612"/>
              <a:gd name="connsiteX81" fmla="*/ 720564 w 2701062"/>
              <a:gd name="connsiteY81" fmla="*/ 3417411 h 3539612"/>
              <a:gd name="connsiteX82" fmla="*/ 754275 w 2701062"/>
              <a:gd name="connsiteY82" fmla="*/ 3408983 h 3539612"/>
              <a:gd name="connsiteX83" fmla="*/ 804840 w 2701062"/>
              <a:gd name="connsiteY83" fmla="*/ 3333134 h 3539612"/>
              <a:gd name="connsiteX84" fmla="*/ 842765 w 2701062"/>
              <a:gd name="connsiteY84" fmla="*/ 3299424 h 3539612"/>
              <a:gd name="connsiteX85" fmla="*/ 830123 w 2701062"/>
              <a:gd name="connsiteY85" fmla="*/ 3244644 h 3539612"/>
              <a:gd name="connsiteX86" fmla="*/ 859620 w 2701062"/>
              <a:gd name="connsiteY86" fmla="*/ 3189864 h 3539612"/>
              <a:gd name="connsiteX87" fmla="*/ 918614 w 2701062"/>
              <a:gd name="connsiteY87" fmla="*/ 3139299 h 3539612"/>
              <a:gd name="connsiteX88" fmla="*/ 1011318 w 2701062"/>
              <a:gd name="connsiteY88" fmla="*/ 3122443 h 3539612"/>
              <a:gd name="connsiteX89" fmla="*/ 1078739 w 2701062"/>
              <a:gd name="connsiteY89" fmla="*/ 3109802 h 3539612"/>
              <a:gd name="connsiteX90" fmla="*/ 1163016 w 2701062"/>
              <a:gd name="connsiteY90" fmla="*/ 3181437 h 3539612"/>
              <a:gd name="connsiteX91" fmla="*/ 1222009 w 2701062"/>
              <a:gd name="connsiteY91" fmla="*/ 3215147 h 3539612"/>
              <a:gd name="connsiteX92" fmla="*/ 1226223 w 2701062"/>
              <a:gd name="connsiteY92" fmla="*/ 3168795 h 3539612"/>
              <a:gd name="connsiteX93" fmla="*/ 1243078 w 2701062"/>
              <a:gd name="connsiteY93" fmla="*/ 3160368 h 3539612"/>
              <a:gd name="connsiteX94" fmla="*/ 1344210 w 2701062"/>
              <a:gd name="connsiteY94" fmla="*/ 3181437 h 3539612"/>
              <a:gd name="connsiteX95" fmla="*/ 1398990 w 2701062"/>
              <a:gd name="connsiteY95" fmla="*/ 3189864 h 3539612"/>
              <a:gd name="connsiteX96" fmla="*/ 1436914 w 2701062"/>
              <a:gd name="connsiteY96" fmla="*/ 3118229 h 3539612"/>
              <a:gd name="connsiteX97" fmla="*/ 1495908 w 2701062"/>
              <a:gd name="connsiteY97" fmla="*/ 3109802 h 3539612"/>
              <a:gd name="connsiteX98" fmla="*/ 1597040 w 2701062"/>
              <a:gd name="connsiteY98" fmla="*/ 3164581 h 3539612"/>
              <a:gd name="connsiteX99" fmla="*/ 1656033 w 2701062"/>
              <a:gd name="connsiteY99" fmla="*/ 3185651 h 3539612"/>
              <a:gd name="connsiteX100" fmla="*/ 1719240 w 2701062"/>
              <a:gd name="connsiteY100" fmla="*/ 3126657 h 3539612"/>
              <a:gd name="connsiteX101" fmla="*/ 1715027 w 2701062"/>
              <a:gd name="connsiteY101" fmla="*/ 3055022 h 3539612"/>
              <a:gd name="connsiteX102" fmla="*/ 1833014 w 2701062"/>
              <a:gd name="connsiteY102" fmla="*/ 3105588 h 3539612"/>
              <a:gd name="connsiteX103" fmla="*/ 1862510 w 2701062"/>
              <a:gd name="connsiteY103" fmla="*/ 3055022 h 3539612"/>
              <a:gd name="connsiteX104" fmla="*/ 2018422 w 2701062"/>
              <a:gd name="connsiteY104" fmla="*/ 3033953 h 3539612"/>
              <a:gd name="connsiteX105" fmla="*/ 2186975 w 2701062"/>
              <a:gd name="connsiteY105" fmla="*/ 3092946 h 3539612"/>
              <a:gd name="connsiteX106" fmla="*/ 2254396 w 2701062"/>
              <a:gd name="connsiteY106" fmla="*/ 3008670 h 3539612"/>
              <a:gd name="connsiteX107" fmla="*/ 2338673 w 2701062"/>
              <a:gd name="connsiteY107" fmla="*/ 3008670 h 3539612"/>
              <a:gd name="connsiteX108" fmla="*/ 2380811 w 2701062"/>
              <a:gd name="connsiteY108" fmla="*/ 2953890 h 3539612"/>
              <a:gd name="connsiteX109" fmla="*/ 2456660 w 2701062"/>
              <a:gd name="connsiteY109" fmla="*/ 2958104 h 3539612"/>
              <a:gd name="connsiteX110" fmla="*/ 2469301 w 2701062"/>
              <a:gd name="connsiteY110" fmla="*/ 2878041 h 3539612"/>
              <a:gd name="connsiteX111" fmla="*/ 2595716 w 2701062"/>
              <a:gd name="connsiteY111" fmla="*/ 2810620 h 3539612"/>
              <a:gd name="connsiteX112" fmla="*/ 2595716 w 2701062"/>
              <a:gd name="connsiteY112" fmla="*/ 2709488 h 3539612"/>
              <a:gd name="connsiteX113" fmla="*/ 2616785 w 2701062"/>
              <a:gd name="connsiteY113" fmla="*/ 2671564 h 3539612"/>
              <a:gd name="connsiteX114" fmla="*/ 2591502 w 2701062"/>
              <a:gd name="connsiteY114" fmla="*/ 2646281 h 3539612"/>
              <a:gd name="connsiteX115" fmla="*/ 2515653 w 2701062"/>
              <a:gd name="connsiteY115" fmla="*/ 2646281 h 3539612"/>
              <a:gd name="connsiteX116" fmla="*/ 2460874 w 2701062"/>
              <a:gd name="connsiteY116" fmla="*/ 2658922 h 3539612"/>
              <a:gd name="connsiteX117" fmla="*/ 2435591 w 2701062"/>
              <a:gd name="connsiteY117" fmla="*/ 2671564 h 3539612"/>
              <a:gd name="connsiteX118" fmla="*/ 2397666 w 2701062"/>
              <a:gd name="connsiteY118" fmla="*/ 2620998 h 3539612"/>
              <a:gd name="connsiteX119" fmla="*/ 2347100 w 2701062"/>
              <a:gd name="connsiteY119" fmla="*/ 2595715 h 3539612"/>
              <a:gd name="connsiteX120" fmla="*/ 2410308 w 2701062"/>
              <a:gd name="connsiteY120" fmla="*/ 2557791 h 3539612"/>
              <a:gd name="connsiteX121" fmla="*/ 2439804 w 2701062"/>
              <a:gd name="connsiteY121" fmla="*/ 2410307 h 3539612"/>
              <a:gd name="connsiteX122" fmla="*/ 2481943 w 2701062"/>
              <a:gd name="connsiteY122" fmla="*/ 2444017 h 3539612"/>
              <a:gd name="connsiteX123" fmla="*/ 2532509 w 2701062"/>
              <a:gd name="connsiteY123" fmla="*/ 2372382 h 3539612"/>
              <a:gd name="connsiteX124" fmla="*/ 2545150 w 2701062"/>
              <a:gd name="connsiteY124" fmla="*/ 2334458 h 3539612"/>
              <a:gd name="connsiteX125" fmla="*/ 2633640 w 2701062"/>
              <a:gd name="connsiteY125" fmla="*/ 2220685 h 3539612"/>
              <a:gd name="connsiteX126" fmla="*/ 2650496 w 2701062"/>
              <a:gd name="connsiteY126" fmla="*/ 2127981 h 3539612"/>
              <a:gd name="connsiteX127" fmla="*/ 2696848 w 2701062"/>
              <a:gd name="connsiteY127" fmla="*/ 2052132 h 3539612"/>
              <a:gd name="connsiteX128" fmla="*/ 2701062 w 2701062"/>
              <a:gd name="connsiteY128" fmla="*/ 1845654 h 3539612"/>
              <a:gd name="connsiteX129" fmla="*/ 2503012 w 2701062"/>
              <a:gd name="connsiteY129" fmla="*/ 1710812 h 3539612"/>
              <a:gd name="connsiteX130" fmla="*/ 2237541 w 2701062"/>
              <a:gd name="connsiteY130" fmla="*/ 1681315 h 3539612"/>
              <a:gd name="connsiteX131" fmla="*/ 2161692 w 2701062"/>
              <a:gd name="connsiteY131" fmla="*/ 1769805 h 3539612"/>
              <a:gd name="connsiteX132" fmla="*/ 2123768 w 2701062"/>
              <a:gd name="connsiteY132" fmla="*/ 1761378 h 3539612"/>
              <a:gd name="connsiteX133" fmla="*/ 2111126 w 2701062"/>
              <a:gd name="connsiteY133" fmla="*/ 1710812 h 3539612"/>
              <a:gd name="connsiteX134" fmla="*/ 2203830 w 2701062"/>
              <a:gd name="connsiteY134" fmla="*/ 1613894 h 3539612"/>
              <a:gd name="connsiteX135" fmla="*/ 2178547 w 2701062"/>
              <a:gd name="connsiteY135" fmla="*/ 1474838 h 3539612"/>
              <a:gd name="connsiteX136" fmla="*/ 2090057 w 2701062"/>
              <a:gd name="connsiteY136" fmla="*/ 1382134 h 3539612"/>
              <a:gd name="connsiteX137" fmla="*/ 2056346 w 2701062"/>
              <a:gd name="connsiteY137" fmla="*/ 1352637 h 3539612"/>
              <a:gd name="connsiteX138" fmla="*/ 2127981 w 2701062"/>
              <a:gd name="connsiteY138" fmla="*/ 1339995 h 3539612"/>
              <a:gd name="connsiteX139" fmla="*/ 2127981 w 2701062"/>
              <a:gd name="connsiteY139" fmla="*/ 1306285 h 3539612"/>
              <a:gd name="connsiteX140" fmla="*/ 2031063 w 2701062"/>
              <a:gd name="connsiteY140" fmla="*/ 1179870 h 3539612"/>
              <a:gd name="connsiteX141" fmla="*/ 2022636 w 2701062"/>
              <a:gd name="connsiteY141" fmla="*/ 1095593 h 3539612"/>
              <a:gd name="connsiteX142" fmla="*/ 2056346 w 2701062"/>
              <a:gd name="connsiteY142" fmla="*/ 1032386 h 3539612"/>
              <a:gd name="connsiteX143" fmla="*/ 2039491 w 2701062"/>
              <a:gd name="connsiteY143" fmla="*/ 998675 h 3539612"/>
              <a:gd name="connsiteX144" fmla="*/ 1967856 w 2701062"/>
              <a:gd name="connsiteY144" fmla="*/ 977606 h 3539612"/>
              <a:gd name="connsiteX145" fmla="*/ 1929932 w 2701062"/>
              <a:gd name="connsiteY145" fmla="*/ 918613 h 3539612"/>
              <a:gd name="connsiteX146" fmla="*/ 1934146 w 2701062"/>
              <a:gd name="connsiteY146" fmla="*/ 859619 h 3539612"/>
              <a:gd name="connsiteX147" fmla="*/ 1727668 w 2701062"/>
              <a:gd name="connsiteY147" fmla="*/ 741632 h 3539612"/>
              <a:gd name="connsiteX148" fmla="*/ 1664461 w 2701062"/>
              <a:gd name="connsiteY148" fmla="*/ 682639 h 3539612"/>
              <a:gd name="connsiteX149" fmla="*/ 1516977 w 2701062"/>
              <a:gd name="connsiteY149" fmla="*/ 143270 h 3539612"/>
              <a:gd name="connsiteX150" fmla="*/ 1407417 w 2701062"/>
              <a:gd name="connsiteY150" fmla="*/ 25284 h 3539612"/>
              <a:gd name="connsiteX151" fmla="*/ 1327354 w 2701062"/>
              <a:gd name="connsiteY151" fmla="*/ 0 h 3539612"/>
              <a:gd name="connsiteX0" fmla="*/ 1327354 w 2701062"/>
              <a:gd name="connsiteY0" fmla="*/ 0 h 3539612"/>
              <a:gd name="connsiteX1" fmla="*/ 1365279 w 2701062"/>
              <a:gd name="connsiteY1" fmla="*/ 8428 h 3539612"/>
              <a:gd name="connsiteX2" fmla="*/ 1264148 w 2701062"/>
              <a:gd name="connsiteY2" fmla="*/ 84276 h 3539612"/>
              <a:gd name="connsiteX3" fmla="*/ 1281002 w 2701062"/>
              <a:gd name="connsiteY3" fmla="*/ 223333 h 3539612"/>
              <a:gd name="connsiteX4" fmla="*/ 1141946 w 2701062"/>
              <a:gd name="connsiteY4" fmla="*/ 358175 h 3539612"/>
              <a:gd name="connsiteX5" fmla="*/ 876475 w 2701062"/>
              <a:gd name="connsiteY5" fmla="*/ 615217 h 3539612"/>
              <a:gd name="connsiteX6" fmla="*/ 804840 w 2701062"/>
              <a:gd name="connsiteY6" fmla="*/ 686852 h 3539612"/>
              <a:gd name="connsiteX7" fmla="*/ 813268 w 2701062"/>
              <a:gd name="connsiteY7" fmla="*/ 817481 h 3539612"/>
              <a:gd name="connsiteX8" fmla="*/ 897545 w 2701062"/>
              <a:gd name="connsiteY8" fmla="*/ 986034 h 3539612"/>
              <a:gd name="connsiteX9" fmla="*/ 943897 w 2701062"/>
              <a:gd name="connsiteY9" fmla="*/ 1070310 h 3539612"/>
              <a:gd name="connsiteX10" fmla="*/ 964966 w 2701062"/>
              <a:gd name="connsiteY10" fmla="*/ 1099807 h 3539612"/>
              <a:gd name="connsiteX11" fmla="*/ 994463 w 2701062"/>
              <a:gd name="connsiteY11" fmla="*/ 1074524 h 3539612"/>
              <a:gd name="connsiteX12" fmla="*/ 1011318 w 2701062"/>
              <a:gd name="connsiteY12" fmla="*/ 1019745 h 3539612"/>
              <a:gd name="connsiteX13" fmla="*/ 1057670 w 2701062"/>
              <a:gd name="connsiteY13" fmla="*/ 1011317 h 3539612"/>
              <a:gd name="connsiteX14" fmla="*/ 1053456 w 2701062"/>
              <a:gd name="connsiteY14" fmla="*/ 1074524 h 3539612"/>
              <a:gd name="connsiteX15" fmla="*/ 1040815 w 2701062"/>
              <a:gd name="connsiteY15" fmla="*/ 1108235 h 3539612"/>
              <a:gd name="connsiteX16" fmla="*/ 1049242 w 2701062"/>
              <a:gd name="connsiteY16" fmla="*/ 1133518 h 3539612"/>
              <a:gd name="connsiteX17" fmla="*/ 986035 w 2701062"/>
              <a:gd name="connsiteY17" fmla="*/ 1150373 h 3539612"/>
              <a:gd name="connsiteX18" fmla="*/ 1011318 w 2701062"/>
              <a:gd name="connsiteY18" fmla="*/ 1285216 h 3539612"/>
              <a:gd name="connsiteX19" fmla="*/ 1049242 w 2701062"/>
              <a:gd name="connsiteY19" fmla="*/ 1281002 h 3539612"/>
              <a:gd name="connsiteX20" fmla="*/ 1040815 w 2701062"/>
              <a:gd name="connsiteY20" fmla="*/ 1344209 h 3539612"/>
              <a:gd name="connsiteX21" fmla="*/ 981821 w 2701062"/>
              <a:gd name="connsiteY21" fmla="*/ 1377920 h 3539612"/>
              <a:gd name="connsiteX22" fmla="*/ 931255 w 2701062"/>
              <a:gd name="connsiteY22" fmla="*/ 1377920 h 3539612"/>
              <a:gd name="connsiteX23" fmla="*/ 897545 w 2701062"/>
              <a:gd name="connsiteY23" fmla="*/ 1441127 h 3539612"/>
              <a:gd name="connsiteX24" fmla="*/ 901758 w 2701062"/>
              <a:gd name="connsiteY24" fmla="*/ 1470624 h 3539612"/>
              <a:gd name="connsiteX25" fmla="*/ 948110 w 2701062"/>
              <a:gd name="connsiteY25" fmla="*/ 1479051 h 3539612"/>
              <a:gd name="connsiteX26" fmla="*/ 931255 w 2701062"/>
              <a:gd name="connsiteY26" fmla="*/ 1516976 h 3539612"/>
              <a:gd name="connsiteX27" fmla="*/ 952324 w 2701062"/>
              <a:gd name="connsiteY27" fmla="*/ 1525404 h 3539612"/>
              <a:gd name="connsiteX28" fmla="*/ 1015532 w 2701062"/>
              <a:gd name="connsiteY28" fmla="*/ 1529617 h 3539612"/>
              <a:gd name="connsiteX29" fmla="*/ 1040815 w 2701062"/>
              <a:gd name="connsiteY29" fmla="*/ 1567542 h 3539612"/>
              <a:gd name="connsiteX30" fmla="*/ 1036601 w 2701062"/>
              <a:gd name="connsiteY30" fmla="*/ 1605466 h 3539612"/>
              <a:gd name="connsiteX31" fmla="*/ 1104022 w 2701062"/>
              <a:gd name="connsiteY31" fmla="*/ 1706598 h 3539612"/>
              <a:gd name="connsiteX32" fmla="*/ 1053456 w 2701062"/>
              <a:gd name="connsiteY32" fmla="*/ 1731881 h 3539612"/>
              <a:gd name="connsiteX33" fmla="*/ 998676 w 2701062"/>
              <a:gd name="connsiteY33" fmla="*/ 1727667 h 3539612"/>
              <a:gd name="connsiteX34" fmla="*/ 964966 w 2701062"/>
              <a:gd name="connsiteY34" fmla="*/ 1807730 h 3539612"/>
              <a:gd name="connsiteX35" fmla="*/ 1015532 w 2701062"/>
              <a:gd name="connsiteY35" fmla="*/ 1849868 h 3539612"/>
              <a:gd name="connsiteX36" fmla="*/ 994463 w 2701062"/>
              <a:gd name="connsiteY36" fmla="*/ 1946786 h 3539612"/>
              <a:gd name="connsiteX37" fmla="*/ 1019746 w 2701062"/>
              <a:gd name="connsiteY37" fmla="*/ 1980497 h 3539612"/>
              <a:gd name="connsiteX38" fmla="*/ 990249 w 2701062"/>
              <a:gd name="connsiteY38" fmla="*/ 2014207 h 3539612"/>
              <a:gd name="connsiteX39" fmla="*/ 948110 w 2701062"/>
              <a:gd name="connsiteY39" fmla="*/ 2014207 h 3539612"/>
              <a:gd name="connsiteX40" fmla="*/ 939683 w 2701062"/>
              <a:gd name="connsiteY40" fmla="*/ 2052132 h 3539612"/>
              <a:gd name="connsiteX41" fmla="*/ 994463 w 2701062"/>
              <a:gd name="connsiteY41" fmla="*/ 2098484 h 3539612"/>
              <a:gd name="connsiteX42" fmla="*/ 981821 w 2701062"/>
              <a:gd name="connsiteY42" fmla="*/ 2279678 h 3539612"/>
              <a:gd name="connsiteX43" fmla="*/ 1015532 w 2701062"/>
              <a:gd name="connsiteY43" fmla="*/ 2359741 h 3539612"/>
              <a:gd name="connsiteX44" fmla="*/ 1049242 w 2701062"/>
              <a:gd name="connsiteY44" fmla="*/ 2359741 h 3539612"/>
              <a:gd name="connsiteX45" fmla="*/ 1129305 w 2701062"/>
              <a:gd name="connsiteY45" fmla="*/ 2427162 h 3539612"/>
              <a:gd name="connsiteX46" fmla="*/ 1125091 w 2701062"/>
              <a:gd name="connsiteY46" fmla="*/ 2557791 h 3539612"/>
              <a:gd name="connsiteX47" fmla="*/ 1087167 w 2701062"/>
              <a:gd name="connsiteY47" fmla="*/ 2620998 h 3539612"/>
              <a:gd name="connsiteX48" fmla="*/ 1015532 w 2701062"/>
              <a:gd name="connsiteY48" fmla="*/ 2688419 h 3539612"/>
              <a:gd name="connsiteX49" fmla="*/ 1007104 w 2701062"/>
              <a:gd name="connsiteY49" fmla="*/ 2776910 h 3539612"/>
              <a:gd name="connsiteX50" fmla="*/ 922828 w 2701062"/>
              <a:gd name="connsiteY50" fmla="*/ 2789551 h 3539612"/>
              <a:gd name="connsiteX51" fmla="*/ 868048 w 2701062"/>
              <a:gd name="connsiteY51" fmla="*/ 2793765 h 3539612"/>
              <a:gd name="connsiteX52" fmla="*/ 830123 w 2701062"/>
              <a:gd name="connsiteY52" fmla="*/ 2755840 h 3539612"/>
              <a:gd name="connsiteX53" fmla="*/ 577294 w 2701062"/>
              <a:gd name="connsiteY53" fmla="*/ 2776910 h 3539612"/>
              <a:gd name="connsiteX54" fmla="*/ 568866 w 2701062"/>
              <a:gd name="connsiteY54" fmla="*/ 2882255 h 3539612"/>
              <a:gd name="connsiteX55" fmla="*/ 514087 w 2701062"/>
              <a:gd name="connsiteY55" fmla="*/ 2915966 h 3539612"/>
              <a:gd name="connsiteX56" fmla="*/ 484590 w 2701062"/>
              <a:gd name="connsiteY56" fmla="*/ 2882255 h 3539612"/>
              <a:gd name="connsiteX57" fmla="*/ 446665 w 2701062"/>
              <a:gd name="connsiteY57" fmla="*/ 2907538 h 3539612"/>
              <a:gd name="connsiteX58" fmla="*/ 434024 w 2701062"/>
              <a:gd name="connsiteY58" fmla="*/ 3025525 h 3539612"/>
              <a:gd name="connsiteX59" fmla="*/ 328678 w 2701062"/>
              <a:gd name="connsiteY59" fmla="*/ 3151940 h 3539612"/>
              <a:gd name="connsiteX60" fmla="*/ 273899 w 2701062"/>
              <a:gd name="connsiteY60" fmla="*/ 3164581 h 3539612"/>
              <a:gd name="connsiteX61" fmla="*/ 252829 w 2701062"/>
              <a:gd name="connsiteY61" fmla="*/ 3215147 h 3539612"/>
              <a:gd name="connsiteX62" fmla="*/ 202263 w 2701062"/>
              <a:gd name="connsiteY62" fmla="*/ 3295210 h 3539612"/>
              <a:gd name="connsiteX63" fmla="*/ 164339 w 2701062"/>
              <a:gd name="connsiteY63" fmla="*/ 3324707 h 3539612"/>
              <a:gd name="connsiteX64" fmla="*/ 75849 w 2701062"/>
              <a:gd name="connsiteY64" fmla="*/ 3354204 h 3539612"/>
              <a:gd name="connsiteX65" fmla="*/ 12641 w 2701062"/>
              <a:gd name="connsiteY65" fmla="*/ 3387914 h 3539612"/>
              <a:gd name="connsiteX66" fmla="*/ 0 w 2701062"/>
              <a:gd name="connsiteY66" fmla="*/ 3467977 h 3539612"/>
              <a:gd name="connsiteX67" fmla="*/ 63207 w 2701062"/>
              <a:gd name="connsiteY67" fmla="*/ 3463763 h 3539612"/>
              <a:gd name="connsiteX68" fmla="*/ 96918 w 2701062"/>
              <a:gd name="connsiteY68" fmla="*/ 3417411 h 3539612"/>
              <a:gd name="connsiteX69" fmla="*/ 155911 w 2701062"/>
              <a:gd name="connsiteY69" fmla="*/ 3459549 h 3539612"/>
              <a:gd name="connsiteX70" fmla="*/ 164339 w 2701062"/>
              <a:gd name="connsiteY70" fmla="*/ 3539612 h 3539612"/>
              <a:gd name="connsiteX71" fmla="*/ 265471 w 2701062"/>
              <a:gd name="connsiteY71" fmla="*/ 3489046 h 3539612"/>
              <a:gd name="connsiteX72" fmla="*/ 252829 w 2701062"/>
              <a:gd name="connsiteY72" fmla="*/ 3430052 h 3539612"/>
              <a:gd name="connsiteX73" fmla="*/ 307609 w 2701062"/>
              <a:gd name="connsiteY73" fmla="*/ 3387914 h 3539612"/>
              <a:gd name="connsiteX74" fmla="*/ 345534 w 2701062"/>
              <a:gd name="connsiteY74" fmla="*/ 3349990 h 3539612"/>
              <a:gd name="connsiteX75" fmla="*/ 375030 w 2701062"/>
              <a:gd name="connsiteY75" fmla="*/ 3307851 h 3539612"/>
              <a:gd name="connsiteX76" fmla="*/ 497231 w 2701062"/>
              <a:gd name="connsiteY76" fmla="*/ 3316279 h 3539612"/>
              <a:gd name="connsiteX77" fmla="*/ 497231 w 2701062"/>
              <a:gd name="connsiteY77" fmla="*/ 3316279 h 3539612"/>
              <a:gd name="connsiteX78" fmla="*/ 568866 w 2701062"/>
              <a:gd name="connsiteY78" fmla="*/ 3349990 h 3539612"/>
              <a:gd name="connsiteX79" fmla="*/ 589935 w 2701062"/>
              <a:gd name="connsiteY79" fmla="*/ 3328921 h 3539612"/>
              <a:gd name="connsiteX80" fmla="*/ 648929 w 2701062"/>
              <a:gd name="connsiteY80" fmla="*/ 3358417 h 3539612"/>
              <a:gd name="connsiteX81" fmla="*/ 674212 w 2701062"/>
              <a:gd name="connsiteY81" fmla="*/ 3354204 h 3539612"/>
              <a:gd name="connsiteX82" fmla="*/ 720564 w 2701062"/>
              <a:gd name="connsiteY82" fmla="*/ 3417411 h 3539612"/>
              <a:gd name="connsiteX83" fmla="*/ 754275 w 2701062"/>
              <a:gd name="connsiteY83" fmla="*/ 3408983 h 3539612"/>
              <a:gd name="connsiteX84" fmla="*/ 804840 w 2701062"/>
              <a:gd name="connsiteY84" fmla="*/ 3333134 h 3539612"/>
              <a:gd name="connsiteX85" fmla="*/ 842765 w 2701062"/>
              <a:gd name="connsiteY85" fmla="*/ 3299424 h 3539612"/>
              <a:gd name="connsiteX86" fmla="*/ 830123 w 2701062"/>
              <a:gd name="connsiteY86" fmla="*/ 3244644 h 3539612"/>
              <a:gd name="connsiteX87" fmla="*/ 859620 w 2701062"/>
              <a:gd name="connsiteY87" fmla="*/ 3189864 h 3539612"/>
              <a:gd name="connsiteX88" fmla="*/ 918614 w 2701062"/>
              <a:gd name="connsiteY88" fmla="*/ 3139299 h 3539612"/>
              <a:gd name="connsiteX89" fmla="*/ 1011318 w 2701062"/>
              <a:gd name="connsiteY89" fmla="*/ 3122443 h 3539612"/>
              <a:gd name="connsiteX90" fmla="*/ 1078739 w 2701062"/>
              <a:gd name="connsiteY90" fmla="*/ 3109802 h 3539612"/>
              <a:gd name="connsiteX91" fmla="*/ 1163016 w 2701062"/>
              <a:gd name="connsiteY91" fmla="*/ 3181437 h 3539612"/>
              <a:gd name="connsiteX92" fmla="*/ 1222009 w 2701062"/>
              <a:gd name="connsiteY92" fmla="*/ 3215147 h 3539612"/>
              <a:gd name="connsiteX93" fmla="*/ 1226223 w 2701062"/>
              <a:gd name="connsiteY93" fmla="*/ 3168795 h 3539612"/>
              <a:gd name="connsiteX94" fmla="*/ 1243078 w 2701062"/>
              <a:gd name="connsiteY94" fmla="*/ 3160368 h 3539612"/>
              <a:gd name="connsiteX95" fmla="*/ 1344210 w 2701062"/>
              <a:gd name="connsiteY95" fmla="*/ 3181437 h 3539612"/>
              <a:gd name="connsiteX96" fmla="*/ 1398990 w 2701062"/>
              <a:gd name="connsiteY96" fmla="*/ 3189864 h 3539612"/>
              <a:gd name="connsiteX97" fmla="*/ 1436914 w 2701062"/>
              <a:gd name="connsiteY97" fmla="*/ 3118229 h 3539612"/>
              <a:gd name="connsiteX98" fmla="*/ 1495908 w 2701062"/>
              <a:gd name="connsiteY98" fmla="*/ 3109802 h 3539612"/>
              <a:gd name="connsiteX99" fmla="*/ 1597040 w 2701062"/>
              <a:gd name="connsiteY99" fmla="*/ 3164581 h 3539612"/>
              <a:gd name="connsiteX100" fmla="*/ 1656033 w 2701062"/>
              <a:gd name="connsiteY100" fmla="*/ 3185651 h 3539612"/>
              <a:gd name="connsiteX101" fmla="*/ 1719240 w 2701062"/>
              <a:gd name="connsiteY101" fmla="*/ 3126657 h 3539612"/>
              <a:gd name="connsiteX102" fmla="*/ 1715027 w 2701062"/>
              <a:gd name="connsiteY102" fmla="*/ 3055022 h 3539612"/>
              <a:gd name="connsiteX103" fmla="*/ 1833014 w 2701062"/>
              <a:gd name="connsiteY103" fmla="*/ 3105588 h 3539612"/>
              <a:gd name="connsiteX104" fmla="*/ 1862510 w 2701062"/>
              <a:gd name="connsiteY104" fmla="*/ 3055022 h 3539612"/>
              <a:gd name="connsiteX105" fmla="*/ 2018422 w 2701062"/>
              <a:gd name="connsiteY105" fmla="*/ 3033953 h 3539612"/>
              <a:gd name="connsiteX106" fmla="*/ 2186975 w 2701062"/>
              <a:gd name="connsiteY106" fmla="*/ 3092946 h 3539612"/>
              <a:gd name="connsiteX107" fmla="*/ 2254396 w 2701062"/>
              <a:gd name="connsiteY107" fmla="*/ 3008670 h 3539612"/>
              <a:gd name="connsiteX108" fmla="*/ 2338673 w 2701062"/>
              <a:gd name="connsiteY108" fmla="*/ 3008670 h 3539612"/>
              <a:gd name="connsiteX109" fmla="*/ 2380811 w 2701062"/>
              <a:gd name="connsiteY109" fmla="*/ 2953890 h 3539612"/>
              <a:gd name="connsiteX110" fmla="*/ 2456660 w 2701062"/>
              <a:gd name="connsiteY110" fmla="*/ 2958104 h 3539612"/>
              <a:gd name="connsiteX111" fmla="*/ 2469301 w 2701062"/>
              <a:gd name="connsiteY111" fmla="*/ 2878041 h 3539612"/>
              <a:gd name="connsiteX112" fmla="*/ 2595716 w 2701062"/>
              <a:gd name="connsiteY112" fmla="*/ 2810620 h 3539612"/>
              <a:gd name="connsiteX113" fmla="*/ 2595716 w 2701062"/>
              <a:gd name="connsiteY113" fmla="*/ 2709488 h 3539612"/>
              <a:gd name="connsiteX114" fmla="*/ 2616785 w 2701062"/>
              <a:gd name="connsiteY114" fmla="*/ 2671564 h 3539612"/>
              <a:gd name="connsiteX115" fmla="*/ 2591502 w 2701062"/>
              <a:gd name="connsiteY115" fmla="*/ 2646281 h 3539612"/>
              <a:gd name="connsiteX116" fmla="*/ 2515653 w 2701062"/>
              <a:gd name="connsiteY116" fmla="*/ 2646281 h 3539612"/>
              <a:gd name="connsiteX117" fmla="*/ 2460874 w 2701062"/>
              <a:gd name="connsiteY117" fmla="*/ 2658922 h 3539612"/>
              <a:gd name="connsiteX118" fmla="*/ 2435591 w 2701062"/>
              <a:gd name="connsiteY118" fmla="*/ 2671564 h 3539612"/>
              <a:gd name="connsiteX119" fmla="*/ 2397666 w 2701062"/>
              <a:gd name="connsiteY119" fmla="*/ 2620998 h 3539612"/>
              <a:gd name="connsiteX120" fmla="*/ 2347100 w 2701062"/>
              <a:gd name="connsiteY120" fmla="*/ 2595715 h 3539612"/>
              <a:gd name="connsiteX121" fmla="*/ 2410308 w 2701062"/>
              <a:gd name="connsiteY121" fmla="*/ 2557791 h 3539612"/>
              <a:gd name="connsiteX122" fmla="*/ 2439804 w 2701062"/>
              <a:gd name="connsiteY122" fmla="*/ 2410307 h 3539612"/>
              <a:gd name="connsiteX123" fmla="*/ 2481943 w 2701062"/>
              <a:gd name="connsiteY123" fmla="*/ 2444017 h 3539612"/>
              <a:gd name="connsiteX124" fmla="*/ 2532509 w 2701062"/>
              <a:gd name="connsiteY124" fmla="*/ 2372382 h 3539612"/>
              <a:gd name="connsiteX125" fmla="*/ 2545150 w 2701062"/>
              <a:gd name="connsiteY125" fmla="*/ 2334458 h 3539612"/>
              <a:gd name="connsiteX126" fmla="*/ 2633640 w 2701062"/>
              <a:gd name="connsiteY126" fmla="*/ 2220685 h 3539612"/>
              <a:gd name="connsiteX127" fmla="*/ 2650496 w 2701062"/>
              <a:gd name="connsiteY127" fmla="*/ 2127981 h 3539612"/>
              <a:gd name="connsiteX128" fmla="*/ 2696848 w 2701062"/>
              <a:gd name="connsiteY128" fmla="*/ 2052132 h 3539612"/>
              <a:gd name="connsiteX129" fmla="*/ 2701062 w 2701062"/>
              <a:gd name="connsiteY129" fmla="*/ 1845654 h 3539612"/>
              <a:gd name="connsiteX130" fmla="*/ 2503012 w 2701062"/>
              <a:gd name="connsiteY130" fmla="*/ 1710812 h 3539612"/>
              <a:gd name="connsiteX131" fmla="*/ 2237541 w 2701062"/>
              <a:gd name="connsiteY131" fmla="*/ 1681315 h 3539612"/>
              <a:gd name="connsiteX132" fmla="*/ 2161692 w 2701062"/>
              <a:gd name="connsiteY132" fmla="*/ 1769805 h 3539612"/>
              <a:gd name="connsiteX133" fmla="*/ 2123768 w 2701062"/>
              <a:gd name="connsiteY133" fmla="*/ 1761378 h 3539612"/>
              <a:gd name="connsiteX134" fmla="*/ 2111126 w 2701062"/>
              <a:gd name="connsiteY134" fmla="*/ 1710812 h 3539612"/>
              <a:gd name="connsiteX135" fmla="*/ 2203830 w 2701062"/>
              <a:gd name="connsiteY135" fmla="*/ 1613894 h 3539612"/>
              <a:gd name="connsiteX136" fmla="*/ 2178547 w 2701062"/>
              <a:gd name="connsiteY136" fmla="*/ 1474838 h 3539612"/>
              <a:gd name="connsiteX137" fmla="*/ 2090057 w 2701062"/>
              <a:gd name="connsiteY137" fmla="*/ 1382134 h 3539612"/>
              <a:gd name="connsiteX138" fmla="*/ 2056346 w 2701062"/>
              <a:gd name="connsiteY138" fmla="*/ 1352637 h 3539612"/>
              <a:gd name="connsiteX139" fmla="*/ 2127981 w 2701062"/>
              <a:gd name="connsiteY139" fmla="*/ 1339995 h 3539612"/>
              <a:gd name="connsiteX140" fmla="*/ 2127981 w 2701062"/>
              <a:gd name="connsiteY140" fmla="*/ 1306285 h 3539612"/>
              <a:gd name="connsiteX141" fmla="*/ 2031063 w 2701062"/>
              <a:gd name="connsiteY141" fmla="*/ 1179870 h 3539612"/>
              <a:gd name="connsiteX142" fmla="*/ 2022636 w 2701062"/>
              <a:gd name="connsiteY142" fmla="*/ 1095593 h 3539612"/>
              <a:gd name="connsiteX143" fmla="*/ 2056346 w 2701062"/>
              <a:gd name="connsiteY143" fmla="*/ 1032386 h 3539612"/>
              <a:gd name="connsiteX144" fmla="*/ 2039491 w 2701062"/>
              <a:gd name="connsiteY144" fmla="*/ 998675 h 3539612"/>
              <a:gd name="connsiteX145" fmla="*/ 1967856 w 2701062"/>
              <a:gd name="connsiteY145" fmla="*/ 977606 h 3539612"/>
              <a:gd name="connsiteX146" fmla="*/ 1929932 w 2701062"/>
              <a:gd name="connsiteY146" fmla="*/ 918613 h 3539612"/>
              <a:gd name="connsiteX147" fmla="*/ 1934146 w 2701062"/>
              <a:gd name="connsiteY147" fmla="*/ 859619 h 3539612"/>
              <a:gd name="connsiteX148" fmla="*/ 1727668 w 2701062"/>
              <a:gd name="connsiteY148" fmla="*/ 741632 h 3539612"/>
              <a:gd name="connsiteX149" fmla="*/ 1664461 w 2701062"/>
              <a:gd name="connsiteY149" fmla="*/ 682639 h 3539612"/>
              <a:gd name="connsiteX150" fmla="*/ 1516977 w 2701062"/>
              <a:gd name="connsiteY150" fmla="*/ 143270 h 3539612"/>
              <a:gd name="connsiteX151" fmla="*/ 1407417 w 2701062"/>
              <a:gd name="connsiteY151" fmla="*/ 25284 h 3539612"/>
              <a:gd name="connsiteX152" fmla="*/ 1327354 w 2701062"/>
              <a:gd name="connsiteY152" fmla="*/ 0 h 3539612"/>
              <a:gd name="connsiteX0" fmla="*/ 1327354 w 2701062"/>
              <a:gd name="connsiteY0" fmla="*/ 23107 h 3562719"/>
              <a:gd name="connsiteX1" fmla="*/ 1365279 w 2701062"/>
              <a:gd name="connsiteY1" fmla="*/ 31535 h 3562719"/>
              <a:gd name="connsiteX2" fmla="*/ 1264148 w 2701062"/>
              <a:gd name="connsiteY2" fmla="*/ 107383 h 3562719"/>
              <a:gd name="connsiteX3" fmla="*/ 1281002 w 2701062"/>
              <a:gd name="connsiteY3" fmla="*/ 246440 h 3562719"/>
              <a:gd name="connsiteX4" fmla="*/ 1141946 w 2701062"/>
              <a:gd name="connsiteY4" fmla="*/ 381282 h 3562719"/>
              <a:gd name="connsiteX5" fmla="*/ 876475 w 2701062"/>
              <a:gd name="connsiteY5" fmla="*/ 638324 h 3562719"/>
              <a:gd name="connsiteX6" fmla="*/ 804840 w 2701062"/>
              <a:gd name="connsiteY6" fmla="*/ 709959 h 3562719"/>
              <a:gd name="connsiteX7" fmla="*/ 813268 w 2701062"/>
              <a:gd name="connsiteY7" fmla="*/ 840588 h 3562719"/>
              <a:gd name="connsiteX8" fmla="*/ 897545 w 2701062"/>
              <a:gd name="connsiteY8" fmla="*/ 1009141 h 3562719"/>
              <a:gd name="connsiteX9" fmla="*/ 943897 w 2701062"/>
              <a:gd name="connsiteY9" fmla="*/ 1093417 h 3562719"/>
              <a:gd name="connsiteX10" fmla="*/ 964966 w 2701062"/>
              <a:gd name="connsiteY10" fmla="*/ 1122914 h 3562719"/>
              <a:gd name="connsiteX11" fmla="*/ 994463 w 2701062"/>
              <a:gd name="connsiteY11" fmla="*/ 1097631 h 3562719"/>
              <a:gd name="connsiteX12" fmla="*/ 1011318 w 2701062"/>
              <a:gd name="connsiteY12" fmla="*/ 1042852 h 3562719"/>
              <a:gd name="connsiteX13" fmla="*/ 1057670 w 2701062"/>
              <a:gd name="connsiteY13" fmla="*/ 1034424 h 3562719"/>
              <a:gd name="connsiteX14" fmla="*/ 1053456 w 2701062"/>
              <a:gd name="connsiteY14" fmla="*/ 1097631 h 3562719"/>
              <a:gd name="connsiteX15" fmla="*/ 1040815 w 2701062"/>
              <a:gd name="connsiteY15" fmla="*/ 1131342 h 3562719"/>
              <a:gd name="connsiteX16" fmla="*/ 1049242 w 2701062"/>
              <a:gd name="connsiteY16" fmla="*/ 1156625 h 3562719"/>
              <a:gd name="connsiteX17" fmla="*/ 986035 w 2701062"/>
              <a:gd name="connsiteY17" fmla="*/ 1173480 h 3562719"/>
              <a:gd name="connsiteX18" fmla="*/ 1011318 w 2701062"/>
              <a:gd name="connsiteY18" fmla="*/ 1308323 h 3562719"/>
              <a:gd name="connsiteX19" fmla="*/ 1049242 w 2701062"/>
              <a:gd name="connsiteY19" fmla="*/ 1304109 h 3562719"/>
              <a:gd name="connsiteX20" fmla="*/ 1040815 w 2701062"/>
              <a:gd name="connsiteY20" fmla="*/ 1367316 h 3562719"/>
              <a:gd name="connsiteX21" fmla="*/ 981821 w 2701062"/>
              <a:gd name="connsiteY21" fmla="*/ 1401027 h 3562719"/>
              <a:gd name="connsiteX22" fmla="*/ 931255 w 2701062"/>
              <a:gd name="connsiteY22" fmla="*/ 1401027 h 3562719"/>
              <a:gd name="connsiteX23" fmla="*/ 897545 w 2701062"/>
              <a:gd name="connsiteY23" fmla="*/ 1464234 h 3562719"/>
              <a:gd name="connsiteX24" fmla="*/ 901758 w 2701062"/>
              <a:gd name="connsiteY24" fmla="*/ 1493731 h 3562719"/>
              <a:gd name="connsiteX25" fmla="*/ 948110 w 2701062"/>
              <a:gd name="connsiteY25" fmla="*/ 1502158 h 3562719"/>
              <a:gd name="connsiteX26" fmla="*/ 931255 w 2701062"/>
              <a:gd name="connsiteY26" fmla="*/ 1540083 h 3562719"/>
              <a:gd name="connsiteX27" fmla="*/ 952324 w 2701062"/>
              <a:gd name="connsiteY27" fmla="*/ 1548511 h 3562719"/>
              <a:gd name="connsiteX28" fmla="*/ 1015532 w 2701062"/>
              <a:gd name="connsiteY28" fmla="*/ 1552724 h 3562719"/>
              <a:gd name="connsiteX29" fmla="*/ 1040815 w 2701062"/>
              <a:gd name="connsiteY29" fmla="*/ 1590649 h 3562719"/>
              <a:gd name="connsiteX30" fmla="*/ 1036601 w 2701062"/>
              <a:gd name="connsiteY30" fmla="*/ 1628573 h 3562719"/>
              <a:gd name="connsiteX31" fmla="*/ 1104022 w 2701062"/>
              <a:gd name="connsiteY31" fmla="*/ 1729705 h 3562719"/>
              <a:gd name="connsiteX32" fmla="*/ 1053456 w 2701062"/>
              <a:gd name="connsiteY32" fmla="*/ 1754988 h 3562719"/>
              <a:gd name="connsiteX33" fmla="*/ 998676 w 2701062"/>
              <a:gd name="connsiteY33" fmla="*/ 1750774 h 3562719"/>
              <a:gd name="connsiteX34" fmla="*/ 964966 w 2701062"/>
              <a:gd name="connsiteY34" fmla="*/ 1830837 h 3562719"/>
              <a:gd name="connsiteX35" fmla="*/ 1015532 w 2701062"/>
              <a:gd name="connsiteY35" fmla="*/ 1872975 h 3562719"/>
              <a:gd name="connsiteX36" fmla="*/ 994463 w 2701062"/>
              <a:gd name="connsiteY36" fmla="*/ 1969893 h 3562719"/>
              <a:gd name="connsiteX37" fmla="*/ 1019746 w 2701062"/>
              <a:gd name="connsiteY37" fmla="*/ 2003604 h 3562719"/>
              <a:gd name="connsiteX38" fmla="*/ 990249 w 2701062"/>
              <a:gd name="connsiteY38" fmla="*/ 2037314 h 3562719"/>
              <a:gd name="connsiteX39" fmla="*/ 948110 w 2701062"/>
              <a:gd name="connsiteY39" fmla="*/ 2037314 h 3562719"/>
              <a:gd name="connsiteX40" fmla="*/ 939683 w 2701062"/>
              <a:gd name="connsiteY40" fmla="*/ 2075239 h 3562719"/>
              <a:gd name="connsiteX41" fmla="*/ 994463 w 2701062"/>
              <a:gd name="connsiteY41" fmla="*/ 2121591 h 3562719"/>
              <a:gd name="connsiteX42" fmla="*/ 981821 w 2701062"/>
              <a:gd name="connsiteY42" fmla="*/ 2302785 h 3562719"/>
              <a:gd name="connsiteX43" fmla="*/ 1015532 w 2701062"/>
              <a:gd name="connsiteY43" fmla="*/ 2382848 h 3562719"/>
              <a:gd name="connsiteX44" fmla="*/ 1049242 w 2701062"/>
              <a:gd name="connsiteY44" fmla="*/ 2382848 h 3562719"/>
              <a:gd name="connsiteX45" fmla="*/ 1129305 w 2701062"/>
              <a:gd name="connsiteY45" fmla="*/ 2450269 h 3562719"/>
              <a:gd name="connsiteX46" fmla="*/ 1125091 w 2701062"/>
              <a:gd name="connsiteY46" fmla="*/ 2580898 h 3562719"/>
              <a:gd name="connsiteX47" fmla="*/ 1087167 w 2701062"/>
              <a:gd name="connsiteY47" fmla="*/ 2644105 h 3562719"/>
              <a:gd name="connsiteX48" fmla="*/ 1015532 w 2701062"/>
              <a:gd name="connsiteY48" fmla="*/ 2711526 h 3562719"/>
              <a:gd name="connsiteX49" fmla="*/ 1007104 w 2701062"/>
              <a:gd name="connsiteY49" fmla="*/ 2800017 h 3562719"/>
              <a:gd name="connsiteX50" fmla="*/ 922828 w 2701062"/>
              <a:gd name="connsiteY50" fmla="*/ 2812658 h 3562719"/>
              <a:gd name="connsiteX51" fmla="*/ 868048 w 2701062"/>
              <a:gd name="connsiteY51" fmla="*/ 2816872 h 3562719"/>
              <a:gd name="connsiteX52" fmla="*/ 830123 w 2701062"/>
              <a:gd name="connsiteY52" fmla="*/ 2778947 h 3562719"/>
              <a:gd name="connsiteX53" fmla="*/ 577294 w 2701062"/>
              <a:gd name="connsiteY53" fmla="*/ 2800017 h 3562719"/>
              <a:gd name="connsiteX54" fmla="*/ 568866 w 2701062"/>
              <a:gd name="connsiteY54" fmla="*/ 2905362 h 3562719"/>
              <a:gd name="connsiteX55" fmla="*/ 514087 w 2701062"/>
              <a:gd name="connsiteY55" fmla="*/ 2939073 h 3562719"/>
              <a:gd name="connsiteX56" fmla="*/ 484590 w 2701062"/>
              <a:gd name="connsiteY56" fmla="*/ 2905362 h 3562719"/>
              <a:gd name="connsiteX57" fmla="*/ 446665 w 2701062"/>
              <a:gd name="connsiteY57" fmla="*/ 2930645 h 3562719"/>
              <a:gd name="connsiteX58" fmla="*/ 434024 w 2701062"/>
              <a:gd name="connsiteY58" fmla="*/ 3048632 h 3562719"/>
              <a:gd name="connsiteX59" fmla="*/ 328678 w 2701062"/>
              <a:gd name="connsiteY59" fmla="*/ 3175047 h 3562719"/>
              <a:gd name="connsiteX60" fmla="*/ 273899 w 2701062"/>
              <a:gd name="connsiteY60" fmla="*/ 3187688 h 3562719"/>
              <a:gd name="connsiteX61" fmla="*/ 252829 w 2701062"/>
              <a:gd name="connsiteY61" fmla="*/ 3238254 h 3562719"/>
              <a:gd name="connsiteX62" fmla="*/ 202263 w 2701062"/>
              <a:gd name="connsiteY62" fmla="*/ 3318317 h 3562719"/>
              <a:gd name="connsiteX63" fmla="*/ 164339 w 2701062"/>
              <a:gd name="connsiteY63" fmla="*/ 3347814 h 3562719"/>
              <a:gd name="connsiteX64" fmla="*/ 75849 w 2701062"/>
              <a:gd name="connsiteY64" fmla="*/ 3377311 h 3562719"/>
              <a:gd name="connsiteX65" fmla="*/ 12641 w 2701062"/>
              <a:gd name="connsiteY65" fmla="*/ 3411021 h 3562719"/>
              <a:gd name="connsiteX66" fmla="*/ 0 w 2701062"/>
              <a:gd name="connsiteY66" fmla="*/ 3491084 h 3562719"/>
              <a:gd name="connsiteX67" fmla="*/ 63207 w 2701062"/>
              <a:gd name="connsiteY67" fmla="*/ 3486870 h 3562719"/>
              <a:gd name="connsiteX68" fmla="*/ 96918 w 2701062"/>
              <a:gd name="connsiteY68" fmla="*/ 3440518 h 3562719"/>
              <a:gd name="connsiteX69" fmla="*/ 155911 w 2701062"/>
              <a:gd name="connsiteY69" fmla="*/ 3482656 h 3562719"/>
              <a:gd name="connsiteX70" fmla="*/ 164339 w 2701062"/>
              <a:gd name="connsiteY70" fmla="*/ 3562719 h 3562719"/>
              <a:gd name="connsiteX71" fmla="*/ 265471 w 2701062"/>
              <a:gd name="connsiteY71" fmla="*/ 3512153 h 3562719"/>
              <a:gd name="connsiteX72" fmla="*/ 252829 w 2701062"/>
              <a:gd name="connsiteY72" fmla="*/ 3453159 h 3562719"/>
              <a:gd name="connsiteX73" fmla="*/ 307609 w 2701062"/>
              <a:gd name="connsiteY73" fmla="*/ 3411021 h 3562719"/>
              <a:gd name="connsiteX74" fmla="*/ 345534 w 2701062"/>
              <a:gd name="connsiteY74" fmla="*/ 3373097 h 3562719"/>
              <a:gd name="connsiteX75" fmla="*/ 375030 w 2701062"/>
              <a:gd name="connsiteY75" fmla="*/ 3330958 h 3562719"/>
              <a:gd name="connsiteX76" fmla="*/ 497231 w 2701062"/>
              <a:gd name="connsiteY76" fmla="*/ 3339386 h 3562719"/>
              <a:gd name="connsiteX77" fmla="*/ 497231 w 2701062"/>
              <a:gd name="connsiteY77" fmla="*/ 3339386 h 3562719"/>
              <a:gd name="connsiteX78" fmla="*/ 568866 w 2701062"/>
              <a:gd name="connsiteY78" fmla="*/ 3373097 h 3562719"/>
              <a:gd name="connsiteX79" fmla="*/ 589935 w 2701062"/>
              <a:gd name="connsiteY79" fmla="*/ 3352028 h 3562719"/>
              <a:gd name="connsiteX80" fmla="*/ 648929 w 2701062"/>
              <a:gd name="connsiteY80" fmla="*/ 3381524 h 3562719"/>
              <a:gd name="connsiteX81" fmla="*/ 674212 w 2701062"/>
              <a:gd name="connsiteY81" fmla="*/ 3377311 h 3562719"/>
              <a:gd name="connsiteX82" fmla="*/ 720564 w 2701062"/>
              <a:gd name="connsiteY82" fmla="*/ 3440518 h 3562719"/>
              <a:gd name="connsiteX83" fmla="*/ 754275 w 2701062"/>
              <a:gd name="connsiteY83" fmla="*/ 3432090 h 3562719"/>
              <a:gd name="connsiteX84" fmla="*/ 804840 w 2701062"/>
              <a:gd name="connsiteY84" fmla="*/ 3356241 h 3562719"/>
              <a:gd name="connsiteX85" fmla="*/ 842765 w 2701062"/>
              <a:gd name="connsiteY85" fmla="*/ 3322531 h 3562719"/>
              <a:gd name="connsiteX86" fmla="*/ 830123 w 2701062"/>
              <a:gd name="connsiteY86" fmla="*/ 3267751 h 3562719"/>
              <a:gd name="connsiteX87" fmla="*/ 859620 w 2701062"/>
              <a:gd name="connsiteY87" fmla="*/ 3212971 h 3562719"/>
              <a:gd name="connsiteX88" fmla="*/ 918614 w 2701062"/>
              <a:gd name="connsiteY88" fmla="*/ 3162406 h 3562719"/>
              <a:gd name="connsiteX89" fmla="*/ 1011318 w 2701062"/>
              <a:gd name="connsiteY89" fmla="*/ 3145550 h 3562719"/>
              <a:gd name="connsiteX90" fmla="*/ 1078739 w 2701062"/>
              <a:gd name="connsiteY90" fmla="*/ 3132909 h 3562719"/>
              <a:gd name="connsiteX91" fmla="*/ 1163016 w 2701062"/>
              <a:gd name="connsiteY91" fmla="*/ 3204544 h 3562719"/>
              <a:gd name="connsiteX92" fmla="*/ 1222009 w 2701062"/>
              <a:gd name="connsiteY92" fmla="*/ 3238254 h 3562719"/>
              <a:gd name="connsiteX93" fmla="*/ 1226223 w 2701062"/>
              <a:gd name="connsiteY93" fmla="*/ 3191902 h 3562719"/>
              <a:gd name="connsiteX94" fmla="*/ 1243078 w 2701062"/>
              <a:gd name="connsiteY94" fmla="*/ 3183475 h 3562719"/>
              <a:gd name="connsiteX95" fmla="*/ 1344210 w 2701062"/>
              <a:gd name="connsiteY95" fmla="*/ 3204544 h 3562719"/>
              <a:gd name="connsiteX96" fmla="*/ 1398990 w 2701062"/>
              <a:gd name="connsiteY96" fmla="*/ 3212971 h 3562719"/>
              <a:gd name="connsiteX97" fmla="*/ 1436914 w 2701062"/>
              <a:gd name="connsiteY97" fmla="*/ 3141336 h 3562719"/>
              <a:gd name="connsiteX98" fmla="*/ 1495908 w 2701062"/>
              <a:gd name="connsiteY98" fmla="*/ 3132909 h 3562719"/>
              <a:gd name="connsiteX99" fmla="*/ 1597040 w 2701062"/>
              <a:gd name="connsiteY99" fmla="*/ 3187688 h 3562719"/>
              <a:gd name="connsiteX100" fmla="*/ 1656033 w 2701062"/>
              <a:gd name="connsiteY100" fmla="*/ 3208758 h 3562719"/>
              <a:gd name="connsiteX101" fmla="*/ 1719240 w 2701062"/>
              <a:gd name="connsiteY101" fmla="*/ 3149764 h 3562719"/>
              <a:gd name="connsiteX102" fmla="*/ 1715027 w 2701062"/>
              <a:gd name="connsiteY102" fmla="*/ 3078129 h 3562719"/>
              <a:gd name="connsiteX103" fmla="*/ 1833014 w 2701062"/>
              <a:gd name="connsiteY103" fmla="*/ 3128695 h 3562719"/>
              <a:gd name="connsiteX104" fmla="*/ 1862510 w 2701062"/>
              <a:gd name="connsiteY104" fmla="*/ 3078129 h 3562719"/>
              <a:gd name="connsiteX105" fmla="*/ 2018422 w 2701062"/>
              <a:gd name="connsiteY105" fmla="*/ 3057060 h 3562719"/>
              <a:gd name="connsiteX106" fmla="*/ 2186975 w 2701062"/>
              <a:gd name="connsiteY106" fmla="*/ 3116053 h 3562719"/>
              <a:gd name="connsiteX107" fmla="*/ 2254396 w 2701062"/>
              <a:gd name="connsiteY107" fmla="*/ 3031777 h 3562719"/>
              <a:gd name="connsiteX108" fmla="*/ 2338673 w 2701062"/>
              <a:gd name="connsiteY108" fmla="*/ 3031777 h 3562719"/>
              <a:gd name="connsiteX109" fmla="*/ 2380811 w 2701062"/>
              <a:gd name="connsiteY109" fmla="*/ 2976997 h 3562719"/>
              <a:gd name="connsiteX110" fmla="*/ 2456660 w 2701062"/>
              <a:gd name="connsiteY110" fmla="*/ 2981211 h 3562719"/>
              <a:gd name="connsiteX111" fmla="*/ 2469301 w 2701062"/>
              <a:gd name="connsiteY111" fmla="*/ 2901148 h 3562719"/>
              <a:gd name="connsiteX112" fmla="*/ 2595716 w 2701062"/>
              <a:gd name="connsiteY112" fmla="*/ 2833727 h 3562719"/>
              <a:gd name="connsiteX113" fmla="*/ 2595716 w 2701062"/>
              <a:gd name="connsiteY113" fmla="*/ 2732595 h 3562719"/>
              <a:gd name="connsiteX114" fmla="*/ 2616785 w 2701062"/>
              <a:gd name="connsiteY114" fmla="*/ 2694671 h 3562719"/>
              <a:gd name="connsiteX115" fmla="*/ 2591502 w 2701062"/>
              <a:gd name="connsiteY115" fmla="*/ 2669388 h 3562719"/>
              <a:gd name="connsiteX116" fmla="*/ 2515653 w 2701062"/>
              <a:gd name="connsiteY116" fmla="*/ 2669388 h 3562719"/>
              <a:gd name="connsiteX117" fmla="*/ 2460874 w 2701062"/>
              <a:gd name="connsiteY117" fmla="*/ 2682029 h 3562719"/>
              <a:gd name="connsiteX118" fmla="*/ 2435591 w 2701062"/>
              <a:gd name="connsiteY118" fmla="*/ 2694671 h 3562719"/>
              <a:gd name="connsiteX119" fmla="*/ 2397666 w 2701062"/>
              <a:gd name="connsiteY119" fmla="*/ 2644105 h 3562719"/>
              <a:gd name="connsiteX120" fmla="*/ 2347100 w 2701062"/>
              <a:gd name="connsiteY120" fmla="*/ 2618822 h 3562719"/>
              <a:gd name="connsiteX121" fmla="*/ 2410308 w 2701062"/>
              <a:gd name="connsiteY121" fmla="*/ 2580898 h 3562719"/>
              <a:gd name="connsiteX122" fmla="*/ 2439804 w 2701062"/>
              <a:gd name="connsiteY122" fmla="*/ 2433414 h 3562719"/>
              <a:gd name="connsiteX123" fmla="*/ 2481943 w 2701062"/>
              <a:gd name="connsiteY123" fmla="*/ 2467124 h 3562719"/>
              <a:gd name="connsiteX124" fmla="*/ 2532509 w 2701062"/>
              <a:gd name="connsiteY124" fmla="*/ 2395489 h 3562719"/>
              <a:gd name="connsiteX125" fmla="*/ 2545150 w 2701062"/>
              <a:gd name="connsiteY125" fmla="*/ 2357565 h 3562719"/>
              <a:gd name="connsiteX126" fmla="*/ 2633640 w 2701062"/>
              <a:gd name="connsiteY126" fmla="*/ 2243792 h 3562719"/>
              <a:gd name="connsiteX127" fmla="*/ 2650496 w 2701062"/>
              <a:gd name="connsiteY127" fmla="*/ 2151088 h 3562719"/>
              <a:gd name="connsiteX128" fmla="*/ 2696848 w 2701062"/>
              <a:gd name="connsiteY128" fmla="*/ 2075239 h 3562719"/>
              <a:gd name="connsiteX129" fmla="*/ 2701062 w 2701062"/>
              <a:gd name="connsiteY129" fmla="*/ 1868761 h 3562719"/>
              <a:gd name="connsiteX130" fmla="*/ 2503012 w 2701062"/>
              <a:gd name="connsiteY130" fmla="*/ 1733919 h 3562719"/>
              <a:gd name="connsiteX131" fmla="*/ 2237541 w 2701062"/>
              <a:gd name="connsiteY131" fmla="*/ 1704422 h 3562719"/>
              <a:gd name="connsiteX132" fmla="*/ 2161692 w 2701062"/>
              <a:gd name="connsiteY132" fmla="*/ 1792912 h 3562719"/>
              <a:gd name="connsiteX133" fmla="*/ 2123768 w 2701062"/>
              <a:gd name="connsiteY133" fmla="*/ 1784485 h 3562719"/>
              <a:gd name="connsiteX134" fmla="*/ 2111126 w 2701062"/>
              <a:gd name="connsiteY134" fmla="*/ 1733919 h 3562719"/>
              <a:gd name="connsiteX135" fmla="*/ 2203830 w 2701062"/>
              <a:gd name="connsiteY135" fmla="*/ 1637001 h 3562719"/>
              <a:gd name="connsiteX136" fmla="*/ 2178547 w 2701062"/>
              <a:gd name="connsiteY136" fmla="*/ 1497945 h 3562719"/>
              <a:gd name="connsiteX137" fmla="*/ 2090057 w 2701062"/>
              <a:gd name="connsiteY137" fmla="*/ 1405241 h 3562719"/>
              <a:gd name="connsiteX138" fmla="*/ 2056346 w 2701062"/>
              <a:gd name="connsiteY138" fmla="*/ 1375744 h 3562719"/>
              <a:gd name="connsiteX139" fmla="*/ 2127981 w 2701062"/>
              <a:gd name="connsiteY139" fmla="*/ 1363102 h 3562719"/>
              <a:gd name="connsiteX140" fmla="*/ 2127981 w 2701062"/>
              <a:gd name="connsiteY140" fmla="*/ 1329392 h 3562719"/>
              <a:gd name="connsiteX141" fmla="*/ 2031063 w 2701062"/>
              <a:gd name="connsiteY141" fmla="*/ 1202977 h 3562719"/>
              <a:gd name="connsiteX142" fmla="*/ 2022636 w 2701062"/>
              <a:gd name="connsiteY142" fmla="*/ 1118700 h 3562719"/>
              <a:gd name="connsiteX143" fmla="*/ 2056346 w 2701062"/>
              <a:gd name="connsiteY143" fmla="*/ 1055493 h 3562719"/>
              <a:gd name="connsiteX144" fmla="*/ 2039491 w 2701062"/>
              <a:gd name="connsiteY144" fmla="*/ 1021782 h 3562719"/>
              <a:gd name="connsiteX145" fmla="*/ 1967856 w 2701062"/>
              <a:gd name="connsiteY145" fmla="*/ 1000713 h 3562719"/>
              <a:gd name="connsiteX146" fmla="*/ 1929932 w 2701062"/>
              <a:gd name="connsiteY146" fmla="*/ 941720 h 3562719"/>
              <a:gd name="connsiteX147" fmla="*/ 1934146 w 2701062"/>
              <a:gd name="connsiteY147" fmla="*/ 882726 h 3562719"/>
              <a:gd name="connsiteX148" fmla="*/ 1727668 w 2701062"/>
              <a:gd name="connsiteY148" fmla="*/ 764739 h 3562719"/>
              <a:gd name="connsiteX149" fmla="*/ 1664461 w 2701062"/>
              <a:gd name="connsiteY149" fmla="*/ 705746 h 3562719"/>
              <a:gd name="connsiteX150" fmla="*/ 1516977 w 2701062"/>
              <a:gd name="connsiteY150" fmla="*/ 166377 h 3562719"/>
              <a:gd name="connsiteX151" fmla="*/ 1407417 w 2701062"/>
              <a:gd name="connsiteY151" fmla="*/ 48391 h 3562719"/>
              <a:gd name="connsiteX152" fmla="*/ 1327354 w 2701062"/>
              <a:gd name="connsiteY152" fmla="*/ 23107 h 3562719"/>
              <a:gd name="connsiteX0" fmla="*/ 1327354 w 2701062"/>
              <a:gd name="connsiteY0" fmla="*/ 80063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27354 w 2701062"/>
              <a:gd name="connsiteY152" fmla="*/ 80063 h 3619675"/>
              <a:gd name="connsiteX0" fmla="*/ 1382133 w 2701062"/>
              <a:gd name="connsiteY0" fmla="*/ 12642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82133 w 2701062"/>
              <a:gd name="connsiteY152" fmla="*/ 12642 h 3619675"/>
              <a:gd name="connsiteX0" fmla="*/ 1382133 w 2701062"/>
              <a:gd name="connsiteY0" fmla="*/ 0 h 3607033"/>
              <a:gd name="connsiteX1" fmla="*/ 1335782 w 2701062"/>
              <a:gd name="connsiteY1" fmla="*/ 63207 h 3607033"/>
              <a:gd name="connsiteX2" fmla="*/ 1264148 w 2701062"/>
              <a:gd name="connsiteY2" fmla="*/ 151697 h 3607033"/>
              <a:gd name="connsiteX3" fmla="*/ 1281002 w 2701062"/>
              <a:gd name="connsiteY3" fmla="*/ 290754 h 3607033"/>
              <a:gd name="connsiteX4" fmla="*/ 1141946 w 2701062"/>
              <a:gd name="connsiteY4" fmla="*/ 425596 h 3607033"/>
              <a:gd name="connsiteX5" fmla="*/ 876475 w 2701062"/>
              <a:gd name="connsiteY5" fmla="*/ 682638 h 3607033"/>
              <a:gd name="connsiteX6" fmla="*/ 804840 w 2701062"/>
              <a:gd name="connsiteY6" fmla="*/ 754273 h 3607033"/>
              <a:gd name="connsiteX7" fmla="*/ 813268 w 2701062"/>
              <a:gd name="connsiteY7" fmla="*/ 884902 h 3607033"/>
              <a:gd name="connsiteX8" fmla="*/ 897545 w 2701062"/>
              <a:gd name="connsiteY8" fmla="*/ 1053455 h 3607033"/>
              <a:gd name="connsiteX9" fmla="*/ 943897 w 2701062"/>
              <a:gd name="connsiteY9" fmla="*/ 1137731 h 3607033"/>
              <a:gd name="connsiteX10" fmla="*/ 964966 w 2701062"/>
              <a:gd name="connsiteY10" fmla="*/ 1167228 h 3607033"/>
              <a:gd name="connsiteX11" fmla="*/ 994463 w 2701062"/>
              <a:gd name="connsiteY11" fmla="*/ 1141945 h 3607033"/>
              <a:gd name="connsiteX12" fmla="*/ 1011318 w 2701062"/>
              <a:gd name="connsiteY12" fmla="*/ 1087166 h 3607033"/>
              <a:gd name="connsiteX13" fmla="*/ 1057670 w 2701062"/>
              <a:gd name="connsiteY13" fmla="*/ 1078738 h 3607033"/>
              <a:gd name="connsiteX14" fmla="*/ 1053456 w 2701062"/>
              <a:gd name="connsiteY14" fmla="*/ 1141945 h 3607033"/>
              <a:gd name="connsiteX15" fmla="*/ 1040815 w 2701062"/>
              <a:gd name="connsiteY15" fmla="*/ 1175656 h 3607033"/>
              <a:gd name="connsiteX16" fmla="*/ 1049242 w 2701062"/>
              <a:gd name="connsiteY16" fmla="*/ 1200939 h 3607033"/>
              <a:gd name="connsiteX17" fmla="*/ 986035 w 2701062"/>
              <a:gd name="connsiteY17" fmla="*/ 1217794 h 3607033"/>
              <a:gd name="connsiteX18" fmla="*/ 1011318 w 2701062"/>
              <a:gd name="connsiteY18" fmla="*/ 1352637 h 3607033"/>
              <a:gd name="connsiteX19" fmla="*/ 1049242 w 2701062"/>
              <a:gd name="connsiteY19" fmla="*/ 1348423 h 3607033"/>
              <a:gd name="connsiteX20" fmla="*/ 1040815 w 2701062"/>
              <a:gd name="connsiteY20" fmla="*/ 1411630 h 3607033"/>
              <a:gd name="connsiteX21" fmla="*/ 981821 w 2701062"/>
              <a:gd name="connsiteY21" fmla="*/ 1445341 h 3607033"/>
              <a:gd name="connsiteX22" fmla="*/ 931255 w 2701062"/>
              <a:gd name="connsiteY22" fmla="*/ 1445341 h 3607033"/>
              <a:gd name="connsiteX23" fmla="*/ 897545 w 2701062"/>
              <a:gd name="connsiteY23" fmla="*/ 1508548 h 3607033"/>
              <a:gd name="connsiteX24" fmla="*/ 901758 w 2701062"/>
              <a:gd name="connsiteY24" fmla="*/ 1538045 h 3607033"/>
              <a:gd name="connsiteX25" fmla="*/ 948110 w 2701062"/>
              <a:gd name="connsiteY25" fmla="*/ 1546472 h 3607033"/>
              <a:gd name="connsiteX26" fmla="*/ 931255 w 2701062"/>
              <a:gd name="connsiteY26" fmla="*/ 1584397 h 3607033"/>
              <a:gd name="connsiteX27" fmla="*/ 952324 w 2701062"/>
              <a:gd name="connsiteY27" fmla="*/ 1592825 h 3607033"/>
              <a:gd name="connsiteX28" fmla="*/ 1015532 w 2701062"/>
              <a:gd name="connsiteY28" fmla="*/ 1597038 h 3607033"/>
              <a:gd name="connsiteX29" fmla="*/ 1040815 w 2701062"/>
              <a:gd name="connsiteY29" fmla="*/ 1634963 h 3607033"/>
              <a:gd name="connsiteX30" fmla="*/ 1036601 w 2701062"/>
              <a:gd name="connsiteY30" fmla="*/ 1672887 h 3607033"/>
              <a:gd name="connsiteX31" fmla="*/ 1104022 w 2701062"/>
              <a:gd name="connsiteY31" fmla="*/ 1774019 h 3607033"/>
              <a:gd name="connsiteX32" fmla="*/ 1053456 w 2701062"/>
              <a:gd name="connsiteY32" fmla="*/ 1799302 h 3607033"/>
              <a:gd name="connsiteX33" fmla="*/ 998676 w 2701062"/>
              <a:gd name="connsiteY33" fmla="*/ 1795088 h 3607033"/>
              <a:gd name="connsiteX34" fmla="*/ 964966 w 2701062"/>
              <a:gd name="connsiteY34" fmla="*/ 1875151 h 3607033"/>
              <a:gd name="connsiteX35" fmla="*/ 1015532 w 2701062"/>
              <a:gd name="connsiteY35" fmla="*/ 1917289 h 3607033"/>
              <a:gd name="connsiteX36" fmla="*/ 994463 w 2701062"/>
              <a:gd name="connsiteY36" fmla="*/ 2014207 h 3607033"/>
              <a:gd name="connsiteX37" fmla="*/ 1019746 w 2701062"/>
              <a:gd name="connsiteY37" fmla="*/ 2047918 h 3607033"/>
              <a:gd name="connsiteX38" fmla="*/ 990249 w 2701062"/>
              <a:gd name="connsiteY38" fmla="*/ 2081628 h 3607033"/>
              <a:gd name="connsiteX39" fmla="*/ 948110 w 2701062"/>
              <a:gd name="connsiteY39" fmla="*/ 2081628 h 3607033"/>
              <a:gd name="connsiteX40" fmla="*/ 939683 w 2701062"/>
              <a:gd name="connsiteY40" fmla="*/ 2119553 h 3607033"/>
              <a:gd name="connsiteX41" fmla="*/ 994463 w 2701062"/>
              <a:gd name="connsiteY41" fmla="*/ 2165905 h 3607033"/>
              <a:gd name="connsiteX42" fmla="*/ 981821 w 2701062"/>
              <a:gd name="connsiteY42" fmla="*/ 2347099 h 3607033"/>
              <a:gd name="connsiteX43" fmla="*/ 1015532 w 2701062"/>
              <a:gd name="connsiteY43" fmla="*/ 2427162 h 3607033"/>
              <a:gd name="connsiteX44" fmla="*/ 1049242 w 2701062"/>
              <a:gd name="connsiteY44" fmla="*/ 2427162 h 3607033"/>
              <a:gd name="connsiteX45" fmla="*/ 1129305 w 2701062"/>
              <a:gd name="connsiteY45" fmla="*/ 2494583 h 3607033"/>
              <a:gd name="connsiteX46" fmla="*/ 1125091 w 2701062"/>
              <a:gd name="connsiteY46" fmla="*/ 2625212 h 3607033"/>
              <a:gd name="connsiteX47" fmla="*/ 1087167 w 2701062"/>
              <a:gd name="connsiteY47" fmla="*/ 2688419 h 3607033"/>
              <a:gd name="connsiteX48" fmla="*/ 1015532 w 2701062"/>
              <a:gd name="connsiteY48" fmla="*/ 2755840 h 3607033"/>
              <a:gd name="connsiteX49" fmla="*/ 1007104 w 2701062"/>
              <a:gd name="connsiteY49" fmla="*/ 2844331 h 3607033"/>
              <a:gd name="connsiteX50" fmla="*/ 922828 w 2701062"/>
              <a:gd name="connsiteY50" fmla="*/ 2856972 h 3607033"/>
              <a:gd name="connsiteX51" fmla="*/ 868048 w 2701062"/>
              <a:gd name="connsiteY51" fmla="*/ 2861186 h 3607033"/>
              <a:gd name="connsiteX52" fmla="*/ 830123 w 2701062"/>
              <a:gd name="connsiteY52" fmla="*/ 2823261 h 3607033"/>
              <a:gd name="connsiteX53" fmla="*/ 577294 w 2701062"/>
              <a:gd name="connsiteY53" fmla="*/ 2844331 h 3607033"/>
              <a:gd name="connsiteX54" fmla="*/ 568866 w 2701062"/>
              <a:gd name="connsiteY54" fmla="*/ 2949676 h 3607033"/>
              <a:gd name="connsiteX55" fmla="*/ 514087 w 2701062"/>
              <a:gd name="connsiteY55" fmla="*/ 2983387 h 3607033"/>
              <a:gd name="connsiteX56" fmla="*/ 484590 w 2701062"/>
              <a:gd name="connsiteY56" fmla="*/ 2949676 h 3607033"/>
              <a:gd name="connsiteX57" fmla="*/ 446665 w 2701062"/>
              <a:gd name="connsiteY57" fmla="*/ 2974959 h 3607033"/>
              <a:gd name="connsiteX58" fmla="*/ 434024 w 2701062"/>
              <a:gd name="connsiteY58" fmla="*/ 3092946 h 3607033"/>
              <a:gd name="connsiteX59" fmla="*/ 328678 w 2701062"/>
              <a:gd name="connsiteY59" fmla="*/ 3219361 h 3607033"/>
              <a:gd name="connsiteX60" fmla="*/ 273899 w 2701062"/>
              <a:gd name="connsiteY60" fmla="*/ 3232002 h 3607033"/>
              <a:gd name="connsiteX61" fmla="*/ 252829 w 2701062"/>
              <a:gd name="connsiteY61" fmla="*/ 3282568 h 3607033"/>
              <a:gd name="connsiteX62" fmla="*/ 202263 w 2701062"/>
              <a:gd name="connsiteY62" fmla="*/ 3362631 h 3607033"/>
              <a:gd name="connsiteX63" fmla="*/ 164339 w 2701062"/>
              <a:gd name="connsiteY63" fmla="*/ 3392128 h 3607033"/>
              <a:gd name="connsiteX64" fmla="*/ 75849 w 2701062"/>
              <a:gd name="connsiteY64" fmla="*/ 3421625 h 3607033"/>
              <a:gd name="connsiteX65" fmla="*/ 12641 w 2701062"/>
              <a:gd name="connsiteY65" fmla="*/ 3455335 h 3607033"/>
              <a:gd name="connsiteX66" fmla="*/ 0 w 2701062"/>
              <a:gd name="connsiteY66" fmla="*/ 3535398 h 3607033"/>
              <a:gd name="connsiteX67" fmla="*/ 63207 w 2701062"/>
              <a:gd name="connsiteY67" fmla="*/ 3531184 h 3607033"/>
              <a:gd name="connsiteX68" fmla="*/ 96918 w 2701062"/>
              <a:gd name="connsiteY68" fmla="*/ 3484832 h 3607033"/>
              <a:gd name="connsiteX69" fmla="*/ 155911 w 2701062"/>
              <a:gd name="connsiteY69" fmla="*/ 3526970 h 3607033"/>
              <a:gd name="connsiteX70" fmla="*/ 164339 w 2701062"/>
              <a:gd name="connsiteY70" fmla="*/ 3607033 h 3607033"/>
              <a:gd name="connsiteX71" fmla="*/ 265471 w 2701062"/>
              <a:gd name="connsiteY71" fmla="*/ 3556467 h 3607033"/>
              <a:gd name="connsiteX72" fmla="*/ 252829 w 2701062"/>
              <a:gd name="connsiteY72" fmla="*/ 3497473 h 3607033"/>
              <a:gd name="connsiteX73" fmla="*/ 307609 w 2701062"/>
              <a:gd name="connsiteY73" fmla="*/ 3455335 h 3607033"/>
              <a:gd name="connsiteX74" fmla="*/ 345534 w 2701062"/>
              <a:gd name="connsiteY74" fmla="*/ 3417411 h 3607033"/>
              <a:gd name="connsiteX75" fmla="*/ 375030 w 2701062"/>
              <a:gd name="connsiteY75" fmla="*/ 3375272 h 3607033"/>
              <a:gd name="connsiteX76" fmla="*/ 497231 w 2701062"/>
              <a:gd name="connsiteY76" fmla="*/ 3383700 h 3607033"/>
              <a:gd name="connsiteX77" fmla="*/ 497231 w 2701062"/>
              <a:gd name="connsiteY77" fmla="*/ 3383700 h 3607033"/>
              <a:gd name="connsiteX78" fmla="*/ 568866 w 2701062"/>
              <a:gd name="connsiteY78" fmla="*/ 3417411 h 3607033"/>
              <a:gd name="connsiteX79" fmla="*/ 589935 w 2701062"/>
              <a:gd name="connsiteY79" fmla="*/ 3396342 h 3607033"/>
              <a:gd name="connsiteX80" fmla="*/ 648929 w 2701062"/>
              <a:gd name="connsiteY80" fmla="*/ 3425838 h 3607033"/>
              <a:gd name="connsiteX81" fmla="*/ 674212 w 2701062"/>
              <a:gd name="connsiteY81" fmla="*/ 3421625 h 3607033"/>
              <a:gd name="connsiteX82" fmla="*/ 720564 w 2701062"/>
              <a:gd name="connsiteY82" fmla="*/ 3484832 h 3607033"/>
              <a:gd name="connsiteX83" fmla="*/ 754275 w 2701062"/>
              <a:gd name="connsiteY83" fmla="*/ 3476404 h 3607033"/>
              <a:gd name="connsiteX84" fmla="*/ 804840 w 2701062"/>
              <a:gd name="connsiteY84" fmla="*/ 3400555 h 3607033"/>
              <a:gd name="connsiteX85" fmla="*/ 842765 w 2701062"/>
              <a:gd name="connsiteY85" fmla="*/ 3366845 h 3607033"/>
              <a:gd name="connsiteX86" fmla="*/ 830123 w 2701062"/>
              <a:gd name="connsiteY86" fmla="*/ 3312065 h 3607033"/>
              <a:gd name="connsiteX87" fmla="*/ 859620 w 2701062"/>
              <a:gd name="connsiteY87" fmla="*/ 3257285 h 3607033"/>
              <a:gd name="connsiteX88" fmla="*/ 918614 w 2701062"/>
              <a:gd name="connsiteY88" fmla="*/ 3206720 h 3607033"/>
              <a:gd name="connsiteX89" fmla="*/ 1011318 w 2701062"/>
              <a:gd name="connsiteY89" fmla="*/ 3189864 h 3607033"/>
              <a:gd name="connsiteX90" fmla="*/ 1078739 w 2701062"/>
              <a:gd name="connsiteY90" fmla="*/ 3177223 h 3607033"/>
              <a:gd name="connsiteX91" fmla="*/ 1163016 w 2701062"/>
              <a:gd name="connsiteY91" fmla="*/ 3248858 h 3607033"/>
              <a:gd name="connsiteX92" fmla="*/ 1222009 w 2701062"/>
              <a:gd name="connsiteY92" fmla="*/ 3282568 h 3607033"/>
              <a:gd name="connsiteX93" fmla="*/ 1226223 w 2701062"/>
              <a:gd name="connsiteY93" fmla="*/ 3236216 h 3607033"/>
              <a:gd name="connsiteX94" fmla="*/ 1243078 w 2701062"/>
              <a:gd name="connsiteY94" fmla="*/ 3227789 h 3607033"/>
              <a:gd name="connsiteX95" fmla="*/ 1344210 w 2701062"/>
              <a:gd name="connsiteY95" fmla="*/ 3248858 h 3607033"/>
              <a:gd name="connsiteX96" fmla="*/ 1398990 w 2701062"/>
              <a:gd name="connsiteY96" fmla="*/ 3257285 h 3607033"/>
              <a:gd name="connsiteX97" fmla="*/ 1436914 w 2701062"/>
              <a:gd name="connsiteY97" fmla="*/ 3185650 h 3607033"/>
              <a:gd name="connsiteX98" fmla="*/ 1495908 w 2701062"/>
              <a:gd name="connsiteY98" fmla="*/ 3177223 h 3607033"/>
              <a:gd name="connsiteX99" fmla="*/ 1597040 w 2701062"/>
              <a:gd name="connsiteY99" fmla="*/ 3232002 h 3607033"/>
              <a:gd name="connsiteX100" fmla="*/ 1656033 w 2701062"/>
              <a:gd name="connsiteY100" fmla="*/ 3253072 h 3607033"/>
              <a:gd name="connsiteX101" fmla="*/ 1719240 w 2701062"/>
              <a:gd name="connsiteY101" fmla="*/ 3194078 h 3607033"/>
              <a:gd name="connsiteX102" fmla="*/ 1715027 w 2701062"/>
              <a:gd name="connsiteY102" fmla="*/ 3122443 h 3607033"/>
              <a:gd name="connsiteX103" fmla="*/ 1833014 w 2701062"/>
              <a:gd name="connsiteY103" fmla="*/ 3173009 h 3607033"/>
              <a:gd name="connsiteX104" fmla="*/ 1862510 w 2701062"/>
              <a:gd name="connsiteY104" fmla="*/ 3122443 h 3607033"/>
              <a:gd name="connsiteX105" fmla="*/ 2018422 w 2701062"/>
              <a:gd name="connsiteY105" fmla="*/ 3101374 h 3607033"/>
              <a:gd name="connsiteX106" fmla="*/ 2186975 w 2701062"/>
              <a:gd name="connsiteY106" fmla="*/ 3160367 h 3607033"/>
              <a:gd name="connsiteX107" fmla="*/ 2254396 w 2701062"/>
              <a:gd name="connsiteY107" fmla="*/ 3076091 h 3607033"/>
              <a:gd name="connsiteX108" fmla="*/ 2338673 w 2701062"/>
              <a:gd name="connsiteY108" fmla="*/ 3076091 h 3607033"/>
              <a:gd name="connsiteX109" fmla="*/ 2380811 w 2701062"/>
              <a:gd name="connsiteY109" fmla="*/ 3021311 h 3607033"/>
              <a:gd name="connsiteX110" fmla="*/ 2456660 w 2701062"/>
              <a:gd name="connsiteY110" fmla="*/ 3025525 h 3607033"/>
              <a:gd name="connsiteX111" fmla="*/ 2469301 w 2701062"/>
              <a:gd name="connsiteY111" fmla="*/ 2945462 h 3607033"/>
              <a:gd name="connsiteX112" fmla="*/ 2595716 w 2701062"/>
              <a:gd name="connsiteY112" fmla="*/ 2878041 h 3607033"/>
              <a:gd name="connsiteX113" fmla="*/ 2595716 w 2701062"/>
              <a:gd name="connsiteY113" fmla="*/ 2776909 h 3607033"/>
              <a:gd name="connsiteX114" fmla="*/ 2616785 w 2701062"/>
              <a:gd name="connsiteY114" fmla="*/ 2738985 h 3607033"/>
              <a:gd name="connsiteX115" fmla="*/ 2591502 w 2701062"/>
              <a:gd name="connsiteY115" fmla="*/ 2713702 h 3607033"/>
              <a:gd name="connsiteX116" fmla="*/ 2515653 w 2701062"/>
              <a:gd name="connsiteY116" fmla="*/ 2713702 h 3607033"/>
              <a:gd name="connsiteX117" fmla="*/ 2460874 w 2701062"/>
              <a:gd name="connsiteY117" fmla="*/ 2726343 h 3607033"/>
              <a:gd name="connsiteX118" fmla="*/ 2435591 w 2701062"/>
              <a:gd name="connsiteY118" fmla="*/ 2738985 h 3607033"/>
              <a:gd name="connsiteX119" fmla="*/ 2397666 w 2701062"/>
              <a:gd name="connsiteY119" fmla="*/ 2688419 h 3607033"/>
              <a:gd name="connsiteX120" fmla="*/ 2347100 w 2701062"/>
              <a:gd name="connsiteY120" fmla="*/ 2663136 h 3607033"/>
              <a:gd name="connsiteX121" fmla="*/ 2410308 w 2701062"/>
              <a:gd name="connsiteY121" fmla="*/ 2625212 h 3607033"/>
              <a:gd name="connsiteX122" fmla="*/ 2439804 w 2701062"/>
              <a:gd name="connsiteY122" fmla="*/ 2477728 h 3607033"/>
              <a:gd name="connsiteX123" fmla="*/ 2481943 w 2701062"/>
              <a:gd name="connsiteY123" fmla="*/ 2511438 h 3607033"/>
              <a:gd name="connsiteX124" fmla="*/ 2532509 w 2701062"/>
              <a:gd name="connsiteY124" fmla="*/ 2439803 h 3607033"/>
              <a:gd name="connsiteX125" fmla="*/ 2545150 w 2701062"/>
              <a:gd name="connsiteY125" fmla="*/ 2401879 h 3607033"/>
              <a:gd name="connsiteX126" fmla="*/ 2633640 w 2701062"/>
              <a:gd name="connsiteY126" fmla="*/ 2288106 h 3607033"/>
              <a:gd name="connsiteX127" fmla="*/ 2650496 w 2701062"/>
              <a:gd name="connsiteY127" fmla="*/ 2195402 h 3607033"/>
              <a:gd name="connsiteX128" fmla="*/ 2696848 w 2701062"/>
              <a:gd name="connsiteY128" fmla="*/ 2119553 h 3607033"/>
              <a:gd name="connsiteX129" fmla="*/ 2701062 w 2701062"/>
              <a:gd name="connsiteY129" fmla="*/ 1913075 h 3607033"/>
              <a:gd name="connsiteX130" fmla="*/ 2503012 w 2701062"/>
              <a:gd name="connsiteY130" fmla="*/ 1778233 h 3607033"/>
              <a:gd name="connsiteX131" fmla="*/ 2237541 w 2701062"/>
              <a:gd name="connsiteY131" fmla="*/ 1748736 h 3607033"/>
              <a:gd name="connsiteX132" fmla="*/ 2161692 w 2701062"/>
              <a:gd name="connsiteY132" fmla="*/ 1837226 h 3607033"/>
              <a:gd name="connsiteX133" fmla="*/ 2123768 w 2701062"/>
              <a:gd name="connsiteY133" fmla="*/ 1828799 h 3607033"/>
              <a:gd name="connsiteX134" fmla="*/ 2111126 w 2701062"/>
              <a:gd name="connsiteY134" fmla="*/ 1778233 h 3607033"/>
              <a:gd name="connsiteX135" fmla="*/ 2203830 w 2701062"/>
              <a:gd name="connsiteY135" fmla="*/ 1681315 h 3607033"/>
              <a:gd name="connsiteX136" fmla="*/ 2178547 w 2701062"/>
              <a:gd name="connsiteY136" fmla="*/ 1542259 h 3607033"/>
              <a:gd name="connsiteX137" fmla="*/ 2090057 w 2701062"/>
              <a:gd name="connsiteY137" fmla="*/ 1449555 h 3607033"/>
              <a:gd name="connsiteX138" fmla="*/ 2056346 w 2701062"/>
              <a:gd name="connsiteY138" fmla="*/ 1420058 h 3607033"/>
              <a:gd name="connsiteX139" fmla="*/ 2127981 w 2701062"/>
              <a:gd name="connsiteY139" fmla="*/ 1407416 h 3607033"/>
              <a:gd name="connsiteX140" fmla="*/ 2127981 w 2701062"/>
              <a:gd name="connsiteY140" fmla="*/ 1373706 h 3607033"/>
              <a:gd name="connsiteX141" fmla="*/ 2031063 w 2701062"/>
              <a:gd name="connsiteY141" fmla="*/ 1247291 h 3607033"/>
              <a:gd name="connsiteX142" fmla="*/ 2022636 w 2701062"/>
              <a:gd name="connsiteY142" fmla="*/ 1163014 h 3607033"/>
              <a:gd name="connsiteX143" fmla="*/ 2056346 w 2701062"/>
              <a:gd name="connsiteY143" fmla="*/ 1099807 h 3607033"/>
              <a:gd name="connsiteX144" fmla="*/ 2039491 w 2701062"/>
              <a:gd name="connsiteY144" fmla="*/ 1066096 h 3607033"/>
              <a:gd name="connsiteX145" fmla="*/ 1967856 w 2701062"/>
              <a:gd name="connsiteY145" fmla="*/ 1045027 h 3607033"/>
              <a:gd name="connsiteX146" fmla="*/ 1929932 w 2701062"/>
              <a:gd name="connsiteY146" fmla="*/ 986034 h 3607033"/>
              <a:gd name="connsiteX147" fmla="*/ 1934146 w 2701062"/>
              <a:gd name="connsiteY147" fmla="*/ 927040 h 3607033"/>
              <a:gd name="connsiteX148" fmla="*/ 1727668 w 2701062"/>
              <a:gd name="connsiteY148" fmla="*/ 809053 h 3607033"/>
              <a:gd name="connsiteX149" fmla="*/ 1664461 w 2701062"/>
              <a:gd name="connsiteY149" fmla="*/ 750060 h 3607033"/>
              <a:gd name="connsiteX150" fmla="*/ 1516977 w 2701062"/>
              <a:gd name="connsiteY150" fmla="*/ 210691 h 3607033"/>
              <a:gd name="connsiteX151" fmla="*/ 1407417 w 2701062"/>
              <a:gd name="connsiteY151" fmla="*/ 92705 h 3607033"/>
              <a:gd name="connsiteX152" fmla="*/ 1382133 w 2701062"/>
              <a:gd name="connsiteY152" fmla="*/ 0 h 3607033"/>
              <a:gd name="connsiteX0" fmla="*/ 1382133 w 2701062"/>
              <a:gd name="connsiteY0" fmla="*/ 0 h 3607033"/>
              <a:gd name="connsiteX1" fmla="*/ 1358300 w 2701062"/>
              <a:gd name="connsiteY1" fmla="*/ 33448 h 3607033"/>
              <a:gd name="connsiteX2" fmla="*/ 1335782 w 2701062"/>
              <a:gd name="connsiteY2" fmla="*/ 63207 h 3607033"/>
              <a:gd name="connsiteX3" fmla="*/ 1264148 w 2701062"/>
              <a:gd name="connsiteY3" fmla="*/ 151697 h 3607033"/>
              <a:gd name="connsiteX4" fmla="*/ 1281002 w 2701062"/>
              <a:gd name="connsiteY4" fmla="*/ 290754 h 3607033"/>
              <a:gd name="connsiteX5" fmla="*/ 1141946 w 2701062"/>
              <a:gd name="connsiteY5" fmla="*/ 425596 h 3607033"/>
              <a:gd name="connsiteX6" fmla="*/ 876475 w 2701062"/>
              <a:gd name="connsiteY6" fmla="*/ 682638 h 3607033"/>
              <a:gd name="connsiteX7" fmla="*/ 804840 w 2701062"/>
              <a:gd name="connsiteY7" fmla="*/ 754273 h 3607033"/>
              <a:gd name="connsiteX8" fmla="*/ 813268 w 2701062"/>
              <a:gd name="connsiteY8" fmla="*/ 884902 h 3607033"/>
              <a:gd name="connsiteX9" fmla="*/ 897545 w 2701062"/>
              <a:gd name="connsiteY9" fmla="*/ 1053455 h 3607033"/>
              <a:gd name="connsiteX10" fmla="*/ 943897 w 2701062"/>
              <a:gd name="connsiteY10" fmla="*/ 1137731 h 3607033"/>
              <a:gd name="connsiteX11" fmla="*/ 964966 w 2701062"/>
              <a:gd name="connsiteY11" fmla="*/ 1167228 h 3607033"/>
              <a:gd name="connsiteX12" fmla="*/ 994463 w 2701062"/>
              <a:gd name="connsiteY12" fmla="*/ 1141945 h 3607033"/>
              <a:gd name="connsiteX13" fmla="*/ 1011318 w 2701062"/>
              <a:gd name="connsiteY13" fmla="*/ 1087166 h 3607033"/>
              <a:gd name="connsiteX14" fmla="*/ 1057670 w 2701062"/>
              <a:gd name="connsiteY14" fmla="*/ 1078738 h 3607033"/>
              <a:gd name="connsiteX15" fmla="*/ 1053456 w 2701062"/>
              <a:gd name="connsiteY15" fmla="*/ 1141945 h 3607033"/>
              <a:gd name="connsiteX16" fmla="*/ 1040815 w 2701062"/>
              <a:gd name="connsiteY16" fmla="*/ 1175656 h 3607033"/>
              <a:gd name="connsiteX17" fmla="*/ 1049242 w 2701062"/>
              <a:gd name="connsiteY17" fmla="*/ 1200939 h 3607033"/>
              <a:gd name="connsiteX18" fmla="*/ 986035 w 2701062"/>
              <a:gd name="connsiteY18" fmla="*/ 1217794 h 3607033"/>
              <a:gd name="connsiteX19" fmla="*/ 1011318 w 2701062"/>
              <a:gd name="connsiteY19" fmla="*/ 1352637 h 3607033"/>
              <a:gd name="connsiteX20" fmla="*/ 1049242 w 2701062"/>
              <a:gd name="connsiteY20" fmla="*/ 1348423 h 3607033"/>
              <a:gd name="connsiteX21" fmla="*/ 1040815 w 2701062"/>
              <a:gd name="connsiteY21" fmla="*/ 1411630 h 3607033"/>
              <a:gd name="connsiteX22" fmla="*/ 981821 w 2701062"/>
              <a:gd name="connsiteY22" fmla="*/ 1445341 h 3607033"/>
              <a:gd name="connsiteX23" fmla="*/ 931255 w 2701062"/>
              <a:gd name="connsiteY23" fmla="*/ 1445341 h 3607033"/>
              <a:gd name="connsiteX24" fmla="*/ 897545 w 2701062"/>
              <a:gd name="connsiteY24" fmla="*/ 1508548 h 3607033"/>
              <a:gd name="connsiteX25" fmla="*/ 901758 w 2701062"/>
              <a:gd name="connsiteY25" fmla="*/ 1538045 h 3607033"/>
              <a:gd name="connsiteX26" fmla="*/ 948110 w 2701062"/>
              <a:gd name="connsiteY26" fmla="*/ 1546472 h 3607033"/>
              <a:gd name="connsiteX27" fmla="*/ 931255 w 2701062"/>
              <a:gd name="connsiteY27" fmla="*/ 1584397 h 3607033"/>
              <a:gd name="connsiteX28" fmla="*/ 952324 w 2701062"/>
              <a:gd name="connsiteY28" fmla="*/ 1592825 h 3607033"/>
              <a:gd name="connsiteX29" fmla="*/ 1015532 w 2701062"/>
              <a:gd name="connsiteY29" fmla="*/ 1597038 h 3607033"/>
              <a:gd name="connsiteX30" fmla="*/ 1040815 w 2701062"/>
              <a:gd name="connsiteY30" fmla="*/ 1634963 h 3607033"/>
              <a:gd name="connsiteX31" fmla="*/ 1036601 w 2701062"/>
              <a:gd name="connsiteY31" fmla="*/ 1672887 h 3607033"/>
              <a:gd name="connsiteX32" fmla="*/ 1104022 w 2701062"/>
              <a:gd name="connsiteY32" fmla="*/ 1774019 h 3607033"/>
              <a:gd name="connsiteX33" fmla="*/ 1053456 w 2701062"/>
              <a:gd name="connsiteY33" fmla="*/ 1799302 h 3607033"/>
              <a:gd name="connsiteX34" fmla="*/ 998676 w 2701062"/>
              <a:gd name="connsiteY34" fmla="*/ 1795088 h 3607033"/>
              <a:gd name="connsiteX35" fmla="*/ 964966 w 2701062"/>
              <a:gd name="connsiteY35" fmla="*/ 1875151 h 3607033"/>
              <a:gd name="connsiteX36" fmla="*/ 1015532 w 2701062"/>
              <a:gd name="connsiteY36" fmla="*/ 1917289 h 3607033"/>
              <a:gd name="connsiteX37" fmla="*/ 994463 w 2701062"/>
              <a:gd name="connsiteY37" fmla="*/ 2014207 h 3607033"/>
              <a:gd name="connsiteX38" fmla="*/ 1019746 w 2701062"/>
              <a:gd name="connsiteY38" fmla="*/ 2047918 h 3607033"/>
              <a:gd name="connsiteX39" fmla="*/ 990249 w 2701062"/>
              <a:gd name="connsiteY39" fmla="*/ 2081628 h 3607033"/>
              <a:gd name="connsiteX40" fmla="*/ 948110 w 2701062"/>
              <a:gd name="connsiteY40" fmla="*/ 2081628 h 3607033"/>
              <a:gd name="connsiteX41" fmla="*/ 939683 w 2701062"/>
              <a:gd name="connsiteY41" fmla="*/ 2119553 h 3607033"/>
              <a:gd name="connsiteX42" fmla="*/ 994463 w 2701062"/>
              <a:gd name="connsiteY42" fmla="*/ 2165905 h 3607033"/>
              <a:gd name="connsiteX43" fmla="*/ 981821 w 2701062"/>
              <a:gd name="connsiteY43" fmla="*/ 2347099 h 3607033"/>
              <a:gd name="connsiteX44" fmla="*/ 1015532 w 2701062"/>
              <a:gd name="connsiteY44" fmla="*/ 2427162 h 3607033"/>
              <a:gd name="connsiteX45" fmla="*/ 1049242 w 2701062"/>
              <a:gd name="connsiteY45" fmla="*/ 2427162 h 3607033"/>
              <a:gd name="connsiteX46" fmla="*/ 1129305 w 2701062"/>
              <a:gd name="connsiteY46" fmla="*/ 2494583 h 3607033"/>
              <a:gd name="connsiteX47" fmla="*/ 1125091 w 2701062"/>
              <a:gd name="connsiteY47" fmla="*/ 2625212 h 3607033"/>
              <a:gd name="connsiteX48" fmla="*/ 1087167 w 2701062"/>
              <a:gd name="connsiteY48" fmla="*/ 2688419 h 3607033"/>
              <a:gd name="connsiteX49" fmla="*/ 1015532 w 2701062"/>
              <a:gd name="connsiteY49" fmla="*/ 2755840 h 3607033"/>
              <a:gd name="connsiteX50" fmla="*/ 1007104 w 2701062"/>
              <a:gd name="connsiteY50" fmla="*/ 2844331 h 3607033"/>
              <a:gd name="connsiteX51" fmla="*/ 922828 w 2701062"/>
              <a:gd name="connsiteY51" fmla="*/ 2856972 h 3607033"/>
              <a:gd name="connsiteX52" fmla="*/ 868048 w 2701062"/>
              <a:gd name="connsiteY52" fmla="*/ 2861186 h 3607033"/>
              <a:gd name="connsiteX53" fmla="*/ 830123 w 2701062"/>
              <a:gd name="connsiteY53" fmla="*/ 2823261 h 3607033"/>
              <a:gd name="connsiteX54" fmla="*/ 577294 w 2701062"/>
              <a:gd name="connsiteY54" fmla="*/ 2844331 h 3607033"/>
              <a:gd name="connsiteX55" fmla="*/ 568866 w 2701062"/>
              <a:gd name="connsiteY55" fmla="*/ 2949676 h 3607033"/>
              <a:gd name="connsiteX56" fmla="*/ 514087 w 2701062"/>
              <a:gd name="connsiteY56" fmla="*/ 2983387 h 3607033"/>
              <a:gd name="connsiteX57" fmla="*/ 484590 w 2701062"/>
              <a:gd name="connsiteY57" fmla="*/ 2949676 h 3607033"/>
              <a:gd name="connsiteX58" fmla="*/ 446665 w 2701062"/>
              <a:gd name="connsiteY58" fmla="*/ 2974959 h 3607033"/>
              <a:gd name="connsiteX59" fmla="*/ 434024 w 2701062"/>
              <a:gd name="connsiteY59" fmla="*/ 3092946 h 3607033"/>
              <a:gd name="connsiteX60" fmla="*/ 328678 w 2701062"/>
              <a:gd name="connsiteY60" fmla="*/ 3219361 h 3607033"/>
              <a:gd name="connsiteX61" fmla="*/ 273899 w 2701062"/>
              <a:gd name="connsiteY61" fmla="*/ 3232002 h 3607033"/>
              <a:gd name="connsiteX62" fmla="*/ 252829 w 2701062"/>
              <a:gd name="connsiteY62" fmla="*/ 3282568 h 3607033"/>
              <a:gd name="connsiteX63" fmla="*/ 202263 w 2701062"/>
              <a:gd name="connsiteY63" fmla="*/ 3362631 h 3607033"/>
              <a:gd name="connsiteX64" fmla="*/ 164339 w 2701062"/>
              <a:gd name="connsiteY64" fmla="*/ 3392128 h 3607033"/>
              <a:gd name="connsiteX65" fmla="*/ 75849 w 2701062"/>
              <a:gd name="connsiteY65" fmla="*/ 3421625 h 3607033"/>
              <a:gd name="connsiteX66" fmla="*/ 12641 w 2701062"/>
              <a:gd name="connsiteY66" fmla="*/ 3455335 h 3607033"/>
              <a:gd name="connsiteX67" fmla="*/ 0 w 2701062"/>
              <a:gd name="connsiteY67" fmla="*/ 3535398 h 3607033"/>
              <a:gd name="connsiteX68" fmla="*/ 63207 w 2701062"/>
              <a:gd name="connsiteY68" fmla="*/ 3531184 h 3607033"/>
              <a:gd name="connsiteX69" fmla="*/ 96918 w 2701062"/>
              <a:gd name="connsiteY69" fmla="*/ 3484832 h 3607033"/>
              <a:gd name="connsiteX70" fmla="*/ 155911 w 2701062"/>
              <a:gd name="connsiteY70" fmla="*/ 3526970 h 3607033"/>
              <a:gd name="connsiteX71" fmla="*/ 164339 w 2701062"/>
              <a:gd name="connsiteY71" fmla="*/ 3607033 h 3607033"/>
              <a:gd name="connsiteX72" fmla="*/ 265471 w 2701062"/>
              <a:gd name="connsiteY72" fmla="*/ 3556467 h 3607033"/>
              <a:gd name="connsiteX73" fmla="*/ 252829 w 2701062"/>
              <a:gd name="connsiteY73" fmla="*/ 3497473 h 3607033"/>
              <a:gd name="connsiteX74" fmla="*/ 307609 w 2701062"/>
              <a:gd name="connsiteY74" fmla="*/ 3455335 h 3607033"/>
              <a:gd name="connsiteX75" fmla="*/ 345534 w 2701062"/>
              <a:gd name="connsiteY75" fmla="*/ 3417411 h 3607033"/>
              <a:gd name="connsiteX76" fmla="*/ 375030 w 2701062"/>
              <a:gd name="connsiteY76" fmla="*/ 3375272 h 3607033"/>
              <a:gd name="connsiteX77" fmla="*/ 497231 w 2701062"/>
              <a:gd name="connsiteY77" fmla="*/ 3383700 h 3607033"/>
              <a:gd name="connsiteX78" fmla="*/ 497231 w 2701062"/>
              <a:gd name="connsiteY78" fmla="*/ 3383700 h 3607033"/>
              <a:gd name="connsiteX79" fmla="*/ 568866 w 2701062"/>
              <a:gd name="connsiteY79" fmla="*/ 3417411 h 3607033"/>
              <a:gd name="connsiteX80" fmla="*/ 589935 w 2701062"/>
              <a:gd name="connsiteY80" fmla="*/ 3396342 h 3607033"/>
              <a:gd name="connsiteX81" fmla="*/ 648929 w 2701062"/>
              <a:gd name="connsiteY81" fmla="*/ 3425838 h 3607033"/>
              <a:gd name="connsiteX82" fmla="*/ 674212 w 2701062"/>
              <a:gd name="connsiteY82" fmla="*/ 3421625 h 3607033"/>
              <a:gd name="connsiteX83" fmla="*/ 720564 w 2701062"/>
              <a:gd name="connsiteY83" fmla="*/ 3484832 h 3607033"/>
              <a:gd name="connsiteX84" fmla="*/ 754275 w 2701062"/>
              <a:gd name="connsiteY84" fmla="*/ 3476404 h 3607033"/>
              <a:gd name="connsiteX85" fmla="*/ 804840 w 2701062"/>
              <a:gd name="connsiteY85" fmla="*/ 3400555 h 3607033"/>
              <a:gd name="connsiteX86" fmla="*/ 842765 w 2701062"/>
              <a:gd name="connsiteY86" fmla="*/ 3366845 h 3607033"/>
              <a:gd name="connsiteX87" fmla="*/ 830123 w 2701062"/>
              <a:gd name="connsiteY87" fmla="*/ 3312065 h 3607033"/>
              <a:gd name="connsiteX88" fmla="*/ 859620 w 2701062"/>
              <a:gd name="connsiteY88" fmla="*/ 3257285 h 3607033"/>
              <a:gd name="connsiteX89" fmla="*/ 918614 w 2701062"/>
              <a:gd name="connsiteY89" fmla="*/ 3206720 h 3607033"/>
              <a:gd name="connsiteX90" fmla="*/ 1011318 w 2701062"/>
              <a:gd name="connsiteY90" fmla="*/ 3189864 h 3607033"/>
              <a:gd name="connsiteX91" fmla="*/ 1078739 w 2701062"/>
              <a:gd name="connsiteY91" fmla="*/ 3177223 h 3607033"/>
              <a:gd name="connsiteX92" fmla="*/ 1163016 w 2701062"/>
              <a:gd name="connsiteY92" fmla="*/ 3248858 h 3607033"/>
              <a:gd name="connsiteX93" fmla="*/ 1222009 w 2701062"/>
              <a:gd name="connsiteY93" fmla="*/ 3282568 h 3607033"/>
              <a:gd name="connsiteX94" fmla="*/ 1226223 w 2701062"/>
              <a:gd name="connsiteY94" fmla="*/ 3236216 h 3607033"/>
              <a:gd name="connsiteX95" fmla="*/ 1243078 w 2701062"/>
              <a:gd name="connsiteY95" fmla="*/ 3227789 h 3607033"/>
              <a:gd name="connsiteX96" fmla="*/ 1344210 w 2701062"/>
              <a:gd name="connsiteY96" fmla="*/ 3248858 h 3607033"/>
              <a:gd name="connsiteX97" fmla="*/ 1398990 w 2701062"/>
              <a:gd name="connsiteY97" fmla="*/ 3257285 h 3607033"/>
              <a:gd name="connsiteX98" fmla="*/ 1436914 w 2701062"/>
              <a:gd name="connsiteY98" fmla="*/ 3185650 h 3607033"/>
              <a:gd name="connsiteX99" fmla="*/ 1495908 w 2701062"/>
              <a:gd name="connsiteY99" fmla="*/ 3177223 h 3607033"/>
              <a:gd name="connsiteX100" fmla="*/ 1597040 w 2701062"/>
              <a:gd name="connsiteY100" fmla="*/ 3232002 h 3607033"/>
              <a:gd name="connsiteX101" fmla="*/ 1656033 w 2701062"/>
              <a:gd name="connsiteY101" fmla="*/ 3253072 h 3607033"/>
              <a:gd name="connsiteX102" fmla="*/ 1719240 w 2701062"/>
              <a:gd name="connsiteY102" fmla="*/ 3194078 h 3607033"/>
              <a:gd name="connsiteX103" fmla="*/ 1715027 w 2701062"/>
              <a:gd name="connsiteY103" fmla="*/ 3122443 h 3607033"/>
              <a:gd name="connsiteX104" fmla="*/ 1833014 w 2701062"/>
              <a:gd name="connsiteY104" fmla="*/ 3173009 h 3607033"/>
              <a:gd name="connsiteX105" fmla="*/ 1862510 w 2701062"/>
              <a:gd name="connsiteY105" fmla="*/ 3122443 h 3607033"/>
              <a:gd name="connsiteX106" fmla="*/ 2018422 w 2701062"/>
              <a:gd name="connsiteY106" fmla="*/ 3101374 h 3607033"/>
              <a:gd name="connsiteX107" fmla="*/ 2186975 w 2701062"/>
              <a:gd name="connsiteY107" fmla="*/ 3160367 h 3607033"/>
              <a:gd name="connsiteX108" fmla="*/ 2254396 w 2701062"/>
              <a:gd name="connsiteY108" fmla="*/ 3076091 h 3607033"/>
              <a:gd name="connsiteX109" fmla="*/ 2338673 w 2701062"/>
              <a:gd name="connsiteY109" fmla="*/ 3076091 h 3607033"/>
              <a:gd name="connsiteX110" fmla="*/ 2380811 w 2701062"/>
              <a:gd name="connsiteY110" fmla="*/ 3021311 h 3607033"/>
              <a:gd name="connsiteX111" fmla="*/ 2456660 w 2701062"/>
              <a:gd name="connsiteY111" fmla="*/ 3025525 h 3607033"/>
              <a:gd name="connsiteX112" fmla="*/ 2469301 w 2701062"/>
              <a:gd name="connsiteY112" fmla="*/ 2945462 h 3607033"/>
              <a:gd name="connsiteX113" fmla="*/ 2595716 w 2701062"/>
              <a:gd name="connsiteY113" fmla="*/ 2878041 h 3607033"/>
              <a:gd name="connsiteX114" fmla="*/ 2595716 w 2701062"/>
              <a:gd name="connsiteY114" fmla="*/ 2776909 h 3607033"/>
              <a:gd name="connsiteX115" fmla="*/ 2616785 w 2701062"/>
              <a:gd name="connsiteY115" fmla="*/ 2738985 h 3607033"/>
              <a:gd name="connsiteX116" fmla="*/ 2591502 w 2701062"/>
              <a:gd name="connsiteY116" fmla="*/ 2713702 h 3607033"/>
              <a:gd name="connsiteX117" fmla="*/ 2515653 w 2701062"/>
              <a:gd name="connsiteY117" fmla="*/ 2713702 h 3607033"/>
              <a:gd name="connsiteX118" fmla="*/ 2460874 w 2701062"/>
              <a:gd name="connsiteY118" fmla="*/ 2726343 h 3607033"/>
              <a:gd name="connsiteX119" fmla="*/ 2435591 w 2701062"/>
              <a:gd name="connsiteY119" fmla="*/ 2738985 h 3607033"/>
              <a:gd name="connsiteX120" fmla="*/ 2397666 w 2701062"/>
              <a:gd name="connsiteY120" fmla="*/ 2688419 h 3607033"/>
              <a:gd name="connsiteX121" fmla="*/ 2347100 w 2701062"/>
              <a:gd name="connsiteY121" fmla="*/ 2663136 h 3607033"/>
              <a:gd name="connsiteX122" fmla="*/ 2410308 w 2701062"/>
              <a:gd name="connsiteY122" fmla="*/ 2625212 h 3607033"/>
              <a:gd name="connsiteX123" fmla="*/ 2439804 w 2701062"/>
              <a:gd name="connsiteY123" fmla="*/ 2477728 h 3607033"/>
              <a:gd name="connsiteX124" fmla="*/ 2481943 w 2701062"/>
              <a:gd name="connsiteY124" fmla="*/ 2511438 h 3607033"/>
              <a:gd name="connsiteX125" fmla="*/ 2532509 w 2701062"/>
              <a:gd name="connsiteY125" fmla="*/ 2439803 h 3607033"/>
              <a:gd name="connsiteX126" fmla="*/ 2545150 w 2701062"/>
              <a:gd name="connsiteY126" fmla="*/ 2401879 h 3607033"/>
              <a:gd name="connsiteX127" fmla="*/ 2633640 w 2701062"/>
              <a:gd name="connsiteY127" fmla="*/ 2288106 h 3607033"/>
              <a:gd name="connsiteX128" fmla="*/ 2650496 w 2701062"/>
              <a:gd name="connsiteY128" fmla="*/ 2195402 h 3607033"/>
              <a:gd name="connsiteX129" fmla="*/ 2696848 w 2701062"/>
              <a:gd name="connsiteY129" fmla="*/ 2119553 h 3607033"/>
              <a:gd name="connsiteX130" fmla="*/ 2701062 w 2701062"/>
              <a:gd name="connsiteY130" fmla="*/ 1913075 h 3607033"/>
              <a:gd name="connsiteX131" fmla="*/ 2503012 w 2701062"/>
              <a:gd name="connsiteY131" fmla="*/ 1778233 h 3607033"/>
              <a:gd name="connsiteX132" fmla="*/ 2237541 w 2701062"/>
              <a:gd name="connsiteY132" fmla="*/ 1748736 h 3607033"/>
              <a:gd name="connsiteX133" fmla="*/ 2161692 w 2701062"/>
              <a:gd name="connsiteY133" fmla="*/ 1837226 h 3607033"/>
              <a:gd name="connsiteX134" fmla="*/ 2123768 w 2701062"/>
              <a:gd name="connsiteY134" fmla="*/ 1828799 h 3607033"/>
              <a:gd name="connsiteX135" fmla="*/ 2111126 w 2701062"/>
              <a:gd name="connsiteY135" fmla="*/ 1778233 h 3607033"/>
              <a:gd name="connsiteX136" fmla="*/ 2203830 w 2701062"/>
              <a:gd name="connsiteY136" fmla="*/ 1681315 h 3607033"/>
              <a:gd name="connsiteX137" fmla="*/ 2178547 w 2701062"/>
              <a:gd name="connsiteY137" fmla="*/ 1542259 h 3607033"/>
              <a:gd name="connsiteX138" fmla="*/ 2090057 w 2701062"/>
              <a:gd name="connsiteY138" fmla="*/ 1449555 h 3607033"/>
              <a:gd name="connsiteX139" fmla="*/ 2056346 w 2701062"/>
              <a:gd name="connsiteY139" fmla="*/ 1420058 h 3607033"/>
              <a:gd name="connsiteX140" fmla="*/ 2127981 w 2701062"/>
              <a:gd name="connsiteY140" fmla="*/ 1407416 h 3607033"/>
              <a:gd name="connsiteX141" fmla="*/ 2127981 w 2701062"/>
              <a:gd name="connsiteY141" fmla="*/ 1373706 h 3607033"/>
              <a:gd name="connsiteX142" fmla="*/ 2031063 w 2701062"/>
              <a:gd name="connsiteY142" fmla="*/ 1247291 h 3607033"/>
              <a:gd name="connsiteX143" fmla="*/ 2022636 w 2701062"/>
              <a:gd name="connsiteY143" fmla="*/ 1163014 h 3607033"/>
              <a:gd name="connsiteX144" fmla="*/ 2056346 w 2701062"/>
              <a:gd name="connsiteY144" fmla="*/ 1099807 h 3607033"/>
              <a:gd name="connsiteX145" fmla="*/ 2039491 w 2701062"/>
              <a:gd name="connsiteY145" fmla="*/ 1066096 h 3607033"/>
              <a:gd name="connsiteX146" fmla="*/ 1967856 w 2701062"/>
              <a:gd name="connsiteY146" fmla="*/ 1045027 h 3607033"/>
              <a:gd name="connsiteX147" fmla="*/ 1929932 w 2701062"/>
              <a:gd name="connsiteY147" fmla="*/ 986034 h 3607033"/>
              <a:gd name="connsiteX148" fmla="*/ 1934146 w 2701062"/>
              <a:gd name="connsiteY148" fmla="*/ 927040 h 3607033"/>
              <a:gd name="connsiteX149" fmla="*/ 1727668 w 2701062"/>
              <a:gd name="connsiteY149" fmla="*/ 809053 h 3607033"/>
              <a:gd name="connsiteX150" fmla="*/ 1664461 w 2701062"/>
              <a:gd name="connsiteY150" fmla="*/ 750060 h 3607033"/>
              <a:gd name="connsiteX151" fmla="*/ 1516977 w 2701062"/>
              <a:gd name="connsiteY151" fmla="*/ 210691 h 3607033"/>
              <a:gd name="connsiteX152" fmla="*/ 1407417 w 2701062"/>
              <a:gd name="connsiteY152" fmla="*/ 92705 h 3607033"/>
              <a:gd name="connsiteX153" fmla="*/ 1382133 w 2701062"/>
              <a:gd name="connsiteY153" fmla="*/ 0 h 3607033"/>
              <a:gd name="connsiteX0" fmla="*/ 1382133 w 2701062"/>
              <a:gd name="connsiteY0" fmla="*/ 28464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82133 w 2701062"/>
              <a:gd name="connsiteY153" fmla="*/ 28464 h 3635497"/>
              <a:gd name="connsiteX0" fmla="*/ 1365464 w 2701062"/>
              <a:gd name="connsiteY0" fmla="*/ 33227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65464 w 2701062"/>
              <a:gd name="connsiteY153" fmla="*/ 33227 h 363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2701062" h="3635497">
                <a:moveTo>
                  <a:pt x="1365464" y="33227"/>
                </a:moveTo>
                <a:lnTo>
                  <a:pt x="1253525" y="0"/>
                </a:lnTo>
                <a:lnTo>
                  <a:pt x="1335782" y="91671"/>
                </a:lnTo>
                <a:lnTo>
                  <a:pt x="1264148" y="180161"/>
                </a:lnTo>
                <a:lnTo>
                  <a:pt x="1281002" y="319218"/>
                </a:lnTo>
                <a:lnTo>
                  <a:pt x="1141946" y="454060"/>
                </a:lnTo>
                <a:lnTo>
                  <a:pt x="876475" y="711102"/>
                </a:lnTo>
                <a:lnTo>
                  <a:pt x="804840" y="782737"/>
                </a:lnTo>
                <a:lnTo>
                  <a:pt x="813268" y="913366"/>
                </a:lnTo>
                <a:lnTo>
                  <a:pt x="897545" y="1081919"/>
                </a:lnTo>
                <a:lnTo>
                  <a:pt x="943897" y="1166195"/>
                </a:lnTo>
                <a:lnTo>
                  <a:pt x="964966" y="1195692"/>
                </a:lnTo>
                <a:lnTo>
                  <a:pt x="994463" y="1170409"/>
                </a:lnTo>
                <a:lnTo>
                  <a:pt x="1011318" y="1115630"/>
                </a:lnTo>
                <a:lnTo>
                  <a:pt x="1057670" y="1107202"/>
                </a:lnTo>
                <a:lnTo>
                  <a:pt x="1053456" y="1170409"/>
                </a:lnTo>
                <a:lnTo>
                  <a:pt x="1040815" y="1204120"/>
                </a:lnTo>
                <a:lnTo>
                  <a:pt x="1049242" y="1229403"/>
                </a:lnTo>
                <a:lnTo>
                  <a:pt x="986035" y="1246258"/>
                </a:lnTo>
                <a:lnTo>
                  <a:pt x="1011318" y="1381101"/>
                </a:lnTo>
                <a:lnTo>
                  <a:pt x="1049242" y="1376887"/>
                </a:lnTo>
                <a:lnTo>
                  <a:pt x="1040815" y="1440094"/>
                </a:lnTo>
                <a:lnTo>
                  <a:pt x="981821" y="1473805"/>
                </a:lnTo>
                <a:lnTo>
                  <a:pt x="931255" y="1473805"/>
                </a:lnTo>
                <a:lnTo>
                  <a:pt x="897545" y="1537012"/>
                </a:lnTo>
                <a:lnTo>
                  <a:pt x="901758" y="1566509"/>
                </a:lnTo>
                <a:lnTo>
                  <a:pt x="948110" y="1574936"/>
                </a:lnTo>
                <a:lnTo>
                  <a:pt x="931255" y="1612861"/>
                </a:lnTo>
                <a:lnTo>
                  <a:pt x="952324" y="1621289"/>
                </a:lnTo>
                <a:lnTo>
                  <a:pt x="1015532" y="1625502"/>
                </a:lnTo>
                <a:lnTo>
                  <a:pt x="1040815" y="1663427"/>
                </a:lnTo>
                <a:lnTo>
                  <a:pt x="1036601" y="1701351"/>
                </a:lnTo>
                <a:lnTo>
                  <a:pt x="1104022" y="1802483"/>
                </a:lnTo>
                <a:lnTo>
                  <a:pt x="1053456" y="1827766"/>
                </a:lnTo>
                <a:lnTo>
                  <a:pt x="998676" y="1823552"/>
                </a:lnTo>
                <a:lnTo>
                  <a:pt x="964966" y="1903615"/>
                </a:lnTo>
                <a:lnTo>
                  <a:pt x="1015532" y="1945753"/>
                </a:lnTo>
                <a:lnTo>
                  <a:pt x="994463" y="2042671"/>
                </a:lnTo>
                <a:lnTo>
                  <a:pt x="1019746" y="2076382"/>
                </a:lnTo>
                <a:lnTo>
                  <a:pt x="990249" y="2110092"/>
                </a:lnTo>
                <a:lnTo>
                  <a:pt x="948110" y="2110092"/>
                </a:lnTo>
                <a:lnTo>
                  <a:pt x="939683" y="2148017"/>
                </a:lnTo>
                <a:lnTo>
                  <a:pt x="994463" y="2194369"/>
                </a:lnTo>
                <a:lnTo>
                  <a:pt x="981821" y="2375563"/>
                </a:lnTo>
                <a:lnTo>
                  <a:pt x="1015532" y="2455626"/>
                </a:lnTo>
                <a:lnTo>
                  <a:pt x="1049242" y="2455626"/>
                </a:lnTo>
                <a:lnTo>
                  <a:pt x="1129305" y="2523047"/>
                </a:lnTo>
                <a:lnTo>
                  <a:pt x="1125091" y="2653676"/>
                </a:lnTo>
                <a:lnTo>
                  <a:pt x="1087167" y="2716883"/>
                </a:lnTo>
                <a:lnTo>
                  <a:pt x="1015532" y="2784304"/>
                </a:lnTo>
                <a:lnTo>
                  <a:pt x="1007104" y="2872795"/>
                </a:lnTo>
                <a:lnTo>
                  <a:pt x="922828" y="2885436"/>
                </a:lnTo>
                <a:lnTo>
                  <a:pt x="868048" y="2889650"/>
                </a:lnTo>
                <a:lnTo>
                  <a:pt x="830123" y="2851725"/>
                </a:lnTo>
                <a:lnTo>
                  <a:pt x="577294" y="2872795"/>
                </a:lnTo>
                <a:lnTo>
                  <a:pt x="568866" y="2978140"/>
                </a:lnTo>
                <a:lnTo>
                  <a:pt x="514087" y="3011851"/>
                </a:lnTo>
                <a:lnTo>
                  <a:pt x="484590" y="2978140"/>
                </a:lnTo>
                <a:lnTo>
                  <a:pt x="446665" y="3003423"/>
                </a:lnTo>
                <a:lnTo>
                  <a:pt x="434024" y="3121410"/>
                </a:lnTo>
                <a:lnTo>
                  <a:pt x="328678" y="3247825"/>
                </a:lnTo>
                <a:lnTo>
                  <a:pt x="273899" y="3260466"/>
                </a:lnTo>
                <a:lnTo>
                  <a:pt x="252829" y="3311032"/>
                </a:lnTo>
                <a:lnTo>
                  <a:pt x="202263" y="3391095"/>
                </a:lnTo>
                <a:lnTo>
                  <a:pt x="164339" y="3420592"/>
                </a:lnTo>
                <a:lnTo>
                  <a:pt x="75849" y="3450089"/>
                </a:lnTo>
                <a:lnTo>
                  <a:pt x="12641" y="3483799"/>
                </a:lnTo>
                <a:lnTo>
                  <a:pt x="0" y="3563862"/>
                </a:lnTo>
                <a:lnTo>
                  <a:pt x="63207" y="3559648"/>
                </a:lnTo>
                <a:lnTo>
                  <a:pt x="96918" y="3513296"/>
                </a:lnTo>
                <a:lnTo>
                  <a:pt x="155911" y="3555434"/>
                </a:lnTo>
                <a:lnTo>
                  <a:pt x="164339" y="3635497"/>
                </a:lnTo>
                <a:lnTo>
                  <a:pt x="265471" y="3584931"/>
                </a:lnTo>
                <a:lnTo>
                  <a:pt x="252829" y="3525937"/>
                </a:lnTo>
                <a:lnTo>
                  <a:pt x="307609" y="3483799"/>
                </a:lnTo>
                <a:lnTo>
                  <a:pt x="345534" y="3445875"/>
                </a:lnTo>
                <a:lnTo>
                  <a:pt x="375030" y="3403736"/>
                </a:lnTo>
                <a:lnTo>
                  <a:pt x="497231" y="3412164"/>
                </a:lnTo>
                <a:lnTo>
                  <a:pt x="497231" y="3412164"/>
                </a:lnTo>
                <a:lnTo>
                  <a:pt x="568866" y="3445875"/>
                </a:lnTo>
                <a:lnTo>
                  <a:pt x="589935" y="3424806"/>
                </a:lnTo>
                <a:lnTo>
                  <a:pt x="648929" y="3454302"/>
                </a:lnTo>
                <a:lnTo>
                  <a:pt x="674212" y="3450089"/>
                </a:lnTo>
                <a:lnTo>
                  <a:pt x="720564" y="3513296"/>
                </a:lnTo>
                <a:lnTo>
                  <a:pt x="754275" y="3504868"/>
                </a:lnTo>
                <a:lnTo>
                  <a:pt x="804840" y="3429019"/>
                </a:lnTo>
                <a:lnTo>
                  <a:pt x="842765" y="3395309"/>
                </a:lnTo>
                <a:lnTo>
                  <a:pt x="830123" y="3340529"/>
                </a:lnTo>
                <a:lnTo>
                  <a:pt x="859620" y="3285749"/>
                </a:lnTo>
                <a:lnTo>
                  <a:pt x="918614" y="3235184"/>
                </a:lnTo>
                <a:lnTo>
                  <a:pt x="1011318" y="3218328"/>
                </a:lnTo>
                <a:lnTo>
                  <a:pt x="1078739" y="3205687"/>
                </a:lnTo>
                <a:lnTo>
                  <a:pt x="1163016" y="3277322"/>
                </a:lnTo>
                <a:lnTo>
                  <a:pt x="1222009" y="3311032"/>
                </a:lnTo>
                <a:lnTo>
                  <a:pt x="1226223" y="3264680"/>
                </a:lnTo>
                <a:lnTo>
                  <a:pt x="1243078" y="3256253"/>
                </a:lnTo>
                <a:lnTo>
                  <a:pt x="1344210" y="3277322"/>
                </a:lnTo>
                <a:lnTo>
                  <a:pt x="1398990" y="3285749"/>
                </a:lnTo>
                <a:lnTo>
                  <a:pt x="1436914" y="3214114"/>
                </a:lnTo>
                <a:lnTo>
                  <a:pt x="1495908" y="3205687"/>
                </a:lnTo>
                <a:lnTo>
                  <a:pt x="1597040" y="3260466"/>
                </a:lnTo>
                <a:lnTo>
                  <a:pt x="1656033" y="3281536"/>
                </a:lnTo>
                <a:lnTo>
                  <a:pt x="1719240" y="3222542"/>
                </a:lnTo>
                <a:lnTo>
                  <a:pt x="1715027" y="3150907"/>
                </a:lnTo>
                <a:lnTo>
                  <a:pt x="1833014" y="3201473"/>
                </a:lnTo>
                <a:lnTo>
                  <a:pt x="1862510" y="3150907"/>
                </a:lnTo>
                <a:lnTo>
                  <a:pt x="2018422" y="3129838"/>
                </a:lnTo>
                <a:lnTo>
                  <a:pt x="2186975" y="3188831"/>
                </a:lnTo>
                <a:lnTo>
                  <a:pt x="2254396" y="3104555"/>
                </a:lnTo>
                <a:lnTo>
                  <a:pt x="2338673" y="3104555"/>
                </a:lnTo>
                <a:lnTo>
                  <a:pt x="2380811" y="3049775"/>
                </a:lnTo>
                <a:lnTo>
                  <a:pt x="2456660" y="3053989"/>
                </a:lnTo>
                <a:lnTo>
                  <a:pt x="2469301" y="2973926"/>
                </a:lnTo>
                <a:lnTo>
                  <a:pt x="2595716" y="2906505"/>
                </a:lnTo>
                <a:lnTo>
                  <a:pt x="2595716" y="2805373"/>
                </a:lnTo>
                <a:lnTo>
                  <a:pt x="2616785" y="2767449"/>
                </a:lnTo>
                <a:lnTo>
                  <a:pt x="2591502" y="2742166"/>
                </a:lnTo>
                <a:lnTo>
                  <a:pt x="2515653" y="2742166"/>
                </a:lnTo>
                <a:lnTo>
                  <a:pt x="2460874" y="2754807"/>
                </a:lnTo>
                <a:lnTo>
                  <a:pt x="2435591" y="2767449"/>
                </a:lnTo>
                <a:lnTo>
                  <a:pt x="2397666" y="2716883"/>
                </a:lnTo>
                <a:lnTo>
                  <a:pt x="2347100" y="2691600"/>
                </a:lnTo>
                <a:lnTo>
                  <a:pt x="2410308" y="2653676"/>
                </a:lnTo>
                <a:lnTo>
                  <a:pt x="2439804" y="2506192"/>
                </a:lnTo>
                <a:lnTo>
                  <a:pt x="2481943" y="2539902"/>
                </a:lnTo>
                <a:lnTo>
                  <a:pt x="2532509" y="2468267"/>
                </a:lnTo>
                <a:lnTo>
                  <a:pt x="2545150" y="2430343"/>
                </a:lnTo>
                <a:lnTo>
                  <a:pt x="2633640" y="2316570"/>
                </a:lnTo>
                <a:lnTo>
                  <a:pt x="2650496" y="2223866"/>
                </a:lnTo>
                <a:lnTo>
                  <a:pt x="2696848" y="2148017"/>
                </a:lnTo>
                <a:cubicBezTo>
                  <a:pt x="2698253" y="2079191"/>
                  <a:pt x="2699657" y="2010365"/>
                  <a:pt x="2701062" y="1941539"/>
                </a:cubicBezTo>
                <a:lnTo>
                  <a:pt x="2503012" y="1806697"/>
                </a:lnTo>
                <a:lnTo>
                  <a:pt x="2237541" y="1777200"/>
                </a:lnTo>
                <a:lnTo>
                  <a:pt x="2161692" y="1865690"/>
                </a:lnTo>
                <a:lnTo>
                  <a:pt x="2123768" y="1857263"/>
                </a:lnTo>
                <a:lnTo>
                  <a:pt x="2111126" y="1806697"/>
                </a:lnTo>
                <a:lnTo>
                  <a:pt x="2203830" y="1709779"/>
                </a:lnTo>
                <a:lnTo>
                  <a:pt x="2178547" y="1570723"/>
                </a:lnTo>
                <a:lnTo>
                  <a:pt x="2090057" y="1478019"/>
                </a:lnTo>
                <a:lnTo>
                  <a:pt x="2056346" y="1448522"/>
                </a:lnTo>
                <a:lnTo>
                  <a:pt x="2127981" y="1435880"/>
                </a:lnTo>
                <a:lnTo>
                  <a:pt x="2127981" y="1402170"/>
                </a:lnTo>
                <a:lnTo>
                  <a:pt x="2031063" y="1275755"/>
                </a:lnTo>
                <a:lnTo>
                  <a:pt x="2022636" y="1191478"/>
                </a:lnTo>
                <a:lnTo>
                  <a:pt x="2056346" y="1128271"/>
                </a:lnTo>
                <a:lnTo>
                  <a:pt x="2039491" y="1094560"/>
                </a:lnTo>
                <a:lnTo>
                  <a:pt x="1967856" y="1073491"/>
                </a:lnTo>
                <a:lnTo>
                  <a:pt x="1929932" y="1014498"/>
                </a:lnTo>
                <a:lnTo>
                  <a:pt x="1934146" y="955504"/>
                </a:lnTo>
                <a:lnTo>
                  <a:pt x="1727668" y="837517"/>
                </a:lnTo>
                <a:lnTo>
                  <a:pt x="1664461" y="778524"/>
                </a:lnTo>
                <a:lnTo>
                  <a:pt x="1516977" y="239155"/>
                </a:lnTo>
                <a:lnTo>
                  <a:pt x="1407417" y="121169"/>
                </a:lnTo>
                <a:cubicBezTo>
                  <a:pt x="1368087" y="24250"/>
                  <a:pt x="1392152" y="41655"/>
                  <a:pt x="1365464" y="33227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21" name="Freeform 20"/>
          <p:cNvSpPr/>
          <p:nvPr/>
        </p:nvSpPr>
        <p:spPr>
          <a:xfrm>
            <a:off x="3744913" y="4002088"/>
            <a:ext cx="155575" cy="225425"/>
          </a:xfrm>
          <a:custGeom>
            <a:avLst/>
            <a:gdLst>
              <a:gd name="connsiteX0" fmla="*/ 156456 w 156456"/>
              <a:gd name="connsiteY0" fmla="*/ 0 h 225992"/>
              <a:gd name="connsiteX1" fmla="*/ 156456 w 156456"/>
              <a:gd name="connsiteY1" fmla="*/ 104304 h 225992"/>
              <a:gd name="connsiteX2" fmla="*/ 45199 w 156456"/>
              <a:gd name="connsiteY2" fmla="*/ 215562 h 225992"/>
              <a:gd name="connsiteX3" fmla="*/ 0 w 156456"/>
              <a:gd name="connsiteY3" fmla="*/ 225992 h 225992"/>
              <a:gd name="connsiteX4" fmla="*/ 6954 w 156456"/>
              <a:gd name="connsiteY4" fmla="*/ 180794 h 225992"/>
              <a:gd name="connsiteX5" fmla="*/ 52152 w 156456"/>
              <a:gd name="connsiteY5" fmla="*/ 93874 h 225992"/>
              <a:gd name="connsiteX6" fmla="*/ 55629 w 156456"/>
              <a:gd name="connsiteY6" fmla="*/ 48675 h 225992"/>
              <a:gd name="connsiteX7" fmla="*/ 156456 w 156456"/>
              <a:gd name="connsiteY7" fmla="*/ 0 h 22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456" h="225992">
                <a:moveTo>
                  <a:pt x="156456" y="0"/>
                </a:moveTo>
                <a:lnTo>
                  <a:pt x="156456" y="104304"/>
                </a:lnTo>
                <a:lnTo>
                  <a:pt x="45199" y="215562"/>
                </a:lnTo>
                <a:lnTo>
                  <a:pt x="0" y="225992"/>
                </a:lnTo>
                <a:lnTo>
                  <a:pt x="6954" y="180794"/>
                </a:lnTo>
                <a:lnTo>
                  <a:pt x="52152" y="93874"/>
                </a:lnTo>
                <a:lnTo>
                  <a:pt x="55629" y="48675"/>
                </a:lnTo>
                <a:lnTo>
                  <a:pt x="15645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184525" y="1414463"/>
            <a:ext cx="1568450" cy="2459037"/>
          </a:xfrm>
          <a:custGeom>
            <a:avLst/>
            <a:gdLst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46519 w 1568040"/>
              <a:gd name="connsiteY34" fmla="*/ 2287738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75548 w 1568040"/>
              <a:gd name="connsiteY34" fmla="*/ 2280481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568040" h="2458102">
                <a:moveTo>
                  <a:pt x="1192545" y="41722"/>
                </a:moveTo>
                <a:lnTo>
                  <a:pt x="1161254" y="139072"/>
                </a:lnTo>
                <a:lnTo>
                  <a:pt x="1189068" y="170364"/>
                </a:lnTo>
                <a:lnTo>
                  <a:pt x="1074333" y="267714"/>
                </a:lnTo>
                <a:lnTo>
                  <a:pt x="872679" y="448508"/>
                </a:lnTo>
                <a:lnTo>
                  <a:pt x="872679" y="490230"/>
                </a:lnTo>
                <a:lnTo>
                  <a:pt x="792712" y="500660"/>
                </a:lnTo>
                <a:lnTo>
                  <a:pt x="862248" y="521521"/>
                </a:lnTo>
                <a:lnTo>
                  <a:pt x="952645" y="518044"/>
                </a:lnTo>
                <a:lnTo>
                  <a:pt x="792712" y="702315"/>
                </a:lnTo>
                <a:lnTo>
                  <a:pt x="1015228" y="618872"/>
                </a:lnTo>
                <a:lnTo>
                  <a:pt x="1088241" y="584103"/>
                </a:lnTo>
                <a:lnTo>
                  <a:pt x="1147346" y="625825"/>
                </a:lnTo>
                <a:lnTo>
                  <a:pt x="1216883" y="615395"/>
                </a:lnTo>
                <a:lnTo>
                  <a:pt x="1477643" y="604964"/>
                </a:lnTo>
                <a:lnTo>
                  <a:pt x="1568040" y="726653"/>
                </a:lnTo>
                <a:lnTo>
                  <a:pt x="1477643" y="883109"/>
                </a:lnTo>
                <a:lnTo>
                  <a:pt x="1470689" y="976983"/>
                </a:lnTo>
                <a:lnTo>
                  <a:pt x="1415060" y="1102148"/>
                </a:lnTo>
                <a:lnTo>
                  <a:pt x="1335094" y="1241220"/>
                </a:lnTo>
                <a:lnTo>
                  <a:pt x="1324663" y="1303802"/>
                </a:lnTo>
                <a:lnTo>
                  <a:pt x="1237743" y="1373338"/>
                </a:lnTo>
                <a:lnTo>
                  <a:pt x="1282942" y="1442875"/>
                </a:lnTo>
                <a:lnTo>
                  <a:pt x="1289895" y="1512411"/>
                </a:lnTo>
                <a:lnTo>
                  <a:pt x="1227313" y="1533272"/>
                </a:lnTo>
                <a:lnTo>
                  <a:pt x="1178638" y="1519364"/>
                </a:lnTo>
                <a:lnTo>
                  <a:pt x="1109102" y="1606284"/>
                </a:lnTo>
                <a:lnTo>
                  <a:pt x="931784" y="1616715"/>
                </a:lnTo>
                <a:lnTo>
                  <a:pt x="1164730" y="1668867"/>
                </a:lnTo>
                <a:lnTo>
                  <a:pt x="1223836" y="1609761"/>
                </a:lnTo>
                <a:lnTo>
                  <a:pt x="1383769" y="1675821"/>
                </a:lnTo>
                <a:lnTo>
                  <a:pt x="1442875" y="1759264"/>
                </a:lnTo>
                <a:lnTo>
                  <a:pt x="1376816" y="1846184"/>
                </a:lnTo>
                <a:lnTo>
                  <a:pt x="1394200" y="2006117"/>
                </a:lnTo>
                <a:lnTo>
                  <a:pt x="1075548" y="2280481"/>
                </a:lnTo>
                <a:lnTo>
                  <a:pt x="973506" y="2280785"/>
                </a:lnTo>
                <a:lnTo>
                  <a:pt x="970029" y="2332937"/>
                </a:lnTo>
                <a:lnTo>
                  <a:pt x="897016" y="2343367"/>
                </a:lnTo>
                <a:lnTo>
                  <a:pt x="820527" y="2392043"/>
                </a:lnTo>
                <a:lnTo>
                  <a:pt x="726653" y="2353798"/>
                </a:lnTo>
                <a:lnTo>
                  <a:pt x="719699" y="2437241"/>
                </a:lnTo>
                <a:lnTo>
                  <a:pt x="681454" y="2447672"/>
                </a:lnTo>
                <a:lnTo>
                  <a:pt x="604965" y="2402473"/>
                </a:lnTo>
                <a:lnTo>
                  <a:pt x="566720" y="2332937"/>
                </a:lnTo>
                <a:lnTo>
                  <a:pt x="524998" y="2353798"/>
                </a:lnTo>
                <a:lnTo>
                  <a:pt x="556289" y="2426811"/>
                </a:lnTo>
                <a:lnTo>
                  <a:pt x="535429" y="2458102"/>
                </a:lnTo>
                <a:lnTo>
                  <a:pt x="500660" y="2458102"/>
                </a:lnTo>
                <a:lnTo>
                  <a:pt x="493707" y="2392043"/>
                </a:lnTo>
                <a:lnTo>
                  <a:pt x="455462" y="2315553"/>
                </a:lnTo>
                <a:lnTo>
                  <a:pt x="445032" y="2235586"/>
                </a:lnTo>
                <a:lnTo>
                  <a:pt x="486753" y="2263401"/>
                </a:lnTo>
                <a:lnTo>
                  <a:pt x="476323" y="2186911"/>
                </a:lnTo>
                <a:lnTo>
                  <a:pt x="556289" y="2099991"/>
                </a:lnTo>
                <a:lnTo>
                  <a:pt x="570197" y="2030455"/>
                </a:lnTo>
                <a:lnTo>
                  <a:pt x="646686" y="1919197"/>
                </a:lnTo>
                <a:lnTo>
                  <a:pt x="601488" y="1849661"/>
                </a:lnTo>
                <a:lnTo>
                  <a:pt x="566720" y="1794032"/>
                </a:lnTo>
                <a:lnTo>
                  <a:pt x="538905" y="1693205"/>
                </a:lnTo>
                <a:lnTo>
                  <a:pt x="524998" y="1807939"/>
                </a:lnTo>
                <a:lnTo>
                  <a:pt x="434601" y="1721019"/>
                </a:lnTo>
                <a:lnTo>
                  <a:pt x="372019" y="1787078"/>
                </a:lnTo>
                <a:lnTo>
                  <a:pt x="368542" y="1926151"/>
                </a:lnTo>
                <a:lnTo>
                  <a:pt x="333774" y="1964396"/>
                </a:lnTo>
                <a:lnTo>
                  <a:pt x="361588" y="2006117"/>
                </a:lnTo>
                <a:lnTo>
                  <a:pt x="292052" y="2051316"/>
                </a:lnTo>
                <a:lnTo>
                  <a:pt x="222516" y="2023501"/>
                </a:lnTo>
                <a:lnTo>
                  <a:pt x="267714" y="1929627"/>
                </a:lnTo>
                <a:lnTo>
                  <a:pt x="295529" y="1842707"/>
                </a:lnTo>
                <a:lnTo>
                  <a:pt x="316390" y="1762741"/>
                </a:lnTo>
                <a:lnTo>
                  <a:pt x="299006" y="1689728"/>
                </a:lnTo>
                <a:lnTo>
                  <a:pt x="267714" y="1592377"/>
                </a:lnTo>
                <a:lnTo>
                  <a:pt x="205132" y="1741880"/>
                </a:lnTo>
                <a:lnTo>
                  <a:pt x="184271" y="1738403"/>
                </a:lnTo>
                <a:lnTo>
                  <a:pt x="205132" y="1807939"/>
                </a:lnTo>
                <a:lnTo>
                  <a:pt x="104305" y="1853138"/>
                </a:lnTo>
                <a:lnTo>
                  <a:pt x="79967" y="1839230"/>
                </a:lnTo>
                <a:lnTo>
                  <a:pt x="93874" y="1748834"/>
                </a:lnTo>
                <a:lnTo>
                  <a:pt x="34768" y="1794032"/>
                </a:lnTo>
                <a:lnTo>
                  <a:pt x="41722" y="1700158"/>
                </a:lnTo>
                <a:lnTo>
                  <a:pt x="83444" y="1651483"/>
                </a:lnTo>
                <a:lnTo>
                  <a:pt x="152980" y="1627145"/>
                </a:lnTo>
                <a:lnTo>
                  <a:pt x="156457" y="1672344"/>
                </a:lnTo>
                <a:lnTo>
                  <a:pt x="212086" y="1630622"/>
                </a:lnTo>
                <a:lnTo>
                  <a:pt x="225993" y="1578470"/>
                </a:lnTo>
                <a:lnTo>
                  <a:pt x="271191" y="1540225"/>
                </a:lnTo>
                <a:lnTo>
                  <a:pt x="299006" y="1470689"/>
                </a:lnTo>
                <a:lnTo>
                  <a:pt x="472846" y="1209929"/>
                </a:lnTo>
                <a:lnTo>
                  <a:pt x="458939" y="1182114"/>
                </a:lnTo>
                <a:lnTo>
                  <a:pt x="344204" y="1321186"/>
                </a:lnTo>
                <a:lnTo>
                  <a:pt x="333774" y="1362908"/>
                </a:lnTo>
                <a:lnTo>
                  <a:pt x="264238" y="1415060"/>
                </a:lnTo>
                <a:lnTo>
                  <a:pt x="142549" y="1418537"/>
                </a:lnTo>
                <a:lnTo>
                  <a:pt x="121689" y="1432444"/>
                </a:lnTo>
                <a:lnTo>
                  <a:pt x="76490" y="1373338"/>
                </a:lnTo>
                <a:lnTo>
                  <a:pt x="163410" y="1380292"/>
                </a:lnTo>
                <a:lnTo>
                  <a:pt x="163410" y="1345524"/>
                </a:lnTo>
                <a:lnTo>
                  <a:pt x="191225" y="1317710"/>
                </a:lnTo>
                <a:lnTo>
                  <a:pt x="135596" y="1317710"/>
                </a:lnTo>
                <a:lnTo>
                  <a:pt x="111258" y="1251650"/>
                </a:lnTo>
                <a:lnTo>
                  <a:pt x="187748" y="1196021"/>
                </a:lnTo>
                <a:lnTo>
                  <a:pt x="219039" y="1234266"/>
                </a:lnTo>
                <a:lnTo>
                  <a:pt x="222516" y="1178637"/>
                </a:lnTo>
                <a:lnTo>
                  <a:pt x="156457" y="1171684"/>
                </a:lnTo>
                <a:lnTo>
                  <a:pt x="180794" y="1136916"/>
                </a:lnTo>
                <a:lnTo>
                  <a:pt x="229470" y="1140392"/>
                </a:lnTo>
                <a:lnTo>
                  <a:pt x="232946" y="1112578"/>
                </a:lnTo>
                <a:lnTo>
                  <a:pt x="264238" y="1102148"/>
                </a:lnTo>
                <a:lnTo>
                  <a:pt x="246854" y="1036088"/>
                </a:lnTo>
                <a:lnTo>
                  <a:pt x="292052" y="1043042"/>
                </a:lnTo>
                <a:lnTo>
                  <a:pt x="295529" y="994367"/>
                </a:lnTo>
                <a:lnTo>
                  <a:pt x="292052" y="983936"/>
                </a:lnTo>
                <a:lnTo>
                  <a:pt x="337251" y="924830"/>
                </a:lnTo>
                <a:lnTo>
                  <a:pt x="406787" y="949168"/>
                </a:lnTo>
                <a:lnTo>
                  <a:pt x="333774" y="879632"/>
                </a:lnTo>
                <a:lnTo>
                  <a:pt x="239900" y="987413"/>
                </a:lnTo>
                <a:lnTo>
                  <a:pt x="215562" y="938738"/>
                </a:lnTo>
                <a:lnTo>
                  <a:pt x="250330" y="893539"/>
                </a:lnTo>
                <a:lnTo>
                  <a:pt x="187748" y="917877"/>
                </a:lnTo>
                <a:lnTo>
                  <a:pt x="118212" y="848341"/>
                </a:lnTo>
                <a:lnTo>
                  <a:pt x="83444" y="757944"/>
                </a:lnTo>
                <a:lnTo>
                  <a:pt x="34768" y="778805"/>
                </a:lnTo>
                <a:lnTo>
                  <a:pt x="0" y="719699"/>
                </a:lnTo>
                <a:lnTo>
                  <a:pt x="20861" y="660593"/>
                </a:lnTo>
                <a:lnTo>
                  <a:pt x="48676" y="688408"/>
                </a:lnTo>
                <a:lnTo>
                  <a:pt x="62583" y="622348"/>
                </a:lnTo>
                <a:lnTo>
                  <a:pt x="125165" y="667547"/>
                </a:lnTo>
                <a:lnTo>
                  <a:pt x="135596" y="573673"/>
                </a:lnTo>
                <a:lnTo>
                  <a:pt x="184271" y="570196"/>
                </a:lnTo>
                <a:lnTo>
                  <a:pt x="225993" y="622348"/>
                </a:lnTo>
                <a:lnTo>
                  <a:pt x="222516" y="671024"/>
                </a:lnTo>
                <a:lnTo>
                  <a:pt x="264238" y="691884"/>
                </a:lnTo>
                <a:lnTo>
                  <a:pt x="267714" y="775328"/>
                </a:lnTo>
                <a:lnTo>
                  <a:pt x="264238" y="841387"/>
                </a:lnTo>
                <a:lnTo>
                  <a:pt x="309436" y="813573"/>
                </a:lnTo>
                <a:lnTo>
                  <a:pt x="340727" y="782281"/>
                </a:lnTo>
                <a:lnTo>
                  <a:pt x="295529" y="764897"/>
                </a:lnTo>
                <a:lnTo>
                  <a:pt x="305959" y="636256"/>
                </a:lnTo>
                <a:lnTo>
                  <a:pt x="385926" y="671024"/>
                </a:lnTo>
                <a:lnTo>
                  <a:pt x="316390" y="587580"/>
                </a:lnTo>
                <a:lnTo>
                  <a:pt x="365065" y="563243"/>
                </a:lnTo>
                <a:lnTo>
                  <a:pt x="316390" y="472846"/>
                </a:lnTo>
                <a:lnTo>
                  <a:pt x="347681" y="479799"/>
                </a:lnTo>
                <a:lnTo>
                  <a:pt x="420694" y="528475"/>
                </a:lnTo>
                <a:lnTo>
                  <a:pt x="389403" y="420694"/>
                </a:lnTo>
                <a:lnTo>
                  <a:pt x="424171" y="451985"/>
                </a:lnTo>
                <a:lnTo>
                  <a:pt x="462416" y="424170"/>
                </a:lnTo>
                <a:lnTo>
                  <a:pt x="504137" y="438078"/>
                </a:lnTo>
                <a:lnTo>
                  <a:pt x="500660" y="403310"/>
                </a:lnTo>
                <a:lnTo>
                  <a:pt x="434601" y="382449"/>
                </a:lnTo>
                <a:lnTo>
                  <a:pt x="434601" y="323343"/>
                </a:lnTo>
                <a:lnTo>
                  <a:pt x="493707" y="337250"/>
                </a:lnTo>
                <a:lnTo>
                  <a:pt x="497184" y="305959"/>
                </a:lnTo>
                <a:lnTo>
                  <a:pt x="458939" y="236423"/>
                </a:lnTo>
                <a:lnTo>
                  <a:pt x="514568" y="232946"/>
                </a:lnTo>
                <a:lnTo>
                  <a:pt x="538905" y="243377"/>
                </a:lnTo>
                <a:lnTo>
                  <a:pt x="552813" y="225992"/>
                </a:lnTo>
                <a:lnTo>
                  <a:pt x="524998" y="177317"/>
                </a:lnTo>
                <a:lnTo>
                  <a:pt x="556289" y="135596"/>
                </a:lnTo>
                <a:lnTo>
                  <a:pt x="570197" y="55629"/>
                </a:lnTo>
                <a:lnTo>
                  <a:pt x="643209" y="31291"/>
                </a:lnTo>
                <a:lnTo>
                  <a:pt x="691885" y="66059"/>
                </a:lnTo>
                <a:lnTo>
                  <a:pt x="740560" y="62583"/>
                </a:lnTo>
                <a:lnTo>
                  <a:pt x="778805" y="79967"/>
                </a:lnTo>
                <a:lnTo>
                  <a:pt x="848341" y="66059"/>
                </a:lnTo>
                <a:lnTo>
                  <a:pt x="883109" y="41722"/>
                </a:lnTo>
                <a:lnTo>
                  <a:pt x="886586" y="59106"/>
                </a:lnTo>
                <a:lnTo>
                  <a:pt x="956122" y="59106"/>
                </a:lnTo>
                <a:lnTo>
                  <a:pt x="983936" y="34768"/>
                </a:lnTo>
                <a:lnTo>
                  <a:pt x="1046519" y="45199"/>
                </a:lnTo>
                <a:lnTo>
                  <a:pt x="1081287" y="62583"/>
                </a:lnTo>
                <a:lnTo>
                  <a:pt x="1056949" y="0"/>
                </a:lnTo>
                <a:lnTo>
                  <a:pt x="1102148" y="13907"/>
                </a:lnTo>
                <a:lnTo>
                  <a:pt x="1119532" y="6954"/>
                </a:lnTo>
                <a:lnTo>
                  <a:pt x="1129962" y="24338"/>
                </a:lnTo>
                <a:lnTo>
                  <a:pt x="1192545" y="41722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Freeform 1"/>
          <p:cNvSpPr/>
          <p:nvPr/>
        </p:nvSpPr>
        <p:spPr>
          <a:xfrm>
            <a:off x="3109913" y="1498600"/>
            <a:ext cx="327025" cy="431800"/>
          </a:xfrm>
          <a:custGeom>
            <a:avLst/>
            <a:gdLst>
              <a:gd name="connsiteX0" fmla="*/ 326571 w 326571"/>
              <a:gd name="connsiteY0" fmla="*/ 3629 h 431800"/>
              <a:gd name="connsiteX1" fmla="*/ 243114 w 326571"/>
              <a:gd name="connsiteY1" fmla="*/ 0 h 431800"/>
              <a:gd name="connsiteX2" fmla="*/ 163285 w 326571"/>
              <a:gd name="connsiteY2" fmla="*/ 76200 h 431800"/>
              <a:gd name="connsiteX3" fmla="*/ 137885 w 326571"/>
              <a:gd name="connsiteY3" fmla="*/ 72571 h 431800"/>
              <a:gd name="connsiteX4" fmla="*/ 105228 w 326571"/>
              <a:gd name="connsiteY4" fmla="*/ 134257 h 431800"/>
              <a:gd name="connsiteX5" fmla="*/ 29028 w 326571"/>
              <a:gd name="connsiteY5" fmla="*/ 123371 h 431800"/>
              <a:gd name="connsiteX6" fmla="*/ 32657 w 326571"/>
              <a:gd name="connsiteY6" fmla="*/ 177800 h 431800"/>
              <a:gd name="connsiteX7" fmla="*/ 0 w 326571"/>
              <a:gd name="connsiteY7" fmla="*/ 206829 h 431800"/>
              <a:gd name="connsiteX8" fmla="*/ 32657 w 326571"/>
              <a:gd name="connsiteY8" fmla="*/ 290286 h 431800"/>
              <a:gd name="connsiteX9" fmla="*/ 7257 w 326571"/>
              <a:gd name="connsiteY9" fmla="*/ 333829 h 431800"/>
              <a:gd name="connsiteX10" fmla="*/ 76200 w 326571"/>
              <a:gd name="connsiteY10" fmla="*/ 337457 h 431800"/>
              <a:gd name="connsiteX11" fmla="*/ 0 w 326571"/>
              <a:gd name="connsiteY11" fmla="*/ 410029 h 431800"/>
              <a:gd name="connsiteX12" fmla="*/ 36285 w 326571"/>
              <a:gd name="connsiteY12" fmla="*/ 431800 h 431800"/>
              <a:gd name="connsiteX13" fmla="*/ 112485 w 326571"/>
              <a:gd name="connsiteY13" fmla="*/ 399143 h 431800"/>
              <a:gd name="connsiteX14" fmla="*/ 123371 w 326571"/>
              <a:gd name="connsiteY14" fmla="*/ 333829 h 431800"/>
              <a:gd name="connsiteX15" fmla="*/ 170543 w 326571"/>
              <a:gd name="connsiteY15" fmla="*/ 337457 h 431800"/>
              <a:gd name="connsiteX16" fmla="*/ 224971 w 326571"/>
              <a:gd name="connsiteY16" fmla="*/ 283029 h 431800"/>
              <a:gd name="connsiteX17" fmla="*/ 217714 w 326571"/>
              <a:gd name="connsiteY17" fmla="*/ 214086 h 431800"/>
              <a:gd name="connsiteX18" fmla="*/ 254000 w 326571"/>
              <a:gd name="connsiteY18" fmla="*/ 199571 h 431800"/>
              <a:gd name="connsiteX19" fmla="*/ 261257 w 326571"/>
              <a:gd name="connsiteY19" fmla="*/ 177800 h 431800"/>
              <a:gd name="connsiteX20" fmla="*/ 301171 w 326571"/>
              <a:gd name="connsiteY20" fmla="*/ 185057 h 431800"/>
              <a:gd name="connsiteX21" fmla="*/ 322943 w 326571"/>
              <a:gd name="connsiteY21" fmla="*/ 141514 h 431800"/>
              <a:gd name="connsiteX22" fmla="*/ 283028 w 326571"/>
              <a:gd name="connsiteY22" fmla="*/ 127000 h 431800"/>
              <a:gd name="connsiteX23" fmla="*/ 301171 w 326571"/>
              <a:gd name="connsiteY23" fmla="*/ 72571 h 431800"/>
              <a:gd name="connsiteX24" fmla="*/ 326571 w 326571"/>
              <a:gd name="connsiteY24" fmla="*/ 3629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26571" h="431800">
                <a:moveTo>
                  <a:pt x="326571" y="3629"/>
                </a:moveTo>
                <a:lnTo>
                  <a:pt x="243114" y="0"/>
                </a:lnTo>
                <a:lnTo>
                  <a:pt x="163285" y="76200"/>
                </a:lnTo>
                <a:lnTo>
                  <a:pt x="137885" y="72571"/>
                </a:lnTo>
                <a:lnTo>
                  <a:pt x="105228" y="134257"/>
                </a:lnTo>
                <a:lnTo>
                  <a:pt x="29028" y="123371"/>
                </a:lnTo>
                <a:lnTo>
                  <a:pt x="32657" y="177800"/>
                </a:lnTo>
                <a:lnTo>
                  <a:pt x="0" y="206829"/>
                </a:lnTo>
                <a:lnTo>
                  <a:pt x="32657" y="290286"/>
                </a:lnTo>
                <a:lnTo>
                  <a:pt x="7257" y="333829"/>
                </a:lnTo>
                <a:lnTo>
                  <a:pt x="76200" y="337457"/>
                </a:lnTo>
                <a:lnTo>
                  <a:pt x="0" y="410029"/>
                </a:lnTo>
                <a:lnTo>
                  <a:pt x="36285" y="431800"/>
                </a:lnTo>
                <a:lnTo>
                  <a:pt x="112485" y="399143"/>
                </a:lnTo>
                <a:lnTo>
                  <a:pt x="123371" y="333829"/>
                </a:lnTo>
                <a:lnTo>
                  <a:pt x="170543" y="337457"/>
                </a:lnTo>
                <a:lnTo>
                  <a:pt x="224971" y="283029"/>
                </a:lnTo>
                <a:lnTo>
                  <a:pt x="217714" y="214086"/>
                </a:lnTo>
                <a:lnTo>
                  <a:pt x="254000" y="199571"/>
                </a:lnTo>
                <a:lnTo>
                  <a:pt x="261257" y="177800"/>
                </a:lnTo>
                <a:lnTo>
                  <a:pt x="301171" y="185057"/>
                </a:lnTo>
                <a:lnTo>
                  <a:pt x="322943" y="141514"/>
                </a:lnTo>
                <a:lnTo>
                  <a:pt x="283028" y="127000"/>
                </a:lnTo>
                <a:lnTo>
                  <a:pt x="301171" y="72571"/>
                </a:lnTo>
                <a:lnTo>
                  <a:pt x="326571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982913" y="1952625"/>
            <a:ext cx="141287" cy="401638"/>
          </a:xfrm>
          <a:custGeom>
            <a:avLst/>
            <a:gdLst>
              <a:gd name="connsiteX0" fmla="*/ 0 w 141514"/>
              <a:gd name="connsiteY0" fmla="*/ 0 h 402772"/>
              <a:gd name="connsiteX1" fmla="*/ 141514 w 141514"/>
              <a:gd name="connsiteY1" fmla="*/ 25400 h 402772"/>
              <a:gd name="connsiteX2" fmla="*/ 123371 w 141514"/>
              <a:gd name="connsiteY2" fmla="*/ 97972 h 402772"/>
              <a:gd name="connsiteX3" fmla="*/ 130628 w 141514"/>
              <a:gd name="connsiteY3" fmla="*/ 148772 h 402772"/>
              <a:gd name="connsiteX4" fmla="*/ 87085 w 141514"/>
              <a:gd name="connsiteY4" fmla="*/ 177800 h 402772"/>
              <a:gd name="connsiteX5" fmla="*/ 68943 w 141514"/>
              <a:gd name="connsiteY5" fmla="*/ 224972 h 402772"/>
              <a:gd name="connsiteX6" fmla="*/ 90714 w 141514"/>
              <a:gd name="connsiteY6" fmla="*/ 254000 h 402772"/>
              <a:gd name="connsiteX7" fmla="*/ 61685 w 141514"/>
              <a:gd name="connsiteY7" fmla="*/ 304800 h 402772"/>
              <a:gd name="connsiteX8" fmla="*/ 61685 w 141514"/>
              <a:gd name="connsiteY8" fmla="*/ 373743 h 402772"/>
              <a:gd name="connsiteX9" fmla="*/ 29028 w 141514"/>
              <a:gd name="connsiteY9" fmla="*/ 402772 h 402772"/>
              <a:gd name="connsiteX10" fmla="*/ 7257 w 141514"/>
              <a:gd name="connsiteY10" fmla="*/ 359229 h 402772"/>
              <a:gd name="connsiteX11" fmla="*/ 0 w 141514"/>
              <a:gd name="connsiteY11" fmla="*/ 250372 h 402772"/>
              <a:gd name="connsiteX12" fmla="*/ 14514 w 141514"/>
              <a:gd name="connsiteY12" fmla="*/ 170543 h 402772"/>
              <a:gd name="connsiteX13" fmla="*/ 36285 w 141514"/>
              <a:gd name="connsiteY13" fmla="*/ 112486 h 402772"/>
              <a:gd name="connsiteX14" fmla="*/ 3628 w 141514"/>
              <a:gd name="connsiteY14" fmla="*/ 50800 h 402772"/>
              <a:gd name="connsiteX15" fmla="*/ 0 w 141514"/>
              <a:gd name="connsiteY15" fmla="*/ 0 h 40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1514" h="402772">
                <a:moveTo>
                  <a:pt x="0" y="0"/>
                </a:moveTo>
                <a:lnTo>
                  <a:pt x="141514" y="25400"/>
                </a:lnTo>
                <a:lnTo>
                  <a:pt x="123371" y="97972"/>
                </a:lnTo>
                <a:lnTo>
                  <a:pt x="130628" y="148772"/>
                </a:lnTo>
                <a:lnTo>
                  <a:pt x="87085" y="177800"/>
                </a:lnTo>
                <a:lnTo>
                  <a:pt x="68943" y="224972"/>
                </a:lnTo>
                <a:lnTo>
                  <a:pt x="90714" y="254000"/>
                </a:lnTo>
                <a:lnTo>
                  <a:pt x="61685" y="304800"/>
                </a:lnTo>
                <a:lnTo>
                  <a:pt x="61685" y="373743"/>
                </a:lnTo>
                <a:lnTo>
                  <a:pt x="29028" y="402772"/>
                </a:lnTo>
                <a:lnTo>
                  <a:pt x="7257" y="359229"/>
                </a:lnTo>
                <a:lnTo>
                  <a:pt x="0" y="250372"/>
                </a:lnTo>
                <a:lnTo>
                  <a:pt x="14514" y="170543"/>
                </a:lnTo>
                <a:lnTo>
                  <a:pt x="36285" y="112486"/>
                </a:lnTo>
                <a:lnTo>
                  <a:pt x="3628" y="50800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2917825" y="2362200"/>
            <a:ext cx="93663" cy="68263"/>
          </a:xfrm>
          <a:custGeom>
            <a:avLst/>
            <a:gdLst>
              <a:gd name="connsiteX0" fmla="*/ 0 w 94343"/>
              <a:gd name="connsiteY0" fmla="*/ 43543 h 68943"/>
              <a:gd name="connsiteX1" fmla="*/ 36286 w 94343"/>
              <a:gd name="connsiteY1" fmla="*/ 68943 h 68943"/>
              <a:gd name="connsiteX2" fmla="*/ 94343 w 94343"/>
              <a:gd name="connsiteY2" fmla="*/ 21771 h 68943"/>
              <a:gd name="connsiteX3" fmla="*/ 50800 w 94343"/>
              <a:gd name="connsiteY3" fmla="*/ 0 h 68943"/>
              <a:gd name="connsiteX4" fmla="*/ 0 w 94343"/>
              <a:gd name="connsiteY4" fmla="*/ 43543 h 68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343" h="68943">
                <a:moveTo>
                  <a:pt x="0" y="43543"/>
                </a:moveTo>
                <a:lnTo>
                  <a:pt x="36286" y="68943"/>
                </a:lnTo>
                <a:lnTo>
                  <a:pt x="94343" y="21771"/>
                </a:lnTo>
                <a:lnTo>
                  <a:pt x="50800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2887663" y="2463800"/>
            <a:ext cx="33337" cy="73025"/>
          </a:xfrm>
          <a:custGeom>
            <a:avLst/>
            <a:gdLst>
              <a:gd name="connsiteX0" fmla="*/ 32657 w 32657"/>
              <a:gd name="connsiteY0" fmla="*/ 0 h 72571"/>
              <a:gd name="connsiteX1" fmla="*/ 0 w 32657"/>
              <a:gd name="connsiteY1" fmla="*/ 25400 h 72571"/>
              <a:gd name="connsiteX2" fmla="*/ 10886 w 32657"/>
              <a:gd name="connsiteY2" fmla="*/ 54429 h 72571"/>
              <a:gd name="connsiteX3" fmla="*/ 29028 w 32657"/>
              <a:gd name="connsiteY3" fmla="*/ 72571 h 72571"/>
              <a:gd name="connsiteX4" fmla="*/ 32657 w 32657"/>
              <a:gd name="connsiteY4" fmla="*/ 0 h 7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57" h="72571">
                <a:moveTo>
                  <a:pt x="32657" y="0"/>
                </a:moveTo>
                <a:lnTo>
                  <a:pt x="0" y="25400"/>
                </a:lnTo>
                <a:lnTo>
                  <a:pt x="10886" y="54429"/>
                </a:lnTo>
                <a:lnTo>
                  <a:pt x="29028" y="72571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233738" y="2344738"/>
            <a:ext cx="50800" cy="53975"/>
          </a:xfrm>
          <a:custGeom>
            <a:avLst/>
            <a:gdLst>
              <a:gd name="connsiteX0" fmla="*/ 0 w 50800"/>
              <a:gd name="connsiteY0" fmla="*/ 0 h 54429"/>
              <a:gd name="connsiteX1" fmla="*/ 21772 w 50800"/>
              <a:gd name="connsiteY1" fmla="*/ 54429 h 54429"/>
              <a:gd name="connsiteX2" fmla="*/ 50800 w 50800"/>
              <a:gd name="connsiteY2" fmla="*/ 21772 h 54429"/>
              <a:gd name="connsiteX3" fmla="*/ 0 w 50800"/>
              <a:gd name="connsiteY3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" h="54429">
                <a:moveTo>
                  <a:pt x="0" y="0"/>
                </a:moveTo>
                <a:lnTo>
                  <a:pt x="21772" y="54429"/>
                </a:lnTo>
                <a:lnTo>
                  <a:pt x="50800" y="21772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3290888" y="2362200"/>
            <a:ext cx="58737" cy="98425"/>
          </a:xfrm>
          <a:custGeom>
            <a:avLst/>
            <a:gdLst>
              <a:gd name="connsiteX0" fmla="*/ 58057 w 58057"/>
              <a:gd name="connsiteY0" fmla="*/ 0 h 97971"/>
              <a:gd name="connsiteX1" fmla="*/ 0 w 58057"/>
              <a:gd name="connsiteY1" fmla="*/ 7257 h 97971"/>
              <a:gd name="connsiteX2" fmla="*/ 0 w 58057"/>
              <a:gd name="connsiteY2" fmla="*/ 65314 h 97971"/>
              <a:gd name="connsiteX3" fmla="*/ 21772 w 58057"/>
              <a:gd name="connsiteY3" fmla="*/ 97971 h 97971"/>
              <a:gd name="connsiteX4" fmla="*/ 47172 w 58057"/>
              <a:gd name="connsiteY4" fmla="*/ 61686 h 97971"/>
              <a:gd name="connsiteX5" fmla="*/ 58057 w 58057"/>
              <a:gd name="connsiteY5" fmla="*/ 0 h 9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57" h="97971">
                <a:moveTo>
                  <a:pt x="58057" y="0"/>
                </a:moveTo>
                <a:lnTo>
                  <a:pt x="0" y="7257"/>
                </a:lnTo>
                <a:lnTo>
                  <a:pt x="0" y="65314"/>
                </a:lnTo>
                <a:lnTo>
                  <a:pt x="21772" y="97971"/>
                </a:lnTo>
                <a:lnTo>
                  <a:pt x="47172" y="61686"/>
                </a:lnTo>
                <a:lnTo>
                  <a:pt x="580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3355975" y="2438400"/>
            <a:ext cx="30163" cy="65088"/>
          </a:xfrm>
          <a:custGeom>
            <a:avLst/>
            <a:gdLst>
              <a:gd name="connsiteX0" fmla="*/ 29028 w 29028"/>
              <a:gd name="connsiteY0" fmla="*/ 0 h 65314"/>
              <a:gd name="connsiteX1" fmla="*/ 0 w 29028"/>
              <a:gd name="connsiteY1" fmla="*/ 65314 h 65314"/>
              <a:gd name="connsiteX2" fmla="*/ 29028 w 29028"/>
              <a:gd name="connsiteY2" fmla="*/ 58057 h 65314"/>
              <a:gd name="connsiteX3" fmla="*/ 29028 w 29028"/>
              <a:gd name="connsiteY3" fmla="*/ 0 h 6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28" h="65314">
                <a:moveTo>
                  <a:pt x="29028" y="0"/>
                </a:moveTo>
                <a:lnTo>
                  <a:pt x="0" y="65314"/>
                </a:lnTo>
                <a:lnTo>
                  <a:pt x="29028" y="58057"/>
                </a:lnTo>
                <a:lnTo>
                  <a:pt x="29028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214688" y="2582863"/>
            <a:ext cx="50800" cy="84137"/>
          </a:xfrm>
          <a:custGeom>
            <a:avLst/>
            <a:gdLst>
              <a:gd name="connsiteX0" fmla="*/ 50800 w 50800"/>
              <a:gd name="connsiteY0" fmla="*/ 0 h 83457"/>
              <a:gd name="connsiteX1" fmla="*/ 0 w 50800"/>
              <a:gd name="connsiteY1" fmla="*/ 47171 h 83457"/>
              <a:gd name="connsiteX2" fmla="*/ 7257 w 50800"/>
              <a:gd name="connsiteY2" fmla="*/ 83457 h 83457"/>
              <a:gd name="connsiteX3" fmla="*/ 32657 w 50800"/>
              <a:gd name="connsiteY3" fmla="*/ 54428 h 83457"/>
              <a:gd name="connsiteX4" fmla="*/ 50800 w 50800"/>
              <a:gd name="connsiteY4" fmla="*/ 0 h 8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00" h="83457">
                <a:moveTo>
                  <a:pt x="50800" y="0"/>
                </a:moveTo>
                <a:lnTo>
                  <a:pt x="0" y="47171"/>
                </a:lnTo>
                <a:lnTo>
                  <a:pt x="7257" y="83457"/>
                </a:lnTo>
                <a:lnTo>
                  <a:pt x="32657" y="54428"/>
                </a:lnTo>
                <a:lnTo>
                  <a:pt x="508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076575" y="2678113"/>
            <a:ext cx="76200" cy="50800"/>
          </a:xfrm>
          <a:custGeom>
            <a:avLst/>
            <a:gdLst>
              <a:gd name="connsiteX0" fmla="*/ 76200 w 76200"/>
              <a:gd name="connsiteY0" fmla="*/ 0 h 50800"/>
              <a:gd name="connsiteX1" fmla="*/ 0 w 76200"/>
              <a:gd name="connsiteY1" fmla="*/ 7257 h 50800"/>
              <a:gd name="connsiteX2" fmla="*/ 25400 w 76200"/>
              <a:gd name="connsiteY2" fmla="*/ 50800 h 50800"/>
              <a:gd name="connsiteX3" fmla="*/ 68942 w 76200"/>
              <a:gd name="connsiteY3" fmla="*/ 50800 h 50800"/>
              <a:gd name="connsiteX4" fmla="*/ 76200 w 76200"/>
              <a:gd name="connsiteY4" fmla="*/ 0 h 5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" h="50800">
                <a:moveTo>
                  <a:pt x="76200" y="0"/>
                </a:moveTo>
                <a:lnTo>
                  <a:pt x="0" y="7257"/>
                </a:lnTo>
                <a:lnTo>
                  <a:pt x="25400" y="50800"/>
                </a:lnTo>
                <a:lnTo>
                  <a:pt x="68942" y="50800"/>
                </a:lnTo>
                <a:lnTo>
                  <a:pt x="76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589338" y="3182938"/>
            <a:ext cx="82550" cy="195262"/>
          </a:xfrm>
          <a:custGeom>
            <a:avLst/>
            <a:gdLst>
              <a:gd name="connsiteX0" fmla="*/ 65314 w 83457"/>
              <a:gd name="connsiteY0" fmla="*/ 39914 h 195943"/>
              <a:gd name="connsiteX1" fmla="*/ 18143 w 83457"/>
              <a:gd name="connsiteY1" fmla="*/ 0 h 195943"/>
              <a:gd name="connsiteX2" fmla="*/ 0 w 83457"/>
              <a:gd name="connsiteY2" fmla="*/ 47172 h 195943"/>
              <a:gd name="connsiteX3" fmla="*/ 0 w 83457"/>
              <a:gd name="connsiteY3" fmla="*/ 159657 h 195943"/>
              <a:gd name="connsiteX4" fmla="*/ 43543 w 83457"/>
              <a:gd name="connsiteY4" fmla="*/ 195943 h 195943"/>
              <a:gd name="connsiteX5" fmla="*/ 83457 w 83457"/>
              <a:gd name="connsiteY5" fmla="*/ 174172 h 195943"/>
              <a:gd name="connsiteX6" fmla="*/ 79829 w 83457"/>
              <a:gd name="connsiteY6" fmla="*/ 130629 h 195943"/>
              <a:gd name="connsiteX7" fmla="*/ 65314 w 83457"/>
              <a:gd name="connsiteY7" fmla="*/ 39914 h 19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457" h="195943">
                <a:moveTo>
                  <a:pt x="65314" y="39914"/>
                </a:moveTo>
                <a:lnTo>
                  <a:pt x="18143" y="0"/>
                </a:lnTo>
                <a:lnTo>
                  <a:pt x="0" y="47172"/>
                </a:lnTo>
                <a:lnTo>
                  <a:pt x="0" y="159657"/>
                </a:lnTo>
                <a:lnTo>
                  <a:pt x="43543" y="195943"/>
                </a:lnTo>
                <a:lnTo>
                  <a:pt x="83457" y="174172"/>
                </a:lnTo>
                <a:lnTo>
                  <a:pt x="79829" y="130629"/>
                </a:lnTo>
                <a:lnTo>
                  <a:pt x="65314" y="3991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3309938" y="2932113"/>
            <a:ext cx="34925" cy="93662"/>
          </a:xfrm>
          <a:custGeom>
            <a:avLst/>
            <a:gdLst>
              <a:gd name="connsiteX0" fmla="*/ 32657 w 36286"/>
              <a:gd name="connsiteY0" fmla="*/ 0 h 94343"/>
              <a:gd name="connsiteX1" fmla="*/ 7257 w 36286"/>
              <a:gd name="connsiteY1" fmla="*/ 36285 h 94343"/>
              <a:gd name="connsiteX2" fmla="*/ 0 w 36286"/>
              <a:gd name="connsiteY2" fmla="*/ 94343 h 94343"/>
              <a:gd name="connsiteX3" fmla="*/ 36286 w 36286"/>
              <a:gd name="connsiteY3" fmla="*/ 90714 h 94343"/>
              <a:gd name="connsiteX4" fmla="*/ 32657 w 36286"/>
              <a:gd name="connsiteY4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86" h="94343">
                <a:moveTo>
                  <a:pt x="32657" y="0"/>
                </a:moveTo>
                <a:lnTo>
                  <a:pt x="7257" y="36285"/>
                </a:lnTo>
                <a:lnTo>
                  <a:pt x="0" y="94343"/>
                </a:lnTo>
                <a:lnTo>
                  <a:pt x="36286" y="90714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4735513" y="185738"/>
            <a:ext cx="293687" cy="554037"/>
          </a:xfrm>
          <a:custGeom>
            <a:avLst/>
            <a:gdLst>
              <a:gd name="connsiteX0" fmla="*/ 177800 w 293914"/>
              <a:gd name="connsiteY0" fmla="*/ 3629 h 555172"/>
              <a:gd name="connsiteX1" fmla="*/ 163285 w 293914"/>
              <a:gd name="connsiteY1" fmla="*/ 90714 h 555172"/>
              <a:gd name="connsiteX2" fmla="*/ 130628 w 293914"/>
              <a:gd name="connsiteY2" fmla="*/ 148772 h 555172"/>
              <a:gd name="connsiteX3" fmla="*/ 127000 w 293914"/>
              <a:gd name="connsiteY3" fmla="*/ 108857 h 555172"/>
              <a:gd name="connsiteX4" fmla="*/ 101600 w 293914"/>
              <a:gd name="connsiteY4" fmla="*/ 54429 h 555172"/>
              <a:gd name="connsiteX5" fmla="*/ 50800 w 293914"/>
              <a:gd name="connsiteY5" fmla="*/ 105229 h 555172"/>
              <a:gd name="connsiteX6" fmla="*/ 36285 w 293914"/>
              <a:gd name="connsiteY6" fmla="*/ 145143 h 555172"/>
              <a:gd name="connsiteX7" fmla="*/ 83457 w 293914"/>
              <a:gd name="connsiteY7" fmla="*/ 166914 h 555172"/>
              <a:gd name="connsiteX8" fmla="*/ 50800 w 293914"/>
              <a:gd name="connsiteY8" fmla="*/ 250372 h 555172"/>
              <a:gd name="connsiteX9" fmla="*/ 21771 w 293914"/>
              <a:gd name="connsiteY9" fmla="*/ 221343 h 555172"/>
              <a:gd name="connsiteX10" fmla="*/ 0 w 293914"/>
              <a:gd name="connsiteY10" fmla="*/ 239486 h 555172"/>
              <a:gd name="connsiteX11" fmla="*/ 29028 w 293914"/>
              <a:gd name="connsiteY11" fmla="*/ 286657 h 555172"/>
              <a:gd name="connsiteX12" fmla="*/ 32657 w 293914"/>
              <a:gd name="connsiteY12" fmla="*/ 330200 h 555172"/>
              <a:gd name="connsiteX13" fmla="*/ 79828 w 293914"/>
              <a:gd name="connsiteY13" fmla="*/ 351972 h 555172"/>
              <a:gd name="connsiteX14" fmla="*/ 116114 w 293914"/>
              <a:gd name="connsiteY14" fmla="*/ 315686 h 555172"/>
              <a:gd name="connsiteX15" fmla="*/ 134257 w 293914"/>
              <a:gd name="connsiteY15" fmla="*/ 381000 h 555172"/>
              <a:gd name="connsiteX16" fmla="*/ 101600 w 293914"/>
              <a:gd name="connsiteY16" fmla="*/ 420914 h 555172"/>
              <a:gd name="connsiteX17" fmla="*/ 127000 w 293914"/>
              <a:gd name="connsiteY17" fmla="*/ 486229 h 555172"/>
              <a:gd name="connsiteX18" fmla="*/ 123371 w 293914"/>
              <a:gd name="connsiteY18" fmla="*/ 555172 h 555172"/>
              <a:gd name="connsiteX19" fmla="*/ 170543 w 293914"/>
              <a:gd name="connsiteY19" fmla="*/ 493486 h 555172"/>
              <a:gd name="connsiteX20" fmla="*/ 185057 w 293914"/>
              <a:gd name="connsiteY20" fmla="*/ 388257 h 555172"/>
              <a:gd name="connsiteX21" fmla="*/ 177800 w 293914"/>
              <a:gd name="connsiteY21" fmla="*/ 326572 h 555172"/>
              <a:gd name="connsiteX22" fmla="*/ 203200 w 293914"/>
              <a:gd name="connsiteY22" fmla="*/ 351972 h 555172"/>
              <a:gd name="connsiteX23" fmla="*/ 214085 w 293914"/>
              <a:gd name="connsiteY23" fmla="*/ 370114 h 555172"/>
              <a:gd name="connsiteX24" fmla="*/ 177800 w 293914"/>
              <a:gd name="connsiteY24" fmla="*/ 290286 h 555172"/>
              <a:gd name="connsiteX25" fmla="*/ 206828 w 293914"/>
              <a:gd name="connsiteY25" fmla="*/ 250372 h 555172"/>
              <a:gd name="connsiteX26" fmla="*/ 250371 w 293914"/>
              <a:gd name="connsiteY26" fmla="*/ 214086 h 555172"/>
              <a:gd name="connsiteX27" fmla="*/ 177800 w 293914"/>
              <a:gd name="connsiteY27" fmla="*/ 177800 h 555172"/>
              <a:gd name="connsiteX28" fmla="*/ 232228 w 293914"/>
              <a:gd name="connsiteY28" fmla="*/ 116114 h 555172"/>
              <a:gd name="connsiteX29" fmla="*/ 293914 w 293914"/>
              <a:gd name="connsiteY29" fmla="*/ 76200 h 555172"/>
              <a:gd name="connsiteX30" fmla="*/ 232228 w 293914"/>
              <a:gd name="connsiteY30" fmla="*/ 47172 h 555172"/>
              <a:gd name="connsiteX31" fmla="*/ 243114 w 293914"/>
              <a:gd name="connsiteY31" fmla="*/ 0 h 555172"/>
              <a:gd name="connsiteX32" fmla="*/ 177800 w 293914"/>
              <a:gd name="connsiteY32" fmla="*/ 3629 h 555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93914" h="555172">
                <a:moveTo>
                  <a:pt x="177800" y="3629"/>
                </a:moveTo>
                <a:lnTo>
                  <a:pt x="163285" y="90714"/>
                </a:lnTo>
                <a:lnTo>
                  <a:pt x="130628" y="148772"/>
                </a:lnTo>
                <a:lnTo>
                  <a:pt x="127000" y="108857"/>
                </a:lnTo>
                <a:lnTo>
                  <a:pt x="101600" y="54429"/>
                </a:lnTo>
                <a:lnTo>
                  <a:pt x="50800" y="105229"/>
                </a:lnTo>
                <a:lnTo>
                  <a:pt x="36285" y="145143"/>
                </a:lnTo>
                <a:lnTo>
                  <a:pt x="83457" y="166914"/>
                </a:lnTo>
                <a:lnTo>
                  <a:pt x="50800" y="250372"/>
                </a:lnTo>
                <a:lnTo>
                  <a:pt x="21771" y="221343"/>
                </a:lnTo>
                <a:lnTo>
                  <a:pt x="0" y="239486"/>
                </a:lnTo>
                <a:lnTo>
                  <a:pt x="29028" y="286657"/>
                </a:lnTo>
                <a:lnTo>
                  <a:pt x="32657" y="330200"/>
                </a:lnTo>
                <a:lnTo>
                  <a:pt x="79828" y="351972"/>
                </a:lnTo>
                <a:lnTo>
                  <a:pt x="116114" y="315686"/>
                </a:lnTo>
                <a:lnTo>
                  <a:pt x="134257" y="381000"/>
                </a:lnTo>
                <a:lnTo>
                  <a:pt x="101600" y="420914"/>
                </a:lnTo>
                <a:lnTo>
                  <a:pt x="127000" y="486229"/>
                </a:lnTo>
                <a:lnTo>
                  <a:pt x="123371" y="555172"/>
                </a:lnTo>
                <a:lnTo>
                  <a:pt x="170543" y="493486"/>
                </a:lnTo>
                <a:lnTo>
                  <a:pt x="185057" y="388257"/>
                </a:lnTo>
                <a:lnTo>
                  <a:pt x="177800" y="326572"/>
                </a:lnTo>
                <a:cubicBezTo>
                  <a:pt x="197349" y="353940"/>
                  <a:pt x="185538" y="351972"/>
                  <a:pt x="203200" y="351972"/>
                </a:cubicBezTo>
                <a:lnTo>
                  <a:pt x="214085" y="370114"/>
                </a:lnTo>
                <a:lnTo>
                  <a:pt x="177800" y="290286"/>
                </a:lnTo>
                <a:lnTo>
                  <a:pt x="206828" y="250372"/>
                </a:lnTo>
                <a:lnTo>
                  <a:pt x="250371" y="214086"/>
                </a:lnTo>
                <a:lnTo>
                  <a:pt x="177800" y="177800"/>
                </a:lnTo>
                <a:lnTo>
                  <a:pt x="232228" y="116114"/>
                </a:lnTo>
                <a:lnTo>
                  <a:pt x="293914" y="76200"/>
                </a:lnTo>
                <a:lnTo>
                  <a:pt x="232228" y="47172"/>
                </a:lnTo>
                <a:lnTo>
                  <a:pt x="243114" y="0"/>
                </a:lnTo>
                <a:lnTo>
                  <a:pt x="177800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4238625" y="998538"/>
            <a:ext cx="293688" cy="395287"/>
          </a:xfrm>
          <a:custGeom>
            <a:avLst/>
            <a:gdLst>
              <a:gd name="connsiteX0" fmla="*/ 203200 w 293915"/>
              <a:gd name="connsiteY0" fmla="*/ 0 h 395514"/>
              <a:gd name="connsiteX1" fmla="*/ 116115 w 293915"/>
              <a:gd name="connsiteY1" fmla="*/ 32657 h 395514"/>
              <a:gd name="connsiteX2" fmla="*/ 145143 w 293915"/>
              <a:gd name="connsiteY2" fmla="*/ 79829 h 395514"/>
              <a:gd name="connsiteX3" fmla="*/ 174172 w 293915"/>
              <a:gd name="connsiteY3" fmla="*/ 101600 h 395514"/>
              <a:gd name="connsiteX4" fmla="*/ 148772 w 293915"/>
              <a:gd name="connsiteY4" fmla="*/ 137886 h 395514"/>
              <a:gd name="connsiteX5" fmla="*/ 123372 w 293915"/>
              <a:gd name="connsiteY5" fmla="*/ 112486 h 395514"/>
              <a:gd name="connsiteX6" fmla="*/ 94343 w 293915"/>
              <a:gd name="connsiteY6" fmla="*/ 123372 h 395514"/>
              <a:gd name="connsiteX7" fmla="*/ 97972 w 293915"/>
              <a:gd name="connsiteY7" fmla="*/ 148772 h 395514"/>
              <a:gd name="connsiteX8" fmla="*/ 50800 w 293915"/>
              <a:gd name="connsiteY8" fmla="*/ 130629 h 395514"/>
              <a:gd name="connsiteX9" fmla="*/ 14515 w 293915"/>
              <a:gd name="connsiteY9" fmla="*/ 192314 h 395514"/>
              <a:gd name="connsiteX10" fmla="*/ 21772 w 293915"/>
              <a:gd name="connsiteY10" fmla="*/ 246743 h 395514"/>
              <a:gd name="connsiteX11" fmla="*/ 58058 w 293915"/>
              <a:gd name="connsiteY11" fmla="*/ 283029 h 395514"/>
              <a:gd name="connsiteX12" fmla="*/ 0 w 293915"/>
              <a:gd name="connsiteY12" fmla="*/ 286657 h 395514"/>
              <a:gd name="connsiteX13" fmla="*/ 43543 w 293915"/>
              <a:gd name="connsiteY13" fmla="*/ 362857 h 395514"/>
              <a:gd name="connsiteX14" fmla="*/ 90715 w 293915"/>
              <a:gd name="connsiteY14" fmla="*/ 373743 h 395514"/>
              <a:gd name="connsiteX15" fmla="*/ 108858 w 293915"/>
              <a:gd name="connsiteY15" fmla="*/ 337457 h 395514"/>
              <a:gd name="connsiteX16" fmla="*/ 94343 w 293915"/>
              <a:gd name="connsiteY16" fmla="*/ 290286 h 395514"/>
              <a:gd name="connsiteX17" fmla="*/ 134258 w 293915"/>
              <a:gd name="connsiteY17" fmla="*/ 261257 h 395514"/>
              <a:gd name="connsiteX18" fmla="*/ 159658 w 293915"/>
              <a:gd name="connsiteY18" fmla="*/ 304800 h 395514"/>
              <a:gd name="connsiteX19" fmla="*/ 141515 w 293915"/>
              <a:gd name="connsiteY19" fmla="*/ 362857 h 395514"/>
              <a:gd name="connsiteX20" fmla="*/ 137886 w 293915"/>
              <a:gd name="connsiteY20" fmla="*/ 395514 h 395514"/>
              <a:gd name="connsiteX21" fmla="*/ 210458 w 293915"/>
              <a:gd name="connsiteY21" fmla="*/ 290286 h 395514"/>
              <a:gd name="connsiteX22" fmla="*/ 246743 w 293915"/>
              <a:gd name="connsiteY22" fmla="*/ 250372 h 395514"/>
              <a:gd name="connsiteX23" fmla="*/ 134258 w 293915"/>
              <a:gd name="connsiteY23" fmla="*/ 217714 h 395514"/>
              <a:gd name="connsiteX24" fmla="*/ 195943 w 293915"/>
              <a:gd name="connsiteY24" fmla="*/ 224972 h 395514"/>
              <a:gd name="connsiteX25" fmla="*/ 199572 w 293915"/>
              <a:gd name="connsiteY25" fmla="*/ 192314 h 395514"/>
              <a:gd name="connsiteX26" fmla="*/ 170543 w 293915"/>
              <a:gd name="connsiteY26" fmla="*/ 181429 h 395514"/>
              <a:gd name="connsiteX27" fmla="*/ 228600 w 293915"/>
              <a:gd name="connsiteY27" fmla="*/ 97972 h 395514"/>
              <a:gd name="connsiteX28" fmla="*/ 275772 w 293915"/>
              <a:gd name="connsiteY28" fmla="*/ 83457 h 395514"/>
              <a:gd name="connsiteX29" fmla="*/ 293915 w 293915"/>
              <a:gd name="connsiteY29" fmla="*/ 47172 h 395514"/>
              <a:gd name="connsiteX30" fmla="*/ 246743 w 293915"/>
              <a:gd name="connsiteY30" fmla="*/ 47172 h 395514"/>
              <a:gd name="connsiteX31" fmla="*/ 214086 w 293915"/>
              <a:gd name="connsiteY31" fmla="*/ 68943 h 395514"/>
              <a:gd name="connsiteX32" fmla="*/ 170543 w 293915"/>
              <a:gd name="connsiteY32" fmla="*/ 61686 h 395514"/>
              <a:gd name="connsiteX33" fmla="*/ 203200 w 293915"/>
              <a:gd name="connsiteY33" fmla="*/ 0 h 39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93915" h="395514">
                <a:moveTo>
                  <a:pt x="203200" y="0"/>
                </a:moveTo>
                <a:lnTo>
                  <a:pt x="116115" y="32657"/>
                </a:lnTo>
                <a:lnTo>
                  <a:pt x="145143" y="79829"/>
                </a:lnTo>
                <a:lnTo>
                  <a:pt x="174172" y="101600"/>
                </a:lnTo>
                <a:lnTo>
                  <a:pt x="148772" y="137886"/>
                </a:lnTo>
                <a:lnTo>
                  <a:pt x="123372" y="112486"/>
                </a:lnTo>
                <a:lnTo>
                  <a:pt x="94343" y="123372"/>
                </a:lnTo>
                <a:lnTo>
                  <a:pt x="97972" y="148772"/>
                </a:lnTo>
                <a:lnTo>
                  <a:pt x="50800" y="130629"/>
                </a:lnTo>
                <a:lnTo>
                  <a:pt x="14515" y="192314"/>
                </a:lnTo>
                <a:lnTo>
                  <a:pt x="21772" y="246743"/>
                </a:lnTo>
                <a:lnTo>
                  <a:pt x="58058" y="283029"/>
                </a:lnTo>
                <a:lnTo>
                  <a:pt x="0" y="286657"/>
                </a:lnTo>
                <a:lnTo>
                  <a:pt x="43543" y="362857"/>
                </a:lnTo>
                <a:lnTo>
                  <a:pt x="90715" y="373743"/>
                </a:lnTo>
                <a:lnTo>
                  <a:pt x="108858" y="337457"/>
                </a:lnTo>
                <a:lnTo>
                  <a:pt x="94343" y="290286"/>
                </a:lnTo>
                <a:lnTo>
                  <a:pt x="134258" y="261257"/>
                </a:lnTo>
                <a:lnTo>
                  <a:pt x="159658" y="304800"/>
                </a:lnTo>
                <a:lnTo>
                  <a:pt x="141515" y="362857"/>
                </a:lnTo>
                <a:lnTo>
                  <a:pt x="137886" y="395514"/>
                </a:lnTo>
                <a:lnTo>
                  <a:pt x="210458" y="290286"/>
                </a:lnTo>
                <a:lnTo>
                  <a:pt x="246743" y="250372"/>
                </a:lnTo>
                <a:lnTo>
                  <a:pt x="134258" y="217714"/>
                </a:lnTo>
                <a:lnTo>
                  <a:pt x="195943" y="224972"/>
                </a:lnTo>
                <a:lnTo>
                  <a:pt x="199572" y="192314"/>
                </a:lnTo>
                <a:lnTo>
                  <a:pt x="170543" y="181429"/>
                </a:lnTo>
                <a:lnTo>
                  <a:pt x="228600" y="97972"/>
                </a:lnTo>
                <a:lnTo>
                  <a:pt x="275772" y="83457"/>
                </a:lnTo>
                <a:lnTo>
                  <a:pt x="293915" y="47172"/>
                </a:lnTo>
                <a:lnTo>
                  <a:pt x="246743" y="47172"/>
                </a:lnTo>
                <a:lnTo>
                  <a:pt x="214086" y="68943"/>
                </a:lnTo>
                <a:lnTo>
                  <a:pt x="170543" y="61686"/>
                </a:lnTo>
                <a:lnTo>
                  <a:pt x="203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4535488" y="968375"/>
            <a:ext cx="53975" cy="61913"/>
          </a:xfrm>
          <a:custGeom>
            <a:avLst/>
            <a:gdLst>
              <a:gd name="connsiteX0" fmla="*/ 21772 w 54429"/>
              <a:gd name="connsiteY0" fmla="*/ 0 h 61685"/>
              <a:gd name="connsiteX1" fmla="*/ 0 w 54429"/>
              <a:gd name="connsiteY1" fmla="*/ 32657 h 61685"/>
              <a:gd name="connsiteX2" fmla="*/ 54429 w 54429"/>
              <a:gd name="connsiteY2" fmla="*/ 61685 h 61685"/>
              <a:gd name="connsiteX3" fmla="*/ 21772 w 54429"/>
              <a:gd name="connsiteY3" fmla="*/ 0 h 61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29" h="61685">
                <a:moveTo>
                  <a:pt x="21772" y="0"/>
                </a:moveTo>
                <a:lnTo>
                  <a:pt x="0" y="32657"/>
                </a:lnTo>
                <a:lnTo>
                  <a:pt x="54429" y="61685"/>
                </a:lnTo>
                <a:lnTo>
                  <a:pt x="21772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4462463" y="1131888"/>
            <a:ext cx="47625" cy="53975"/>
          </a:xfrm>
          <a:custGeom>
            <a:avLst/>
            <a:gdLst>
              <a:gd name="connsiteX0" fmla="*/ 39914 w 47171"/>
              <a:gd name="connsiteY0" fmla="*/ 0 h 54429"/>
              <a:gd name="connsiteX1" fmla="*/ 0 w 47171"/>
              <a:gd name="connsiteY1" fmla="*/ 21772 h 54429"/>
              <a:gd name="connsiteX2" fmla="*/ 7257 w 47171"/>
              <a:gd name="connsiteY2" fmla="*/ 54429 h 54429"/>
              <a:gd name="connsiteX3" fmla="*/ 47171 w 47171"/>
              <a:gd name="connsiteY3" fmla="*/ 54429 h 54429"/>
              <a:gd name="connsiteX4" fmla="*/ 39914 w 47171"/>
              <a:gd name="connsiteY4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171" h="54429">
                <a:moveTo>
                  <a:pt x="39914" y="0"/>
                </a:moveTo>
                <a:lnTo>
                  <a:pt x="0" y="21772"/>
                </a:lnTo>
                <a:lnTo>
                  <a:pt x="7257" y="54429"/>
                </a:lnTo>
                <a:lnTo>
                  <a:pt x="47171" y="54429"/>
                </a:lnTo>
                <a:lnTo>
                  <a:pt x="39914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504" name="Freeform 21503"/>
          <p:cNvSpPr/>
          <p:nvPr/>
        </p:nvSpPr>
        <p:spPr>
          <a:xfrm>
            <a:off x="1658938" y="3351213"/>
            <a:ext cx="1644650" cy="2338387"/>
          </a:xfrm>
          <a:custGeom>
            <a:avLst/>
            <a:gdLst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166" fmla="*/ 1359703 w 1645240"/>
              <a:gd name="connsiteY166" fmla="*/ 108776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39307 w 1645240"/>
              <a:gd name="connsiteY164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39307 w 1645240"/>
              <a:gd name="connsiteY163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39307 w 1645240"/>
              <a:gd name="connsiteY162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06045 w 1645240"/>
              <a:gd name="connsiteY146" fmla="*/ 798134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86782 w 1645240"/>
              <a:gd name="connsiteY141" fmla="*/ 696458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96307 w 1645240"/>
              <a:gd name="connsiteY141" fmla="*/ 679789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3457 w 1645240"/>
              <a:gd name="connsiteY139" fmla="*/ 815521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96978 w 1645240"/>
              <a:gd name="connsiteY137" fmla="*/ 816494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1645240" h="2338688">
                <a:moveTo>
                  <a:pt x="1373300" y="98578"/>
                </a:moveTo>
                <a:lnTo>
                  <a:pt x="1254326" y="0"/>
                </a:lnTo>
                <a:lnTo>
                  <a:pt x="1240729" y="50989"/>
                </a:lnTo>
                <a:lnTo>
                  <a:pt x="1162546" y="67985"/>
                </a:lnTo>
                <a:lnTo>
                  <a:pt x="1193139" y="183560"/>
                </a:lnTo>
                <a:lnTo>
                  <a:pt x="1152348" y="224351"/>
                </a:lnTo>
                <a:lnTo>
                  <a:pt x="1145550" y="193758"/>
                </a:lnTo>
                <a:lnTo>
                  <a:pt x="1138751" y="78183"/>
                </a:lnTo>
                <a:lnTo>
                  <a:pt x="1046971" y="95179"/>
                </a:lnTo>
                <a:lnTo>
                  <a:pt x="955191" y="122373"/>
                </a:lnTo>
                <a:lnTo>
                  <a:pt x="870210" y="190358"/>
                </a:lnTo>
                <a:lnTo>
                  <a:pt x="870210" y="282138"/>
                </a:lnTo>
                <a:lnTo>
                  <a:pt x="839617" y="316131"/>
                </a:lnTo>
                <a:lnTo>
                  <a:pt x="836217" y="329728"/>
                </a:lnTo>
                <a:lnTo>
                  <a:pt x="775031" y="360321"/>
                </a:lnTo>
                <a:lnTo>
                  <a:pt x="727441" y="441903"/>
                </a:lnTo>
                <a:lnTo>
                  <a:pt x="815822" y="448702"/>
                </a:lnTo>
                <a:lnTo>
                  <a:pt x="877008" y="448702"/>
                </a:lnTo>
                <a:lnTo>
                  <a:pt x="911001" y="435105"/>
                </a:lnTo>
                <a:lnTo>
                  <a:pt x="941594" y="489493"/>
                </a:lnTo>
                <a:lnTo>
                  <a:pt x="873609" y="547280"/>
                </a:lnTo>
                <a:lnTo>
                  <a:pt x="815822" y="540482"/>
                </a:lnTo>
                <a:lnTo>
                  <a:pt x="815822" y="577874"/>
                </a:lnTo>
                <a:lnTo>
                  <a:pt x="754635" y="581273"/>
                </a:lnTo>
                <a:lnTo>
                  <a:pt x="792027" y="625463"/>
                </a:lnTo>
                <a:lnTo>
                  <a:pt x="724042" y="652657"/>
                </a:lnTo>
                <a:lnTo>
                  <a:pt x="649258" y="622064"/>
                </a:lnTo>
                <a:lnTo>
                  <a:pt x="611866" y="666254"/>
                </a:lnTo>
                <a:lnTo>
                  <a:pt x="557478" y="611866"/>
                </a:lnTo>
                <a:lnTo>
                  <a:pt x="428306" y="591471"/>
                </a:lnTo>
                <a:lnTo>
                  <a:pt x="356922" y="554079"/>
                </a:lnTo>
                <a:lnTo>
                  <a:pt x="353523" y="622064"/>
                </a:lnTo>
                <a:lnTo>
                  <a:pt x="316131" y="598269"/>
                </a:lnTo>
                <a:lnTo>
                  <a:pt x="248146" y="703646"/>
                </a:lnTo>
                <a:lnTo>
                  <a:pt x="295735" y="724042"/>
                </a:lnTo>
                <a:lnTo>
                  <a:pt x="336527" y="649258"/>
                </a:lnTo>
                <a:cubicBezTo>
                  <a:pt x="335394" y="688916"/>
                  <a:pt x="334260" y="728574"/>
                  <a:pt x="333127" y="768232"/>
                </a:cubicBezTo>
                <a:lnTo>
                  <a:pt x="278739" y="768232"/>
                </a:lnTo>
                <a:lnTo>
                  <a:pt x="224351" y="771631"/>
                </a:lnTo>
                <a:lnTo>
                  <a:pt x="254944" y="826019"/>
                </a:lnTo>
                <a:lnTo>
                  <a:pt x="319530" y="866810"/>
                </a:lnTo>
                <a:lnTo>
                  <a:pt x="401112" y="866810"/>
                </a:lnTo>
                <a:lnTo>
                  <a:pt x="397713" y="907601"/>
                </a:lnTo>
                <a:lnTo>
                  <a:pt x="305933" y="914400"/>
                </a:lnTo>
                <a:lnTo>
                  <a:pt x="302534" y="995982"/>
                </a:lnTo>
                <a:lnTo>
                  <a:pt x="231150" y="1026575"/>
                </a:lnTo>
                <a:lnTo>
                  <a:pt x="220952" y="1097960"/>
                </a:lnTo>
                <a:lnTo>
                  <a:pt x="193758" y="1165945"/>
                </a:lnTo>
                <a:lnTo>
                  <a:pt x="271941" y="1172743"/>
                </a:lnTo>
                <a:lnTo>
                  <a:pt x="309333" y="1213534"/>
                </a:lnTo>
                <a:lnTo>
                  <a:pt x="346724" y="1213534"/>
                </a:lnTo>
                <a:lnTo>
                  <a:pt x="373918" y="1261124"/>
                </a:lnTo>
                <a:lnTo>
                  <a:pt x="455501" y="1267923"/>
                </a:lnTo>
                <a:lnTo>
                  <a:pt x="567676" y="1281520"/>
                </a:lnTo>
                <a:lnTo>
                  <a:pt x="564277" y="1312113"/>
                </a:lnTo>
                <a:lnTo>
                  <a:pt x="526885" y="1318911"/>
                </a:lnTo>
                <a:lnTo>
                  <a:pt x="496292" y="1318911"/>
                </a:lnTo>
                <a:lnTo>
                  <a:pt x="411310" y="1458281"/>
                </a:lnTo>
                <a:lnTo>
                  <a:pt x="435105" y="1471878"/>
                </a:lnTo>
                <a:lnTo>
                  <a:pt x="384116" y="1563658"/>
                </a:lnTo>
                <a:lnTo>
                  <a:pt x="295735" y="1597650"/>
                </a:lnTo>
                <a:lnTo>
                  <a:pt x="214153" y="1672434"/>
                </a:lnTo>
                <a:lnTo>
                  <a:pt x="278739" y="1679233"/>
                </a:lnTo>
                <a:lnTo>
                  <a:pt x="339926" y="1631643"/>
                </a:lnTo>
                <a:lnTo>
                  <a:pt x="458900" y="1624845"/>
                </a:lnTo>
                <a:lnTo>
                  <a:pt x="588072" y="1550061"/>
                </a:lnTo>
                <a:lnTo>
                  <a:pt x="581273" y="1614647"/>
                </a:lnTo>
                <a:lnTo>
                  <a:pt x="503090" y="1638442"/>
                </a:lnTo>
                <a:lnTo>
                  <a:pt x="407911" y="1652039"/>
                </a:lnTo>
                <a:lnTo>
                  <a:pt x="305933" y="1686031"/>
                </a:lnTo>
                <a:lnTo>
                  <a:pt x="261743" y="1726822"/>
                </a:lnTo>
                <a:lnTo>
                  <a:pt x="203956" y="1740419"/>
                </a:lnTo>
                <a:lnTo>
                  <a:pt x="244747" y="1774412"/>
                </a:lnTo>
                <a:lnTo>
                  <a:pt x="254944" y="1822001"/>
                </a:lnTo>
                <a:lnTo>
                  <a:pt x="227750" y="1845796"/>
                </a:lnTo>
                <a:lnTo>
                  <a:pt x="197157" y="1798207"/>
                </a:lnTo>
                <a:lnTo>
                  <a:pt x="142769" y="1815203"/>
                </a:lnTo>
                <a:lnTo>
                  <a:pt x="122373" y="1788009"/>
                </a:lnTo>
                <a:lnTo>
                  <a:pt x="54388" y="1825401"/>
                </a:lnTo>
                <a:lnTo>
                  <a:pt x="0" y="1900184"/>
                </a:lnTo>
                <a:lnTo>
                  <a:pt x="108776" y="1930778"/>
                </a:lnTo>
                <a:lnTo>
                  <a:pt x="183560" y="1896785"/>
                </a:lnTo>
                <a:lnTo>
                  <a:pt x="234549" y="1900184"/>
                </a:lnTo>
                <a:lnTo>
                  <a:pt x="176762" y="1951173"/>
                </a:lnTo>
                <a:lnTo>
                  <a:pt x="81582" y="1974968"/>
                </a:lnTo>
                <a:lnTo>
                  <a:pt x="27194" y="2008961"/>
                </a:lnTo>
                <a:lnTo>
                  <a:pt x="20396" y="2059949"/>
                </a:lnTo>
                <a:lnTo>
                  <a:pt x="84982" y="2100740"/>
                </a:lnTo>
                <a:lnTo>
                  <a:pt x="81582" y="2138132"/>
                </a:lnTo>
                <a:lnTo>
                  <a:pt x="163164" y="2127934"/>
                </a:lnTo>
                <a:lnTo>
                  <a:pt x="220952" y="2100740"/>
                </a:lnTo>
                <a:lnTo>
                  <a:pt x="166564" y="2161927"/>
                </a:lnTo>
                <a:lnTo>
                  <a:pt x="88381" y="2199319"/>
                </a:lnTo>
                <a:lnTo>
                  <a:pt x="54388" y="2229912"/>
                </a:lnTo>
                <a:lnTo>
                  <a:pt x="146168" y="2236711"/>
                </a:lnTo>
                <a:lnTo>
                  <a:pt x="234549" y="2185722"/>
                </a:lnTo>
                <a:lnTo>
                  <a:pt x="339926" y="2161927"/>
                </a:lnTo>
                <a:lnTo>
                  <a:pt x="241347" y="2253707"/>
                </a:lnTo>
                <a:lnTo>
                  <a:pt x="197157" y="2325091"/>
                </a:lnTo>
                <a:lnTo>
                  <a:pt x="251545" y="2338688"/>
                </a:lnTo>
                <a:lnTo>
                  <a:pt x="288937" y="2304696"/>
                </a:lnTo>
                <a:lnTo>
                  <a:pt x="336527" y="2328491"/>
                </a:lnTo>
                <a:lnTo>
                  <a:pt x="458900" y="2328491"/>
                </a:lnTo>
                <a:lnTo>
                  <a:pt x="469098" y="2294498"/>
                </a:lnTo>
                <a:lnTo>
                  <a:pt x="520086" y="2311494"/>
                </a:lnTo>
                <a:lnTo>
                  <a:pt x="567676" y="2277502"/>
                </a:lnTo>
                <a:lnTo>
                  <a:pt x="601669" y="2308095"/>
                </a:lnTo>
                <a:lnTo>
                  <a:pt x="645859" y="2246908"/>
                </a:lnTo>
                <a:lnTo>
                  <a:pt x="710445" y="2253707"/>
                </a:lnTo>
                <a:lnTo>
                  <a:pt x="744437" y="2195920"/>
                </a:lnTo>
                <a:lnTo>
                  <a:pt x="781829" y="2165326"/>
                </a:lnTo>
                <a:lnTo>
                  <a:pt x="843016" y="2189121"/>
                </a:lnTo>
                <a:lnTo>
                  <a:pt x="914400" y="2151729"/>
                </a:lnTo>
                <a:lnTo>
                  <a:pt x="955191" y="2100740"/>
                </a:lnTo>
                <a:lnTo>
                  <a:pt x="1016378" y="2090543"/>
                </a:lnTo>
                <a:lnTo>
                  <a:pt x="1060568" y="2029356"/>
                </a:lnTo>
                <a:lnTo>
                  <a:pt x="1125154" y="1995363"/>
                </a:lnTo>
                <a:lnTo>
                  <a:pt x="1240729" y="1991964"/>
                </a:lnTo>
                <a:lnTo>
                  <a:pt x="1356304" y="1961371"/>
                </a:lnTo>
                <a:lnTo>
                  <a:pt x="1400494" y="1998763"/>
                </a:lnTo>
                <a:lnTo>
                  <a:pt x="1468479" y="1978367"/>
                </a:lnTo>
                <a:lnTo>
                  <a:pt x="1485475" y="1930778"/>
                </a:lnTo>
                <a:lnTo>
                  <a:pt x="1461680" y="1869591"/>
                </a:lnTo>
                <a:lnTo>
                  <a:pt x="1529666" y="1781210"/>
                </a:lnTo>
                <a:lnTo>
                  <a:pt x="1539863" y="1699628"/>
                </a:lnTo>
                <a:lnTo>
                  <a:pt x="1635043" y="1533065"/>
                </a:lnTo>
                <a:lnTo>
                  <a:pt x="1597651" y="1301915"/>
                </a:lnTo>
                <a:lnTo>
                  <a:pt x="1570457" y="1257725"/>
                </a:lnTo>
                <a:lnTo>
                  <a:pt x="1604449" y="1250926"/>
                </a:lnTo>
                <a:lnTo>
                  <a:pt x="1584054" y="1206736"/>
                </a:lnTo>
                <a:lnTo>
                  <a:pt x="1607849" y="1162546"/>
                </a:lnTo>
                <a:lnTo>
                  <a:pt x="1567057" y="1097960"/>
                </a:lnTo>
                <a:lnTo>
                  <a:pt x="1563658" y="961990"/>
                </a:lnTo>
                <a:lnTo>
                  <a:pt x="1516069" y="931396"/>
                </a:lnTo>
                <a:lnTo>
                  <a:pt x="1533065" y="870210"/>
                </a:lnTo>
                <a:lnTo>
                  <a:pt x="1607849" y="877008"/>
                </a:lnTo>
                <a:lnTo>
                  <a:pt x="1645240" y="866810"/>
                </a:lnTo>
                <a:lnTo>
                  <a:pt x="1596978" y="816494"/>
                </a:lnTo>
                <a:lnTo>
                  <a:pt x="1465080" y="839616"/>
                </a:lnTo>
                <a:lnTo>
                  <a:pt x="1484414" y="803615"/>
                </a:lnTo>
                <a:lnTo>
                  <a:pt x="1451483" y="778430"/>
                </a:lnTo>
                <a:lnTo>
                  <a:pt x="1403893" y="747836"/>
                </a:lnTo>
                <a:lnTo>
                  <a:pt x="1396307" y="679789"/>
                </a:lnTo>
                <a:lnTo>
                  <a:pt x="1359703" y="622064"/>
                </a:lnTo>
                <a:lnTo>
                  <a:pt x="1274721" y="649258"/>
                </a:lnTo>
                <a:lnTo>
                  <a:pt x="1278121" y="693448"/>
                </a:lnTo>
                <a:lnTo>
                  <a:pt x="1284919" y="727441"/>
                </a:lnTo>
                <a:lnTo>
                  <a:pt x="1240729" y="788627"/>
                </a:lnTo>
                <a:lnTo>
                  <a:pt x="1206045" y="798134"/>
                </a:lnTo>
                <a:lnTo>
                  <a:pt x="1165945" y="795426"/>
                </a:lnTo>
                <a:lnTo>
                  <a:pt x="1126172" y="755980"/>
                </a:lnTo>
                <a:lnTo>
                  <a:pt x="1101359" y="734239"/>
                </a:lnTo>
                <a:lnTo>
                  <a:pt x="1068730" y="743746"/>
                </a:lnTo>
                <a:lnTo>
                  <a:pt x="1063967" y="703646"/>
                </a:lnTo>
                <a:lnTo>
                  <a:pt x="1012979" y="639060"/>
                </a:lnTo>
                <a:lnTo>
                  <a:pt x="977641" y="589762"/>
                </a:lnTo>
                <a:lnTo>
                  <a:pt x="996673" y="558841"/>
                </a:lnTo>
                <a:lnTo>
                  <a:pt x="1077564" y="537082"/>
                </a:lnTo>
                <a:lnTo>
                  <a:pt x="1132315" y="489493"/>
                </a:lnTo>
                <a:lnTo>
                  <a:pt x="1082690" y="433741"/>
                </a:lnTo>
                <a:lnTo>
                  <a:pt x="1178559" y="405184"/>
                </a:lnTo>
                <a:lnTo>
                  <a:pt x="1196538" y="346724"/>
                </a:lnTo>
                <a:lnTo>
                  <a:pt x="1240402" y="255307"/>
                </a:lnTo>
                <a:lnTo>
                  <a:pt x="1359703" y="132571"/>
                </a:lnTo>
                <a:lnTo>
                  <a:pt x="1376885" y="100371"/>
                </a:lnTo>
                <a:lnTo>
                  <a:pt x="1373300" y="985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240" name="Rectangle 12"/>
          <p:cNvSpPr>
            <a:spLocks noChangeArrowheads="1"/>
          </p:cNvSpPr>
          <p:nvPr/>
        </p:nvSpPr>
        <p:spPr bwMode="auto">
          <a:xfrm>
            <a:off x="4881563" y="2030413"/>
            <a:ext cx="2252662" cy="55245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SCOTLAND</a:t>
            </a:r>
          </a:p>
        </p:txBody>
      </p:sp>
      <p:sp>
        <p:nvSpPr>
          <p:cNvPr id="9241" name="Rectangle 12"/>
          <p:cNvSpPr>
            <a:spLocks noChangeArrowheads="1"/>
          </p:cNvSpPr>
          <p:nvPr/>
        </p:nvSpPr>
        <p:spPr bwMode="auto">
          <a:xfrm>
            <a:off x="5724525" y="3984625"/>
            <a:ext cx="1871663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ENGLAND</a:t>
            </a:r>
          </a:p>
        </p:txBody>
      </p:sp>
      <p:sp>
        <p:nvSpPr>
          <p:cNvPr id="9242" name="Rectangle 12"/>
          <p:cNvSpPr>
            <a:spLocks noChangeArrowheads="1"/>
          </p:cNvSpPr>
          <p:nvPr/>
        </p:nvSpPr>
        <p:spPr bwMode="auto">
          <a:xfrm>
            <a:off x="1979613" y="5732463"/>
            <a:ext cx="1851025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WALES</a:t>
            </a:r>
          </a:p>
        </p:txBody>
      </p:sp>
      <p:sp>
        <p:nvSpPr>
          <p:cNvPr id="9243" name="Rectangle 12"/>
          <p:cNvSpPr>
            <a:spLocks noChangeArrowheads="1"/>
          </p:cNvSpPr>
          <p:nvPr/>
        </p:nvSpPr>
        <p:spPr bwMode="auto">
          <a:xfrm>
            <a:off x="227013" y="2979738"/>
            <a:ext cx="2819400" cy="58420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NORTHERN IRELAND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227</Words>
  <Application>Microsoft Office PowerPoint</Application>
  <PresentationFormat>On-screen Show (4:3)</PresentationFormat>
  <Paragraphs>70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88</cp:revision>
  <dcterms:created xsi:type="dcterms:W3CDTF">2011-07-11T11:56:50Z</dcterms:created>
  <dcterms:modified xsi:type="dcterms:W3CDTF">2015-02-22T11:14:52Z</dcterms:modified>
</cp:coreProperties>
</file>