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272" r:id="rId3"/>
    <p:sldId id="273" r:id="rId4"/>
    <p:sldId id="274" r:id="rId5"/>
    <p:sldId id="275" r:id="rId6"/>
    <p:sldId id="276" r:id="rId7"/>
  </p:sldIdLst>
  <p:sldSz cx="9144000" cy="6858000" type="screen4x3"/>
  <p:notesSz cx="6858000" cy="9144000"/>
  <p:defaultTextStyle>
    <a:defPPr>
      <a:defRPr lang="fr-FR"/>
    </a:defPPr>
    <a:lvl1pPr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5pPr>
    <a:lvl6pPr marL="2286000" algn="l" defTabSz="914400" rtl="0" eaLnBrk="1" latinLnBrk="0" hangingPunct="1">
      <a:defRPr sz="1000" b="1" kern="1200">
        <a:solidFill>
          <a:schemeClr val="bg1"/>
        </a:solidFill>
        <a:latin typeface="Arial" panose="020B0604020202020204" pitchFamily="34" charset="0"/>
        <a:ea typeface="+mn-ea"/>
        <a:cs typeface="+mn-cs"/>
      </a:defRPr>
    </a:lvl6pPr>
    <a:lvl7pPr marL="2743200" algn="l" defTabSz="914400" rtl="0" eaLnBrk="1" latinLnBrk="0" hangingPunct="1">
      <a:defRPr sz="1000" b="1" kern="1200">
        <a:solidFill>
          <a:schemeClr val="bg1"/>
        </a:solidFill>
        <a:latin typeface="Arial" panose="020B0604020202020204" pitchFamily="34" charset="0"/>
        <a:ea typeface="+mn-ea"/>
        <a:cs typeface="+mn-cs"/>
      </a:defRPr>
    </a:lvl7pPr>
    <a:lvl8pPr marL="3200400" algn="l" defTabSz="914400" rtl="0" eaLnBrk="1" latinLnBrk="0" hangingPunct="1">
      <a:defRPr sz="1000" b="1" kern="1200">
        <a:solidFill>
          <a:schemeClr val="bg1"/>
        </a:solidFill>
        <a:latin typeface="Arial" panose="020B0604020202020204" pitchFamily="34" charset="0"/>
        <a:ea typeface="+mn-ea"/>
        <a:cs typeface="+mn-cs"/>
      </a:defRPr>
    </a:lvl8pPr>
    <a:lvl9pPr marL="3657600" algn="l" defTabSz="914400" rtl="0" eaLnBrk="1" latinLnBrk="0" hangingPunct="1">
      <a:defRPr sz="1000" b="1"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0024"/>
    <a:srgbClr val="009F3D"/>
    <a:srgbClr val="000000"/>
    <a:srgbClr val="F4C300"/>
    <a:srgbClr val="0085C7"/>
    <a:srgbClr val="BDD2F2"/>
    <a:srgbClr val="D4E3F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01" autoAdjust="0"/>
    <p:restoredTop sz="94660"/>
  </p:normalViewPr>
  <p:slideViewPr>
    <p:cSldViewPr snapToGrid="0">
      <p:cViewPr>
        <p:scale>
          <a:sx n="66" d="100"/>
          <a:sy n="66" d="100"/>
        </p:scale>
        <p:origin x="-16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Arial" charset="0"/>
              </a:defRPr>
            </a:lvl1pPr>
          </a:lstStyle>
          <a:p>
            <a:pPr>
              <a:defRPr/>
            </a:pPr>
            <a:endParaRPr lang="en-GB"/>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Arial" charset="0"/>
              </a:defRPr>
            </a:lvl1pPr>
          </a:lstStyle>
          <a:p>
            <a:pPr>
              <a:defRPr/>
            </a:pPr>
            <a:endParaRPr lang="en-GB"/>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defRPr>
            </a:lvl1pPr>
          </a:lstStyle>
          <a:p>
            <a:pPr>
              <a:defRPr/>
            </a:pPr>
            <a:fld id="{C1672F55-AB87-446D-92DA-A8490B492433}" type="slidenum">
              <a:rPr lang="en-GB" altLang="en-US"/>
              <a:pPr>
                <a:defRPr/>
              </a:pPr>
              <a:t>‹#›</a:t>
            </a:fld>
            <a:endParaRPr lang="en-GB" altLang="en-US"/>
          </a:p>
        </p:txBody>
      </p:sp>
    </p:spTree>
    <p:extLst>
      <p:ext uri="{BB962C8B-B14F-4D97-AF65-F5344CB8AC3E}">
        <p14:creationId xmlns:p14="http://schemas.microsoft.com/office/powerpoint/2010/main" val="3639313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091098-03C9-4B56-A7CB-A5BDD7CBC2E7}" type="slidenum">
              <a:rPr lang="en-GB" altLang="en-US"/>
              <a:pPr>
                <a:spcBef>
                  <a:spcPct val="0"/>
                </a:spcBef>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51771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A449BAC-73C7-444B-A015-57B4D3FB8749}" type="slidenum">
              <a:rPr lang="en-GB" altLang="en-US"/>
              <a:pPr>
                <a:spcBef>
                  <a:spcPct val="0"/>
                </a:spcBef>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48748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B820EF8-E89B-4C1F-970D-B5411062AB23}" type="slidenum">
              <a:rPr lang="en-GB" altLang="en-US"/>
              <a:pPr>
                <a:spcBef>
                  <a:spcPct val="0"/>
                </a:spcBef>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6173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0A6D68-A023-4C4C-8225-D30FA853AE14}" type="slidenum">
              <a:rPr lang="en-GB" altLang="en-US"/>
              <a:pPr>
                <a:spcBef>
                  <a:spcPct val="0"/>
                </a:spcBef>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069327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01D849-9754-4372-A31C-1D932051FAE6}" type="slidenum">
              <a:rPr lang="en-GB" altLang="en-US"/>
              <a:pPr>
                <a:spcBef>
                  <a:spcPct val="0"/>
                </a:spcBef>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15167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FD199C4-A198-4412-B6D0-F81B76DA3ACE}" type="slidenum">
              <a:rPr lang="en-GB" altLang="en-US"/>
              <a:pPr>
                <a:spcBef>
                  <a:spcPct val="0"/>
                </a:spcBef>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92255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Oval 24"/>
          <p:cNvSpPr>
            <a:spLocks noChangeArrowheads="1"/>
          </p:cNvSpPr>
          <p:nvPr userDrawn="1"/>
        </p:nvSpPr>
        <p:spPr bwMode="auto">
          <a:xfrm>
            <a:off x="6488113" y="4191000"/>
            <a:ext cx="3192462" cy="3192463"/>
          </a:xfrm>
          <a:prstGeom prst="ellipse">
            <a:avLst/>
          </a:prstGeom>
          <a:solidFill>
            <a:srgbClr val="0085C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grpSp>
        <p:nvGrpSpPr>
          <p:cNvPr id="4" name="Group 18"/>
          <p:cNvGrpSpPr>
            <a:grpSpLocks/>
          </p:cNvGrpSpPr>
          <p:nvPr userDrawn="1"/>
        </p:nvGrpSpPr>
        <p:grpSpPr bwMode="auto">
          <a:xfrm>
            <a:off x="250825" y="146050"/>
            <a:ext cx="1295400" cy="6550025"/>
            <a:chOff x="250825" y="145371"/>
            <a:chExt cx="1295400" cy="6550029"/>
          </a:xfrm>
        </p:grpSpPr>
        <p:sp>
          <p:nvSpPr>
            <p:cNvPr id="5" name="Oval 24"/>
            <p:cNvSpPr>
              <a:spLocks noChangeArrowheads="1"/>
            </p:cNvSpPr>
            <p:nvPr userDrawn="1"/>
          </p:nvSpPr>
          <p:spPr bwMode="auto">
            <a:xfrm>
              <a:off x="250825" y="145371"/>
              <a:ext cx="1295400" cy="1295401"/>
            </a:xfrm>
            <a:prstGeom prst="ellipse">
              <a:avLst/>
            </a:prstGeom>
            <a:solidFill>
              <a:srgbClr val="0085C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6" name="Oval 24"/>
            <p:cNvSpPr>
              <a:spLocks noChangeArrowheads="1"/>
            </p:cNvSpPr>
            <p:nvPr userDrawn="1"/>
          </p:nvSpPr>
          <p:spPr bwMode="auto">
            <a:xfrm>
              <a:off x="250825" y="1448710"/>
              <a:ext cx="1295400" cy="1295401"/>
            </a:xfrm>
            <a:prstGeom prst="ellipse">
              <a:avLst/>
            </a:prstGeom>
            <a:solidFill>
              <a:srgbClr val="F4C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7" name="Oval 24"/>
            <p:cNvSpPr>
              <a:spLocks noChangeArrowheads="1"/>
            </p:cNvSpPr>
            <p:nvPr userDrawn="1"/>
          </p:nvSpPr>
          <p:spPr bwMode="auto">
            <a:xfrm>
              <a:off x="250825" y="2744111"/>
              <a:ext cx="1295400" cy="1295401"/>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8" name="Oval 24"/>
            <p:cNvSpPr>
              <a:spLocks noChangeArrowheads="1"/>
            </p:cNvSpPr>
            <p:nvPr userDrawn="1"/>
          </p:nvSpPr>
          <p:spPr bwMode="auto">
            <a:xfrm>
              <a:off x="250825" y="4068086"/>
              <a:ext cx="1295400" cy="1295401"/>
            </a:xfrm>
            <a:prstGeom prst="ellipse">
              <a:avLst/>
            </a:prstGeom>
            <a:solidFill>
              <a:srgbClr val="009F3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9" name="Oval 24"/>
            <p:cNvSpPr>
              <a:spLocks noChangeArrowheads="1"/>
            </p:cNvSpPr>
            <p:nvPr userDrawn="1"/>
          </p:nvSpPr>
          <p:spPr bwMode="auto">
            <a:xfrm>
              <a:off x="250825" y="5399999"/>
              <a:ext cx="1295400" cy="1295401"/>
            </a:xfrm>
            <a:prstGeom prst="ellipse">
              <a:avLst/>
            </a:prstGeom>
            <a:solidFill>
              <a:srgbClr val="DF002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 name="Oval 24"/>
            <p:cNvSpPr>
              <a:spLocks noChangeArrowheads="1"/>
            </p:cNvSpPr>
            <p:nvPr userDrawn="1"/>
          </p:nvSpPr>
          <p:spPr bwMode="auto">
            <a:xfrm>
              <a:off x="438150" y="332696"/>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1" name="Oval 24"/>
            <p:cNvSpPr>
              <a:spLocks noChangeArrowheads="1"/>
            </p:cNvSpPr>
            <p:nvPr userDrawn="1"/>
          </p:nvSpPr>
          <p:spPr bwMode="auto">
            <a:xfrm>
              <a:off x="438150" y="1636035"/>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2" name="Oval 11"/>
            <p:cNvSpPr>
              <a:spLocks noChangeArrowheads="1"/>
            </p:cNvSpPr>
            <p:nvPr userDrawn="1"/>
          </p:nvSpPr>
          <p:spPr bwMode="auto">
            <a:xfrm>
              <a:off x="438150" y="2931436"/>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3" name="Oval 24"/>
            <p:cNvSpPr>
              <a:spLocks noChangeArrowheads="1"/>
            </p:cNvSpPr>
            <p:nvPr userDrawn="1"/>
          </p:nvSpPr>
          <p:spPr bwMode="auto">
            <a:xfrm>
              <a:off x="414338" y="4255412"/>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4" name="Oval 24"/>
            <p:cNvSpPr>
              <a:spLocks noChangeArrowheads="1"/>
            </p:cNvSpPr>
            <p:nvPr userDrawn="1"/>
          </p:nvSpPr>
          <p:spPr bwMode="auto">
            <a:xfrm>
              <a:off x="414338" y="5587324"/>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grpSp>
      <p:sp>
        <p:nvSpPr>
          <p:cNvPr id="15" name="Oval 24"/>
          <p:cNvSpPr>
            <a:spLocks noChangeArrowheads="1"/>
          </p:cNvSpPr>
          <p:nvPr userDrawn="1"/>
        </p:nvSpPr>
        <p:spPr bwMode="auto">
          <a:xfrm>
            <a:off x="8632825" y="4256088"/>
            <a:ext cx="1079500" cy="1077912"/>
          </a:xfrm>
          <a:prstGeom prst="ellipse">
            <a:avLst/>
          </a:prstGeom>
          <a:solidFill>
            <a:srgbClr val="F4C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6" name="Oval 24"/>
          <p:cNvSpPr>
            <a:spLocks noChangeArrowheads="1"/>
          </p:cNvSpPr>
          <p:nvPr userDrawn="1"/>
        </p:nvSpPr>
        <p:spPr bwMode="auto">
          <a:xfrm>
            <a:off x="5965825" y="5256213"/>
            <a:ext cx="2336800" cy="23368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7" name="Oval 24"/>
          <p:cNvSpPr>
            <a:spLocks noChangeArrowheads="1"/>
          </p:cNvSpPr>
          <p:nvPr userDrawn="1"/>
        </p:nvSpPr>
        <p:spPr bwMode="auto">
          <a:xfrm>
            <a:off x="5819775" y="5064125"/>
            <a:ext cx="522288" cy="523875"/>
          </a:xfrm>
          <a:prstGeom prst="ellipse">
            <a:avLst/>
          </a:prstGeom>
          <a:solidFill>
            <a:srgbClr val="009F3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8" name="Oval 24"/>
          <p:cNvSpPr>
            <a:spLocks noChangeArrowheads="1"/>
          </p:cNvSpPr>
          <p:nvPr userDrawn="1"/>
        </p:nvSpPr>
        <p:spPr bwMode="auto">
          <a:xfrm>
            <a:off x="5978525" y="4529138"/>
            <a:ext cx="374650" cy="374650"/>
          </a:xfrm>
          <a:prstGeom prst="ellipse">
            <a:avLst/>
          </a:prstGeom>
          <a:solidFill>
            <a:srgbClr val="DF002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9" name="Oval 24"/>
          <p:cNvSpPr>
            <a:spLocks noChangeArrowheads="1"/>
          </p:cNvSpPr>
          <p:nvPr userDrawn="1"/>
        </p:nvSpPr>
        <p:spPr bwMode="auto">
          <a:xfrm>
            <a:off x="6464300" y="4295775"/>
            <a:ext cx="111125" cy="112713"/>
          </a:xfrm>
          <a:prstGeom prst="ellipse">
            <a:avLst/>
          </a:prstGeom>
          <a:solidFill>
            <a:srgbClr val="F4C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8197" name="Rectangle 5"/>
          <p:cNvSpPr>
            <a:spLocks noGrp="1" noChangeArrowheads="1"/>
          </p:cNvSpPr>
          <p:nvPr>
            <p:ph type="ctrTitle"/>
          </p:nvPr>
        </p:nvSpPr>
        <p:spPr>
          <a:xfrm>
            <a:off x="1335995" y="2361070"/>
            <a:ext cx="7312025" cy="1074737"/>
          </a:xfrm>
          <a:solidFill>
            <a:schemeClr val="bg1"/>
          </a:solidFill>
        </p:spPr>
        <p:txBody>
          <a:bodyPr/>
          <a:lstStyle>
            <a:lvl1pPr algn="ctr">
              <a:defRPr sz="4000">
                <a:solidFill>
                  <a:srgbClr val="003399"/>
                </a:solidFill>
              </a:defRPr>
            </a:lvl1pPr>
          </a:lstStyle>
          <a:p>
            <a:pPr lvl="0"/>
            <a:r>
              <a:rPr lang="en-US" noProof="0" dirty="0" smtClean="0"/>
              <a:t>Click to edit Master title style</a:t>
            </a:r>
          </a:p>
        </p:txBody>
      </p:sp>
    </p:spTree>
    <p:extLst>
      <p:ext uri="{BB962C8B-B14F-4D97-AF65-F5344CB8AC3E}">
        <p14:creationId xmlns:p14="http://schemas.microsoft.com/office/powerpoint/2010/main" val="3085737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55191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07275" y="327025"/>
            <a:ext cx="1736725" cy="52498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97100" y="327025"/>
            <a:ext cx="5057775" cy="52498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52933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7100" y="327025"/>
            <a:ext cx="6946900" cy="1017588"/>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798763" y="1538288"/>
            <a:ext cx="6165850" cy="4038600"/>
          </a:xfrm>
        </p:spPr>
        <p:txBody>
          <a:bodyPr/>
          <a:lstStyle/>
          <a:p>
            <a:pPr lvl="0"/>
            <a:endParaRPr lang="en-GB" noProof="0" smtClean="0"/>
          </a:p>
        </p:txBody>
      </p:sp>
    </p:spTree>
    <p:extLst>
      <p:ext uri="{BB962C8B-B14F-4D97-AF65-F5344CB8AC3E}">
        <p14:creationId xmlns:p14="http://schemas.microsoft.com/office/powerpoint/2010/main" val="3540684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7100" y="327025"/>
            <a:ext cx="6946900" cy="10175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798763"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957888"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22631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63741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2098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798763" y="1538288"/>
            <a:ext cx="3006725"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957888" y="1538288"/>
            <a:ext cx="3006725"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04651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9237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31931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17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45686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29497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798763" y="1538288"/>
            <a:ext cx="616585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27" name="Rectangle 2"/>
          <p:cNvSpPr>
            <a:spLocks noGrp="1" noChangeArrowheads="1"/>
          </p:cNvSpPr>
          <p:nvPr>
            <p:ph type="title"/>
          </p:nvPr>
        </p:nvSpPr>
        <p:spPr bwMode="auto">
          <a:xfrm>
            <a:off x="2197100" y="327025"/>
            <a:ext cx="6946900" cy="1017588"/>
          </a:xfrm>
          <a:prstGeom prst="rect">
            <a:avLst/>
          </a:prstGeom>
          <a:solidFill>
            <a:srgbClr val="000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1028" name="Rectangle 36"/>
          <p:cNvSpPr>
            <a:spLocks noChangeArrowheads="1"/>
          </p:cNvSpPr>
          <p:nvPr userDrawn="1"/>
        </p:nvSpPr>
        <p:spPr bwMode="auto">
          <a:xfrm>
            <a:off x="1371600" y="6324600"/>
            <a:ext cx="13652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defRPr/>
            </a:pPr>
            <a:r>
              <a:rPr lang="en-US" altLang="en-US" smtClean="0">
                <a:solidFill>
                  <a:srgbClr val="003399"/>
                </a:solidFill>
              </a:rPr>
              <a:t>www.company.com</a:t>
            </a:r>
            <a:endParaRPr lang="fr-FR" altLang="en-US" smtClean="0">
              <a:solidFill>
                <a:srgbClr val="003399"/>
              </a:solidFill>
            </a:endParaRPr>
          </a:p>
        </p:txBody>
      </p:sp>
      <p:grpSp>
        <p:nvGrpSpPr>
          <p:cNvPr id="1029" name="Group 6"/>
          <p:cNvGrpSpPr>
            <a:grpSpLocks/>
          </p:cNvGrpSpPr>
          <p:nvPr userDrawn="1"/>
        </p:nvGrpSpPr>
        <p:grpSpPr bwMode="auto">
          <a:xfrm>
            <a:off x="250825" y="146050"/>
            <a:ext cx="1295400" cy="6550025"/>
            <a:chOff x="250825" y="145371"/>
            <a:chExt cx="1295400" cy="6550029"/>
          </a:xfrm>
        </p:grpSpPr>
        <p:sp>
          <p:nvSpPr>
            <p:cNvPr id="1030" name="Oval 24"/>
            <p:cNvSpPr>
              <a:spLocks noChangeArrowheads="1"/>
            </p:cNvSpPr>
            <p:nvPr userDrawn="1"/>
          </p:nvSpPr>
          <p:spPr bwMode="auto">
            <a:xfrm>
              <a:off x="250825" y="145371"/>
              <a:ext cx="1295400" cy="1295401"/>
            </a:xfrm>
            <a:prstGeom prst="ellipse">
              <a:avLst/>
            </a:prstGeom>
            <a:solidFill>
              <a:srgbClr val="0085C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1" name="Oval 24"/>
            <p:cNvSpPr>
              <a:spLocks noChangeArrowheads="1"/>
            </p:cNvSpPr>
            <p:nvPr userDrawn="1"/>
          </p:nvSpPr>
          <p:spPr bwMode="auto">
            <a:xfrm>
              <a:off x="250825" y="1448710"/>
              <a:ext cx="1295400" cy="1295401"/>
            </a:xfrm>
            <a:prstGeom prst="ellipse">
              <a:avLst/>
            </a:prstGeom>
            <a:solidFill>
              <a:srgbClr val="F4C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2" name="Oval 24"/>
            <p:cNvSpPr>
              <a:spLocks noChangeArrowheads="1"/>
            </p:cNvSpPr>
            <p:nvPr userDrawn="1"/>
          </p:nvSpPr>
          <p:spPr bwMode="auto">
            <a:xfrm>
              <a:off x="250825" y="2744111"/>
              <a:ext cx="1295400" cy="1295401"/>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3" name="Oval 24"/>
            <p:cNvSpPr>
              <a:spLocks noChangeArrowheads="1"/>
            </p:cNvSpPr>
            <p:nvPr userDrawn="1"/>
          </p:nvSpPr>
          <p:spPr bwMode="auto">
            <a:xfrm>
              <a:off x="250825" y="4068086"/>
              <a:ext cx="1295400" cy="1295401"/>
            </a:xfrm>
            <a:prstGeom prst="ellipse">
              <a:avLst/>
            </a:prstGeom>
            <a:solidFill>
              <a:srgbClr val="009F3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4" name="Oval 24"/>
            <p:cNvSpPr>
              <a:spLocks noChangeArrowheads="1"/>
            </p:cNvSpPr>
            <p:nvPr userDrawn="1"/>
          </p:nvSpPr>
          <p:spPr bwMode="auto">
            <a:xfrm>
              <a:off x="250825" y="5399999"/>
              <a:ext cx="1295400" cy="1295401"/>
            </a:xfrm>
            <a:prstGeom prst="ellipse">
              <a:avLst/>
            </a:prstGeom>
            <a:solidFill>
              <a:srgbClr val="DF0024"/>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5" name="Oval 24"/>
            <p:cNvSpPr>
              <a:spLocks noChangeArrowheads="1"/>
            </p:cNvSpPr>
            <p:nvPr userDrawn="1"/>
          </p:nvSpPr>
          <p:spPr bwMode="auto">
            <a:xfrm>
              <a:off x="438150" y="332696"/>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6" name="Oval 24"/>
            <p:cNvSpPr>
              <a:spLocks noChangeArrowheads="1"/>
            </p:cNvSpPr>
            <p:nvPr userDrawn="1"/>
          </p:nvSpPr>
          <p:spPr bwMode="auto">
            <a:xfrm>
              <a:off x="438150" y="1636035"/>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7" name="Oval 24"/>
            <p:cNvSpPr>
              <a:spLocks noChangeArrowheads="1"/>
            </p:cNvSpPr>
            <p:nvPr userDrawn="1"/>
          </p:nvSpPr>
          <p:spPr bwMode="auto">
            <a:xfrm>
              <a:off x="438150" y="2931436"/>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8" name="Oval 24"/>
            <p:cNvSpPr>
              <a:spLocks noChangeArrowheads="1"/>
            </p:cNvSpPr>
            <p:nvPr userDrawn="1"/>
          </p:nvSpPr>
          <p:spPr bwMode="auto">
            <a:xfrm>
              <a:off x="414338" y="4255412"/>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sp>
          <p:nvSpPr>
            <p:cNvPr id="1039" name="Oval 24"/>
            <p:cNvSpPr>
              <a:spLocks noChangeArrowheads="1"/>
            </p:cNvSpPr>
            <p:nvPr userDrawn="1"/>
          </p:nvSpPr>
          <p:spPr bwMode="auto">
            <a:xfrm>
              <a:off x="414338" y="5587324"/>
              <a:ext cx="920750" cy="920751"/>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1000" b="1">
                  <a:solidFill>
                    <a:schemeClr val="bg1"/>
                  </a:solidFill>
                  <a:latin typeface="Arial" panose="020B0604020202020204" pitchFamily="34" charset="0"/>
                </a:defRPr>
              </a:lvl1pPr>
              <a:lvl2pPr marL="742950" indent="-285750" eaLnBrk="0" hangingPunct="0">
                <a:defRPr sz="1000" b="1">
                  <a:solidFill>
                    <a:schemeClr val="bg1"/>
                  </a:solidFill>
                  <a:latin typeface="Arial" panose="020B0604020202020204" pitchFamily="34" charset="0"/>
                </a:defRPr>
              </a:lvl2pPr>
              <a:lvl3pPr marL="1143000" indent="-228600" eaLnBrk="0" hangingPunct="0">
                <a:defRPr sz="1000" b="1">
                  <a:solidFill>
                    <a:schemeClr val="bg1"/>
                  </a:solidFill>
                  <a:latin typeface="Arial" panose="020B0604020202020204" pitchFamily="34" charset="0"/>
                </a:defRPr>
              </a:lvl3pPr>
              <a:lvl4pPr marL="1600200" indent="-228600" eaLnBrk="0" hangingPunct="0">
                <a:defRPr sz="1000" b="1">
                  <a:solidFill>
                    <a:schemeClr val="bg1"/>
                  </a:solidFill>
                  <a:latin typeface="Arial" panose="020B0604020202020204" pitchFamily="34" charset="0"/>
                </a:defRPr>
              </a:lvl4pPr>
              <a:lvl5pPr marL="2057400" indent="-228600" eaLnBrk="0" hangingPunct="0">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r" eaLnBrk="1" hangingPunct="1">
                <a:defRPr/>
              </a:pPr>
              <a:endParaRPr lang="en-GB" altLang="en-US" smtClean="0"/>
            </a:p>
          </p:txBody>
        </p:sp>
      </p:grpSp>
    </p:spTree>
  </p:cSld>
  <p:clrMap bg1="lt1" tx1="dk1" bg2="lt2" tx2="dk2" accent1="accent1" accent2="accent2" accent3="accent3" accent4="accent4" accent5="accent5" accent6="accent6" hlink="hlink" folHlink="folHlink"/>
  <p:sldLayoutIdLst>
    <p:sldLayoutId id="2147483731"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xStyles>
    <p:titleStyle>
      <a:lvl1pPr algn="l" rtl="0" eaLnBrk="0" fontAlgn="base" hangingPunct="0">
        <a:spcBef>
          <a:spcPct val="50000"/>
        </a:spcBef>
        <a:spcAft>
          <a:spcPct val="0"/>
        </a:spcAft>
        <a:defRPr sz="2800" b="1">
          <a:solidFill>
            <a:schemeClr val="bg1"/>
          </a:solidFill>
          <a:latin typeface="+mj-lt"/>
          <a:ea typeface="+mj-ea"/>
          <a:cs typeface="+mj-cs"/>
        </a:defRPr>
      </a:lvl1pPr>
      <a:lvl2pPr algn="l" rtl="0" eaLnBrk="0" fontAlgn="base" hangingPunct="0">
        <a:spcBef>
          <a:spcPct val="50000"/>
        </a:spcBef>
        <a:spcAft>
          <a:spcPct val="0"/>
        </a:spcAft>
        <a:defRPr sz="2800" b="1">
          <a:solidFill>
            <a:schemeClr val="bg1"/>
          </a:solidFill>
          <a:latin typeface="Arial" charset="0"/>
        </a:defRPr>
      </a:lvl2pPr>
      <a:lvl3pPr algn="l" rtl="0" eaLnBrk="0" fontAlgn="base" hangingPunct="0">
        <a:spcBef>
          <a:spcPct val="50000"/>
        </a:spcBef>
        <a:spcAft>
          <a:spcPct val="0"/>
        </a:spcAft>
        <a:defRPr sz="2800" b="1">
          <a:solidFill>
            <a:schemeClr val="bg1"/>
          </a:solidFill>
          <a:latin typeface="Arial" charset="0"/>
        </a:defRPr>
      </a:lvl3pPr>
      <a:lvl4pPr algn="l" rtl="0" eaLnBrk="0" fontAlgn="base" hangingPunct="0">
        <a:spcBef>
          <a:spcPct val="50000"/>
        </a:spcBef>
        <a:spcAft>
          <a:spcPct val="0"/>
        </a:spcAft>
        <a:defRPr sz="2800" b="1">
          <a:solidFill>
            <a:schemeClr val="bg1"/>
          </a:solidFill>
          <a:latin typeface="Arial" charset="0"/>
        </a:defRPr>
      </a:lvl4pPr>
      <a:lvl5pPr algn="l" rtl="0" eaLnBrk="0" fontAlgn="base" hangingPunct="0">
        <a:spcBef>
          <a:spcPct val="50000"/>
        </a:spcBef>
        <a:spcAft>
          <a:spcPct val="0"/>
        </a:spcAft>
        <a:defRPr sz="2800" b="1">
          <a:solidFill>
            <a:schemeClr val="bg1"/>
          </a:solidFill>
          <a:latin typeface="Arial" charset="0"/>
        </a:defRPr>
      </a:lvl5pPr>
      <a:lvl6pPr marL="457200" algn="l" rtl="0" fontAlgn="base">
        <a:spcBef>
          <a:spcPct val="50000"/>
        </a:spcBef>
        <a:spcAft>
          <a:spcPct val="0"/>
        </a:spcAft>
        <a:defRPr sz="2800" b="1">
          <a:solidFill>
            <a:schemeClr val="bg1"/>
          </a:solidFill>
          <a:latin typeface="Arial" charset="0"/>
        </a:defRPr>
      </a:lvl6pPr>
      <a:lvl7pPr marL="914400" algn="l" rtl="0" fontAlgn="base">
        <a:spcBef>
          <a:spcPct val="50000"/>
        </a:spcBef>
        <a:spcAft>
          <a:spcPct val="0"/>
        </a:spcAft>
        <a:defRPr sz="2800" b="1">
          <a:solidFill>
            <a:schemeClr val="bg1"/>
          </a:solidFill>
          <a:latin typeface="Arial" charset="0"/>
        </a:defRPr>
      </a:lvl7pPr>
      <a:lvl8pPr marL="1371600" algn="l" rtl="0" fontAlgn="base">
        <a:spcBef>
          <a:spcPct val="50000"/>
        </a:spcBef>
        <a:spcAft>
          <a:spcPct val="0"/>
        </a:spcAft>
        <a:defRPr sz="2800" b="1">
          <a:solidFill>
            <a:schemeClr val="bg1"/>
          </a:solidFill>
          <a:latin typeface="Arial" charset="0"/>
        </a:defRPr>
      </a:lvl8pPr>
      <a:lvl9pPr marL="1828800" algn="l" rtl="0" fontAlgn="base">
        <a:spcBef>
          <a:spcPct val="50000"/>
        </a:spcBef>
        <a:spcAft>
          <a:spcPct val="0"/>
        </a:spcAft>
        <a:defRPr sz="2800" b="1">
          <a:solidFill>
            <a:schemeClr val="bg1"/>
          </a:solidFill>
          <a:latin typeface="Arial" charset="0"/>
        </a:defRPr>
      </a:lvl9pPr>
    </p:titleStyle>
    <p:bodyStyle>
      <a:lvl1pPr marL="342900" indent="-342900" algn="l" rtl="0" eaLnBrk="0" fontAlgn="base" hangingPunct="0">
        <a:spcBef>
          <a:spcPct val="20000"/>
        </a:spcBef>
        <a:spcAft>
          <a:spcPct val="0"/>
        </a:spcAft>
        <a:buClr>
          <a:srgbClr val="99CC00"/>
        </a:buClr>
        <a:buSzPct val="150000"/>
        <a:buChar char="•"/>
        <a:defRPr sz="24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a:solidFill>
            <a:srgbClr val="003399"/>
          </a:solidFill>
          <a:latin typeface="+mn-lt"/>
        </a:defRPr>
      </a:lvl2pPr>
      <a:lvl3pPr marL="1143000" indent="-228600" algn="l" rtl="0" eaLnBrk="0" fontAlgn="base" hangingPunct="0">
        <a:spcBef>
          <a:spcPct val="20000"/>
        </a:spcBef>
        <a:spcAft>
          <a:spcPct val="0"/>
        </a:spcAft>
        <a:buClr>
          <a:srgbClr val="99CC00"/>
        </a:buClr>
        <a:buSzPct val="150000"/>
        <a:buChar char="•"/>
        <a:defRPr>
          <a:solidFill>
            <a:srgbClr val="003399"/>
          </a:solidFill>
          <a:latin typeface="+mn-lt"/>
        </a:defRPr>
      </a:lvl3pPr>
      <a:lvl4pPr marL="1600200" indent="-228600" algn="l" rtl="0" eaLnBrk="0" fontAlgn="base" hangingPunct="0">
        <a:spcBef>
          <a:spcPct val="20000"/>
        </a:spcBef>
        <a:spcAft>
          <a:spcPct val="0"/>
        </a:spcAft>
        <a:buClr>
          <a:srgbClr val="99CC00"/>
        </a:buClr>
        <a:buChar char="–"/>
        <a:defRPr sz="1600">
          <a:solidFill>
            <a:srgbClr val="003399"/>
          </a:solidFill>
          <a:latin typeface="+mn-lt"/>
        </a:defRPr>
      </a:lvl4pPr>
      <a:lvl5pPr marL="2057400" indent="-228600" algn="l" rtl="0" eaLnBrk="0" fontAlgn="base" hangingPunct="0">
        <a:spcBef>
          <a:spcPct val="20000"/>
        </a:spcBef>
        <a:spcAft>
          <a:spcPct val="0"/>
        </a:spcAft>
        <a:buClr>
          <a:srgbClr val="99CC00"/>
        </a:buClr>
        <a:buChar char="»"/>
        <a:defRPr sz="1600">
          <a:solidFill>
            <a:srgbClr val="003399"/>
          </a:solidFill>
          <a:latin typeface="+mn-lt"/>
        </a:defRPr>
      </a:lvl5pPr>
      <a:lvl6pPr marL="2514600" indent="-228600" algn="l" rtl="0" fontAlgn="base">
        <a:spcBef>
          <a:spcPct val="20000"/>
        </a:spcBef>
        <a:spcAft>
          <a:spcPct val="0"/>
        </a:spcAft>
        <a:buClr>
          <a:srgbClr val="99CC00"/>
        </a:buClr>
        <a:buChar char="»"/>
        <a:defRPr sz="1600">
          <a:solidFill>
            <a:srgbClr val="003399"/>
          </a:solidFill>
          <a:latin typeface="+mn-lt"/>
        </a:defRPr>
      </a:lvl6pPr>
      <a:lvl7pPr marL="2971800" indent="-228600" algn="l" rtl="0" fontAlgn="base">
        <a:spcBef>
          <a:spcPct val="20000"/>
        </a:spcBef>
        <a:spcAft>
          <a:spcPct val="0"/>
        </a:spcAft>
        <a:buClr>
          <a:srgbClr val="99CC00"/>
        </a:buClr>
        <a:buChar char="»"/>
        <a:defRPr sz="1600">
          <a:solidFill>
            <a:srgbClr val="003399"/>
          </a:solidFill>
          <a:latin typeface="+mn-lt"/>
        </a:defRPr>
      </a:lvl7pPr>
      <a:lvl8pPr marL="3429000" indent="-228600" algn="l" rtl="0" fontAlgn="base">
        <a:spcBef>
          <a:spcPct val="20000"/>
        </a:spcBef>
        <a:spcAft>
          <a:spcPct val="0"/>
        </a:spcAft>
        <a:buClr>
          <a:srgbClr val="99CC00"/>
        </a:buClr>
        <a:buChar char="»"/>
        <a:defRPr sz="1600">
          <a:solidFill>
            <a:srgbClr val="003399"/>
          </a:solidFill>
          <a:latin typeface="+mn-lt"/>
        </a:defRPr>
      </a:lvl8pPr>
      <a:lvl9pPr marL="3886200" indent="-228600" algn="l" rtl="0" fontAlgn="base">
        <a:spcBef>
          <a:spcPct val="20000"/>
        </a:spcBef>
        <a:spcAft>
          <a:spcPct val="0"/>
        </a:spcAft>
        <a:buClr>
          <a:srgbClr val="99CC00"/>
        </a:buClr>
        <a:buChar char="»"/>
        <a:defRPr sz="16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1831975" y="1824038"/>
            <a:ext cx="7312025" cy="1074737"/>
          </a:xfrm>
        </p:spPr>
        <p:txBody>
          <a:bodyPr/>
          <a:lstStyle/>
          <a:p>
            <a:pPr eaLnBrk="1" hangingPunct="1"/>
            <a:r>
              <a:rPr lang="en-GB" altLang="en-US" smtClean="0"/>
              <a:t>Games Bubbles</a:t>
            </a:r>
            <a:endParaRPr lang="en-US" altLang="en-US" smtClean="0"/>
          </a:p>
        </p:txBody>
      </p:sp>
      <p:sp>
        <p:nvSpPr>
          <p:cNvPr id="4099" name="Text Box 8"/>
          <p:cNvSpPr txBox="1">
            <a:spLocks noChangeArrowheads="1"/>
          </p:cNvSpPr>
          <p:nvPr/>
        </p:nvSpPr>
        <p:spPr bwMode="auto">
          <a:xfrm>
            <a:off x="327025" y="5461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algn="ctr" eaLnBrk="1" hangingPunct="1">
              <a:spcBef>
                <a:spcPct val="50000"/>
              </a:spcBef>
              <a:buClrTx/>
              <a:buSzTx/>
              <a:buFontTx/>
              <a:buNone/>
            </a:pPr>
            <a:r>
              <a:rPr lang="en-US" altLang="en-US" sz="1600">
                <a:solidFill>
                  <a:schemeClr val="bg1"/>
                </a:solidFill>
              </a:rPr>
              <a:t>Company LOGO</a:t>
            </a:r>
            <a:endParaRPr lang="fr-FR" altLang="en-US" sz="1600">
              <a:solidFill>
                <a:schemeClr val="bg1"/>
              </a:solidFill>
            </a:endParaRPr>
          </a:p>
        </p:txBody>
      </p:sp>
      <p:sp>
        <p:nvSpPr>
          <p:cNvPr id="4100" name="Rectangle 9"/>
          <p:cNvSpPr>
            <a:spLocks noChangeArrowheads="1"/>
          </p:cNvSpPr>
          <p:nvPr/>
        </p:nvSpPr>
        <p:spPr bwMode="auto">
          <a:xfrm>
            <a:off x="6400800" y="6096000"/>
            <a:ext cx="13652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0"/>
              </a:spcBef>
              <a:buClrTx/>
              <a:buSzTx/>
              <a:buFontTx/>
              <a:buNone/>
            </a:pPr>
            <a:r>
              <a:rPr lang="en-US" altLang="en-US" sz="1000">
                <a:solidFill>
                  <a:schemeClr val="bg1"/>
                </a:solidFill>
              </a:rPr>
              <a:t>www.company.com</a:t>
            </a:r>
            <a:endParaRPr lang="fr-FR" altLang="en-US" sz="100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
        <p:nvSpPr>
          <p:cNvPr id="6148" name="Text Box 8"/>
          <p:cNvSpPr txBox="1">
            <a:spLocks noChangeArrowheads="1"/>
          </p:cNvSpPr>
          <p:nvPr/>
        </p:nvSpPr>
        <p:spPr bwMode="auto">
          <a:xfrm>
            <a:off x="327025" y="5461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algn="ctr" eaLnBrk="1" hangingPunct="1">
              <a:spcBef>
                <a:spcPct val="50000"/>
              </a:spcBef>
              <a:buClrTx/>
              <a:buSzTx/>
              <a:buFontTx/>
              <a:buNone/>
            </a:pPr>
            <a:r>
              <a:rPr lang="en-US" altLang="en-US" sz="1600">
                <a:solidFill>
                  <a:schemeClr val="bg1"/>
                </a:solidFill>
              </a:rPr>
              <a:t>Company LOGO</a:t>
            </a:r>
            <a:endParaRPr lang="fr-FR" altLang="en-US" sz="160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3575050" y="1933575"/>
          <a:ext cx="5343525" cy="3508375"/>
        </p:xfrm>
        <a:graphic>
          <a:graphicData uri="http://schemas.openxmlformats.org/presentationml/2006/ole">
            <mc:AlternateContent xmlns:mc="http://schemas.openxmlformats.org/markup-compatibility/2006">
              <mc:Choice xmlns:v="urn:schemas-microsoft-com:vml" Requires="v">
                <p:oleObj spid="_x0000_s8197"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5050" y="1933575"/>
                        <a:ext cx="5343525" cy="35083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8196" name="Text Box 5"/>
          <p:cNvSpPr txBox="1">
            <a:spLocks noChangeArrowheads="1"/>
          </p:cNvSpPr>
          <p:nvPr/>
        </p:nvSpPr>
        <p:spPr bwMode="auto">
          <a:xfrm>
            <a:off x="327025" y="5461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algn="ctr" eaLnBrk="1" hangingPunct="1">
              <a:spcBef>
                <a:spcPct val="50000"/>
              </a:spcBef>
              <a:buClrTx/>
              <a:buSzTx/>
              <a:buFontTx/>
              <a:buNone/>
            </a:pPr>
            <a:r>
              <a:rPr lang="en-US" altLang="en-US" sz="1600">
                <a:solidFill>
                  <a:schemeClr val="bg1"/>
                </a:solidFill>
              </a:rPr>
              <a:t>Company LOGO</a:t>
            </a:r>
            <a:endParaRPr lang="fr-FR" altLang="en-US" sz="160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798763" y="1538288"/>
            <a:ext cx="3021012" cy="4038600"/>
          </a:xfrm>
        </p:spPr>
        <p:txBody>
          <a:bodyPr/>
          <a:lstStyle/>
          <a:p>
            <a:pPr eaLnBrk="1" hangingPunct="1"/>
            <a:r>
              <a:rPr lang="en-GB" altLang="en-US" sz="2000" smtClean="0"/>
              <a:t>Bullet 1</a:t>
            </a:r>
          </a:p>
          <a:p>
            <a:pPr eaLnBrk="1" hangingPunct="1"/>
            <a:r>
              <a:rPr lang="en-GB" altLang="en-US" sz="2000" smtClean="0"/>
              <a:t>Bullet 1</a:t>
            </a:r>
            <a:endParaRPr lang="en-US" altLang="en-US" sz="20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2798763" y="1538288"/>
            <a:ext cx="3025775" cy="4038600"/>
          </a:xfrm>
        </p:spPr>
        <p:txBody>
          <a:bodyPr/>
          <a:lstStyle/>
          <a:p>
            <a:pPr eaLnBrk="1" hangingPunct="1"/>
            <a:r>
              <a:rPr lang="en-GB" altLang="en-US" sz="2000" smtClean="0"/>
              <a:t>Text and lines are like this</a:t>
            </a:r>
          </a:p>
          <a:p>
            <a:pPr eaLnBrk="1" hangingPunct="1"/>
            <a:r>
              <a:rPr lang="en-GB" altLang="en-US" sz="2000" u="sng" smtClean="0">
                <a:solidFill>
                  <a:schemeClr val="hlink"/>
                </a:solidFill>
              </a:rPr>
              <a:t>Hyperlinks like this</a:t>
            </a:r>
          </a:p>
          <a:p>
            <a:pPr eaLnBrk="1" hangingPunct="1"/>
            <a:r>
              <a:rPr lang="en-GB" altLang="en-US" sz="2000" u="sng" smtClean="0">
                <a:solidFill>
                  <a:schemeClr val="folHlink"/>
                </a:solidFill>
              </a:rPr>
              <a:t>Visited hyperlinks like this</a:t>
            </a:r>
            <a:endParaRPr lang="en-US" altLang="en-US" sz="2000" u="sng" smtClean="0">
              <a:solidFill>
                <a:schemeClr val="folHlink"/>
              </a:solidFill>
            </a:endParaRPr>
          </a:p>
        </p:txBody>
      </p:sp>
      <p:graphicFrame>
        <p:nvGraphicFramePr>
          <p:cNvPr id="29700" name="Group 4"/>
          <p:cNvGraphicFramePr>
            <a:graphicFrameLocks noGrp="1"/>
          </p:cNvGraphicFramePr>
          <p:nvPr>
            <p:ph sz="half" idx="2"/>
          </p:nvPr>
        </p:nvGraphicFramePr>
        <p:xfrm>
          <a:off x="6197600" y="1851025"/>
          <a:ext cx="2720975" cy="1727200"/>
        </p:xfrm>
        <a:graphic>
          <a:graphicData uri="http://schemas.openxmlformats.org/drawingml/2006/table">
            <a:tbl>
              <a:tblPr/>
              <a:tblGrid>
                <a:gridCol w="1360488"/>
                <a:gridCol w="1360487"/>
              </a:tblGrid>
              <a:tr h="863600">
                <a:tc>
                  <a:txBody>
                    <a:body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r>
                        <a:rPr kumimoji="0" lang="en-GB" sz="2000" b="0" i="0" u="none" strike="noStrike" cap="none" normalizeH="0" baseline="0" smtClean="0">
                          <a:ln>
                            <a:noFill/>
                          </a:ln>
                          <a:solidFill>
                            <a:srgbClr val="003399"/>
                          </a:solidFill>
                          <a:effectLst/>
                          <a:latin typeface="Arial" charset="0"/>
                        </a:rPr>
                        <a:t>Table</a:t>
                      </a:r>
                      <a:endParaRPr kumimoji="0" lang="en-US" sz="2000" b="0" i="0" u="none" strike="noStrike" cap="none" normalizeH="0" baseline="0" smtClean="0">
                        <a:ln>
                          <a:noFill/>
                        </a:ln>
                        <a:solidFill>
                          <a:srgbClr val="003399"/>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endParaRPr kumimoji="0" lang="en-US" sz="2000" b="0"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endParaRPr kumimoji="0" lang="en-US" sz="2000" b="0" i="0" u="none" strike="noStrike" cap="none" normalizeH="0" baseline="0" smtClean="0">
                        <a:ln>
                          <a:noFill/>
                        </a:ln>
                        <a:solidFill>
                          <a:srgbClr val="003399"/>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endParaRPr kumimoji="0" lang="en-US" sz="2000" b="0"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3243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algn="ctr" eaLnBrk="1" hangingPunct="1">
              <a:spcBef>
                <a:spcPct val="0"/>
              </a:spcBef>
              <a:buClrTx/>
              <a:buSzTx/>
              <a:buFontTx/>
              <a:buNone/>
            </a:pPr>
            <a:r>
              <a:rPr lang="en-GB" altLang="en-US" sz="1800" b="0">
                <a:solidFill>
                  <a:schemeClr val="tx1"/>
                </a:solidFill>
              </a:rPr>
              <a:t>Text box</a:t>
            </a:r>
            <a:endParaRPr lang="en-US" altLang="en-US" sz="1800" b="0">
              <a:solidFill>
                <a:schemeClr val="tx1"/>
              </a:solidFill>
            </a:endParaRPr>
          </a:p>
        </p:txBody>
      </p:sp>
      <p:sp>
        <p:nvSpPr>
          <p:cNvPr id="12304" name="Rectangle 16"/>
          <p:cNvSpPr>
            <a:spLocks noChangeArrowheads="1"/>
          </p:cNvSpPr>
          <p:nvPr/>
        </p:nvSpPr>
        <p:spPr bwMode="auto">
          <a:xfrm>
            <a:off x="6597650" y="43243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algn="ctr" eaLnBrk="1" hangingPunct="1">
              <a:spcBef>
                <a:spcPct val="0"/>
              </a:spcBef>
              <a:buClrTx/>
              <a:buSzTx/>
              <a:buFontTx/>
              <a:buNone/>
            </a:pPr>
            <a:r>
              <a:rPr lang="en-GB" altLang="en-US" sz="1800" b="0">
                <a:solidFill>
                  <a:schemeClr val="tx1"/>
                </a:solidFill>
              </a:rPr>
              <a:t>Text box</a:t>
            </a:r>
          </a:p>
          <a:p>
            <a:pPr algn="ctr" eaLnBrk="1" hangingPunct="1">
              <a:spcBef>
                <a:spcPct val="0"/>
              </a:spcBef>
              <a:buClrTx/>
              <a:buSzTx/>
              <a:buFontTx/>
              <a:buNone/>
            </a:pPr>
            <a:r>
              <a:rPr lang="en-GB" altLang="en-US" sz="1800" b="0">
                <a:solidFill>
                  <a:schemeClr val="tx1"/>
                </a:solidFill>
              </a:rPr>
              <a:t>With shadow</a:t>
            </a:r>
            <a:endParaRPr lang="en-US" altLang="en-US" sz="1800" b="0">
              <a:solidFill>
                <a:schemeClr val="tx1"/>
              </a:solidFill>
            </a:endParaRPr>
          </a:p>
        </p:txBody>
      </p:sp>
      <p:sp>
        <p:nvSpPr>
          <p:cNvPr id="12305" name="Line 17"/>
          <p:cNvSpPr>
            <a:spLocks noChangeShapeType="1"/>
          </p:cNvSpPr>
          <p:nvPr/>
        </p:nvSpPr>
        <p:spPr bwMode="auto">
          <a:xfrm flipV="1">
            <a:off x="5602288" y="2638425"/>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algn="r" eaLnBrk="1" hangingPunct="1">
              <a:spcBef>
                <a:spcPct val="0"/>
              </a:spcBef>
              <a:buClrTx/>
              <a:buSzTx/>
              <a:buFontTx/>
              <a:buNone/>
            </a:pPr>
            <a:endParaRPr lang="en-GB" altLang="en-US" sz="1000">
              <a:solidFill>
                <a:schemeClr val="bg1"/>
              </a:solidFill>
            </a:endParaRPr>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6875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50000"/>
              </a:spcBef>
              <a:buClrTx/>
              <a:buSzTx/>
              <a:buFontTx/>
              <a:buNone/>
            </a:pPr>
            <a:r>
              <a:rPr lang="en-GB" altLang="en-US" sz="2000">
                <a:solidFill>
                  <a:schemeClr val="tx1"/>
                </a:solidFill>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6875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0"/>
              </a:spcBef>
              <a:buClrTx/>
              <a:buSzTx/>
              <a:buFontTx/>
              <a:buNone/>
            </a:pPr>
            <a:r>
              <a:rPr lang="en-GB" altLang="en-US" sz="1600" u="sng">
                <a:solidFill>
                  <a:schemeClr val="tx1"/>
                </a:solidFill>
                <a:cs typeface="Arial" panose="020B0604020202020204" pitchFamily="34" charset="0"/>
              </a:rPr>
              <a:t>Do</a:t>
            </a:r>
          </a:p>
          <a:p>
            <a:pPr eaLnBrk="1" hangingPunct="1">
              <a:spcBef>
                <a:spcPct val="0"/>
              </a:spcBef>
              <a:buClrTx/>
              <a:buSzTx/>
              <a:buFont typeface="Wingdings" panose="05000000000000000000" pitchFamily="2" charset="2"/>
              <a:buChar char="ü"/>
            </a:pPr>
            <a:r>
              <a:rPr lang="en-GB" altLang="en-US" sz="1400" b="0">
                <a:solidFill>
                  <a:schemeClr val="tx1"/>
                </a:solidFill>
                <a:cs typeface="Arial" panose="020B0604020202020204" pitchFamily="34" charset="0"/>
              </a:rPr>
              <a:t>Use these templates for your presentations</a:t>
            </a:r>
          </a:p>
          <a:p>
            <a:pPr eaLnBrk="1" hangingPunct="1">
              <a:spcBef>
                <a:spcPct val="0"/>
              </a:spcBef>
              <a:buClrTx/>
              <a:buSzTx/>
              <a:buFont typeface="Wingdings" panose="05000000000000000000" pitchFamily="2" charset="2"/>
              <a:buChar char="ü"/>
            </a:pPr>
            <a:r>
              <a:rPr lang="en-GB" altLang="en-US" sz="1400" b="0">
                <a:solidFill>
                  <a:schemeClr val="tx1"/>
                </a:solidFill>
                <a:cs typeface="Arial" panose="020B0604020202020204" pitchFamily="34" charset="0"/>
              </a:rPr>
              <a:t>Display your presentation on a web site provided that it is not for the purpose of downloading the template.</a:t>
            </a:r>
          </a:p>
          <a:p>
            <a:pPr eaLnBrk="1" hangingPunct="1">
              <a:spcBef>
                <a:spcPct val="0"/>
              </a:spcBef>
              <a:buClrTx/>
              <a:buSzTx/>
              <a:buFont typeface="Wingdings" panose="05000000000000000000" pitchFamily="2" charset="2"/>
              <a:buChar char="ü"/>
            </a:pPr>
            <a:r>
              <a:rPr lang="en-US" altLang="en-US" sz="1400" b="0">
                <a:solidFill>
                  <a:schemeClr val="tx1"/>
                </a:solidFill>
                <a:cs typeface="Arial" panose="020B0604020202020204" pitchFamily="34" charset="0"/>
              </a:rPr>
              <a:t>If you like these templates, we would always appreciate a link back to our website.  Many thanks.</a:t>
            </a:r>
          </a:p>
          <a:p>
            <a:pPr eaLnBrk="1" hangingPunct="1">
              <a:spcBef>
                <a:spcPct val="0"/>
              </a:spcBef>
              <a:buClrTx/>
              <a:buSzTx/>
              <a:buFont typeface="Wingdings" panose="05000000000000000000" pitchFamily="2" charset="2"/>
              <a:buChar char="ü"/>
            </a:pPr>
            <a:endParaRPr lang="en-US" altLang="en-US" sz="1400" b="0">
              <a:solidFill>
                <a:schemeClr val="tx1"/>
              </a:solidFill>
              <a:cs typeface="Arial" panose="020B0604020202020204" pitchFamily="34" charset="0"/>
            </a:endParaRPr>
          </a:p>
        </p:txBody>
      </p:sp>
      <p:sp>
        <p:nvSpPr>
          <p:cNvPr id="14342" name="Text Box 6"/>
          <p:cNvSpPr txBox="1">
            <a:spLocks noChangeArrowheads="1"/>
          </p:cNvSpPr>
          <p:nvPr/>
        </p:nvSpPr>
        <p:spPr bwMode="auto">
          <a:xfrm>
            <a:off x="50323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0"/>
              </a:spcBef>
              <a:buClrTx/>
              <a:buSzTx/>
              <a:buFontTx/>
              <a:buNone/>
            </a:pPr>
            <a:r>
              <a:rPr lang="en-GB" altLang="en-US" sz="1600" u="sng">
                <a:solidFill>
                  <a:schemeClr val="tx1"/>
                </a:solidFill>
                <a:cs typeface="Arial" panose="020B0604020202020204" pitchFamily="34" charset="0"/>
              </a:rPr>
              <a:t>Don’t</a:t>
            </a:r>
          </a:p>
          <a:p>
            <a:pPr eaLnBrk="1" hangingPunct="1">
              <a:spcBef>
                <a:spcPct val="0"/>
              </a:spcBef>
              <a:buClrTx/>
              <a:buSzTx/>
              <a:buFont typeface="Wingdings" panose="05000000000000000000" pitchFamily="2" charset="2"/>
              <a:buChar char="û"/>
            </a:pPr>
            <a:r>
              <a:rPr lang="en-GB" altLang="en-US" sz="1400" b="0">
                <a:solidFill>
                  <a:schemeClr val="tx1"/>
                </a:solidFill>
                <a:cs typeface="Arial" panose="020B0604020202020204" pitchFamily="34" charset="0"/>
              </a:rPr>
              <a:t>Resell or distribute these templates</a:t>
            </a:r>
          </a:p>
          <a:p>
            <a:pPr eaLnBrk="1" hangingPunct="1">
              <a:spcBef>
                <a:spcPct val="0"/>
              </a:spcBef>
              <a:buClrTx/>
              <a:buSzTx/>
              <a:buFont typeface="Wingdings" panose="05000000000000000000" pitchFamily="2" charset="2"/>
              <a:buChar char="û"/>
            </a:pPr>
            <a:r>
              <a:rPr lang="en-GB" altLang="en-US" sz="1400" b="0">
                <a:solidFill>
                  <a:schemeClr val="tx1"/>
                </a:solidFill>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SzTx/>
              <a:buFont typeface="Wingdings" panose="05000000000000000000" pitchFamily="2" charset="2"/>
              <a:buChar char="û"/>
            </a:pPr>
            <a:r>
              <a:rPr lang="en-GB" altLang="en-US" sz="1400" b="0">
                <a:solidFill>
                  <a:schemeClr val="tx1"/>
                </a:solidFill>
                <a:cs typeface="Arial" panose="020B0604020202020204" pitchFamily="34" charset="0"/>
              </a:rPr>
              <a:t>Pass off any of our created content as your own work</a:t>
            </a:r>
            <a:endParaRPr lang="en-US" altLang="en-US" sz="1400" b="0">
              <a:solidFill>
                <a:schemeClr val="tx1"/>
              </a:solidFill>
              <a:cs typeface="Arial" panose="020B0604020202020204" pitchFamily="34" charset="0"/>
            </a:endParaRPr>
          </a:p>
        </p:txBody>
      </p:sp>
      <p:sp>
        <p:nvSpPr>
          <p:cNvPr id="14343" name="Text Box 7"/>
          <p:cNvSpPr txBox="1">
            <a:spLocks noChangeArrowheads="1"/>
          </p:cNvSpPr>
          <p:nvPr/>
        </p:nvSpPr>
        <p:spPr bwMode="auto">
          <a:xfrm>
            <a:off x="15795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rgbClr val="99CC00"/>
              </a:buClr>
              <a:buSzPct val="150000"/>
              <a:buChar char="•"/>
              <a:defRPr sz="2400">
                <a:solidFill>
                  <a:srgbClr val="003399"/>
                </a:solidFill>
                <a:latin typeface="Arial" panose="020B0604020202020204" pitchFamily="34" charset="0"/>
              </a:defRPr>
            </a:lvl1pPr>
            <a:lvl2pPr>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lvl="1" algn="ctr" eaLnBrk="1" hangingPunct="1">
              <a:lnSpc>
                <a:spcPct val="90000"/>
              </a:lnSpc>
              <a:buClr>
                <a:schemeClr val="accent1"/>
              </a:buClr>
              <a:buSzTx/>
              <a:buFontTx/>
              <a:buNone/>
            </a:pPr>
            <a:r>
              <a:rPr lang="en-GB" altLang="en-US">
                <a:solidFill>
                  <a:schemeClr val="tx1"/>
                </a:solidFill>
                <a:cs typeface="Arial" panose="020B0604020202020204" pitchFamily="34" charset="0"/>
              </a:rPr>
              <a:t>You can find many more free templates on the Presentation Magazine website </a:t>
            </a:r>
            <a:r>
              <a:rPr lang="en-GB" altLang="en-US">
                <a:solidFill>
                  <a:schemeClr val="tx1"/>
                </a:solidFill>
                <a:cs typeface="Arial" panose="020B0604020202020204" pitchFamily="34" charset="0"/>
                <a:hlinkClick r:id="rId3"/>
              </a:rPr>
              <a:t>www.presentationmagazine.com</a:t>
            </a:r>
            <a:r>
              <a:rPr lang="en-GB" altLang="en-US">
                <a:solidFill>
                  <a:schemeClr val="tx1"/>
                </a:solidFill>
                <a:cs typeface="Arial" panose="020B0604020202020204" pitchFamily="34" charset="0"/>
              </a:rPr>
              <a:t>  </a:t>
            </a:r>
            <a:endParaRPr lang="en-US" altLang="en-US">
              <a:solidFill>
                <a:schemeClr val="tx1"/>
              </a:solidFill>
              <a:cs typeface="Arial" panose="020B0604020202020204" pitchFamily="34" charset="0"/>
            </a:endParaRPr>
          </a:p>
        </p:txBody>
      </p:sp>
      <p:sp>
        <p:nvSpPr>
          <p:cNvPr id="14344" name="Text Box 8"/>
          <p:cNvSpPr txBox="1">
            <a:spLocks noChangeArrowheads="1"/>
          </p:cNvSpPr>
          <p:nvPr/>
        </p:nvSpPr>
        <p:spPr bwMode="auto">
          <a:xfrm>
            <a:off x="16875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50000"/>
              </a:spcBef>
              <a:buClrTx/>
              <a:buSzTx/>
              <a:buFontTx/>
              <a:buNone/>
            </a:pPr>
            <a:r>
              <a:rPr lang="en-GB" altLang="en-US" sz="1400" b="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solidFill>
                <a:schemeClr val="tx1"/>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80"/>
      </a:dk1>
      <a:lt1>
        <a:srgbClr val="FFFFFF"/>
      </a:lt1>
      <a:dk2>
        <a:srgbClr val="FFFFFF"/>
      </a:dk2>
      <a:lt2>
        <a:srgbClr val="808080"/>
      </a:lt2>
      <a:accent1>
        <a:srgbClr val="B4D7EB"/>
      </a:accent1>
      <a:accent2>
        <a:srgbClr val="183883"/>
      </a:accent2>
      <a:accent3>
        <a:srgbClr val="FFFFFF"/>
      </a:accent3>
      <a:accent4>
        <a:srgbClr val="00006C"/>
      </a:accent4>
      <a:accent5>
        <a:srgbClr val="D6E8F3"/>
      </a:accent5>
      <a:accent6>
        <a:srgbClr val="153276"/>
      </a:accent6>
      <a:hlink>
        <a:srgbClr val="365B91"/>
      </a:hlink>
      <a:folHlink>
        <a:srgbClr val="97C6E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TotalTime>
  <Words>223</Words>
  <Application>Microsoft Office PowerPoint</Application>
  <PresentationFormat>On-screen Show (4:3)</PresentationFormat>
  <Paragraphs>39</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Games Bubbles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Bubbles Template</dc:title>
  <dc:creator>Presentation Magazine</dc:creator>
  <cp:lastModifiedBy>Jonty Pearce</cp:lastModifiedBy>
  <cp:revision>34</cp:revision>
  <dcterms:created xsi:type="dcterms:W3CDTF">2005-02-28T14:06:28Z</dcterms:created>
  <dcterms:modified xsi:type="dcterms:W3CDTF">2015-02-22T11:14:50Z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