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80" r:id="rId3"/>
    <p:sldId id="293" r:id="rId4"/>
    <p:sldId id="302" r:id="rId5"/>
    <p:sldId id="305" r:id="rId6"/>
    <p:sldId id="303" r:id="rId7"/>
    <p:sldId id="279" r:id="rId8"/>
    <p:sldId id="304" r:id="rId9"/>
    <p:sldId id="301" r:id="rId10"/>
    <p:sldId id="270" r:id="rId11"/>
    <p:sldId id="288" r:id="rId12"/>
    <p:sldId id="298" r:id="rId13"/>
    <p:sldId id="269" r:id="rId14"/>
    <p:sldId id="281" r:id="rId15"/>
    <p:sldId id="266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  <a:srgbClr val="C59211"/>
    <a:srgbClr val="D09A12"/>
    <a:srgbClr val="D9AD56"/>
    <a:srgbClr val="E9D09F"/>
    <a:srgbClr val="BCBCBE"/>
    <a:srgbClr val="EDB32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78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354C02-2940-4044-A7C9-254CE7D4D1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2847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A54506-29B4-4C43-AB3C-88634BB4BC1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1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D00C67-38D5-40A8-B279-2AC8C47F615C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67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FC3734-8860-41D8-9960-FEB9C0990104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1D83C17-782F-4218-9AA3-3410A76478D6}" type="slidenum">
              <a:rPr lang="en-US" altLang="en-US">
                <a:ea typeface="MS PGothic" panose="020B0600070205080204" pitchFamily="34" charset="-128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245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69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C1DE3C-0FA4-4C6B-ADC8-3CCCEDD5B225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956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7D90F0-A3F0-4C5B-85AB-9AE5384D0205}" type="slidenum">
              <a:rPr lang="en-GB" altLang="en-US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409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65B122-7608-4D14-B45F-CA770C8C3184}" type="slidenum">
              <a:rPr lang="en-GB" altLang="en-US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64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309F28-54FE-4ECF-8319-C885E4B7447C}" type="slidenum">
              <a:rPr lang="en-GB" altLang="en-US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2008F5-DC03-4A76-BD68-391B70CD863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134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BD17E2-1CF5-4AF9-B77C-0B83EE06174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17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F8AFFA-F91D-4E8E-8AA7-C857132F882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31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29A2D3-BD20-4C83-A76D-1B264E2CC85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63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5F0499-44F1-4A8C-B1E1-5E08B1EE11B5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25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A54F18-1AE7-48C0-85A4-91C0FD0B357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62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765F13-E3A5-4581-AA30-19B7E479BE7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34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904EF0-74C1-48FD-9FBA-BA899322500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8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30F75-E5E1-456A-A62C-599B42371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692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FA5A1-7B82-4C48-903A-7280EB2973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485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86426-F7B6-479C-A9E8-AA54A53987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88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4DE0F-0911-4BE4-80F3-1CA67FB69C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325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BF034-95FD-47CB-8094-7F7D6669A8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843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9A17F-FC89-41D5-BB1A-64E7C21C7B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888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EB29E-3979-4F5B-837A-BDD310AA42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41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F9A94-ADF9-4189-9B2F-8B0690F332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22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5EB19-3BA5-4DE9-9E0C-9976CB659D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178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59C54-C815-4191-AC72-C21A77B069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34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0D59-8D12-4F67-BC9C-A18E589D79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96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59D6F74-25DE-4A4E-A0E9-6D436CE647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7238" y="2471738"/>
            <a:ext cx="6907212" cy="1020762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Medals</a:t>
            </a:r>
          </a:p>
        </p:txBody>
      </p:sp>
      <p:sp>
        <p:nvSpPr>
          <p:cNvPr id="3075" name="Freeform 45"/>
          <p:cNvSpPr>
            <a:spLocks/>
          </p:cNvSpPr>
          <p:nvPr/>
        </p:nvSpPr>
        <p:spPr bwMode="auto">
          <a:xfrm>
            <a:off x="2362200" y="4430713"/>
            <a:ext cx="2403475" cy="240347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7"/>
          <p:cNvSpPr>
            <a:spLocks/>
          </p:cNvSpPr>
          <p:nvPr/>
        </p:nvSpPr>
        <p:spPr bwMode="auto">
          <a:xfrm>
            <a:off x="2886075" y="4956175"/>
            <a:ext cx="1358900" cy="13589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2F84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44"/>
          <p:cNvSpPr>
            <a:spLocks noEditPoints="1"/>
          </p:cNvSpPr>
          <p:nvPr/>
        </p:nvSpPr>
        <p:spPr bwMode="auto">
          <a:xfrm>
            <a:off x="2554288" y="4624388"/>
            <a:ext cx="2012950" cy="2011362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Oval 47"/>
          <p:cNvSpPr>
            <a:spLocks noChangeArrowheads="1"/>
          </p:cNvSpPr>
          <p:nvPr/>
        </p:nvSpPr>
        <p:spPr bwMode="auto">
          <a:xfrm>
            <a:off x="2554288" y="4960938"/>
            <a:ext cx="2012950" cy="129698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WINNER</a:t>
            </a:r>
          </a:p>
        </p:txBody>
      </p:sp>
      <p:sp>
        <p:nvSpPr>
          <p:cNvPr id="3079" name="Freeform 2"/>
          <p:cNvSpPr>
            <a:spLocks/>
          </p:cNvSpPr>
          <p:nvPr/>
        </p:nvSpPr>
        <p:spPr bwMode="auto">
          <a:xfrm>
            <a:off x="3282950" y="4810125"/>
            <a:ext cx="565150" cy="530225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2"/>
          <p:cNvSpPr>
            <a:spLocks/>
          </p:cNvSpPr>
          <p:nvPr/>
        </p:nvSpPr>
        <p:spPr bwMode="auto">
          <a:xfrm>
            <a:off x="2886075" y="5026025"/>
            <a:ext cx="396875" cy="373063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1" name="Freeform 2"/>
          <p:cNvSpPr>
            <a:spLocks/>
          </p:cNvSpPr>
          <p:nvPr/>
        </p:nvSpPr>
        <p:spPr bwMode="auto">
          <a:xfrm>
            <a:off x="3848100" y="5026025"/>
            <a:ext cx="396875" cy="373063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Freeform 2"/>
          <p:cNvSpPr>
            <a:spLocks/>
          </p:cNvSpPr>
          <p:nvPr/>
        </p:nvSpPr>
        <p:spPr bwMode="auto">
          <a:xfrm>
            <a:off x="3282950" y="5913438"/>
            <a:ext cx="565150" cy="530225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3" name="Freeform 2"/>
          <p:cNvSpPr>
            <a:spLocks/>
          </p:cNvSpPr>
          <p:nvPr/>
        </p:nvSpPr>
        <p:spPr bwMode="auto">
          <a:xfrm>
            <a:off x="2886075" y="5805488"/>
            <a:ext cx="396875" cy="373062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4" name="Freeform 2"/>
          <p:cNvSpPr>
            <a:spLocks/>
          </p:cNvSpPr>
          <p:nvPr/>
        </p:nvSpPr>
        <p:spPr bwMode="auto">
          <a:xfrm>
            <a:off x="3848100" y="5805488"/>
            <a:ext cx="396875" cy="373062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85" name="Group 1"/>
          <p:cNvGrpSpPr>
            <a:grpSpLocks/>
          </p:cNvGrpSpPr>
          <p:nvPr/>
        </p:nvGrpSpPr>
        <p:grpSpPr bwMode="auto">
          <a:xfrm>
            <a:off x="0" y="290513"/>
            <a:ext cx="2765425" cy="2630487"/>
            <a:chOff x="2552700" y="1508125"/>
            <a:chExt cx="4038600" cy="3841750"/>
          </a:xfrm>
        </p:grpSpPr>
        <p:sp>
          <p:nvSpPr>
            <p:cNvPr id="3237" name="Freeform 4"/>
            <p:cNvSpPr>
              <a:spLocks/>
            </p:cNvSpPr>
            <p:nvPr/>
          </p:nvSpPr>
          <p:spPr bwMode="auto">
            <a:xfrm rot="2198094">
              <a:off x="2552700" y="1508125"/>
              <a:ext cx="4038600" cy="3841750"/>
            </a:xfrm>
            <a:custGeom>
              <a:avLst/>
              <a:gdLst>
                <a:gd name="T0" fmla="*/ 2147483646 w 1440"/>
                <a:gd name="T1" fmla="*/ 2147483646 h 1370"/>
                <a:gd name="T2" fmla="*/ 2147483646 w 1440"/>
                <a:gd name="T3" fmla="*/ 0 h 1370"/>
                <a:gd name="T4" fmla="*/ 2147483646 w 1440"/>
                <a:gd name="T5" fmla="*/ 2147483646 h 1370"/>
                <a:gd name="T6" fmla="*/ 2147483646 w 1440"/>
                <a:gd name="T7" fmla="*/ 2147483646 h 1370"/>
                <a:gd name="T8" fmla="*/ 2147483646 w 1440"/>
                <a:gd name="T9" fmla="*/ 2147483646 h 1370"/>
                <a:gd name="T10" fmla="*/ 2147483646 w 1440"/>
                <a:gd name="T11" fmla="*/ 2147483646 h 1370"/>
                <a:gd name="T12" fmla="*/ 2147483646 w 1440"/>
                <a:gd name="T13" fmla="*/ 2147483646 h 1370"/>
                <a:gd name="T14" fmla="*/ 0 w 1440"/>
                <a:gd name="T15" fmla="*/ 2147483646 h 1370"/>
                <a:gd name="T16" fmla="*/ 2147483646 w 1440"/>
                <a:gd name="T17" fmla="*/ 2147483646 h 1370"/>
                <a:gd name="T18" fmla="*/ 2147483646 w 1440"/>
                <a:gd name="T19" fmla="*/ 0 h 1370"/>
                <a:gd name="T20" fmla="*/ 2147483646 w 1440"/>
                <a:gd name="T21" fmla="*/ 2147483646 h 13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0"/>
                <a:gd name="T34" fmla="*/ 0 h 1370"/>
                <a:gd name="T35" fmla="*/ 1440 w 1440"/>
                <a:gd name="T36" fmla="*/ 1370 h 13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0" h="1370">
                  <a:moveTo>
                    <a:pt x="720" y="234"/>
                  </a:moveTo>
                  <a:lnTo>
                    <a:pt x="1166" y="0"/>
                  </a:lnTo>
                  <a:lnTo>
                    <a:pt x="1080" y="496"/>
                  </a:lnTo>
                  <a:lnTo>
                    <a:pt x="1440" y="846"/>
                  </a:lnTo>
                  <a:lnTo>
                    <a:pt x="942" y="918"/>
                  </a:lnTo>
                  <a:lnTo>
                    <a:pt x="720" y="1370"/>
                  </a:lnTo>
                  <a:lnTo>
                    <a:pt x="498" y="918"/>
                  </a:lnTo>
                  <a:lnTo>
                    <a:pt x="0" y="846"/>
                  </a:lnTo>
                  <a:lnTo>
                    <a:pt x="360" y="496"/>
                  </a:lnTo>
                  <a:lnTo>
                    <a:pt x="276" y="0"/>
                  </a:lnTo>
                  <a:lnTo>
                    <a:pt x="720" y="234"/>
                  </a:lnTo>
                  <a:close/>
                </a:path>
              </a:pathLst>
            </a:custGeom>
            <a:solidFill>
              <a:srgbClr val="D09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5"/>
            <p:cNvSpPr>
              <a:spLocks/>
            </p:cNvSpPr>
            <p:nvPr/>
          </p:nvSpPr>
          <p:spPr bwMode="auto">
            <a:xfrm rot="2198094">
              <a:off x="3432363" y="2254226"/>
              <a:ext cx="2346651" cy="2344734"/>
            </a:xfrm>
            <a:custGeom>
              <a:avLst/>
              <a:gdLst>
                <a:gd name="T0" fmla="*/ 2147483646 w 800"/>
                <a:gd name="T1" fmla="*/ 2147483646 h 762"/>
                <a:gd name="T2" fmla="*/ 2147483646 w 800"/>
                <a:gd name="T3" fmla="*/ 0 h 762"/>
                <a:gd name="T4" fmla="*/ 2147483646 w 800"/>
                <a:gd name="T5" fmla="*/ 2147483646 h 762"/>
                <a:gd name="T6" fmla="*/ 2147483646 w 800"/>
                <a:gd name="T7" fmla="*/ 2147483646 h 762"/>
                <a:gd name="T8" fmla="*/ 2147483646 w 800"/>
                <a:gd name="T9" fmla="*/ 2147483646 h 762"/>
                <a:gd name="T10" fmla="*/ 2147483646 w 800"/>
                <a:gd name="T11" fmla="*/ 2147483646 h 762"/>
                <a:gd name="T12" fmla="*/ 2147483646 w 800"/>
                <a:gd name="T13" fmla="*/ 2147483646 h 762"/>
                <a:gd name="T14" fmla="*/ 0 w 800"/>
                <a:gd name="T15" fmla="*/ 2147483646 h 762"/>
                <a:gd name="T16" fmla="*/ 2147483646 w 800"/>
                <a:gd name="T17" fmla="*/ 2147483646 h 762"/>
                <a:gd name="T18" fmla="*/ 2147483646 w 800"/>
                <a:gd name="T19" fmla="*/ 0 h 762"/>
                <a:gd name="T20" fmla="*/ 2147483646 w 800"/>
                <a:gd name="T21" fmla="*/ 2147483646 h 7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0"/>
                <a:gd name="T34" fmla="*/ 0 h 762"/>
                <a:gd name="T35" fmla="*/ 800 w 800"/>
                <a:gd name="T36" fmla="*/ 762 h 7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0" h="762">
                  <a:moveTo>
                    <a:pt x="400" y="130"/>
                  </a:moveTo>
                  <a:lnTo>
                    <a:pt x="648" y="0"/>
                  </a:lnTo>
                  <a:lnTo>
                    <a:pt x="600" y="276"/>
                  </a:lnTo>
                  <a:lnTo>
                    <a:pt x="800" y="470"/>
                  </a:lnTo>
                  <a:lnTo>
                    <a:pt x="524" y="510"/>
                  </a:lnTo>
                  <a:lnTo>
                    <a:pt x="400" y="762"/>
                  </a:lnTo>
                  <a:lnTo>
                    <a:pt x="276" y="510"/>
                  </a:lnTo>
                  <a:lnTo>
                    <a:pt x="0" y="470"/>
                  </a:lnTo>
                  <a:lnTo>
                    <a:pt x="200" y="276"/>
                  </a:lnTo>
                  <a:lnTo>
                    <a:pt x="152" y="0"/>
                  </a:lnTo>
                  <a:lnTo>
                    <a:pt x="400" y="130"/>
                  </a:lnTo>
                  <a:close/>
                </a:path>
              </a:pathLst>
            </a:custGeom>
            <a:noFill/>
            <a:ln w="889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TextBox 15"/>
          <p:cNvSpPr txBox="1"/>
          <p:nvPr/>
        </p:nvSpPr>
        <p:spPr bwMode="auto">
          <a:xfrm>
            <a:off x="812800" y="931863"/>
            <a:ext cx="11858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72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7200" baseline="30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GB" sz="7200" dirty="0">
                <a:latin typeface="Arial" charset="0"/>
              </a:rPr>
              <a:t> </a:t>
            </a:r>
          </a:p>
        </p:txBody>
      </p:sp>
      <p:sp>
        <p:nvSpPr>
          <p:cNvPr id="3087" name="Freeform 1"/>
          <p:cNvSpPr>
            <a:spLocks/>
          </p:cNvSpPr>
          <p:nvPr/>
        </p:nvSpPr>
        <p:spPr bwMode="auto">
          <a:xfrm>
            <a:off x="7318375" y="5178425"/>
            <a:ext cx="979488" cy="1590675"/>
          </a:xfrm>
          <a:custGeom>
            <a:avLst/>
            <a:gdLst>
              <a:gd name="T0" fmla="*/ 235118 w 1681316"/>
              <a:gd name="T1" fmla="*/ 0 h 2728452"/>
              <a:gd name="T2" fmla="*/ 170085 w 1681316"/>
              <a:gd name="T3" fmla="*/ 335910 h 2728452"/>
              <a:gd name="T4" fmla="*/ 85042 w 1681316"/>
              <a:gd name="T5" fmla="*/ 576560 h 2728452"/>
              <a:gd name="T6" fmla="*/ 0 w 1681316"/>
              <a:gd name="T7" fmla="*/ 716941 h 2728452"/>
              <a:gd name="T8" fmla="*/ 275138 w 1681316"/>
              <a:gd name="T9" fmla="*/ 716941 h 2728452"/>
              <a:gd name="T10" fmla="*/ 405203 w 1681316"/>
              <a:gd name="T11" fmla="*/ 927510 h 2728452"/>
              <a:gd name="T12" fmla="*/ 445224 w 1681316"/>
              <a:gd name="T13" fmla="*/ 792144 h 2728452"/>
              <a:gd name="T14" fmla="*/ 525263 w 1681316"/>
              <a:gd name="T15" fmla="*/ 431167 h 2728452"/>
              <a:gd name="T16" fmla="*/ 570286 w 1681316"/>
              <a:gd name="T17" fmla="*/ 90245 h 2728452"/>
              <a:gd name="T18" fmla="*/ 235118 w 1681316"/>
              <a:gd name="T19" fmla="*/ 0 h 2728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81316" h="2728452">
                <a:moveTo>
                  <a:pt x="693174" y="0"/>
                </a:moveTo>
                <a:lnTo>
                  <a:pt x="501445" y="988142"/>
                </a:lnTo>
                <a:lnTo>
                  <a:pt x="250722" y="1696065"/>
                </a:lnTo>
                <a:lnTo>
                  <a:pt x="0" y="2109020"/>
                </a:lnTo>
                <a:lnTo>
                  <a:pt x="811161" y="2109020"/>
                </a:lnTo>
                <a:lnTo>
                  <a:pt x="1194619" y="2728452"/>
                </a:lnTo>
                <a:lnTo>
                  <a:pt x="1312606" y="2330245"/>
                </a:lnTo>
                <a:lnTo>
                  <a:pt x="1548580" y="1268362"/>
                </a:lnTo>
                <a:lnTo>
                  <a:pt x="1681316" y="265471"/>
                </a:lnTo>
                <a:lnTo>
                  <a:pt x="693174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rgbClr val="D09A1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8" name="Freeform 2"/>
          <p:cNvSpPr>
            <a:spLocks/>
          </p:cNvSpPr>
          <p:nvPr/>
        </p:nvSpPr>
        <p:spPr bwMode="auto">
          <a:xfrm>
            <a:off x="8015288" y="5178425"/>
            <a:ext cx="1030287" cy="1874838"/>
          </a:xfrm>
          <a:custGeom>
            <a:avLst/>
            <a:gdLst>
              <a:gd name="T0" fmla="*/ 320229 w 1769806"/>
              <a:gd name="T1" fmla="*/ 0 h 3215149"/>
              <a:gd name="T2" fmla="*/ 355253 w 1769806"/>
              <a:gd name="T3" fmla="*/ 185678 h 3215149"/>
              <a:gd name="T4" fmla="*/ 445318 w 1769806"/>
              <a:gd name="T5" fmla="*/ 426559 h 3215149"/>
              <a:gd name="T6" fmla="*/ 565404 w 1769806"/>
              <a:gd name="T7" fmla="*/ 717623 h 3215149"/>
              <a:gd name="T8" fmla="*/ 600429 w 1769806"/>
              <a:gd name="T9" fmla="*/ 792897 h 3215149"/>
              <a:gd name="T10" fmla="*/ 375268 w 1769806"/>
              <a:gd name="T11" fmla="*/ 838063 h 3215149"/>
              <a:gd name="T12" fmla="*/ 290207 w 1769806"/>
              <a:gd name="T13" fmla="*/ 1093998 h 3215149"/>
              <a:gd name="T14" fmla="*/ 230165 w 1769806"/>
              <a:gd name="T15" fmla="*/ 938429 h 3215149"/>
              <a:gd name="T16" fmla="*/ 125089 w 1769806"/>
              <a:gd name="T17" fmla="*/ 557035 h 3215149"/>
              <a:gd name="T18" fmla="*/ 0 w 1769806"/>
              <a:gd name="T19" fmla="*/ 55202 h 3215149"/>
              <a:gd name="T20" fmla="*/ 320229 w 1769806"/>
              <a:gd name="T21" fmla="*/ 0 h 32151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69806" h="3215149">
                <a:moveTo>
                  <a:pt x="943897" y="0"/>
                </a:moveTo>
                <a:lnTo>
                  <a:pt x="1047135" y="545691"/>
                </a:lnTo>
                <a:lnTo>
                  <a:pt x="1312606" y="1253613"/>
                </a:lnTo>
                <a:lnTo>
                  <a:pt x="1666568" y="2109020"/>
                </a:lnTo>
                <a:lnTo>
                  <a:pt x="1769806" y="2330245"/>
                </a:lnTo>
                <a:lnTo>
                  <a:pt x="1106129" y="2462981"/>
                </a:lnTo>
                <a:lnTo>
                  <a:pt x="855406" y="3215149"/>
                </a:lnTo>
                <a:lnTo>
                  <a:pt x="678426" y="2757949"/>
                </a:lnTo>
                <a:lnTo>
                  <a:pt x="368710" y="1637071"/>
                </a:lnTo>
                <a:lnTo>
                  <a:pt x="0" y="162232"/>
                </a:lnTo>
                <a:lnTo>
                  <a:pt x="943897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rgbClr val="D09A1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2" name="Freeform 45"/>
          <p:cNvSpPr>
            <a:spLocks/>
          </p:cNvSpPr>
          <p:nvPr/>
        </p:nvSpPr>
        <p:spPr bwMode="auto">
          <a:xfrm>
            <a:off x="7364413" y="3770313"/>
            <a:ext cx="1600200" cy="1601787"/>
          </a:xfrm>
          <a:custGeom>
            <a:avLst/>
            <a:gdLst>
              <a:gd name="T0" fmla="*/ 1580 w 2972"/>
              <a:gd name="T1" fmla="*/ 106 h 2972"/>
              <a:gd name="T2" fmla="*/ 1730 w 2972"/>
              <a:gd name="T3" fmla="*/ 24 h 2972"/>
              <a:gd name="T4" fmla="*/ 1840 w 2972"/>
              <a:gd name="T5" fmla="*/ 162 h 2972"/>
              <a:gd name="T6" fmla="*/ 2006 w 2972"/>
              <a:gd name="T7" fmla="*/ 98 h 2972"/>
              <a:gd name="T8" fmla="*/ 2094 w 2972"/>
              <a:gd name="T9" fmla="*/ 244 h 2972"/>
              <a:gd name="T10" fmla="*/ 2258 w 2972"/>
              <a:gd name="T11" fmla="*/ 338 h 2972"/>
              <a:gd name="T12" fmla="*/ 2428 w 2972"/>
              <a:gd name="T13" fmla="*/ 342 h 2972"/>
              <a:gd name="T14" fmla="*/ 2456 w 2972"/>
              <a:gd name="T15" fmla="*/ 516 h 2972"/>
              <a:gd name="T16" fmla="*/ 2630 w 2972"/>
              <a:gd name="T17" fmla="*/ 544 h 2972"/>
              <a:gd name="T18" fmla="*/ 2634 w 2972"/>
              <a:gd name="T19" fmla="*/ 714 h 2972"/>
              <a:gd name="T20" fmla="*/ 2728 w 2972"/>
              <a:gd name="T21" fmla="*/ 876 h 2972"/>
              <a:gd name="T22" fmla="*/ 2874 w 2972"/>
              <a:gd name="T23" fmla="*/ 966 h 2972"/>
              <a:gd name="T24" fmla="*/ 2810 w 2972"/>
              <a:gd name="T25" fmla="*/ 1132 h 2972"/>
              <a:gd name="T26" fmla="*/ 2948 w 2972"/>
              <a:gd name="T27" fmla="*/ 1242 h 2972"/>
              <a:gd name="T28" fmla="*/ 2866 w 2972"/>
              <a:gd name="T29" fmla="*/ 1392 h 2972"/>
              <a:gd name="T30" fmla="*/ 2866 w 2972"/>
              <a:gd name="T31" fmla="*/ 1580 h 2972"/>
              <a:gd name="T32" fmla="*/ 2948 w 2972"/>
              <a:gd name="T33" fmla="*/ 1730 h 2972"/>
              <a:gd name="T34" fmla="*/ 2810 w 2972"/>
              <a:gd name="T35" fmla="*/ 1840 h 2972"/>
              <a:gd name="T36" fmla="*/ 2874 w 2972"/>
              <a:gd name="T37" fmla="*/ 2004 h 2972"/>
              <a:gd name="T38" fmla="*/ 2728 w 2972"/>
              <a:gd name="T39" fmla="*/ 2094 h 2972"/>
              <a:gd name="T40" fmla="*/ 2634 w 2972"/>
              <a:gd name="T41" fmla="*/ 2258 h 2972"/>
              <a:gd name="T42" fmla="*/ 2630 w 2972"/>
              <a:gd name="T43" fmla="*/ 2428 h 2972"/>
              <a:gd name="T44" fmla="*/ 2456 w 2972"/>
              <a:gd name="T45" fmla="*/ 2456 h 2972"/>
              <a:gd name="T46" fmla="*/ 2428 w 2972"/>
              <a:gd name="T47" fmla="*/ 2630 h 2972"/>
              <a:gd name="T48" fmla="*/ 2258 w 2972"/>
              <a:gd name="T49" fmla="*/ 2634 h 2972"/>
              <a:gd name="T50" fmla="*/ 2094 w 2972"/>
              <a:gd name="T51" fmla="*/ 2728 h 2972"/>
              <a:gd name="T52" fmla="*/ 2006 w 2972"/>
              <a:gd name="T53" fmla="*/ 2874 h 2972"/>
              <a:gd name="T54" fmla="*/ 1840 w 2972"/>
              <a:gd name="T55" fmla="*/ 2810 h 2972"/>
              <a:gd name="T56" fmla="*/ 1730 w 2972"/>
              <a:gd name="T57" fmla="*/ 2948 h 2972"/>
              <a:gd name="T58" fmla="*/ 1580 w 2972"/>
              <a:gd name="T59" fmla="*/ 2866 h 2972"/>
              <a:gd name="T60" fmla="*/ 1392 w 2972"/>
              <a:gd name="T61" fmla="*/ 2866 h 2972"/>
              <a:gd name="T62" fmla="*/ 1242 w 2972"/>
              <a:gd name="T63" fmla="*/ 2948 h 2972"/>
              <a:gd name="T64" fmla="*/ 1132 w 2972"/>
              <a:gd name="T65" fmla="*/ 2810 h 2972"/>
              <a:gd name="T66" fmla="*/ 968 w 2972"/>
              <a:gd name="T67" fmla="*/ 2874 h 2972"/>
              <a:gd name="T68" fmla="*/ 878 w 2972"/>
              <a:gd name="T69" fmla="*/ 2728 h 2972"/>
              <a:gd name="T70" fmla="*/ 714 w 2972"/>
              <a:gd name="T71" fmla="*/ 2634 h 2972"/>
              <a:gd name="T72" fmla="*/ 544 w 2972"/>
              <a:gd name="T73" fmla="*/ 2630 h 2972"/>
              <a:gd name="T74" fmla="*/ 516 w 2972"/>
              <a:gd name="T75" fmla="*/ 2456 h 2972"/>
              <a:gd name="T76" fmla="*/ 342 w 2972"/>
              <a:gd name="T77" fmla="*/ 2428 h 2972"/>
              <a:gd name="T78" fmla="*/ 338 w 2972"/>
              <a:gd name="T79" fmla="*/ 2258 h 2972"/>
              <a:gd name="T80" fmla="*/ 244 w 2972"/>
              <a:gd name="T81" fmla="*/ 2094 h 2972"/>
              <a:gd name="T82" fmla="*/ 98 w 2972"/>
              <a:gd name="T83" fmla="*/ 2004 h 2972"/>
              <a:gd name="T84" fmla="*/ 162 w 2972"/>
              <a:gd name="T85" fmla="*/ 1840 h 2972"/>
              <a:gd name="T86" fmla="*/ 24 w 2972"/>
              <a:gd name="T87" fmla="*/ 1730 h 2972"/>
              <a:gd name="T88" fmla="*/ 106 w 2972"/>
              <a:gd name="T89" fmla="*/ 1580 h 2972"/>
              <a:gd name="T90" fmla="*/ 106 w 2972"/>
              <a:gd name="T91" fmla="*/ 1392 h 2972"/>
              <a:gd name="T92" fmla="*/ 24 w 2972"/>
              <a:gd name="T93" fmla="*/ 1242 h 2972"/>
              <a:gd name="T94" fmla="*/ 162 w 2972"/>
              <a:gd name="T95" fmla="*/ 1132 h 2972"/>
              <a:gd name="T96" fmla="*/ 98 w 2972"/>
              <a:gd name="T97" fmla="*/ 966 h 2972"/>
              <a:gd name="T98" fmla="*/ 244 w 2972"/>
              <a:gd name="T99" fmla="*/ 876 h 2972"/>
              <a:gd name="T100" fmla="*/ 338 w 2972"/>
              <a:gd name="T101" fmla="*/ 714 h 2972"/>
              <a:gd name="T102" fmla="*/ 342 w 2972"/>
              <a:gd name="T103" fmla="*/ 544 h 2972"/>
              <a:gd name="T104" fmla="*/ 516 w 2972"/>
              <a:gd name="T105" fmla="*/ 516 h 2972"/>
              <a:gd name="T106" fmla="*/ 544 w 2972"/>
              <a:gd name="T107" fmla="*/ 342 h 2972"/>
              <a:gd name="T108" fmla="*/ 714 w 2972"/>
              <a:gd name="T109" fmla="*/ 338 h 2972"/>
              <a:gd name="T110" fmla="*/ 878 w 2972"/>
              <a:gd name="T111" fmla="*/ 244 h 2972"/>
              <a:gd name="T112" fmla="*/ 968 w 2972"/>
              <a:gd name="T113" fmla="*/ 98 h 2972"/>
              <a:gd name="T114" fmla="*/ 1132 w 2972"/>
              <a:gd name="T115" fmla="*/ 162 h 2972"/>
              <a:gd name="T116" fmla="*/ 1242 w 2972"/>
              <a:gd name="T117" fmla="*/ 24 h 2972"/>
              <a:gd name="T118" fmla="*/ 1392 w 2972"/>
              <a:gd name="T119" fmla="*/ 10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chemeClr val="tx1"/>
          </a:solidFill>
          <a:ln w="38100">
            <a:solidFill>
              <a:schemeClr val="tx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700">
              <a:latin typeface="Arial" charset="0"/>
            </a:endParaRPr>
          </a:p>
        </p:txBody>
      </p:sp>
      <p:sp>
        <p:nvSpPr>
          <p:cNvPr id="3090" name="Freeform 7"/>
          <p:cNvSpPr>
            <a:spLocks/>
          </p:cNvSpPr>
          <p:nvPr/>
        </p:nvSpPr>
        <p:spPr bwMode="auto">
          <a:xfrm>
            <a:off x="7580313" y="3973513"/>
            <a:ext cx="1168400" cy="1166812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Text Box 46"/>
          <p:cNvSpPr txBox="1">
            <a:spLocks noChangeArrowheads="1"/>
          </p:cNvSpPr>
          <p:nvPr/>
        </p:nvSpPr>
        <p:spPr bwMode="auto">
          <a:xfrm>
            <a:off x="8027988" y="4316413"/>
            <a:ext cx="185737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00"/>
          </a:p>
        </p:txBody>
      </p:sp>
      <p:sp>
        <p:nvSpPr>
          <p:cNvPr id="3092" name="Oval 47"/>
          <p:cNvSpPr>
            <a:spLocks noChangeArrowheads="1"/>
          </p:cNvSpPr>
          <p:nvPr/>
        </p:nvSpPr>
        <p:spPr bwMode="auto">
          <a:xfrm>
            <a:off x="7500938" y="4124325"/>
            <a:ext cx="1181100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chemeClr val="bg1"/>
                </a:solidFill>
              </a:rPr>
              <a:t>1</a:t>
            </a:r>
            <a:r>
              <a:rPr lang="en-GB" altLang="en-US" sz="5400" b="1" baseline="30000">
                <a:solidFill>
                  <a:schemeClr val="bg1"/>
                </a:solidFill>
              </a:rPr>
              <a:t>st</a:t>
            </a:r>
            <a:r>
              <a:rPr lang="en-GB" altLang="en-US" sz="16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093" name="Freeform 45"/>
          <p:cNvSpPr>
            <a:spLocks/>
          </p:cNvSpPr>
          <p:nvPr/>
        </p:nvSpPr>
        <p:spPr bwMode="auto">
          <a:xfrm>
            <a:off x="7434263" y="3833813"/>
            <a:ext cx="1468437" cy="1466850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38100">
            <a:solidFill>
              <a:srgbClr val="D09A1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Freeform 45"/>
          <p:cNvSpPr>
            <a:spLocks/>
          </p:cNvSpPr>
          <p:nvPr/>
        </p:nvSpPr>
        <p:spPr bwMode="auto">
          <a:xfrm>
            <a:off x="7007225" y="44450"/>
            <a:ext cx="2157413" cy="2157413"/>
          </a:xfrm>
          <a:custGeom>
            <a:avLst/>
            <a:gdLst>
              <a:gd name="T0" fmla="*/ 2147483647 w 2972"/>
              <a:gd name="T1" fmla="*/ 2147483647 h 2972"/>
              <a:gd name="T2" fmla="*/ 2147483647 w 2972"/>
              <a:gd name="T3" fmla="*/ 2147483647 h 2972"/>
              <a:gd name="T4" fmla="*/ 2147483647 w 2972"/>
              <a:gd name="T5" fmla="*/ 2147483647 h 2972"/>
              <a:gd name="T6" fmla="*/ 2147483647 w 2972"/>
              <a:gd name="T7" fmla="*/ 2147483647 h 2972"/>
              <a:gd name="T8" fmla="*/ 2147483647 w 2972"/>
              <a:gd name="T9" fmla="*/ 2147483647 h 2972"/>
              <a:gd name="T10" fmla="*/ 2147483647 w 2972"/>
              <a:gd name="T11" fmla="*/ 2147483647 h 2972"/>
              <a:gd name="T12" fmla="*/ 2147483647 w 2972"/>
              <a:gd name="T13" fmla="*/ 2147483647 h 2972"/>
              <a:gd name="T14" fmla="*/ 2147483647 w 2972"/>
              <a:gd name="T15" fmla="*/ 2147483647 h 2972"/>
              <a:gd name="T16" fmla="*/ 2147483647 w 2972"/>
              <a:gd name="T17" fmla="*/ 2147483647 h 2972"/>
              <a:gd name="T18" fmla="*/ 2147483647 w 2972"/>
              <a:gd name="T19" fmla="*/ 2147483647 h 2972"/>
              <a:gd name="T20" fmla="*/ 2147483647 w 2972"/>
              <a:gd name="T21" fmla="*/ 2147483647 h 2972"/>
              <a:gd name="T22" fmla="*/ 2147483647 w 2972"/>
              <a:gd name="T23" fmla="*/ 2147483647 h 2972"/>
              <a:gd name="T24" fmla="*/ 2147483647 w 2972"/>
              <a:gd name="T25" fmla="*/ 2147483647 h 2972"/>
              <a:gd name="T26" fmla="*/ 2147483647 w 2972"/>
              <a:gd name="T27" fmla="*/ 2147483647 h 2972"/>
              <a:gd name="T28" fmla="*/ 2147483647 w 2972"/>
              <a:gd name="T29" fmla="*/ 2147483647 h 2972"/>
              <a:gd name="T30" fmla="*/ 2147483647 w 2972"/>
              <a:gd name="T31" fmla="*/ 2147483647 h 2972"/>
              <a:gd name="T32" fmla="*/ 2147483647 w 2972"/>
              <a:gd name="T33" fmla="*/ 2147483647 h 2972"/>
              <a:gd name="T34" fmla="*/ 2147483647 w 2972"/>
              <a:gd name="T35" fmla="*/ 2147483647 h 2972"/>
              <a:gd name="T36" fmla="*/ 2147483647 w 2972"/>
              <a:gd name="T37" fmla="*/ 2147483647 h 2972"/>
              <a:gd name="T38" fmla="*/ 2147483647 w 2972"/>
              <a:gd name="T39" fmla="*/ 2147483647 h 2972"/>
              <a:gd name="T40" fmla="*/ 2147483647 w 2972"/>
              <a:gd name="T41" fmla="*/ 2147483647 h 2972"/>
              <a:gd name="T42" fmla="*/ 2147483647 w 2972"/>
              <a:gd name="T43" fmla="*/ 2147483647 h 2972"/>
              <a:gd name="T44" fmla="*/ 2147483647 w 2972"/>
              <a:gd name="T45" fmla="*/ 2147483647 h 2972"/>
              <a:gd name="T46" fmla="*/ 2147483647 w 2972"/>
              <a:gd name="T47" fmla="*/ 2147483647 h 2972"/>
              <a:gd name="T48" fmla="*/ 2147483647 w 2972"/>
              <a:gd name="T49" fmla="*/ 2147483647 h 2972"/>
              <a:gd name="T50" fmla="*/ 2147483647 w 2972"/>
              <a:gd name="T51" fmla="*/ 2147483647 h 2972"/>
              <a:gd name="T52" fmla="*/ 2147483647 w 2972"/>
              <a:gd name="T53" fmla="*/ 2147483647 h 2972"/>
              <a:gd name="T54" fmla="*/ 2147483647 w 2972"/>
              <a:gd name="T55" fmla="*/ 2147483647 h 2972"/>
              <a:gd name="T56" fmla="*/ 2147483647 w 2972"/>
              <a:gd name="T57" fmla="*/ 2147483647 h 2972"/>
              <a:gd name="T58" fmla="*/ 2147483647 w 2972"/>
              <a:gd name="T59" fmla="*/ 2147483647 h 2972"/>
              <a:gd name="T60" fmla="*/ 2147483647 w 2972"/>
              <a:gd name="T61" fmla="*/ 2147483647 h 2972"/>
              <a:gd name="T62" fmla="*/ 2147483647 w 2972"/>
              <a:gd name="T63" fmla="*/ 2147483647 h 2972"/>
              <a:gd name="T64" fmla="*/ 2147483647 w 2972"/>
              <a:gd name="T65" fmla="*/ 2147483647 h 2972"/>
              <a:gd name="T66" fmla="*/ 2147483647 w 2972"/>
              <a:gd name="T67" fmla="*/ 2147483647 h 2972"/>
              <a:gd name="T68" fmla="*/ 2147483647 w 2972"/>
              <a:gd name="T69" fmla="*/ 2147483647 h 2972"/>
              <a:gd name="T70" fmla="*/ 2147483647 w 2972"/>
              <a:gd name="T71" fmla="*/ 2147483647 h 2972"/>
              <a:gd name="T72" fmla="*/ 2147483647 w 2972"/>
              <a:gd name="T73" fmla="*/ 2147483647 h 2972"/>
              <a:gd name="T74" fmla="*/ 2147483647 w 2972"/>
              <a:gd name="T75" fmla="*/ 2147483647 h 2972"/>
              <a:gd name="T76" fmla="*/ 2147483647 w 2972"/>
              <a:gd name="T77" fmla="*/ 2147483647 h 2972"/>
              <a:gd name="T78" fmla="*/ 2147483647 w 2972"/>
              <a:gd name="T79" fmla="*/ 2147483647 h 2972"/>
              <a:gd name="T80" fmla="*/ 2147483647 w 2972"/>
              <a:gd name="T81" fmla="*/ 2147483647 h 2972"/>
              <a:gd name="T82" fmla="*/ 2147483647 w 2972"/>
              <a:gd name="T83" fmla="*/ 2147483647 h 2972"/>
              <a:gd name="T84" fmla="*/ 2147483647 w 2972"/>
              <a:gd name="T85" fmla="*/ 2147483647 h 2972"/>
              <a:gd name="T86" fmla="*/ 2147483647 w 2972"/>
              <a:gd name="T87" fmla="*/ 2147483647 h 2972"/>
              <a:gd name="T88" fmla="*/ 2147483647 w 2972"/>
              <a:gd name="T89" fmla="*/ 2147483647 h 2972"/>
              <a:gd name="T90" fmla="*/ 2147483647 w 2972"/>
              <a:gd name="T91" fmla="*/ 2147483647 h 2972"/>
              <a:gd name="T92" fmla="*/ 2147483647 w 2972"/>
              <a:gd name="T93" fmla="*/ 2147483647 h 2972"/>
              <a:gd name="T94" fmla="*/ 2147483647 w 2972"/>
              <a:gd name="T95" fmla="*/ 2147483647 h 2972"/>
              <a:gd name="T96" fmla="*/ 2147483647 w 2972"/>
              <a:gd name="T97" fmla="*/ 2147483647 h 2972"/>
              <a:gd name="T98" fmla="*/ 2147483647 w 2972"/>
              <a:gd name="T99" fmla="*/ 2147483647 h 2972"/>
              <a:gd name="T100" fmla="*/ 2147483647 w 2972"/>
              <a:gd name="T101" fmla="*/ 2147483647 h 2972"/>
              <a:gd name="T102" fmla="*/ 2147483647 w 2972"/>
              <a:gd name="T103" fmla="*/ 2147483647 h 2972"/>
              <a:gd name="T104" fmla="*/ 2147483647 w 2972"/>
              <a:gd name="T105" fmla="*/ 2147483647 h 2972"/>
              <a:gd name="T106" fmla="*/ 2147483647 w 2972"/>
              <a:gd name="T107" fmla="*/ 2147483647 h 2972"/>
              <a:gd name="T108" fmla="*/ 2147483647 w 2972"/>
              <a:gd name="T109" fmla="*/ 2147483647 h 2972"/>
              <a:gd name="T110" fmla="*/ 2147483647 w 2972"/>
              <a:gd name="T111" fmla="*/ 2147483647 h 2972"/>
              <a:gd name="T112" fmla="*/ 2147483647 w 2972"/>
              <a:gd name="T113" fmla="*/ 2147483647 h 2972"/>
              <a:gd name="T114" fmla="*/ 2147483647 w 2972"/>
              <a:gd name="T115" fmla="*/ 2147483647 h 2972"/>
              <a:gd name="T116" fmla="*/ 2147483647 w 2972"/>
              <a:gd name="T117" fmla="*/ 2147483647 h 2972"/>
              <a:gd name="T118" fmla="*/ 2147483647 w 2972"/>
              <a:gd name="T119" fmla="*/ 2147483647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29" name="Freeform 7"/>
          <p:cNvSpPr>
            <a:spLocks/>
          </p:cNvSpPr>
          <p:nvPr/>
        </p:nvSpPr>
        <p:spPr bwMode="auto">
          <a:xfrm>
            <a:off x="7385050" y="447675"/>
            <a:ext cx="1404938" cy="1404938"/>
          </a:xfrm>
          <a:custGeom>
            <a:avLst/>
            <a:gdLst>
              <a:gd name="T0" fmla="*/ 2147483647 w 1680"/>
              <a:gd name="T1" fmla="*/ 2147483647 h 1680"/>
              <a:gd name="T2" fmla="*/ 2147483647 w 1680"/>
              <a:gd name="T3" fmla="*/ 2147483647 h 1680"/>
              <a:gd name="T4" fmla="*/ 2147483647 w 1680"/>
              <a:gd name="T5" fmla="*/ 2147483647 h 1680"/>
              <a:gd name="T6" fmla="*/ 2147483647 w 1680"/>
              <a:gd name="T7" fmla="*/ 2147483647 h 1680"/>
              <a:gd name="T8" fmla="*/ 2147483647 w 1680"/>
              <a:gd name="T9" fmla="*/ 2147483647 h 1680"/>
              <a:gd name="T10" fmla="*/ 2147483647 w 1680"/>
              <a:gd name="T11" fmla="*/ 2147483647 h 1680"/>
              <a:gd name="T12" fmla="*/ 2147483647 w 1680"/>
              <a:gd name="T13" fmla="*/ 2147483647 h 1680"/>
              <a:gd name="T14" fmla="*/ 2147483647 w 1680"/>
              <a:gd name="T15" fmla="*/ 2147483647 h 1680"/>
              <a:gd name="T16" fmla="*/ 2147483647 w 1680"/>
              <a:gd name="T17" fmla="*/ 2147483647 h 1680"/>
              <a:gd name="T18" fmla="*/ 2147483647 w 1680"/>
              <a:gd name="T19" fmla="*/ 2147483647 h 1680"/>
              <a:gd name="T20" fmla="*/ 2147483647 w 1680"/>
              <a:gd name="T21" fmla="*/ 2147483647 h 1680"/>
              <a:gd name="T22" fmla="*/ 2147483647 w 1680"/>
              <a:gd name="T23" fmla="*/ 2147483647 h 1680"/>
              <a:gd name="T24" fmla="*/ 2147483647 w 1680"/>
              <a:gd name="T25" fmla="*/ 2147483647 h 1680"/>
              <a:gd name="T26" fmla="*/ 2147483647 w 1680"/>
              <a:gd name="T27" fmla="*/ 2147483647 h 1680"/>
              <a:gd name="T28" fmla="*/ 2147483647 w 1680"/>
              <a:gd name="T29" fmla="*/ 2147483647 h 1680"/>
              <a:gd name="T30" fmla="*/ 2147483647 w 1680"/>
              <a:gd name="T31" fmla="*/ 2147483647 h 1680"/>
              <a:gd name="T32" fmla="*/ 2147483647 w 1680"/>
              <a:gd name="T33" fmla="*/ 2147483647 h 1680"/>
              <a:gd name="T34" fmla="*/ 2147483647 w 1680"/>
              <a:gd name="T35" fmla="*/ 2147483647 h 1680"/>
              <a:gd name="T36" fmla="*/ 2147483647 w 1680"/>
              <a:gd name="T37" fmla="*/ 2147483647 h 1680"/>
              <a:gd name="T38" fmla="*/ 2147483647 w 1680"/>
              <a:gd name="T39" fmla="*/ 2147483647 h 1680"/>
              <a:gd name="T40" fmla="*/ 2147483647 w 1680"/>
              <a:gd name="T41" fmla="*/ 2147483647 h 1680"/>
              <a:gd name="T42" fmla="*/ 2147483647 w 1680"/>
              <a:gd name="T43" fmla="*/ 2147483647 h 1680"/>
              <a:gd name="T44" fmla="*/ 2147483647 w 1680"/>
              <a:gd name="T45" fmla="*/ 2147483647 h 1680"/>
              <a:gd name="T46" fmla="*/ 2147483647 w 1680"/>
              <a:gd name="T47" fmla="*/ 2147483647 h 1680"/>
              <a:gd name="T48" fmla="*/ 2147483647 w 1680"/>
              <a:gd name="T49" fmla="*/ 2147483647 h 1680"/>
              <a:gd name="T50" fmla="*/ 2147483647 w 1680"/>
              <a:gd name="T51" fmla="*/ 2147483647 h 1680"/>
              <a:gd name="T52" fmla="*/ 2147483647 w 1680"/>
              <a:gd name="T53" fmla="*/ 2147483647 h 1680"/>
              <a:gd name="T54" fmla="*/ 2147483647 w 1680"/>
              <a:gd name="T55" fmla="*/ 2147483647 h 1680"/>
              <a:gd name="T56" fmla="*/ 2147483647 w 1680"/>
              <a:gd name="T57" fmla="*/ 2147483647 h 1680"/>
              <a:gd name="T58" fmla="*/ 2147483647 w 1680"/>
              <a:gd name="T59" fmla="*/ 2147483647 h 1680"/>
              <a:gd name="T60" fmla="*/ 2147483647 w 1680"/>
              <a:gd name="T61" fmla="*/ 2147483647 h 1680"/>
              <a:gd name="T62" fmla="*/ 2147483647 w 1680"/>
              <a:gd name="T63" fmla="*/ 2147483647 h 1680"/>
              <a:gd name="T64" fmla="*/ 2147483647 w 1680"/>
              <a:gd name="T65" fmla="*/ 2147483647 h 1680"/>
              <a:gd name="T66" fmla="*/ 2147483647 w 1680"/>
              <a:gd name="T67" fmla="*/ 2147483647 h 1680"/>
              <a:gd name="T68" fmla="*/ 2147483647 w 1680"/>
              <a:gd name="T69" fmla="*/ 2147483647 h 1680"/>
              <a:gd name="T70" fmla="*/ 2147483647 w 1680"/>
              <a:gd name="T71" fmla="*/ 2147483647 h 1680"/>
              <a:gd name="T72" fmla="*/ 2147483647 w 1680"/>
              <a:gd name="T73" fmla="*/ 2147483647 h 1680"/>
              <a:gd name="T74" fmla="*/ 2147483647 w 1680"/>
              <a:gd name="T75" fmla="*/ 2147483647 h 1680"/>
              <a:gd name="T76" fmla="*/ 2147483647 w 1680"/>
              <a:gd name="T77" fmla="*/ 2147483647 h 1680"/>
              <a:gd name="T78" fmla="*/ 2147483647 w 1680"/>
              <a:gd name="T79" fmla="*/ 2147483647 h 1680"/>
              <a:gd name="T80" fmla="*/ 2147483647 w 1680"/>
              <a:gd name="T81" fmla="*/ 2147483647 h 1680"/>
              <a:gd name="T82" fmla="*/ 2147483647 w 1680"/>
              <a:gd name="T83" fmla="*/ 2147483647 h 1680"/>
              <a:gd name="T84" fmla="*/ 2147483647 w 1680"/>
              <a:gd name="T85" fmla="*/ 2147483647 h 1680"/>
              <a:gd name="T86" fmla="*/ 2147483647 w 1680"/>
              <a:gd name="T87" fmla="*/ 2147483647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0" name="Freeform 44"/>
          <p:cNvSpPr>
            <a:spLocks noEditPoints="1"/>
          </p:cNvSpPr>
          <p:nvPr/>
        </p:nvSpPr>
        <p:spPr bwMode="auto">
          <a:xfrm>
            <a:off x="7180263" y="219075"/>
            <a:ext cx="1806575" cy="1804988"/>
          </a:xfrm>
          <a:custGeom>
            <a:avLst/>
            <a:gdLst>
              <a:gd name="T0" fmla="*/ 2147483647 w 2488"/>
              <a:gd name="T1" fmla="*/ 2147483647 h 2488"/>
              <a:gd name="T2" fmla="*/ 2147483647 w 2488"/>
              <a:gd name="T3" fmla="*/ 2147483647 h 2488"/>
              <a:gd name="T4" fmla="*/ 2147483647 w 2488"/>
              <a:gd name="T5" fmla="*/ 2147483647 h 2488"/>
              <a:gd name="T6" fmla="*/ 2147483647 w 2488"/>
              <a:gd name="T7" fmla="*/ 2147483647 h 2488"/>
              <a:gd name="T8" fmla="*/ 2147483647 w 2488"/>
              <a:gd name="T9" fmla="*/ 2147483647 h 2488"/>
              <a:gd name="T10" fmla="*/ 2147483647 w 2488"/>
              <a:gd name="T11" fmla="*/ 2147483647 h 2488"/>
              <a:gd name="T12" fmla="*/ 0 w 2488"/>
              <a:gd name="T13" fmla="*/ 2147483647 h 2488"/>
              <a:gd name="T14" fmla="*/ 2147483647 w 2488"/>
              <a:gd name="T15" fmla="*/ 2147483647 h 2488"/>
              <a:gd name="T16" fmla="*/ 2147483647 w 2488"/>
              <a:gd name="T17" fmla="*/ 2147483647 h 2488"/>
              <a:gd name="T18" fmla="*/ 2147483647 w 2488"/>
              <a:gd name="T19" fmla="*/ 2147483647 h 2488"/>
              <a:gd name="T20" fmla="*/ 2147483647 w 2488"/>
              <a:gd name="T21" fmla="*/ 2147483647 h 2488"/>
              <a:gd name="T22" fmla="*/ 2147483647 w 2488"/>
              <a:gd name="T23" fmla="*/ 2147483647 h 2488"/>
              <a:gd name="T24" fmla="*/ 2147483647 w 2488"/>
              <a:gd name="T25" fmla="*/ 2147483647 h 2488"/>
              <a:gd name="T26" fmla="*/ 2147483647 w 2488"/>
              <a:gd name="T27" fmla="*/ 2147483647 h 2488"/>
              <a:gd name="T28" fmla="*/ 2147483647 w 2488"/>
              <a:gd name="T29" fmla="*/ 2147483647 h 2488"/>
              <a:gd name="T30" fmla="*/ 2147483647 w 2488"/>
              <a:gd name="T31" fmla="*/ 2147483647 h 2488"/>
              <a:gd name="T32" fmla="*/ 2147483647 w 2488"/>
              <a:gd name="T33" fmla="*/ 2147483647 h 2488"/>
              <a:gd name="T34" fmla="*/ 2147483647 w 2488"/>
              <a:gd name="T35" fmla="*/ 2147483647 h 2488"/>
              <a:gd name="T36" fmla="*/ 2147483647 w 2488"/>
              <a:gd name="T37" fmla="*/ 2147483647 h 2488"/>
              <a:gd name="T38" fmla="*/ 2147483647 w 2488"/>
              <a:gd name="T39" fmla="*/ 2147483647 h 2488"/>
              <a:gd name="T40" fmla="*/ 2147483647 w 2488"/>
              <a:gd name="T41" fmla="*/ 2147483647 h 2488"/>
              <a:gd name="T42" fmla="*/ 2147483647 w 2488"/>
              <a:gd name="T43" fmla="*/ 2147483647 h 2488"/>
              <a:gd name="T44" fmla="*/ 2147483647 w 2488"/>
              <a:gd name="T45" fmla="*/ 2147483647 h 2488"/>
              <a:gd name="T46" fmla="*/ 2147483647 w 2488"/>
              <a:gd name="T47" fmla="*/ 2147483647 h 2488"/>
              <a:gd name="T48" fmla="*/ 2147483647 w 2488"/>
              <a:gd name="T49" fmla="*/ 2147483647 h 2488"/>
              <a:gd name="T50" fmla="*/ 2147483647 w 2488"/>
              <a:gd name="T51" fmla="*/ 2147483647 h 2488"/>
              <a:gd name="T52" fmla="*/ 2147483647 w 2488"/>
              <a:gd name="T53" fmla="*/ 2147483647 h 2488"/>
              <a:gd name="T54" fmla="*/ 2147483647 w 2488"/>
              <a:gd name="T55" fmla="*/ 2147483647 h 2488"/>
              <a:gd name="T56" fmla="*/ 2147483647 w 2488"/>
              <a:gd name="T57" fmla="*/ 2147483647 h 2488"/>
              <a:gd name="T58" fmla="*/ 2147483647 w 2488"/>
              <a:gd name="T59" fmla="*/ 2147483647 h 2488"/>
              <a:gd name="T60" fmla="*/ 2147483647 w 2488"/>
              <a:gd name="T61" fmla="*/ 2147483647 h 2488"/>
              <a:gd name="T62" fmla="*/ 2147483647 w 2488"/>
              <a:gd name="T63" fmla="*/ 2147483647 h 2488"/>
              <a:gd name="T64" fmla="*/ 2147483647 w 2488"/>
              <a:gd name="T65" fmla="*/ 2147483647 h 2488"/>
              <a:gd name="T66" fmla="*/ 2147483647 w 2488"/>
              <a:gd name="T67" fmla="*/ 2147483647 h 2488"/>
              <a:gd name="T68" fmla="*/ 2147483647 w 2488"/>
              <a:gd name="T69" fmla="*/ 2147483647 h 2488"/>
              <a:gd name="T70" fmla="*/ 2147483647 w 2488"/>
              <a:gd name="T71" fmla="*/ 2147483647 h 2488"/>
              <a:gd name="T72" fmla="*/ 2147483647 w 2488"/>
              <a:gd name="T73" fmla="*/ 2147483647 h 2488"/>
              <a:gd name="T74" fmla="*/ 2147483647 w 2488"/>
              <a:gd name="T75" fmla="*/ 2147483647 h 2488"/>
              <a:gd name="T76" fmla="*/ 2147483647 w 2488"/>
              <a:gd name="T77" fmla="*/ 2147483647 h 2488"/>
              <a:gd name="T78" fmla="*/ 2147483647 w 2488"/>
              <a:gd name="T79" fmla="*/ 2147483647 h 2488"/>
              <a:gd name="T80" fmla="*/ 2147483647 w 2488"/>
              <a:gd name="T81" fmla="*/ 2147483647 h 2488"/>
              <a:gd name="T82" fmla="*/ 2147483647 w 2488"/>
              <a:gd name="T83" fmla="*/ 2147483647 h 2488"/>
              <a:gd name="T84" fmla="*/ 2147483647 w 2488"/>
              <a:gd name="T85" fmla="*/ 2147483647 h 2488"/>
              <a:gd name="T86" fmla="*/ 2147483647 w 2488"/>
              <a:gd name="T87" fmla="*/ 2147483647 h 2488"/>
              <a:gd name="T88" fmla="*/ 2147483647 w 2488"/>
              <a:gd name="T89" fmla="*/ 2147483647 h 2488"/>
              <a:gd name="T90" fmla="*/ 2147483647 w 2488"/>
              <a:gd name="T91" fmla="*/ 2147483647 h 2488"/>
              <a:gd name="T92" fmla="*/ 2147483647 w 2488"/>
              <a:gd name="T93" fmla="*/ 2147483647 h 2488"/>
              <a:gd name="T94" fmla="*/ 2147483647 w 2488"/>
              <a:gd name="T95" fmla="*/ 2147483647 h 2488"/>
              <a:gd name="T96" fmla="*/ 2147483647 w 2488"/>
              <a:gd name="T97" fmla="*/ 2147483647 h 2488"/>
              <a:gd name="T98" fmla="*/ 2147483647 w 2488"/>
              <a:gd name="T99" fmla="*/ 2147483647 h 2488"/>
              <a:gd name="T100" fmla="*/ 2147483647 w 2488"/>
              <a:gd name="T101" fmla="*/ 2147483647 h 2488"/>
              <a:gd name="T102" fmla="*/ 2147483647 w 2488"/>
              <a:gd name="T103" fmla="*/ 2147483647 h 2488"/>
              <a:gd name="T104" fmla="*/ 2147483647 w 2488"/>
              <a:gd name="T105" fmla="*/ 2147483647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1" name="Freeform 2"/>
          <p:cNvSpPr>
            <a:spLocks/>
          </p:cNvSpPr>
          <p:nvPr/>
        </p:nvSpPr>
        <p:spPr bwMode="auto">
          <a:xfrm rot="20447738">
            <a:off x="7372350" y="1027113"/>
            <a:ext cx="1673225" cy="727075"/>
          </a:xfrm>
          <a:custGeom>
            <a:avLst/>
            <a:gdLst>
              <a:gd name="T0" fmla="*/ 126377873 w 32960"/>
              <a:gd name="T1" fmla="*/ 166184886 h 15260"/>
              <a:gd name="T2" fmla="*/ 77152802 w 32960"/>
              <a:gd name="T3" fmla="*/ 131401474 h 15260"/>
              <a:gd name="T4" fmla="*/ 45256473 w 32960"/>
              <a:gd name="T5" fmla="*/ 156851998 h 15260"/>
              <a:gd name="T6" fmla="*/ 56558213 w 32960"/>
              <a:gd name="T7" fmla="*/ 106070839 h 15260"/>
              <a:gd name="T8" fmla="*/ 0 w 32960"/>
              <a:gd name="T9" fmla="*/ 82929095 h 15260"/>
              <a:gd name="T10" fmla="*/ 57790635 w 32960"/>
              <a:gd name="T11" fmla="*/ 77102835 h 15260"/>
              <a:gd name="T12" fmla="*/ 76659878 w 32960"/>
              <a:gd name="T13" fmla="*/ 41165085 h 15260"/>
              <a:gd name="T14" fmla="*/ 95861844 w 32960"/>
              <a:gd name="T15" fmla="*/ 76950391 h 15260"/>
              <a:gd name="T16" fmla="*/ 406223268 w 32960"/>
              <a:gd name="T17" fmla="*/ 0 h 15260"/>
              <a:gd name="T18" fmla="*/ 107841466 w 32960"/>
              <a:gd name="T19" fmla="*/ 110426917 h 15260"/>
              <a:gd name="T20" fmla="*/ 126377873 w 32960"/>
              <a:gd name="T21" fmla="*/ 166184886 h 152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960" h="15260">
                <a:moveTo>
                  <a:pt x="10254" y="15260"/>
                </a:moveTo>
                <a:lnTo>
                  <a:pt x="6260" y="12066"/>
                </a:lnTo>
                <a:lnTo>
                  <a:pt x="3672" y="14403"/>
                </a:lnTo>
                <a:cubicBezTo>
                  <a:pt x="3700" y="12991"/>
                  <a:pt x="4561" y="11152"/>
                  <a:pt x="4589" y="9740"/>
                </a:cubicBezTo>
                <a:lnTo>
                  <a:pt x="0" y="7615"/>
                </a:lnTo>
                <a:lnTo>
                  <a:pt x="4689" y="7080"/>
                </a:lnTo>
                <a:lnTo>
                  <a:pt x="6220" y="3780"/>
                </a:lnTo>
                <a:lnTo>
                  <a:pt x="7778" y="7066"/>
                </a:lnTo>
                <a:lnTo>
                  <a:pt x="32960" y="0"/>
                </a:lnTo>
                <a:lnTo>
                  <a:pt x="8750" y="10140"/>
                </a:lnTo>
                <a:lnTo>
                  <a:pt x="10254" y="15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2" name="Oval 47"/>
          <p:cNvSpPr>
            <a:spLocks noChangeArrowheads="1"/>
          </p:cNvSpPr>
          <p:nvPr/>
        </p:nvSpPr>
        <p:spPr bwMode="auto">
          <a:xfrm>
            <a:off x="7066957" y="835340"/>
            <a:ext cx="2041059" cy="823126"/>
          </a:xfrm>
          <a:prstGeom prst="ellipse">
            <a:avLst/>
          </a:prstGeom>
          <a:noFill/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1600" b="1" dirty="0">
                <a:solidFill>
                  <a:srgbClr val="FF0000"/>
                </a:solidFill>
                <a:latin typeface="Arial" charset="0"/>
              </a:rPr>
              <a:t>EXCELLENCE</a:t>
            </a:r>
          </a:p>
        </p:txBody>
      </p:sp>
      <p:sp>
        <p:nvSpPr>
          <p:cNvPr id="33" name="Freeform 2"/>
          <p:cNvSpPr>
            <a:spLocks/>
          </p:cNvSpPr>
          <p:nvPr/>
        </p:nvSpPr>
        <p:spPr bwMode="auto">
          <a:xfrm>
            <a:off x="7442200" y="742950"/>
            <a:ext cx="254000" cy="238125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4" name="Freeform 2"/>
          <p:cNvSpPr>
            <a:spLocks/>
          </p:cNvSpPr>
          <p:nvPr/>
        </p:nvSpPr>
        <p:spPr bwMode="auto">
          <a:xfrm>
            <a:off x="8135938" y="1684338"/>
            <a:ext cx="127000" cy="119062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5" name="Freeform 2"/>
          <p:cNvSpPr>
            <a:spLocks/>
          </p:cNvSpPr>
          <p:nvPr/>
        </p:nvSpPr>
        <p:spPr bwMode="auto">
          <a:xfrm>
            <a:off x="8653463" y="966788"/>
            <a:ext cx="127000" cy="120650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104" name="Oval 47"/>
          <p:cNvSpPr>
            <a:spLocks noChangeArrowheads="1"/>
          </p:cNvSpPr>
          <p:nvPr/>
        </p:nvSpPr>
        <p:spPr bwMode="auto">
          <a:xfrm>
            <a:off x="7099300" y="614363"/>
            <a:ext cx="2039938" cy="6413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bg1"/>
                </a:solidFill>
              </a:rPr>
              <a:t>AWARD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100" b="1">
                <a:solidFill>
                  <a:schemeClr val="bg1"/>
                </a:solidFill>
              </a:rPr>
              <a:t>OF</a:t>
            </a:r>
          </a:p>
        </p:txBody>
      </p:sp>
      <p:sp>
        <p:nvSpPr>
          <p:cNvPr id="38" name="Freeform 1"/>
          <p:cNvSpPr>
            <a:spLocks/>
          </p:cNvSpPr>
          <p:nvPr/>
        </p:nvSpPr>
        <p:spPr bwMode="auto">
          <a:xfrm>
            <a:off x="2867025" y="1290638"/>
            <a:ext cx="841375" cy="1365250"/>
          </a:xfrm>
          <a:custGeom>
            <a:avLst/>
            <a:gdLst>
              <a:gd name="T0" fmla="*/ 693111 w 1681316"/>
              <a:gd name="T1" fmla="*/ 0 h 2728452"/>
              <a:gd name="T2" fmla="*/ 501399 w 1681316"/>
              <a:gd name="T3" fmla="*/ 988309 h 2728452"/>
              <a:gd name="T4" fmla="*/ 250699 w 1681316"/>
              <a:gd name="T5" fmla="*/ 1696351 h 2728452"/>
              <a:gd name="T6" fmla="*/ 0 w 1681316"/>
              <a:gd name="T7" fmla="*/ 2109376 h 2728452"/>
              <a:gd name="T8" fmla="*/ 811087 w 1681316"/>
              <a:gd name="T9" fmla="*/ 2109376 h 2728452"/>
              <a:gd name="T10" fmla="*/ 1194510 w 1681316"/>
              <a:gd name="T11" fmla="*/ 2728912 h 2728452"/>
              <a:gd name="T12" fmla="*/ 1312487 w 1681316"/>
              <a:gd name="T13" fmla="*/ 2330638 h 2728452"/>
              <a:gd name="T14" fmla="*/ 1548439 w 1681316"/>
              <a:gd name="T15" fmla="*/ 1268576 h 2728452"/>
              <a:gd name="T16" fmla="*/ 1681163 w 1681316"/>
              <a:gd name="T17" fmla="*/ 265516 h 2728452"/>
              <a:gd name="T18" fmla="*/ 693111 w 1681316"/>
              <a:gd name="T19" fmla="*/ 0 h 2728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81316" h="2728452">
                <a:moveTo>
                  <a:pt x="693174" y="0"/>
                </a:moveTo>
                <a:lnTo>
                  <a:pt x="501445" y="988142"/>
                </a:lnTo>
                <a:lnTo>
                  <a:pt x="250722" y="1696065"/>
                </a:lnTo>
                <a:lnTo>
                  <a:pt x="0" y="2109020"/>
                </a:lnTo>
                <a:lnTo>
                  <a:pt x="811161" y="2109020"/>
                </a:lnTo>
                <a:lnTo>
                  <a:pt x="1194619" y="2728452"/>
                </a:lnTo>
                <a:lnTo>
                  <a:pt x="1312606" y="2330245"/>
                </a:lnTo>
                <a:lnTo>
                  <a:pt x="1548580" y="1268362"/>
                </a:lnTo>
                <a:lnTo>
                  <a:pt x="1681316" y="265471"/>
                </a:lnTo>
                <a:lnTo>
                  <a:pt x="693174" y="0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9" name="Freeform 2"/>
          <p:cNvSpPr>
            <a:spLocks/>
          </p:cNvSpPr>
          <p:nvPr/>
        </p:nvSpPr>
        <p:spPr bwMode="auto">
          <a:xfrm>
            <a:off x="3465513" y="1290638"/>
            <a:ext cx="885825" cy="1609725"/>
          </a:xfrm>
          <a:custGeom>
            <a:avLst/>
            <a:gdLst>
              <a:gd name="T0" fmla="*/ 944034 w 1769806"/>
              <a:gd name="T1" fmla="*/ 0 h 3215149"/>
              <a:gd name="T2" fmla="*/ 1047286 w 1769806"/>
              <a:gd name="T3" fmla="*/ 545882 h 3215149"/>
              <a:gd name="T4" fmla="*/ 1312796 w 1769806"/>
              <a:gd name="T5" fmla="*/ 1254052 h 3215149"/>
              <a:gd name="T6" fmla="*/ 1666809 w 1769806"/>
              <a:gd name="T7" fmla="*/ 2109759 h 3215149"/>
              <a:gd name="T8" fmla="*/ 1770062 w 1769806"/>
              <a:gd name="T9" fmla="*/ 2331061 h 3215149"/>
              <a:gd name="T10" fmla="*/ 1106289 w 1769806"/>
              <a:gd name="T11" fmla="*/ 2463844 h 3215149"/>
              <a:gd name="T12" fmla="*/ 855530 w 1769806"/>
              <a:gd name="T13" fmla="*/ 3216275 h 3215149"/>
              <a:gd name="T14" fmla="*/ 678524 w 1769806"/>
              <a:gd name="T15" fmla="*/ 2758915 h 3215149"/>
              <a:gd name="T16" fmla="*/ 368763 w 1769806"/>
              <a:gd name="T17" fmla="*/ 1637644 h 3215149"/>
              <a:gd name="T18" fmla="*/ 0 w 1769806"/>
              <a:gd name="T19" fmla="*/ 162289 h 3215149"/>
              <a:gd name="T20" fmla="*/ 944034 w 1769806"/>
              <a:gd name="T21" fmla="*/ 0 h 32151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69806" h="3215149">
                <a:moveTo>
                  <a:pt x="943897" y="0"/>
                </a:moveTo>
                <a:lnTo>
                  <a:pt x="1047135" y="545691"/>
                </a:lnTo>
                <a:lnTo>
                  <a:pt x="1312606" y="1253613"/>
                </a:lnTo>
                <a:lnTo>
                  <a:pt x="1666568" y="2109020"/>
                </a:lnTo>
                <a:lnTo>
                  <a:pt x="1769806" y="2330245"/>
                </a:lnTo>
                <a:lnTo>
                  <a:pt x="1106129" y="2462981"/>
                </a:lnTo>
                <a:lnTo>
                  <a:pt x="855406" y="3215149"/>
                </a:lnTo>
                <a:lnTo>
                  <a:pt x="678426" y="2757949"/>
                </a:lnTo>
                <a:lnTo>
                  <a:pt x="368710" y="1637071"/>
                </a:lnTo>
                <a:lnTo>
                  <a:pt x="0" y="162232"/>
                </a:lnTo>
                <a:lnTo>
                  <a:pt x="943897" y="0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40" name="Freeform 45"/>
          <p:cNvSpPr>
            <a:spLocks/>
          </p:cNvSpPr>
          <p:nvPr/>
        </p:nvSpPr>
        <p:spPr bwMode="auto">
          <a:xfrm>
            <a:off x="2906713" y="80963"/>
            <a:ext cx="1374775" cy="1376362"/>
          </a:xfrm>
          <a:custGeom>
            <a:avLst/>
            <a:gdLst>
              <a:gd name="T0" fmla="*/ 1352212407 w 2972"/>
              <a:gd name="T1" fmla="*/ 90717572 h 2972"/>
              <a:gd name="T2" fmla="*/ 1480586417 w 2972"/>
              <a:gd name="T3" fmla="*/ 20540212 h 2972"/>
              <a:gd name="T4" fmla="*/ 1574727975 w 2972"/>
              <a:gd name="T5" fmla="*/ 138644116 h 2972"/>
              <a:gd name="T6" fmla="*/ 1716796076 w 2972"/>
              <a:gd name="T7" fmla="*/ 83871452 h 2972"/>
              <a:gd name="T8" fmla="*/ 1792108952 w 2972"/>
              <a:gd name="T9" fmla="*/ 208822402 h 2972"/>
              <a:gd name="T10" fmla="*/ 1932465523 w 2972"/>
              <a:gd name="T11" fmla="*/ 289270793 h 2972"/>
              <a:gd name="T12" fmla="*/ 2077956685 w 2972"/>
              <a:gd name="T13" fmla="*/ 292693853 h 2972"/>
              <a:gd name="T14" fmla="*/ 2101919957 w 2972"/>
              <a:gd name="T15" fmla="*/ 441608075 h 2972"/>
              <a:gd name="T16" fmla="*/ 2147483647 w 2972"/>
              <a:gd name="T17" fmla="*/ 465571347 h 2972"/>
              <a:gd name="T18" fmla="*/ 2147483647 w 2972"/>
              <a:gd name="T19" fmla="*/ 611062508 h 2972"/>
              <a:gd name="T20" fmla="*/ 2147483647 w 2972"/>
              <a:gd name="T21" fmla="*/ 749707549 h 2972"/>
              <a:gd name="T22" fmla="*/ 2147483647 w 2972"/>
              <a:gd name="T23" fmla="*/ 826731956 h 2972"/>
              <a:gd name="T24" fmla="*/ 2147483647 w 2972"/>
              <a:gd name="T25" fmla="*/ 968800057 h 2972"/>
              <a:gd name="T26" fmla="*/ 2147483647 w 2972"/>
              <a:gd name="T27" fmla="*/ 1062941614 h 2972"/>
              <a:gd name="T28" fmla="*/ 2147483647 w 2972"/>
              <a:gd name="T29" fmla="*/ 1191315624 h 2972"/>
              <a:gd name="T30" fmla="*/ 2147483647 w 2972"/>
              <a:gd name="T31" fmla="*/ 1352212407 h 2972"/>
              <a:gd name="T32" fmla="*/ 2147483647 w 2972"/>
              <a:gd name="T33" fmla="*/ 1480586417 h 2972"/>
              <a:gd name="T34" fmla="*/ 2147483647 w 2972"/>
              <a:gd name="T35" fmla="*/ 1574727975 h 2972"/>
              <a:gd name="T36" fmla="*/ 2147483647 w 2972"/>
              <a:gd name="T37" fmla="*/ 1715084546 h 2972"/>
              <a:gd name="T38" fmla="*/ 2147483647 w 2972"/>
              <a:gd name="T39" fmla="*/ 1792108952 h 2972"/>
              <a:gd name="T40" fmla="*/ 2147483647 w 2972"/>
              <a:gd name="T41" fmla="*/ 1932465523 h 2972"/>
              <a:gd name="T42" fmla="*/ 2147483647 w 2972"/>
              <a:gd name="T43" fmla="*/ 2077956685 h 2972"/>
              <a:gd name="T44" fmla="*/ 2101919957 w 2972"/>
              <a:gd name="T45" fmla="*/ 2101919957 h 2972"/>
              <a:gd name="T46" fmla="*/ 2077956685 w 2972"/>
              <a:gd name="T47" fmla="*/ 2147483647 h 2972"/>
              <a:gd name="T48" fmla="*/ 1932465523 w 2972"/>
              <a:gd name="T49" fmla="*/ 2147483647 h 2972"/>
              <a:gd name="T50" fmla="*/ 1792108952 w 2972"/>
              <a:gd name="T51" fmla="*/ 2147483647 h 2972"/>
              <a:gd name="T52" fmla="*/ 1716796076 w 2972"/>
              <a:gd name="T53" fmla="*/ 2147483647 h 2972"/>
              <a:gd name="T54" fmla="*/ 1574727975 w 2972"/>
              <a:gd name="T55" fmla="*/ 2147483647 h 2972"/>
              <a:gd name="T56" fmla="*/ 1480586417 w 2972"/>
              <a:gd name="T57" fmla="*/ 2147483647 h 2972"/>
              <a:gd name="T58" fmla="*/ 1352212407 w 2972"/>
              <a:gd name="T59" fmla="*/ 2147483647 h 2972"/>
              <a:gd name="T60" fmla="*/ 1191315624 w 2972"/>
              <a:gd name="T61" fmla="*/ 2147483647 h 2972"/>
              <a:gd name="T62" fmla="*/ 1062941614 w 2972"/>
              <a:gd name="T63" fmla="*/ 2147483647 h 2972"/>
              <a:gd name="T64" fmla="*/ 968800057 w 2972"/>
              <a:gd name="T65" fmla="*/ 2147483647 h 2972"/>
              <a:gd name="T66" fmla="*/ 828443486 w 2972"/>
              <a:gd name="T67" fmla="*/ 2147483647 h 2972"/>
              <a:gd name="T68" fmla="*/ 751419080 w 2972"/>
              <a:gd name="T69" fmla="*/ 2147483647 h 2972"/>
              <a:gd name="T70" fmla="*/ 611062508 w 2972"/>
              <a:gd name="T71" fmla="*/ 2147483647 h 2972"/>
              <a:gd name="T72" fmla="*/ 465571347 w 2972"/>
              <a:gd name="T73" fmla="*/ 2147483647 h 2972"/>
              <a:gd name="T74" fmla="*/ 441608075 w 2972"/>
              <a:gd name="T75" fmla="*/ 2101919957 h 2972"/>
              <a:gd name="T76" fmla="*/ 292693853 w 2972"/>
              <a:gd name="T77" fmla="*/ 2077956685 h 2972"/>
              <a:gd name="T78" fmla="*/ 289270793 w 2972"/>
              <a:gd name="T79" fmla="*/ 1932465523 h 2972"/>
              <a:gd name="T80" fmla="*/ 208822402 w 2972"/>
              <a:gd name="T81" fmla="*/ 1792108952 h 2972"/>
              <a:gd name="T82" fmla="*/ 83871452 w 2972"/>
              <a:gd name="T83" fmla="*/ 1715084546 h 2972"/>
              <a:gd name="T84" fmla="*/ 138644116 w 2972"/>
              <a:gd name="T85" fmla="*/ 1574727975 h 2972"/>
              <a:gd name="T86" fmla="*/ 20540212 w 2972"/>
              <a:gd name="T87" fmla="*/ 1480586417 h 2972"/>
              <a:gd name="T88" fmla="*/ 90717572 w 2972"/>
              <a:gd name="T89" fmla="*/ 1352212407 h 2972"/>
              <a:gd name="T90" fmla="*/ 90717572 w 2972"/>
              <a:gd name="T91" fmla="*/ 1191315624 h 2972"/>
              <a:gd name="T92" fmla="*/ 20540212 w 2972"/>
              <a:gd name="T93" fmla="*/ 1062941614 h 2972"/>
              <a:gd name="T94" fmla="*/ 138644116 w 2972"/>
              <a:gd name="T95" fmla="*/ 968800057 h 2972"/>
              <a:gd name="T96" fmla="*/ 83871452 w 2972"/>
              <a:gd name="T97" fmla="*/ 826731956 h 2972"/>
              <a:gd name="T98" fmla="*/ 208822402 w 2972"/>
              <a:gd name="T99" fmla="*/ 749707549 h 2972"/>
              <a:gd name="T100" fmla="*/ 289270793 w 2972"/>
              <a:gd name="T101" fmla="*/ 611062508 h 2972"/>
              <a:gd name="T102" fmla="*/ 292693853 w 2972"/>
              <a:gd name="T103" fmla="*/ 465571347 h 2972"/>
              <a:gd name="T104" fmla="*/ 441608075 w 2972"/>
              <a:gd name="T105" fmla="*/ 441608075 h 2972"/>
              <a:gd name="T106" fmla="*/ 465571347 w 2972"/>
              <a:gd name="T107" fmla="*/ 292693853 h 2972"/>
              <a:gd name="T108" fmla="*/ 611062508 w 2972"/>
              <a:gd name="T109" fmla="*/ 289270793 h 2972"/>
              <a:gd name="T110" fmla="*/ 751419080 w 2972"/>
              <a:gd name="T111" fmla="*/ 208822402 h 2972"/>
              <a:gd name="T112" fmla="*/ 828443486 w 2972"/>
              <a:gd name="T113" fmla="*/ 83871452 h 2972"/>
              <a:gd name="T114" fmla="*/ 968800057 w 2972"/>
              <a:gd name="T115" fmla="*/ 138644116 h 2972"/>
              <a:gd name="T116" fmla="*/ 1062941614 w 2972"/>
              <a:gd name="T117" fmla="*/ 20540212 h 2972"/>
              <a:gd name="T118" fmla="*/ 1191315624 w 2972"/>
              <a:gd name="T119" fmla="*/ 90717572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41" name="Freeform 7"/>
          <p:cNvSpPr>
            <a:spLocks/>
          </p:cNvSpPr>
          <p:nvPr/>
        </p:nvSpPr>
        <p:spPr bwMode="auto">
          <a:xfrm>
            <a:off x="3051175" y="223838"/>
            <a:ext cx="1089025" cy="1089025"/>
          </a:xfrm>
          <a:custGeom>
            <a:avLst/>
            <a:gdLst>
              <a:gd name="T0" fmla="*/ 2147483647 w 1680"/>
              <a:gd name="T1" fmla="*/ 1480705388 h 1680"/>
              <a:gd name="T2" fmla="*/ 2147483647 w 1680"/>
              <a:gd name="T3" fmla="*/ 1691756294 h 1680"/>
              <a:gd name="T4" fmla="*/ 2147483647 w 1680"/>
              <a:gd name="T5" fmla="*/ 1892757465 h 1680"/>
              <a:gd name="T6" fmla="*/ 2147483647 w 1680"/>
              <a:gd name="T7" fmla="*/ 2077008214 h 1680"/>
              <a:gd name="T8" fmla="*/ 2147483647 w 1680"/>
              <a:gd name="T9" fmla="*/ 2147483647 h 1680"/>
              <a:gd name="T10" fmla="*/ 2147483647 w 1680"/>
              <a:gd name="T11" fmla="*/ 2147483647 h 1680"/>
              <a:gd name="T12" fmla="*/ 2147483647 w 1680"/>
              <a:gd name="T13" fmla="*/ 2147483647 h 1680"/>
              <a:gd name="T14" fmla="*/ 2085479411 w 1680"/>
              <a:gd name="T15" fmla="*/ 2147483647 h 1680"/>
              <a:gd name="T16" fmla="*/ 1897416252 w 1680"/>
              <a:gd name="T17" fmla="*/ 2147483647 h 1680"/>
              <a:gd name="T18" fmla="*/ 1695921214 w 1680"/>
              <a:gd name="T19" fmla="*/ 2147483647 h 1680"/>
              <a:gd name="T20" fmla="*/ 1484350971 w 1680"/>
              <a:gd name="T21" fmla="*/ 2147483647 h 1680"/>
              <a:gd name="T22" fmla="*/ 1339945308 w 1680"/>
              <a:gd name="T23" fmla="*/ 2147483647 h 1680"/>
              <a:gd name="T24" fmla="*/ 1128375064 w 1680"/>
              <a:gd name="T25" fmla="*/ 2147483647 h 1680"/>
              <a:gd name="T26" fmla="*/ 926880026 w 1680"/>
              <a:gd name="T27" fmla="*/ 2147483647 h 1680"/>
              <a:gd name="T28" fmla="*/ 738816868 w 1680"/>
              <a:gd name="T29" fmla="*/ 2147483647 h 1680"/>
              <a:gd name="T30" fmla="*/ 567546150 w 1680"/>
              <a:gd name="T31" fmla="*/ 2147483647 h 1680"/>
              <a:gd name="T32" fmla="*/ 413066577 w 1680"/>
              <a:gd name="T33" fmla="*/ 2147483647 h 1680"/>
              <a:gd name="T34" fmla="*/ 282094090 w 1680"/>
              <a:gd name="T35" fmla="*/ 2147483647 h 1680"/>
              <a:gd name="T36" fmla="*/ 171270718 w 1680"/>
              <a:gd name="T37" fmla="*/ 2077008214 h 1680"/>
              <a:gd name="T38" fmla="*/ 87314992 w 1680"/>
              <a:gd name="T39" fmla="*/ 1892757465 h 1680"/>
              <a:gd name="T40" fmla="*/ 30224321 w 1680"/>
              <a:gd name="T41" fmla="*/ 1691756294 h 1680"/>
              <a:gd name="T42" fmla="*/ 3357970 w 1680"/>
              <a:gd name="T43" fmla="*/ 1480705388 h 1680"/>
              <a:gd name="T44" fmla="*/ 3357970 w 1680"/>
              <a:gd name="T45" fmla="*/ 1333305824 h 1680"/>
              <a:gd name="T46" fmla="*/ 30224321 w 1680"/>
              <a:gd name="T47" fmla="*/ 1122254919 h 1680"/>
              <a:gd name="T48" fmla="*/ 87314992 w 1680"/>
              <a:gd name="T49" fmla="*/ 924604091 h 1680"/>
              <a:gd name="T50" fmla="*/ 171270718 w 1680"/>
              <a:gd name="T51" fmla="*/ 737002998 h 1680"/>
              <a:gd name="T52" fmla="*/ 282094090 w 1680"/>
              <a:gd name="T53" fmla="*/ 566152327 h 1680"/>
              <a:gd name="T54" fmla="*/ 413066577 w 1680"/>
              <a:gd name="T55" fmla="*/ 412052076 h 1680"/>
              <a:gd name="T56" fmla="*/ 567546150 w 1680"/>
              <a:gd name="T57" fmla="*/ 281401639 h 1680"/>
              <a:gd name="T58" fmla="*/ 738816868 w 1680"/>
              <a:gd name="T59" fmla="*/ 170850672 h 1680"/>
              <a:gd name="T60" fmla="*/ 926880026 w 1680"/>
              <a:gd name="T61" fmla="*/ 87099860 h 1680"/>
              <a:gd name="T62" fmla="*/ 1128375064 w 1680"/>
              <a:gd name="T63" fmla="*/ 30150499 h 1680"/>
              <a:gd name="T64" fmla="*/ 1339945308 w 1680"/>
              <a:gd name="T65" fmla="*/ 3350343 h 1680"/>
              <a:gd name="T66" fmla="*/ 1484350971 w 1680"/>
              <a:gd name="T67" fmla="*/ 3350343 h 1680"/>
              <a:gd name="T68" fmla="*/ 1695921214 w 1680"/>
              <a:gd name="T69" fmla="*/ 30150499 h 1680"/>
              <a:gd name="T70" fmla="*/ 1897416252 w 1680"/>
              <a:gd name="T71" fmla="*/ 87099860 h 1680"/>
              <a:gd name="T72" fmla="*/ 2085479411 w 1680"/>
              <a:gd name="T73" fmla="*/ 170850672 h 1680"/>
              <a:gd name="T74" fmla="*/ 2147483647 w 1680"/>
              <a:gd name="T75" fmla="*/ 281401639 h 1680"/>
              <a:gd name="T76" fmla="*/ 2147483647 w 1680"/>
              <a:gd name="T77" fmla="*/ 412052076 h 1680"/>
              <a:gd name="T78" fmla="*/ 2147483647 w 1680"/>
              <a:gd name="T79" fmla="*/ 566152327 h 1680"/>
              <a:gd name="T80" fmla="*/ 2147483647 w 1680"/>
              <a:gd name="T81" fmla="*/ 737002998 h 1680"/>
              <a:gd name="T82" fmla="*/ 2147483647 w 1680"/>
              <a:gd name="T83" fmla="*/ 924604091 h 1680"/>
              <a:gd name="T84" fmla="*/ 2147483647 w 1680"/>
              <a:gd name="T85" fmla="*/ 1122254919 h 1680"/>
              <a:gd name="T86" fmla="*/ 2147483647 w 1680"/>
              <a:gd name="T87" fmla="*/ 1333305824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2F84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42" name="Freeform 44"/>
          <p:cNvSpPr>
            <a:spLocks noEditPoints="1"/>
          </p:cNvSpPr>
          <p:nvPr/>
        </p:nvSpPr>
        <p:spPr bwMode="auto">
          <a:xfrm>
            <a:off x="3016250" y="192088"/>
            <a:ext cx="1152525" cy="1152525"/>
          </a:xfrm>
          <a:custGeom>
            <a:avLst/>
            <a:gdLst>
              <a:gd name="T0" fmla="*/ 902084273 w 2488"/>
              <a:gd name="T1" fmla="*/ 11982148 h 2488"/>
              <a:gd name="T2" fmla="*/ 650459175 w 2488"/>
              <a:gd name="T3" fmla="*/ 83875033 h 2488"/>
              <a:gd name="T4" fmla="*/ 427933181 w 2488"/>
              <a:gd name="T5" fmla="*/ 212255450 h 2488"/>
              <a:gd name="T6" fmla="*/ 243066158 w 2488"/>
              <a:gd name="T7" fmla="*/ 386851928 h 2488"/>
              <a:gd name="T8" fmla="*/ 104416122 w 2488"/>
              <a:gd name="T9" fmla="*/ 602530584 h 2488"/>
              <a:gd name="T10" fmla="*/ 20541089 w 2488"/>
              <a:gd name="T11" fmla="*/ 850731551 h 2488"/>
              <a:gd name="T12" fmla="*/ 0 w 2488"/>
              <a:gd name="T13" fmla="*/ 1064698604 h 2488"/>
              <a:gd name="T14" fmla="*/ 32523236 w 2488"/>
              <a:gd name="T15" fmla="*/ 1330017454 h 2488"/>
              <a:gd name="T16" fmla="*/ 128380417 w 2488"/>
              <a:gd name="T17" fmla="*/ 1573083611 h 2488"/>
              <a:gd name="T18" fmla="*/ 275589394 w 2488"/>
              <a:gd name="T19" fmla="*/ 1780203326 h 2488"/>
              <a:gd name="T20" fmla="*/ 469015358 w 2488"/>
              <a:gd name="T21" fmla="*/ 1947953392 h 2488"/>
              <a:gd name="T22" fmla="*/ 698387765 w 2488"/>
              <a:gd name="T23" fmla="*/ 2064351661 h 2488"/>
              <a:gd name="T24" fmla="*/ 955147673 w 2488"/>
              <a:gd name="T25" fmla="*/ 2124262399 h 2488"/>
              <a:gd name="T26" fmla="*/ 1172537932 w 2488"/>
              <a:gd name="T27" fmla="*/ 2124262399 h 2488"/>
              <a:gd name="T28" fmla="*/ 1431009444 w 2488"/>
              <a:gd name="T29" fmla="*/ 2064351661 h 2488"/>
              <a:gd name="T30" fmla="*/ 1658670247 w 2488"/>
              <a:gd name="T31" fmla="*/ 1947953392 h 2488"/>
              <a:gd name="T32" fmla="*/ 1852096212 w 2488"/>
              <a:gd name="T33" fmla="*/ 1780203326 h 2488"/>
              <a:gd name="T34" fmla="*/ 2001016792 w 2488"/>
              <a:gd name="T35" fmla="*/ 1573083611 h 2488"/>
              <a:gd name="T36" fmla="*/ 2095162369 w 2488"/>
              <a:gd name="T37" fmla="*/ 1330017454 h 2488"/>
              <a:gd name="T38" fmla="*/ 2129397209 w 2488"/>
              <a:gd name="T39" fmla="*/ 1064698604 h 2488"/>
              <a:gd name="T40" fmla="*/ 2107144517 w 2488"/>
              <a:gd name="T41" fmla="*/ 850731551 h 2488"/>
              <a:gd name="T42" fmla="*/ 2023269484 w 2488"/>
              <a:gd name="T43" fmla="*/ 602530584 h 2488"/>
              <a:gd name="T44" fmla="*/ 1886331051 w 2488"/>
              <a:gd name="T45" fmla="*/ 386851928 h 2488"/>
              <a:gd name="T46" fmla="*/ 1701464028 w 2488"/>
              <a:gd name="T47" fmla="*/ 212255450 h 2488"/>
              <a:gd name="T48" fmla="*/ 1478938034 w 2488"/>
              <a:gd name="T49" fmla="*/ 83875033 h 2488"/>
              <a:gd name="T50" fmla="*/ 1225601332 w 2488"/>
              <a:gd name="T51" fmla="*/ 11982148 h 2488"/>
              <a:gd name="T52" fmla="*/ 1069833414 w 2488"/>
              <a:gd name="T53" fmla="*/ 2071198074 h 2488"/>
              <a:gd name="T54" fmla="*/ 867849434 w 2488"/>
              <a:gd name="T55" fmla="*/ 2050656985 h 2488"/>
              <a:gd name="T56" fmla="*/ 636765424 w 2488"/>
              <a:gd name="T57" fmla="*/ 1971917687 h 2488"/>
              <a:gd name="T58" fmla="*/ 433068915 w 2488"/>
              <a:gd name="T59" fmla="*/ 1841825667 h 2488"/>
              <a:gd name="T60" fmla="*/ 268742056 w 2488"/>
              <a:gd name="T61" fmla="*/ 1668940792 h 2488"/>
              <a:gd name="T62" fmla="*/ 147208977 w 2488"/>
              <a:gd name="T63" fmla="*/ 1460109474 h 2488"/>
              <a:gd name="T64" fmla="*/ 80451827 w 2488"/>
              <a:gd name="T65" fmla="*/ 1222178126 h 2488"/>
              <a:gd name="T66" fmla="*/ 70181282 w 2488"/>
              <a:gd name="T67" fmla="*/ 1018481617 h 2488"/>
              <a:gd name="T68" fmla="*/ 114685741 w 2488"/>
              <a:gd name="T69" fmla="*/ 771992253 h 2488"/>
              <a:gd name="T70" fmla="*/ 213967053 w 2488"/>
              <a:gd name="T71" fmla="*/ 551178788 h 2488"/>
              <a:gd name="T72" fmla="*/ 362887633 w 2488"/>
              <a:gd name="T73" fmla="*/ 361176030 h 2488"/>
              <a:gd name="T74" fmla="*/ 551178788 w 2488"/>
              <a:gd name="T75" fmla="*/ 213967053 h 2488"/>
              <a:gd name="T76" fmla="*/ 771992253 w 2488"/>
              <a:gd name="T77" fmla="*/ 112974138 h 2488"/>
              <a:gd name="T78" fmla="*/ 1018481617 w 2488"/>
              <a:gd name="T79" fmla="*/ 70181282 h 2488"/>
              <a:gd name="T80" fmla="*/ 1222178126 w 2488"/>
              <a:gd name="T81" fmla="*/ 80451827 h 2488"/>
              <a:gd name="T82" fmla="*/ 1460109474 w 2488"/>
              <a:gd name="T83" fmla="*/ 147208977 h 2488"/>
              <a:gd name="T84" fmla="*/ 1668940792 w 2488"/>
              <a:gd name="T85" fmla="*/ 267030453 h 2488"/>
              <a:gd name="T86" fmla="*/ 1843537270 w 2488"/>
              <a:gd name="T87" fmla="*/ 433068915 h 2488"/>
              <a:gd name="T88" fmla="*/ 1973629290 w 2488"/>
              <a:gd name="T89" fmla="*/ 635052895 h 2488"/>
              <a:gd name="T90" fmla="*/ 2050656985 w 2488"/>
              <a:gd name="T91" fmla="*/ 867849434 h 2488"/>
              <a:gd name="T92" fmla="*/ 2071198074 w 2488"/>
              <a:gd name="T93" fmla="*/ 1069833414 h 2488"/>
              <a:gd name="T94" fmla="*/ 2040387366 w 2488"/>
              <a:gd name="T95" fmla="*/ 1319746909 h 2488"/>
              <a:gd name="T96" fmla="*/ 1951376598 w 2488"/>
              <a:gd name="T97" fmla="*/ 1547407713 h 2488"/>
              <a:gd name="T98" fmla="*/ 1811014959 w 2488"/>
              <a:gd name="T99" fmla="*/ 1742545280 h 2488"/>
              <a:gd name="T100" fmla="*/ 1629571143 w 2488"/>
              <a:gd name="T101" fmla="*/ 1900024802 h 2488"/>
              <a:gd name="T102" fmla="*/ 1413892487 w 2488"/>
              <a:gd name="T103" fmla="*/ 2009575733 h 2488"/>
              <a:gd name="T104" fmla="*/ 1172537932 w 2488"/>
              <a:gd name="T105" fmla="*/ 2066063264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 sz="1050">
              <a:latin typeface="Arial" charset="0"/>
            </a:endParaRPr>
          </a:p>
        </p:txBody>
      </p:sp>
      <p:sp>
        <p:nvSpPr>
          <p:cNvPr id="3110" name="Text Box 46"/>
          <p:cNvSpPr txBox="1">
            <a:spLocks noChangeArrowheads="1"/>
          </p:cNvSpPr>
          <p:nvPr/>
        </p:nvSpPr>
        <p:spPr bwMode="auto">
          <a:xfrm>
            <a:off x="3476625" y="550863"/>
            <a:ext cx="185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/>
          </a:p>
        </p:txBody>
      </p:sp>
      <p:sp>
        <p:nvSpPr>
          <p:cNvPr id="3111" name="Oval 47"/>
          <p:cNvSpPr>
            <a:spLocks noChangeArrowheads="1"/>
          </p:cNvSpPr>
          <p:nvPr/>
        </p:nvSpPr>
        <p:spPr bwMode="auto">
          <a:xfrm>
            <a:off x="3124200" y="385763"/>
            <a:ext cx="949325" cy="7413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YOUR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TEXT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HERE</a:t>
            </a:r>
          </a:p>
        </p:txBody>
      </p:sp>
      <p:sp>
        <p:nvSpPr>
          <p:cNvPr id="3112" name="Freeform 45"/>
          <p:cNvSpPr>
            <a:spLocks/>
          </p:cNvSpPr>
          <p:nvPr/>
        </p:nvSpPr>
        <p:spPr bwMode="auto">
          <a:xfrm>
            <a:off x="7546975" y="2238375"/>
            <a:ext cx="1320800" cy="1322388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BCB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7834313" y="2528888"/>
            <a:ext cx="747712" cy="746125"/>
          </a:xfrm>
          <a:custGeom>
            <a:avLst/>
            <a:gdLst>
              <a:gd name="T0" fmla="*/ 2147483647 w 1680"/>
              <a:gd name="T1" fmla="*/ 2147483647 h 1680"/>
              <a:gd name="T2" fmla="*/ 2147483647 w 1680"/>
              <a:gd name="T3" fmla="*/ 2147483647 h 1680"/>
              <a:gd name="T4" fmla="*/ 2147483647 w 1680"/>
              <a:gd name="T5" fmla="*/ 2147483647 h 1680"/>
              <a:gd name="T6" fmla="*/ 2147483647 w 1680"/>
              <a:gd name="T7" fmla="*/ 2147483647 h 1680"/>
              <a:gd name="T8" fmla="*/ 2147483647 w 1680"/>
              <a:gd name="T9" fmla="*/ 2147483647 h 1680"/>
              <a:gd name="T10" fmla="*/ 2147483647 w 1680"/>
              <a:gd name="T11" fmla="*/ 2147483647 h 1680"/>
              <a:gd name="T12" fmla="*/ 2147483647 w 1680"/>
              <a:gd name="T13" fmla="*/ 2147483647 h 1680"/>
              <a:gd name="T14" fmla="*/ 2147483647 w 1680"/>
              <a:gd name="T15" fmla="*/ 2147483647 h 1680"/>
              <a:gd name="T16" fmla="*/ 2147483647 w 1680"/>
              <a:gd name="T17" fmla="*/ 2147483647 h 1680"/>
              <a:gd name="T18" fmla="*/ 2147483647 w 1680"/>
              <a:gd name="T19" fmla="*/ 2147483647 h 1680"/>
              <a:gd name="T20" fmla="*/ 2147483647 w 1680"/>
              <a:gd name="T21" fmla="*/ 2147483647 h 1680"/>
              <a:gd name="T22" fmla="*/ 2011084688 w 1680"/>
              <a:gd name="T23" fmla="*/ 2147483647 h 1680"/>
              <a:gd name="T24" fmla="*/ 1693545000 w 1680"/>
              <a:gd name="T25" fmla="*/ 2147483647 h 1680"/>
              <a:gd name="T26" fmla="*/ 1391126250 w 1680"/>
              <a:gd name="T27" fmla="*/ 2147483647 h 1680"/>
              <a:gd name="T28" fmla="*/ 1108868750 w 1680"/>
              <a:gd name="T29" fmla="*/ 2147483647 h 1680"/>
              <a:gd name="T30" fmla="*/ 851812813 w 1680"/>
              <a:gd name="T31" fmla="*/ 2147483647 h 1680"/>
              <a:gd name="T32" fmla="*/ 619958438 w 1680"/>
              <a:gd name="T33" fmla="*/ 2147483647 h 1680"/>
              <a:gd name="T34" fmla="*/ 423386250 w 1680"/>
              <a:gd name="T35" fmla="*/ 2147483647 h 1680"/>
              <a:gd name="T36" fmla="*/ 257055938 w 1680"/>
              <a:gd name="T37" fmla="*/ 2147483647 h 1680"/>
              <a:gd name="T38" fmla="*/ 131048125 w 1680"/>
              <a:gd name="T39" fmla="*/ 2147483647 h 1680"/>
              <a:gd name="T40" fmla="*/ 45362813 w 1680"/>
              <a:gd name="T41" fmla="*/ 2147483647 h 1680"/>
              <a:gd name="T42" fmla="*/ 5040313 w 1680"/>
              <a:gd name="T43" fmla="*/ 2147483647 h 1680"/>
              <a:gd name="T44" fmla="*/ 5040313 w 1680"/>
              <a:gd name="T45" fmla="*/ 2006044375 h 1680"/>
              <a:gd name="T46" fmla="*/ 45362813 w 1680"/>
              <a:gd name="T47" fmla="*/ 1688504688 h 1680"/>
              <a:gd name="T48" fmla="*/ 131048125 w 1680"/>
              <a:gd name="T49" fmla="*/ 1391126250 h 1680"/>
              <a:gd name="T50" fmla="*/ 257055938 w 1680"/>
              <a:gd name="T51" fmla="*/ 1108868750 h 1680"/>
              <a:gd name="T52" fmla="*/ 423386250 w 1680"/>
              <a:gd name="T53" fmla="*/ 851812813 h 1680"/>
              <a:gd name="T54" fmla="*/ 619958438 w 1680"/>
              <a:gd name="T55" fmla="*/ 619958438 h 1680"/>
              <a:gd name="T56" fmla="*/ 851812813 w 1680"/>
              <a:gd name="T57" fmla="*/ 423386250 h 1680"/>
              <a:gd name="T58" fmla="*/ 1108868750 w 1680"/>
              <a:gd name="T59" fmla="*/ 257055938 h 1680"/>
              <a:gd name="T60" fmla="*/ 1391126250 w 1680"/>
              <a:gd name="T61" fmla="*/ 131048125 h 1680"/>
              <a:gd name="T62" fmla="*/ 1693545000 w 1680"/>
              <a:gd name="T63" fmla="*/ 45362813 h 1680"/>
              <a:gd name="T64" fmla="*/ 2011084688 w 1680"/>
              <a:gd name="T65" fmla="*/ 5040313 h 1680"/>
              <a:gd name="T66" fmla="*/ 2147483647 w 1680"/>
              <a:gd name="T67" fmla="*/ 5040313 h 1680"/>
              <a:gd name="T68" fmla="*/ 2147483647 w 1680"/>
              <a:gd name="T69" fmla="*/ 45362813 h 1680"/>
              <a:gd name="T70" fmla="*/ 2147483647 w 1680"/>
              <a:gd name="T71" fmla="*/ 131048125 h 1680"/>
              <a:gd name="T72" fmla="*/ 2147483647 w 1680"/>
              <a:gd name="T73" fmla="*/ 257055938 h 1680"/>
              <a:gd name="T74" fmla="*/ 2147483647 w 1680"/>
              <a:gd name="T75" fmla="*/ 423386250 h 1680"/>
              <a:gd name="T76" fmla="*/ 2147483647 w 1680"/>
              <a:gd name="T77" fmla="*/ 619958438 h 1680"/>
              <a:gd name="T78" fmla="*/ 2147483647 w 1680"/>
              <a:gd name="T79" fmla="*/ 851812813 h 1680"/>
              <a:gd name="T80" fmla="*/ 2147483647 w 1680"/>
              <a:gd name="T81" fmla="*/ 1108868750 h 1680"/>
              <a:gd name="T82" fmla="*/ 2147483647 w 1680"/>
              <a:gd name="T83" fmla="*/ 1391126250 h 1680"/>
              <a:gd name="T84" fmla="*/ 2147483647 w 1680"/>
              <a:gd name="T85" fmla="*/ 1688504688 h 1680"/>
              <a:gd name="T86" fmla="*/ 2147483647 w 1680"/>
              <a:gd name="T87" fmla="*/ 2006044375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 sz="900">
              <a:latin typeface="Arial" charset="0"/>
            </a:endParaRPr>
          </a:p>
        </p:txBody>
      </p:sp>
      <p:sp>
        <p:nvSpPr>
          <p:cNvPr id="3114" name="Freeform 8"/>
          <p:cNvSpPr>
            <a:spLocks/>
          </p:cNvSpPr>
          <p:nvPr/>
        </p:nvSpPr>
        <p:spPr bwMode="auto">
          <a:xfrm>
            <a:off x="8199438" y="2447925"/>
            <a:ext cx="17462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9"/>
          <p:cNvSpPr>
            <a:spLocks/>
          </p:cNvSpPr>
          <p:nvPr/>
        </p:nvSpPr>
        <p:spPr bwMode="auto">
          <a:xfrm>
            <a:off x="8277225" y="2452688"/>
            <a:ext cx="17463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10"/>
          <p:cNvSpPr>
            <a:spLocks/>
          </p:cNvSpPr>
          <p:nvPr/>
        </p:nvSpPr>
        <p:spPr bwMode="auto">
          <a:xfrm>
            <a:off x="8351838" y="2474913"/>
            <a:ext cx="17462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11"/>
          <p:cNvSpPr>
            <a:spLocks/>
          </p:cNvSpPr>
          <p:nvPr/>
        </p:nvSpPr>
        <p:spPr bwMode="auto">
          <a:xfrm>
            <a:off x="8423275" y="2506663"/>
            <a:ext cx="15875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Freeform 12"/>
          <p:cNvSpPr>
            <a:spLocks/>
          </p:cNvSpPr>
          <p:nvPr/>
        </p:nvSpPr>
        <p:spPr bwMode="auto">
          <a:xfrm>
            <a:off x="8485188" y="2554288"/>
            <a:ext cx="17462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9" name="Freeform 13"/>
          <p:cNvSpPr>
            <a:spLocks/>
          </p:cNvSpPr>
          <p:nvPr/>
        </p:nvSpPr>
        <p:spPr bwMode="auto">
          <a:xfrm>
            <a:off x="8539163" y="2605088"/>
            <a:ext cx="19050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14"/>
          <p:cNvSpPr>
            <a:spLocks/>
          </p:cNvSpPr>
          <p:nvPr/>
        </p:nvSpPr>
        <p:spPr bwMode="auto">
          <a:xfrm>
            <a:off x="8585200" y="2670175"/>
            <a:ext cx="17463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15"/>
          <p:cNvSpPr>
            <a:spLocks/>
          </p:cNvSpPr>
          <p:nvPr/>
        </p:nvSpPr>
        <p:spPr bwMode="auto">
          <a:xfrm>
            <a:off x="8618538" y="2740025"/>
            <a:ext cx="17462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16"/>
          <p:cNvSpPr>
            <a:spLocks/>
          </p:cNvSpPr>
          <p:nvPr/>
        </p:nvSpPr>
        <p:spPr bwMode="auto">
          <a:xfrm>
            <a:off x="8637588" y="2816225"/>
            <a:ext cx="15875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17"/>
          <p:cNvSpPr>
            <a:spLocks/>
          </p:cNvSpPr>
          <p:nvPr/>
        </p:nvSpPr>
        <p:spPr bwMode="auto">
          <a:xfrm>
            <a:off x="8643938" y="2892425"/>
            <a:ext cx="17462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Freeform 18"/>
          <p:cNvSpPr>
            <a:spLocks/>
          </p:cNvSpPr>
          <p:nvPr/>
        </p:nvSpPr>
        <p:spPr bwMode="auto">
          <a:xfrm>
            <a:off x="8637588" y="2970213"/>
            <a:ext cx="17462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Freeform 19"/>
          <p:cNvSpPr>
            <a:spLocks/>
          </p:cNvSpPr>
          <p:nvPr/>
        </p:nvSpPr>
        <p:spPr bwMode="auto">
          <a:xfrm>
            <a:off x="8618538" y="3043238"/>
            <a:ext cx="17462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20"/>
          <p:cNvSpPr>
            <a:spLocks/>
          </p:cNvSpPr>
          <p:nvPr/>
        </p:nvSpPr>
        <p:spPr bwMode="auto">
          <a:xfrm>
            <a:off x="8585200" y="3117850"/>
            <a:ext cx="17463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21"/>
          <p:cNvSpPr>
            <a:spLocks/>
          </p:cNvSpPr>
          <p:nvPr/>
        </p:nvSpPr>
        <p:spPr bwMode="auto">
          <a:xfrm>
            <a:off x="8540750" y="3178175"/>
            <a:ext cx="17463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22"/>
          <p:cNvSpPr>
            <a:spLocks/>
          </p:cNvSpPr>
          <p:nvPr/>
        </p:nvSpPr>
        <p:spPr bwMode="auto">
          <a:xfrm>
            <a:off x="8485188" y="3232150"/>
            <a:ext cx="17462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23"/>
          <p:cNvSpPr>
            <a:spLocks/>
          </p:cNvSpPr>
          <p:nvPr/>
        </p:nvSpPr>
        <p:spPr bwMode="auto">
          <a:xfrm>
            <a:off x="7859713" y="2606675"/>
            <a:ext cx="17462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24"/>
          <p:cNvSpPr>
            <a:spLocks/>
          </p:cNvSpPr>
          <p:nvPr/>
        </p:nvSpPr>
        <p:spPr bwMode="auto">
          <a:xfrm>
            <a:off x="8048625" y="2474913"/>
            <a:ext cx="17463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Freeform 25"/>
          <p:cNvSpPr>
            <a:spLocks/>
          </p:cNvSpPr>
          <p:nvPr/>
        </p:nvSpPr>
        <p:spPr bwMode="auto">
          <a:xfrm>
            <a:off x="8123238" y="2454275"/>
            <a:ext cx="17462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26"/>
          <p:cNvSpPr>
            <a:spLocks/>
          </p:cNvSpPr>
          <p:nvPr/>
        </p:nvSpPr>
        <p:spPr bwMode="auto">
          <a:xfrm>
            <a:off x="7813675" y="2668588"/>
            <a:ext cx="19050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27"/>
          <p:cNvSpPr>
            <a:spLocks/>
          </p:cNvSpPr>
          <p:nvPr/>
        </p:nvSpPr>
        <p:spPr bwMode="auto">
          <a:xfrm>
            <a:off x="7781925" y="2740025"/>
            <a:ext cx="17463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28"/>
          <p:cNvSpPr>
            <a:spLocks/>
          </p:cNvSpPr>
          <p:nvPr/>
        </p:nvSpPr>
        <p:spPr bwMode="auto">
          <a:xfrm>
            <a:off x="7762875" y="2816225"/>
            <a:ext cx="15875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Freeform 29"/>
          <p:cNvSpPr>
            <a:spLocks/>
          </p:cNvSpPr>
          <p:nvPr/>
        </p:nvSpPr>
        <p:spPr bwMode="auto">
          <a:xfrm>
            <a:off x="7754938" y="2892425"/>
            <a:ext cx="17462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Freeform 30"/>
          <p:cNvSpPr>
            <a:spLocks/>
          </p:cNvSpPr>
          <p:nvPr/>
        </p:nvSpPr>
        <p:spPr bwMode="auto">
          <a:xfrm>
            <a:off x="7762875" y="2970213"/>
            <a:ext cx="17463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31"/>
          <p:cNvSpPr>
            <a:spLocks/>
          </p:cNvSpPr>
          <p:nvPr/>
        </p:nvSpPr>
        <p:spPr bwMode="auto">
          <a:xfrm>
            <a:off x="7781925" y="3044825"/>
            <a:ext cx="17463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32"/>
          <p:cNvSpPr>
            <a:spLocks/>
          </p:cNvSpPr>
          <p:nvPr/>
        </p:nvSpPr>
        <p:spPr bwMode="auto">
          <a:xfrm>
            <a:off x="7813675" y="3114675"/>
            <a:ext cx="19050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33"/>
          <p:cNvSpPr>
            <a:spLocks/>
          </p:cNvSpPr>
          <p:nvPr/>
        </p:nvSpPr>
        <p:spPr bwMode="auto">
          <a:xfrm>
            <a:off x="7858125" y="3178175"/>
            <a:ext cx="19050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34"/>
          <p:cNvSpPr>
            <a:spLocks/>
          </p:cNvSpPr>
          <p:nvPr/>
        </p:nvSpPr>
        <p:spPr bwMode="auto">
          <a:xfrm>
            <a:off x="7913688" y="3233738"/>
            <a:ext cx="17462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Freeform 35"/>
          <p:cNvSpPr>
            <a:spLocks/>
          </p:cNvSpPr>
          <p:nvPr/>
        </p:nvSpPr>
        <p:spPr bwMode="auto">
          <a:xfrm>
            <a:off x="7977188" y="3278188"/>
            <a:ext cx="17462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Freeform 36"/>
          <p:cNvSpPr>
            <a:spLocks/>
          </p:cNvSpPr>
          <p:nvPr/>
        </p:nvSpPr>
        <p:spPr bwMode="auto">
          <a:xfrm>
            <a:off x="8048625" y="3311525"/>
            <a:ext cx="17463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Freeform 37"/>
          <p:cNvSpPr>
            <a:spLocks/>
          </p:cNvSpPr>
          <p:nvPr/>
        </p:nvSpPr>
        <p:spPr bwMode="auto">
          <a:xfrm>
            <a:off x="8123238" y="3330575"/>
            <a:ext cx="19050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4" name="Freeform 38"/>
          <p:cNvSpPr>
            <a:spLocks/>
          </p:cNvSpPr>
          <p:nvPr/>
        </p:nvSpPr>
        <p:spPr bwMode="auto">
          <a:xfrm>
            <a:off x="8199438" y="3336925"/>
            <a:ext cx="17462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5" name="Freeform 39"/>
          <p:cNvSpPr>
            <a:spLocks/>
          </p:cNvSpPr>
          <p:nvPr/>
        </p:nvSpPr>
        <p:spPr bwMode="auto">
          <a:xfrm>
            <a:off x="8277225" y="3330575"/>
            <a:ext cx="17463" cy="1905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Freeform 40"/>
          <p:cNvSpPr>
            <a:spLocks/>
          </p:cNvSpPr>
          <p:nvPr/>
        </p:nvSpPr>
        <p:spPr bwMode="auto">
          <a:xfrm>
            <a:off x="8351838" y="3311525"/>
            <a:ext cx="19050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Freeform 41"/>
          <p:cNvSpPr>
            <a:spLocks/>
          </p:cNvSpPr>
          <p:nvPr/>
        </p:nvSpPr>
        <p:spPr bwMode="auto">
          <a:xfrm>
            <a:off x="8423275" y="3278188"/>
            <a:ext cx="15875" cy="1746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8" name="Freeform 42"/>
          <p:cNvSpPr>
            <a:spLocks/>
          </p:cNvSpPr>
          <p:nvPr/>
        </p:nvSpPr>
        <p:spPr bwMode="auto">
          <a:xfrm>
            <a:off x="7913688" y="2552700"/>
            <a:ext cx="19050" cy="1587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Freeform 43"/>
          <p:cNvSpPr>
            <a:spLocks/>
          </p:cNvSpPr>
          <p:nvPr/>
        </p:nvSpPr>
        <p:spPr bwMode="auto">
          <a:xfrm>
            <a:off x="7978775" y="2508250"/>
            <a:ext cx="17463" cy="1746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Text Box 46"/>
          <p:cNvSpPr txBox="1">
            <a:spLocks noChangeArrowheads="1"/>
          </p:cNvSpPr>
          <p:nvPr/>
        </p:nvSpPr>
        <p:spPr bwMode="auto">
          <a:xfrm>
            <a:off x="8094663" y="2689225"/>
            <a:ext cx="18573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/>
          </a:p>
        </p:txBody>
      </p:sp>
      <p:sp>
        <p:nvSpPr>
          <p:cNvPr id="3151" name="Oval 47"/>
          <p:cNvSpPr>
            <a:spLocks noChangeArrowheads="1"/>
          </p:cNvSpPr>
          <p:nvPr/>
        </p:nvSpPr>
        <p:spPr bwMode="auto">
          <a:xfrm>
            <a:off x="7885113" y="2530475"/>
            <a:ext cx="639762" cy="71278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600" b="1">
                <a:solidFill>
                  <a:srgbClr val="434343"/>
                </a:solidFill>
              </a:rPr>
              <a:t>S</a:t>
            </a:r>
          </a:p>
        </p:txBody>
      </p:sp>
      <p:sp>
        <p:nvSpPr>
          <p:cNvPr id="3152" name="Freeform 45"/>
          <p:cNvSpPr>
            <a:spLocks/>
          </p:cNvSpPr>
          <p:nvPr/>
        </p:nvSpPr>
        <p:spPr bwMode="auto">
          <a:xfrm>
            <a:off x="5178425" y="4543425"/>
            <a:ext cx="2006600" cy="2006600"/>
          </a:xfrm>
          <a:custGeom>
            <a:avLst/>
            <a:gdLst>
              <a:gd name="T0" fmla="*/ 2147483646 w 3008"/>
              <a:gd name="T1" fmla="*/ 2147483646 h 3008"/>
              <a:gd name="T2" fmla="*/ 2147483646 w 3008"/>
              <a:gd name="T3" fmla="*/ 2147483646 h 3008"/>
              <a:gd name="T4" fmla="*/ 2147483646 w 3008"/>
              <a:gd name="T5" fmla="*/ 2147483646 h 3008"/>
              <a:gd name="T6" fmla="*/ 2147483646 w 3008"/>
              <a:gd name="T7" fmla="*/ 2147483646 h 3008"/>
              <a:gd name="T8" fmla="*/ 2147483646 w 3008"/>
              <a:gd name="T9" fmla="*/ 2147483646 h 3008"/>
              <a:gd name="T10" fmla="*/ 2147483646 w 3008"/>
              <a:gd name="T11" fmla="*/ 2147483646 h 3008"/>
              <a:gd name="T12" fmla="*/ 2147483646 w 3008"/>
              <a:gd name="T13" fmla="*/ 2147483646 h 3008"/>
              <a:gd name="T14" fmla="*/ 2147483646 w 3008"/>
              <a:gd name="T15" fmla="*/ 2147483646 h 3008"/>
              <a:gd name="T16" fmla="*/ 2147483646 w 3008"/>
              <a:gd name="T17" fmla="*/ 2147483646 h 3008"/>
              <a:gd name="T18" fmla="*/ 2147483646 w 3008"/>
              <a:gd name="T19" fmla="*/ 2147483646 h 3008"/>
              <a:gd name="T20" fmla="*/ 2147483646 w 3008"/>
              <a:gd name="T21" fmla="*/ 2147483646 h 3008"/>
              <a:gd name="T22" fmla="*/ 2147483646 w 3008"/>
              <a:gd name="T23" fmla="*/ 2147483646 h 3008"/>
              <a:gd name="T24" fmla="*/ 2147483646 w 3008"/>
              <a:gd name="T25" fmla="*/ 2147483646 h 3008"/>
              <a:gd name="T26" fmla="*/ 2147483646 w 3008"/>
              <a:gd name="T27" fmla="*/ 2147483646 h 3008"/>
              <a:gd name="T28" fmla="*/ 2147483646 w 3008"/>
              <a:gd name="T29" fmla="*/ 2147483646 h 3008"/>
              <a:gd name="T30" fmla="*/ 2147483646 w 3008"/>
              <a:gd name="T31" fmla="*/ 2147483646 h 3008"/>
              <a:gd name="T32" fmla="*/ 2147483646 w 3008"/>
              <a:gd name="T33" fmla="*/ 2147483646 h 3008"/>
              <a:gd name="T34" fmla="*/ 2147483646 w 3008"/>
              <a:gd name="T35" fmla="*/ 2147483646 h 3008"/>
              <a:gd name="T36" fmla="*/ 2147483646 w 3008"/>
              <a:gd name="T37" fmla="*/ 2147483646 h 3008"/>
              <a:gd name="T38" fmla="*/ 2147483646 w 3008"/>
              <a:gd name="T39" fmla="*/ 2147483646 h 3008"/>
              <a:gd name="T40" fmla="*/ 2147483646 w 3008"/>
              <a:gd name="T41" fmla="*/ 2147483646 h 3008"/>
              <a:gd name="T42" fmla="*/ 2147483646 w 3008"/>
              <a:gd name="T43" fmla="*/ 2147483646 h 3008"/>
              <a:gd name="T44" fmla="*/ 2147483646 w 3008"/>
              <a:gd name="T45" fmla="*/ 2147483646 h 3008"/>
              <a:gd name="T46" fmla="*/ 2147483646 w 3008"/>
              <a:gd name="T47" fmla="*/ 2147483646 h 3008"/>
              <a:gd name="T48" fmla="*/ 2147483646 w 3008"/>
              <a:gd name="T49" fmla="*/ 2147483646 h 3008"/>
              <a:gd name="T50" fmla="*/ 2147483646 w 3008"/>
              <a:gd name="T51" fmla="*/ 2147483646 h 3008"/>
              <a:gd name="T52" fmla="*/ 2147483646 w 3008"/>
              <a:gd name="T53" fmla="*/ 2147483646 h 3008"/>
              <a:gd name="T54" fmla="*/ 2147483646 w 3008"/>
              <a:gd name="T55" fmla="*/ 2147483646 h 3008"/>
              <a:gd name="T56" fmla="*/ 2147483646 w 3008"/>
              <a:gd name="T57" fmla="*/ 2147483646 h 3008"/>
              <a:gd name="T58" fmla="*/ 2147483646 w 3008"/>
              <a:gd name="T59" fmla="*/ 2147483646 h 3008"/>
              <a:gd name="T60" fmla="*/ 2147483646 w 3008"/>
              <a:gd name="T61" fmla="*/ 2147483646 h 3008"/>
              <a:gd name="T62" fmla="*/ 2147483646 w 3008"/>
              <a:gd name="T63" fmla="*/ 2147483646 h 3008"/>
              <a:gd name="T64" fmla="*/ 2147483646 w 3008"/>
              <a:gd name="T65" fmla="*/ 2147483646 h 3008"/>
              <a:gd name="T66" fmla="*/ 2147483646 w 3008"/>
              <a:gd name="T67" fmla="*/ 2147483646 h 3008"/>
              <a:gd name="T68" fmla="*/ 2147483646 w 3008"/>
              <a:gd name="T69" fmla="*/ 2147483646 h 3008"/>
              <a:gd name="T70" fmla="*/ 2147483646 w 3008"/>
              <a:gd name="T71" fmla="*/ 2147483646 h 300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008" h="3008">
                <a:moveTo>
                  <a:pt x="1504" y="0"/>
                </a:moveTo>
                <a:lnTo>
                  <a:pt x="1622" y="156"/>
                </a:lnTo>
                <a:lnTo>
                  <a:pt x="1766" y="22"/>
                </a:lnTo>
                <a:lnTo>
                  <a:pt x="1854" y="196"/>
                </a:lnTo>
                <a:lnTo>
                  <a:pt x="2018" y="90"/>
                </a:lnTo>
                <a:lnTo>
                  <a:pt x="2076" y="278"/>
                </a:lnTo>
                <a:lnTo>
                  <a:pt x="2256" y="202"/>
                </a:lnTo>
                <a:lnTo>
                  <a:pt x="2280" y="396"/>
                </a:lnTo>
                <a:lnTo>
                  <a:pt x="2470" y="352"/>
                </a:lnTo>
                <a:lnTo>
                  <a:pt x="2462" y="546"/>
                </a:lnTo>
                <a:lnTo>
                  <a:pt x="2656" y="538"/>
                </a:lnTo>
                <a:lnTo>
                  <a:pt x="2612" y="728"/>
                </a:lnTo>
                <a:lnTo>
                  <a:pt x="2806" y="752"/>
                </a:lnTo>
                <a:lnTo>
                  <a:pt x="2730" y="932"/>
                </a:lnTo>
                <a:lnTo>
                  <a:pt x="2918" y="990"/>
                </a:lnTo>
                <a:lnTo>
                  <a:pt x="2812" y="1154"/>
                </a:lnTo>
                <a:lnTo>
                  <a:pt x="2986" y="1242"/>
                </a:lnTo>
                <a:lnTo>
                  <a:pt x="2852" y="1386"/>
                </a:lnTo>
                <a:lnTo>
                  <a:pt x="3008" y="1504"/>
                </a:lnTo>
                <a:lnTo>
                  <a:pt x="2852" y="1622"/>
                </a:lnTo>
                <a:lnTo>
                  <a:pt x="2986" y="1766"/>
                </a:lnTo>
                <a:lnTo>
                  <a:pt x="2812" y="1854"/>
                </a:lnTo>
                <a:lnTo>
                  <a:pt x="2918" y="2018"/>
                </a:lnTo>
                <a:lnTo>
                  <a:pt x="2730" y="2076"/>
                </a:lnTo>
                <a:lnTo>
                  <a:pt x="2806" y="2256"/>
                </a:lnTo>
                <a:lnTo>
                  <a:pt x="2612" y="2280"/>
                </a:lnTo>
                <a:lnTo>
                  <a:pt x="2656" y="2470"/>
                </a:lnTo>
                <a:lnTo>
                  <a:pt x="2462" y="2462"/>
                </a:lnTo>
                <a:lnTo>
                  <a:pt x="2470" y="2656"/>
                </a:lnTo>
                <a:lnTo>
                  <a:pt x="2280" y="2612"/>
                </a:lnTo>
                <a:lnTo>
                  <a:pt x="2256" y="2806"/>
                </a:lnTo>
                <a:lnTo>
                  <a:pt x="2076" y="2730"/>
                </a:lnTo>
                <a:lnTo>
                  <a:pt x="2018" y="2918"/>
                </a:lnTo>
                <a:lnTo>
                  <a:pt x="1854" y="2812"/>
                </a:lnTo>
                <a:lnTo>
                  <a:pt x="1766" y="2986"/>
                </a:lnTo>
                <a:lnTo>
                  <a:pt x="1622" y="2852"/>
                </a:lnTo>
                <a:lnTo>
                  <a:pt x="1504" y="3008"/>
                </a:lnTo>
                <a:lnTo>
                  <a:pt x="1386" y="2852"/>
                </a:lnTo>
                <a:lnTo>
                  <a:pt x="1242" y="2986"/>
                </a:lnTo>
                <a:lnTo>
                  <a:pt x="1154" y="2812"/>
                </a:lnTo>
                <a:lnTo>
                  <a:pt x="990" y="2918"/>
                </a:lnTo>
                <a:lnTo>
                  <a:pt x="932" y="2730"/>
                </a:lnTo>
                <a:lnTo>
                  <a:pt x="752" y="2806"/>
                </a:lnTo>
                <a:lnTo>
                  <a:pt x="728" y="2612"/>
                </a:lnTo>
                <a:lnTo>
                  <a:pt x="538" y="2656"/>
                </a:lnTo>
                <a:lnTo>
                  <a:pt x="546" y="2462"/>
                </a:lnTo>
                <a:lnTo>
                  <a:pt x="352" y="2470"/>
                </a:lnTo>
                <a:lnTo>
                  <a:pt x="396" y="2280"/>
                </a:lnTo>
                <a:lnTo>
                  <a:pt x="202" y="2256"/>
                </a:lnTo>
                <a:lnTo>
                  <a:pt x="278" y="2076"/>
                </a:lnTo>
                <a:lnTo>
                  <a:pt x="90" y="2018"/>
                </a:lnTo>
                <a:lnTo>
                  <a:pt x="196" y="1854"/>
                </a:lnTo>
                <a:lnTo>
                  <a:pt x="22" y="1766"/>
                </a:lnTo>
                <a:lnTo>
                  <a:pt x="156" y="1622"/>
                </a:lnTo>
                <a:lnTo>
                  <a:pt x="0" y="1504"/>
                </a:lnTo>
                <a:lnTo>
                  <a:pt x="156" y="1386"/>
                </a:lnTo>
                <a:lnTo>
                  <a:pt x="22" y="1242"/>
                </a:lnTo>
                <a:lnTo>
                  <a:pt x="196" y="1154"/>
                </a:lnTo>
                <a:lnTo>
                  <a:pt x="90" y="990"/>
                </a:lnTo>
                <a:lnTo>
                  <a:pt x="278" y="932"/>
                </a:lnTo>
                <a:lnTo>
                  <a:pt x="202" y="752"/>
                </a:lnTo>
                <a:lnTo>
                  <a:pt x="396" y="728"/>
                </a:lnTo>
                <a:lnTo>
                  <a:pt x="352" y="538"/>
                </a:lnTo>
                <a:lnTo>
                  <a:pt x="546" y="546"/>
                </a:lnTo>
                <a:lnTo>
                  <a:pt x="538" y="352"/>
                </a:lnTo>
                <a:lnTo>
                  <a:pt x="728" y="396"/>
                </a:lnTo>
                <a:lnTo>
                  <a:pt x="752" y="202"/>
                </a:lnTo>
                <a:lnTo>
                  <a:pt x="932" y="278"/>
                </a:lnTo>
                <a:lnTo>
                  <a:pt x="990" y="90"/>
                </a:lnTo>
                <a:lnTo>
                  <a:pt x="1154" y="196"/>
                </a:lnTo>
                <a:lnTo>
                  <a:pt x="1242" y="22"/>
                </a:lnTo>
                <a:lnTo>
                  <a:pt x="1386" y="156"/>
                </a:lnTo>
                <a:lnTo>
                  <a:pt x="1504" y="0"/>
                </a:lnTo>
                <a:close/>
              </a:path>
            </a:pathLst>
          </a:custGeom>
          <a:gradFill rotWithShape="1">
            <a:gsLst>
              <a:gs pos="0">
                <a:srgbClr val="B6D94A"/>
              </a:gs>
              <a:gs pos="100000">
                <a:srgbClr val="9ABE28"/>
              </a:gs>
            </a:gsLst>
            <a:lin ang="5400000" scaled="1"/>
          </a:gra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3" name="Freeform 7"/>
          <p:cNvSpPr>
            <a:spLocks/>
          </p:cNvSpPr>
          <p:nvPr/>
        </p:nvSpPr>
        <p:spPr bwMode="auto">
          <a:xfrm>
            <a:off x="5622925" y="4989513"/>
            <a:ext cx="1120775" cy="112077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tx1"/>
          </a:solidFill>
          <a:ln w="127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154" name="Freeform 8"/>
          <p:cNvSpPr>
            <a:spLocks/>
          </p:cNvSpPr>
          <p:nvPr/>
        </p:nvSpPr>
        <p:spPr bwMode="auto">
          <a:xfrm>
            <a:off x="6169025" y="4868863"/>
            <a:ext cx="28575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5" name="Freeform 9"/>
          <p:cNvSpPr>
            <a:spLocks/>
          </p:cNvSpPr>
          <p:nvPr/>
        </p:nvSpPr>
        <p:spPr bwMode="auto">
          <a:xfrm>
            <a:off x="6286500" y="4876800"/>
            <a:ext cx="26988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6" name="Freeform 10"/>
          <p:cNvSpPr>
            <a:spLocks/>
          </p:cNvSpPr>
          <p:nvPr/>
        </p:nvSpPr>
        <p:spPr bwMode="auto">
          <a:xfrm>
            <a:off x="6399213" y="4908550"/>
            <a:ext cx="25400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7" name="Freeform 11"/>
          <p:cNvSpPr>
            <a:spLocks/>
          </p:cNvSpPr>
          <p:nvPr/>
        </p:nvSpPr>
        <p:spPr bwMode="auto">
          <a:xfrm>
            <a:off x="6503988" y="4957763"/>
            <a:ext cx="28575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8" name="Freeform 12"/>
          <p:cNvSpPr>
            <a:spLocks/>
          </p:cNvSpPr>
          <p:nvPr/>
        </p:nvSpPr>
        <p:spPr bwMode="auto">
          <a:xfrm>
            <a:off x="6599238" y="5027613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9" name="Freeform 13"/>
          <p:cNvSpPr>
            <a:spLocks/>
          </p:cNvSpPr>
          <p:nvPr/>
        </p:nvSpPr>
        <p:spPr bwMode="auto">
          <a:xfrm>
            <a:off x="6680200" y="5106988"/>
            <a:ext cx="26988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0" name="Freeform 14"/>
          <p:cNvSpPr>
            <a:spLocks/>
          </p:cNvSpPr>
          <p:nvPr/>
        </p:nvSpPr>
        <p:spPr bwMode="auto">
          <a:xfrm>
            <a:off x="6746875" y="5202238"/>
            <a:ext cx="26988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1" name="Freeform 15"/>
          <p:cNvSpPr>
            <a:spLocks/>
          </p:cNvSpPr>
          <p:nvPr/>
        </p:nvSpPr>
        <p:spPr bwMode="auto">
          <a:xfrm>
            <a:off x="6799263" y="5308600"/>
            <a:ext cx="25400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2" name="Freeform 16"/>
          <p:cNvSpPr>
            <a:spLocks/>
          </p:cNvSpPr>
          <p:nvPr/>
        </p:nvSpPr>
        <p:spPr bwMode="auto">
          <a:xfrm>
            <a:off x="6826250" y="5419725"/>
            <a:ext cx="26988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3" name="Freeform 17"/>
          <p:cNvSpPr>
            <a:spLocks/>
          </p:cNvSpPr>
          <p:nvPr/>
        </p:nvSpPr>
        <p:spPr bwMode="auto">
          <a:xfrm>
            <a:off x="6837363" y="5535613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4" name="Freeform 18"/>
          <p:cNvSpPr>
            <a:spLocks/>
          </p:cNvSpPr>
          <p:nvPr/>
        </p:nvSpPr>
        <p:spPr bwMode="auto">
          <a:xfrm>
            <a:off x="6827838" y="5651500"/>
            <a:ext cx="26987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5" name="Freeform 19"/>
          <p:cNvSpPr>
            <a:spLocks/>
          </p:cNvSpPr>
          <p:nvPr/>
        </p:nvSpPr>
        <p:spPr bwMode="auto">
          <a:xfrm>
            <a:off x="6799263" y="5762625"/>
            <a:ext cx="25400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6" name="Freeform 20"/>
          <p:cNvSpPr>
            <a:spLocks/>
          </p:cNvSpPr>
          <p:nvPr/>
        </p:nvSpPr>
        <p:spPr bwMode="auto">
          <a:xfrm>
            <a:off x="6748463" y="5872163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7" name="Freeform 21"/>
          <p:cNvSpPr>
            <a:spLocks/>
          </p:cNvSpPr>
          <p:nvPr/>
        </p:nvSpPr>
        <p:spPr bwMode="auto">
          <a:xfrm>
            <a:off x="6681788" y="5964238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8" name="Freeform 22"/>
          <p:cNvSpPr>
            <a:spLocks/>
          </p:cNvSpPr>
          <p:nvPr/>
        </p:nvSpPr>
        <p:spPr bwMode="auto">
          <a:xfrm>
            <a:off x="6599238" y="6045200"/>
            <a:ext cx="26987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9" name="Freeform 23"/>
          <p:cNvSpPr>
            <a:spLocks/>
          </p:cNvSpPr>
          <p:nvPr/>
        </p:nvSpPr>
        <p:spPr bwMode="auto">
          <a:xfrm>
            <a:off x="5661025" y="5106988"/>
            <a:ext cx="26988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0" name="Freeform 24"/>
          <p:cNvSpPr>
            <a:spLocks/>
          </p:cNvSpPr>
          <p:nvPr/>
        </p:nvSpPr>
        <p:spPr bwMode="auto">
          <a:xfrm>
            <a:off x="5943600" y="4908550"/>
            <a:ext cx="25400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1" name="Freeform 25"/>
          <p:cNvSpPr>
            <a:spLocks/>
          </p:cNvSpPr>
          <p:nvPr/>
        </p:nvSpPr>
        <p:spPr bwMode="auto">
          <a:xfrm>
            <a:off x="6054725" y="4879975"/>
            <a:ext cx="26988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2" name="Freeform 26"/>
          <p:cNvSpPr>
            <a:spLocks/>
          </p:cNvSpPr>
          <p:nvPr/>
        </p:nvSpPr>
        <p:spPr bwMode="auto">
          <a:xfrm>
            <a:off x="5592763" y="5200650"/>
            <a:ext cx="26987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3" name="Freeform 27"/>
          <p:cNvSpPr>
            <a:spLocks/>
          </p:cNvSpPr>
          <p:nvPr/>
        </p:nvSpPr>
        <p:spPr bwMode="auto">
          <a:xfrm>
            <a:off x="5543550" y="5308600"/>
            <a:ext cx="25400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4" name="Freeform 28"/>
          <p:cNvSpPr>
            <a:spLocks/>
          </p:cNvSpPr>
          <p:nvPr/>
        </p:nvSpPr>
        <p:spPr bwMode="auto">
          <a:xfrm>
            <a:off x="5513388" y="5419725"/>
            <a:ext cx="26987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5" name="Freeform 29"/>
          <p:cNvSpPr>
            <a:spLocks/>
          </p:cNvSpPr>
          <p:nvPr/>
        </p:nvSpPr>
        <p:spPr bwMode="auto">
          <a:xfrm>
            <a:off x="5502275" y="5535613"/>
            <a:ext cx="28575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6" name="Freeform 30"/>
          <p:cNvSpPr>
            <a:spLocks/>
          </p:cNvSpPr>
          <p:nvPr/>
        </p:nvSpPr>
        <p:spPr bwMode="auto">
          <a:xfrm>
            <a:off x="5514975" y="5651500"/>
            <a:ext cx="26988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7" name="Freeform 31"/>
          <p:cNvSpPr>
            <a:spLocks/>
          </p:cNvSpPr>
          <p:nvPr/>
        </p:nvSpPr>
        <p:spPr bwMode="auto">
          <a:xfrm>
            <a:off x="5545138" y="5764213"/>
            <a:ext cx="25400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8" name="Freeform 32"/>
          <p:cNvSpPr>
            <a:spLocks/>
          </p:cNvSpPr>
          <p:nvPr/>
        </p:nvSpPr>
        <p:spPr bwMode="auto">
          <a:xfrm>
            <a:off x="5592763" y="5868988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9" name="Freeform 33"/>
          <p:cNvSpPr>
            <a:spLocks/>
          </p:cNvSpPr>
          <p:nvPr/>
        </p:nvSpPr>
        <p:spPr bwMode="auto">
          <a:xfrm>
            <a:off x="5659438" y="5964238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0" name="Freeform 34"/>
          <p:cNvSpPr>
            <a:spLocks/>
          </p:cNvSpPr>
          <p:nvPr/>
        </p:nvSpPr>
        <p:spPr bwMode="auto">
          <a:xfrm>
            <a:off x="5740400" y="6046788"/>
            <a:ext cx="26988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1" name="Freeform 35"/>
          <p:cNvSpPr>
            <a:spLocks/>
          </p:cNvSpPr>
          <p:nvPr/>
        </p:nvSpPr>
        <p:spPr bwMode="auto">
          <a:xfrm>
            <a:off x="5835650" y="6113463"/>
            <a:ext cx="28575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2" name="Freeform 36"/>
          <p:cNvSpPr>
            <a:spLocks/>
          </p:cNvSpPr>
          <p:nvPr/>
        </p:nvSpPr>
        <p:spPr bwMode="auto">
          <a:xfrm>
            <a:off x="5943600" y="6162675"/>
            <a:ext cx="25400" cy="26988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3" name="Freeform 37"/>
          <p:cNvSpPr>
            <a:spLocks/>
          </p:cNvSpPr>
          <p:nvPr/>
        </p:nvSpPr>
        <p:spPr bwMode="auto">
          <a:xfrm>
            <a:off x="6056313" y="6194425"/>
            <a:ext cx="26987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4" name="Freeform 38"/>
          <p:cNvSpPr>
            <a:spLocks/>
          </p:cNvSpPr>
          <p:nvPr/>
        </p:nvSpPr>
        <p:spPr bwMode="auto">
          <a:xfrm>
            <a:off x="6169025" y="6202363"/>
            <a:ext cx="28575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5" name="Freeform 39"/>
          <p:cNvSpPr>
            <a:spLocks/>
          </p:cNvSpPr>
          <p:nvPr/>
        </p:nvSpPr>
        <p:spPr bwMode="auto">
          <a:xfrm>
            <a:off x="6286500" y="6194425"/>
            <a:ext cx="26988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6" name="Freeform 40"/>
          <p:cNvSpPr>
            <a:spLocks/>
          </p:cNvSpPr>
          <p:nvPr/>
        </p:nvSpPr>
        <p:spPr bwMode="auto">
          <a:xfrm>
            <a:off x="6399213" y="6164263"/>
            <a:ext cx="26987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7" name="Freeform 41"/>
          <p:cNvSpPr>
            <a:spLocks/>
          </p:cNvSpPr>
          <p:nvPr/>
        </p:nvSpPr>
        <p:spPr bwMode="auto">
          <a:xfrm>
            <a:off x="6503988" y="6113463"/>
            <a:ext cx="28575" cy="26987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8" name="Freeform 42"/>
          <p:cNvSpPr>
            <a:spLocks/>
          </p:cNvSpPr>
          <p:nvPr/>
        </p:nvSpPr>
        <p:spPr bwMode="auto">
          <a:xfrm>
            <a:off x="5741988" y="5026025"/>
            <a:ext cx="26987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9" name="Freeform 43"/>
          <p:cNvSpPr>
            <a:spLocks/>
          </p:cNvSpPr>
          <p:nvPr/>
        </p:nvSpPr>
        <p:spPr bwMode="auto">
          <a:xfrm>
            <a:off x="5837238" y="4959350"/>
            <a:ext cx="26987" cy="254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0" name="Freeform 44"/>
          <p:cNvSpPr>
            <a:spLocks noEditPoints="1"/>
          </p:cNvSpPr>
          <p:nvPr/>
        </p:nvSpPr>
        <p:spPr bwMode="auto">
          <a:xfrm>
            <a:off x="5349875" y="4714875"/>
            <a:ext cx="1658938" cy="1660525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EAEAE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1" name="Oval 46"/>
          <p:cNvSpPr>
            <a:spLocks noChangeArrowheads="1"/>
          </p:cNvSpPr>
          <p:nvPr/>
        </p:nvSpPr>
        <p:spPr bwMode="auto">
          <a:xfrm>
            <a:off x="5653088" y="4992688"/>
            <a:ext cx="1089025" cy="10699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solidFill>
                <a:srgbClr val="3A1D00"/>
              </a:solidFill>
            </a:endParaRPr>
          </a:p>
        </p:txBody>
      </p:sp>
      <p:sp>
        <p:nvSpPr>
          <p:cNvPr id="3192" name="Rectangle 48"/>
          <p:cNvSpPr>
            <a:spLocks noChangeArrowheads="1"/>
          </p:cNvSpPr>
          <p:nvPr/>
        </p:nvSpPr>
        <p:spPr bwMode="auto">
          <a:xfrm>
            <a:off x="5337175" y="5318125"/>
            <a:ext cx="1689100" cy="457200"/>
          </a:xfrm>
          <a:prstGeom prst="rect">
            <a:avLst/>
          </a:prstGeom>
          <a:gradFill rotWithShape="1">
            <a:gsLst>
              <a:gs pos="0">
                <a:srgbClr val="D3E890"/>
              </a:gs>
              <a:gs pos="100000">
                <a:srgbClr val="9ABE28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STAR PERFORMER</a:t>
            </a:r>
          </a:p>
        </p:txBody>
      </p:sp>
      <p:sp>
        <p:nvSpPr>
          <p:cNvPr id="3193" name="Freeform 2"/>
          <p:cNvSpPr>
            <a:spLocks/>
          </p:cNvSpPr>
          <p:nvPr/>
        </p:nvSpPr>
        <p:spPr bwMode="auto">
          <a:xfrm>
            <a:off x="5119688" y="5265738"/>
            <a:ext cx="541337" cy="50800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gradFill rotWithShape="1">
            <a:gsLst>
              <a:gs pos="0">
                <a:srgbClr val="B6D94A"/>
              </a:gs>
              <a:gs pos="100000">
                <a:srgbClr val="9ABE28"/>
              </a:gs>
            </a:gsLst>
            <a:lin ang="540000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4" name="Freeform 2"/>
          <p:cNvSpPr>
            <a:spLocks/>
          </p:cNvSpPr>
          <p:nvPr/>
        </p:nvSpPr>
        <p:spPr bwMode="auto">
          <a:xfrm>
            <a:off x="6688138" y="5264150"/>
            <a:ext cx="541337" cy="50800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gradFill rotWithShape="1">
            <a:gsLst>
              <a:gs pos="0">
                <a:srgbClr val="B6D94A"/>
              </a:gs>
              <a:gs pos="100000">
                <a:srgbClr val="9ABE28"/>
              </a:gs>
            </a:gsLst>
            <a:lin ang="540000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5" name="Oval 5"/>
          <p:cNvSpPr>
            <a:spLocks noChangeArrowheads="1"/>
          </p:cNvSpPr>
          <p:nvPr/>
        </p:nvSpPr>
        <p:spPr bwMode="auto">
          <a:xfrm>
            <a:off x="142875" y="4595813"/>
            <a:ext cx="2082800" cy="2076450"/>
          </a:xfrm>
          <a:prstGeom prst="ellipse">
            <a:avLst/>
          </a:prstGeom>
          <a:solidFill>
            <a:srgbClr val="C5921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/>
          </a:p>
        </p:txBody>
      </p:sp>
      <p:sp>
        <p:nvSpPr>
          <p:cNvPr id="3196" name="Oval 13"/>
          <p:cNvSpPr>
            <a:spLocks noChangeArrowheads="1"/>
          </p:cNvSpPr>
          <p:nvPr/>
        </p:nvSpPr>
        <p:spPr bwMode="auto">
          <a:xfrm>
            <a:off x="280988" y="4732338"/>
            <a:ext cx="1809750" cy="1803400"/>
          </a:xfrm>
          <a:prstGeom prst="ellipse">
            <a:avLst/>
          </a:pr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/>
          </a:p>
        </p:txBody>
      </p:sp>
      <p:sp>
        <p:nvSpPr>
          <p:cNvPr id="3197" name="Freeform 7"/>
          <p:cNvSpPr>
            <a:spLocks/>
          </p:cNvSpPr>
          <p:nvPr/>
        </p:nvSpPr>
        <p:spPr bwMode="auto">
          <a:xfrm>
            <a:off x="638175" y="5499100"/>
            <a:ext cx="1096963" cy="105727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8" name="Oval 47"/>
          <p:cNvSpPr>
            <a:spLocks noChangeArrowheads="1"/>
          </p:cNvSpPr>
          <p:nvPr/>
        </p:nvSpPr>
        <p:spPr bwMode="auto">
          <a:xfrm>
            <a:off x="892175" y="5634038"/>
            <a:ext cx="584200" cy="7477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rgbClr val="D09A12"/>
                </a:solidFill>
              </a:rPr>
              <a:t>1</a:t>
            </a:r>
          </a:p>
        </p:txBody>
      </p:sp>
      <p:grpSp>
        <p:nvGrpSpPr>
          <p:cNvPr id="3199" name="Group 2"/>
          <p:cNvGrpSpPr>
            <a:grpSpLocks/>
          </p:cNvGrpSpPr>
          <p:nvPr/>
        </p:nvGrpSpPr>
        <p:grpSpPr bwMode="auto">
          <a:xfrm>
            <a:off x="311150" y="4760913"/>
            <a:ext cx="1741488" cy="1682750"/>
            <a:chOff x="2380515" y="1174913"/>
            <a:chExt cx="3972674" cy="3833167"/>
          </a:xfrm>
        </p:grpSpPr>
        <p:sp>
          <p:nvSpPr>
            <p:cNvPr id="3206" name="Freeform 8"/>
            <p:cNvSpPr>
              <a:spLocks/>
            </p:cNvSpPr>
            <p:nvPr/>
          </p:nvSpPr>
          <p:spPr bwMode="auto">
            <a:xfrm>
              <a:off x="4327904" y="1174913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9"/>
            <p:cNvSpPr>
              <a:spLocks/>
            </p:cNvSpPr>
            <p:nvPr/>
          </p:nvSpPr>
          <p:spPr bwMode="auto">
            <a:xfrm>
              <a:off x="4666749" y="1199047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10"/>
            <p:cNvSpPr>
              <a:spLocks/>
            </p:cNvSpPr>
            <p:nvPr/>
          </p:nvSpPr>
          <p:spPr bwMode="auto">
            <a:xfrm>
              <a:off x="4993911" y="129558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11"/>
            <p:cNvSpPr>
              <a:spLocks/>
            </p:cNvSpPr>
            <p:nvPr/>
          </p:nvSpPr>
          <p:spPr bwMode="auto">
            <a:xfrm>
              <a:off x="5305493" y="144037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12"/>
            <p:cNvSpPr>
              <a:spLocks/>
            </p:cNvSpPr>
            <p:nvPr/>
          </p:nvSpPr>
          <p:spPr bwMode="auto">
            <a:xfrm>
              <a:off x="5582022" y="165355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13"/>
            <p:cNvSpPr>
              <a:spLocks/>
            </p:cNvSpPr>
            <p:nvPr/>
          </p:nvSpPr>
          <p:spPr bwMode="auto">
            <a:xfrm>
              <a:off x="5819603" y="1890867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14"/>
            <p:cNvSpPr>
              <a:spLocks/>
            </p:cNvSpPr>
            <p:nvPr/>
          </p:nvSpPr>
          <p:spPr bwMode="auto">
            <a:xfrm>
              <a:off x="6014341" y="218046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15"/>
            <p:cNvSpPr>
              <a:spLocks/>
            </p:cNvSpPr>
            <p:nvPr/>
          </p:nvSpPr>
          <p:spPr bwMode="auto">
            <a:xfrm>
              <a:off x="6162343" y="249822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16"/>
            <p:cNvSpPr>
              <a:spLocks/>
            </p:cNvSpPr>
            <p:nvPr/>
          </p:nvSpPr>
          <p:spPr bwMode="auto">
            <a:xfrm>
              <a:off x="6244134" y="283608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17"/>
            <p:cNvSpPr>
              <a:spLocks/>
            </p:cNvSpPr>
            <p:nvPr/>
          </p:nvSpPr>
          <p:spPr bwMode="auto">
            <a:xfrm>
              <a:off x="6275292" y="318601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Freeform 18"/>
            <p:cNvSpPr>
              <a:spLocks/>
            </p:cNvSpPr>
            <p:nvPr/>
          </p:nvSpPr>
          <p:spPr bwMode="auto">
            <a:xfrm>
              <a:off x="6248029" y="353595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19"/>
            <p:cNvSpPr>
              <a:spLocks/>
            </p:cNvSpPr>
            <p:nvPr/>
          </p:nvSpPr>
          <p:spPr bwMode="auto">
            <a:xfrm>
              <a:off x="6162343" y="386979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20"/>
            <p:cNvSpPr>
              <a:spLocks/>
            </p:cNvSpPr>
            <p:nvPr/>
          </p:nvSpPr>
          <p:spPr bwMode="auto">
            <a:xfrm>
              <a:off x="6018236" y="419961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Freeform 21"/>
            <p:cNvSpPr>
              <a:spLocks/>
            </p:cNvSpPr>
            <p:nvPr/>
          </p:nvSpPr>
          <p:spPr bwMode="auto">
            <a:xfrm>
              <a:off x="5823498" y="447714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22"/>
            <p:cNvSpPr>
              <a:spLocks/>
            </p:cNvSpPr>
            <p:nvPr/>
          </p:nvSpPr>
          <p:spPr bwMode="auto">
            <a:xfrm>
              <a:off x="5582022" y="4722503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23"/>
            <p:cNvSpPr>
              <a:spLocks/>
            </p:cNvSpPr>
            <p:nvPr/>
          </p:nvSpPr>
          <p:spPr bwMode="auto">
            <a:xfrm>
              <a:off x="2840099" y="1894889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24"/>
            <p:cNvSpPr>
              <a:spLocks/>
            </p:cNvSpPr>
            <p:nvPr/>
          </p:nvSpPr>
          <p:spPr bwMode="auto">
            <a:xfrm>
              <a:off x="3665791" y="129558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25"/>
            <p:cNvSpPr>
              <a:spLocks/>
            </p:cNvSpPr>
            <p:nvPr/>
          </p:nvSpPr>
          <p:spPr bwMode="auto">
            <a:xfrm>
              <a:off x="3992953" y="1207091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26"/>
            <p:cNvSpPr>
              <a:spLocks/>
            </p:cNvSpPr>
            <p:nvPr/>
          </p:nvSpPr>
          <p:spPr bwMode="auto">
            <a:xfrm>
              <a:off x="2641464" y="2176444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27"/>
            <p:cNvSpPr>
              <a:spLocks/>
            </p:cNvSpPr>
            <p:nvPr/>
          </p:nvSpPr>
          <p:spPr bwMode="auto">
            <a:xfrm>
              <a:off x="2497359" y="249822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Freeform 28"/>
            <p:cNvSpPr>
              <a:spLocks/>
            </p:cNvSpPr>
            <p:nvPr/>
          </p:nvSpPr>
          <p:spPr bwMode="auto">
            <a:xfrm>
              <a:off x="2411673" y="283608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29"/>
            <p:cNvSpPr>
              <a:spLocks/>
            </p:cNvSpPr>
            <p:nvPr/>
          </p:nvSpPr>
          <p:spPr bwMode="auto">
            <a:xfrm>
              <a:off x="2380515" y="318601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Freeform 30"/>
            <p:cNvSpPr>
              <a:spLocks/>
            </p:cNvSpPr>
            <p:nvPr/>
          </p:nvSpPr>
          <p:spPr bwMode="auto">
            <a:xfrm>
              <a:off x="2415568" y="353595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31"/>
            <p:cNvSpPr>
              <a:spLocks/>
            </p:cNvSpPr>
            <p:nvPr/>
          </p:nvSpPr>
          <p:spPr bwMode="auto">
            <a:xfrm>
              <a:off x="2501253" y="3873817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32"/>
            <p:cNvSpPr>
              <a:spLocks/>
            </p:cNvSpPr>
            <p:nvPr/>
          </p:nvSpPr>
          <p:spPr bwMode="auto">
            <a:xfrm>
              <a:off x="2641464" y="4191571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33"/>
            <p:cNvSpPr>
              <a:spLocks/>
            </p:cNvSpPr>
            <p:nvPr/>
          </p:nvSpPr>
          <p:spPr bwMode="auto">
            <a:xfrm>
              <a:off x="2836204" y="447714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34"/>
            <p:cNvSpPr>
              <a:spLocks/>
            </p:cNvSpPr>
            <p:nvPr/>
          </p:nvSpPr>
          <p:spPr bwMode="auto">
            <a:xfrm>
              <a:off x="3073786" y="472652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35"/>
            <p:cNvSpPr>
              <a:spLocks/>
            </p:cNvSpPr>
            <p:nvPr/>
          </p:nvSpPr>
          <p:spPr bwMode="auto">
            <a:xfrm>
              <a:off x="3354209" y="492763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41"/>
            <p:cNvSpPr>
              <a:spLocks/>
            </p:cNvSpPr>
            <p:nvPr/>
          </p:nvSpPr>
          <p:spPr bwMode="auto">
            <a:xfrm>
              <a:off x="5305493" y="492763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Freeform 42"/>
            <p:cNvSpPr>
              <a:spLocks/>
            </p:cNvSpPr>
            <p:nvPr/>
          </p:nvSpPr>
          <p:spPr bwMode="auto">
            <a:xfrm>
              <a:off x="3077680" y="1645512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43"/>
            <p:cNvSpPr>
              <a:spLocks/>
            </p:cNvSpPr>
            <p:nvPr/>
          </p:nvSpPr>
          <p:spPr bwMode="auto">
            <a:xfrm>
              <a:off x="3358104" y="1444402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1825" y="3446463"/>
            <a:ext cx="7048500" cy="17526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Can be coloured in, magnified </a:t>
            </a:r>
            <a:br>
              <a:rPr lang="en-GB" altLang="en-US" smtClean="0"/>
            </a:br>
            <a:r>
              <a:rPr lang="en-GB" altLang="en-US" smtClean="0"/>
              <a:t>and cut out</a:t>
            </a:r>
          </a:p>
        </p:txBody>
      </p:sp>
      <p:sp>
        <p:nvSpPr>
          <p:cNvPr id="46" name="Rectangle 4"/>
          <p:cNvSpPr/>
          <p:nvPr/>
        </p:nvSpPr>
        <p:spPr bwMode="auto">
          <a:xfrm>
            <a:off x="5116513" y="223838"/>
            <a:ext cx="1192212" cy="1228725"/>
          </a:xfrm>
          <a:custGeom>
            <a:avLst/>
            <a:gdLst>
              <a:gd name="connsiteX0" fmla="*/ 0 w 3222171"/>
              <a:gd name="connsiteY0" fmla="*/ 0 h 1727200"/>
              <a:gd name="connsiteX1" fmla="*/ 3222171 w 3222171"/>
              <a:gd name="connsiteY1" fmla="*/ 0 h 1727200"/>
              <a:gd name="connsiteX2" fmla="*/ 3222171 w 3222171"/>
              <a:gd name="connsiteY2" fmla="*/ 1727200 h 1727200"/>
              <a:gd name="connsiteX3" fmla="*/ 0 w 3222171"/>
              <a:gd name="connsiteY3" fmla="*/ 1727200 h 1727200"/>
              <a:gd name="connsiteX4" fmla="*/ 0 w 3222171"/>
              <a:gd name="connsiteY4" fmla="*/ 0 h 1727200"/>
              <a:gd name="connsiteX0" fmla="*/ 0 w 3222171"/>
              <a:gd name="connsiteY0" fmla="*/ 0 h 1727200"/>
              <a:gd name="connsiteX1" fmla="*/ 3222171 w 3222171"/>
              <a:gd name="connsiteY1" fmla="*/ 0 h 1727200"/>
              <a:gd name="connsiteX2" fmla="*/ 3222171 w 3222171"/>
              <a:gd name="connsiteY2" fmla="*/ 1727200 h 1727200"/>
              <a:gd name="connsiteX3" fmla="*/ 1103086 w 3222171"/>
              <a:gd name="connsiteY3" fmla="*/ 1712685 h 1727200"/>
              <a:gd name="connsiteX4" fmla="*/ 0 w 3222171"/>
              <a:gd name="connsiteY4" fmla="*/ 1727200 h 1727200"/>
              <a:gd name="connsiteX5" fmla="*/ 0 w 3222171"/>
              <a:gd name="connsiteY5" fmla="*/ 0 h 1727200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1306286 w 3222171"/>
              <a:gd name="connsiteY3" fmla="*/ 3323771 h 3323771"/>
              <a:gd name="connsiteX4" fmla="*/ 0 w 3222171"/>
              <a:gd name="connsiteY4" fmla="*/ 1727200 h 3323771"/>
              <a:gd name="connsiteX5" fmla="*/ 0 w 3222171"/>
              <a:gd name="connsiteY5" fmla="*/ 0 h 3323771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2162629 w 3222171"/>
              <a:gd name="connsiteY3" fmla="*/ 2583542 h 3323771"/>
              <a:gd name="connsiteX4" fmla="*/ 1306286 w 3222171"/>
              <a:gd name="connsiteY4" fmla="*/ 3323771 h 3323771"/>
              <a:gd name="connsiteX5" fmla="*/ 0 w 3222171"/>
              <a:gd name="connsiteY5" fmla="*/ 1727200 h 3323771"/>
              <a:gd name="connsiteX6" fmla="*/ 0 w 3222171"/>
              <a:gd name="connsiteY6" fmla="*/ 0 h 3323771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1799771 w 3222171"/>
              <a:gd name="connsiteY3" fmla="*/ 3323771 h 3323771"/>
              <a:gd name="connsiteX4" fmla="*/ 1306286 w 3222171"/>
              <a:gd name="connsiteY4" fmla="*/ 3323771 h 3323771"/>
              <a:gd name="connsiteX5" fmla="*/ 0 w 3222171"/>
              <a:gd name="connsiteY5" fmla="*/ 1727200 h 3323771"/>
              <a:gd name="connsiteX6" fmla="*/ 0 w 3222171"/>
              <a:gd name="connsiteY6" fmla="*/ 0 h 3323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22171" h="3323771">
                <a:moveTo>
                  <a:pt x="0" y="0"/>
                </a:moveTo>
                <a:lnTo>
                  <a:pt x="3222171" y="0"/>
                </a:lnTo>
                <a:lnTo>
                  <a:pt x="3222171" y="1727200"/>
                </a:lnTo>
                <a:lnTo>
                  <a:pt x="1799771" y="3323771"/>
                </a:lnTo>
                <a:lnTo>
                  <a:pt x="1306286" y="3323771"/>
                </a:lnTo>
                <a:lnTo>
                  <a:pt x="0" y="17272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7" name="Rectangle 46"/>
          <p:cNvSpPr/>
          <p:nvPr/>
        </p:nvSpPr>
        <p:spPr bwMode="auto">
          <a:xfrm>
            <a:off x="5605463" y="234950"/>
            <a:ext cx="171450" cy="1184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 bwMode="auto">
          <a:xfrm>
            <a:off x="5640388" y="223838"/>
            <a:ext cx="100012" cy="1238250"/>
          </a:xfrm>
          <a:prstGeom prst="rect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49" name="Group 48"/>
          <p:cNvGrpSpPr/>
          <p:nvPr/>
        </p:nvGrpSpPr>
        <p:grpSpPr bwMode="auto">
          <a:xfrm>
            <a:off x="4891088" y="1076380"/>
            <a:ext cx="1611312" cy="1501720"/>
            <a:chOff x="2411413" y="1093788"/>
            <a:chExt cx="4492625" cy="4203700"/>
          </a:xfrm>
          <a:solidFill>
            <a:srgbClr val="C59211"/>
          </a:solidFill>
        </p:grpSpPr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4224338" y="1093788"/>
              <a:ext cx="536575" cy="2251075"/>
            </a:xfrm>
            <a:custGeom>
              <a:avLst/>
              <a:gdLst>
                <a:gd name="T0" fmla="*/ 2147483647 w 338"/>
                <a:gd name="T1" fmla="*/ 0 h 1418"/>
                <a:gd name="T2" fmla="*/ 2147483647 w 338"/>
                <a:gd name="T3" fmla="*/ 2147483647 h 1418"/>
                <a:gd name="T4" fmla="*/ 0 w 338"/>
                <a:gd name="T5" fmla="*/ 2147483647 h 1418"/>
                <a:gd name="T6" fmla="*/ 2147483647 w 338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8"/>
                <a:gd name="T13" fmla="*/ 0 h 1418"/>
                <a:gd name="T14" fmla="*/ 338 w 338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8" h="1418">
                  <a:moveTo>
                    <a:pt x="248" y="0"/>
                  </a:moveTo>
                  <a:lnTo>
                    <a:pt x="338" y="1418"/>
                  </a:lnTo>
                  <a:lnTo>
                    <a:pt x="0" y="105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4618038" y="1093788"/>
              <a:ext cx="498475" cy="2251075"/>
            </a:xfrm>
            <a:custGeom>
              <a:avLst/>
              <a:gdLst>
                <a:gd name="T0" fmla="*/ 0 w 314"/>
                <a:gd name="T1" fmla="*/ 0 h 1418"/>
                <a:gd name="T2" fmla="*/ 2147483647 w 314"/>
                <a:gd name="T3" fmla="*/ 2147483647 h 1418"/>
                <a:gd name="T4" fmla="*/ 2147483647 w 314"/>
                <a:gd name="T5" fmla="*/ 2147483647 h 1418"/>
                <a:gd name="T6" fmla="*/ 0 w 314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4"/>
                <a:gd name="T13" fmla="*/ 0 h 1418"/>
                <a:gd name="T14" fmla="*/ 314 w 314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4" h="1418">
                  <a:moveTo>
                    <a:pt x="0" y="0"/>
                  </a:moveTo>
                  <a:lnTo>
                    <a:pt x="90" y="1418"/>
                  </a:lnTo>
                  <a:lnTo>
                    <a:pt x="314" y="106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4760913" y="2760663"/>
              <a:ext cx="2143125" cy="584200"/>
            </a:xfrm>
            <a:custGeom>
              <a:avLst/>
              <a:gdLst>
                <a:gd name="T0" fmla="*/ 2147483647 w 1350"/>
                <a:gd name="T1" fmla="*/ 0 h 368"/>
                <a:gd name="T2" fmla="*/ 2147483647 w 1350"/>
                <a:gd name="T3" fmla="*/ 2147483647 h 368"/>
                <a:gd name="T4" fmla="*/ 0 w 1350"/>
                <a:gd name="T5" fmla="*/ 2147483647 h 368"/>
                <a:gd name="T6" fmla="*/ 2147483647 w 135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368"/>
                <a:gd name="T14" fmla="*/ 1350 w 1350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368">
                  <a:moveTo>
                    <a:pt x="1350" y="0"/>
                  </a:moveTo>
                  <a:lnTo>
                    <a:pt x="224" y="16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4" name="Freeform 10"/>
            <p:cNvSpPr>
              <a:spLocks/>
            </p:cNvSpPr>
            <p:nvPr/>
          </p:nvSpPr>
          <p:spPr bwMode="auto">
            <a:xfrm>
              <a:off x="4760913" y="2760663"/>
              <a:ext cx="2143125" cy="895350"/>
            </a:xfrm>
            <a:custGeom>
              <a:avLst/>
              <a:gdLst>
                <a:gd name="T0" fmla="*/ 2147483647 w 1350"/>
                <a:gd name="T1" fmla="*/ 0 h 564"/>
                <a:gd name="T2" fmla="*/ 2147483647 w 1350"/>
                <a:gd name="T3" fmla="*/ 2147483647 h 564"/>
                <a:gd name="T4" fmla="*/ 0 w 1350"/>
                <a:gd name="T5" fmla="*/ 2147483647 h 564"/>
                <a:gd name="T6" fmla="*/ 2147483647 w 1350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564"/>
                <a:gd name="T14" fmla="*/ 1350 w 1350"/>
                <a:gd name="T15" fmla="*/ 564 h 5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564">
                  <a:moveTo>
                    <a:pt x="1350" y="0"/>
                  </a:moveTo>
                  <a:lnTo>
                    <a:pt x="394" y="564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5" name="Freeform 11"/>
            <p:cNvSpPr>
              <a:spLocks/>
            </p:cNvSpPr>
            <p:nvPr/>
          </p:nvSpPr>
          <p:spPr bwMode="auto">
            <a:xfrm>
              <a:off x="2411413" y="2700338"/>
              <a:ext cx="2349500" cy="647700"/>
            </a:xfrm>
            <a:custGeom>
              <a:avLst/>
              <a:gdLst>
                <a:gd name="T0" fmla="*/ 2147483647 w 1480"/>
                <a:gd name="T1" fmla="*/ 2147483647 h 408"/>
                <a:gd name="T2" fmla="*/ 0 w 1480"/>
                <a:gd name="T3" fmla="*/ 0 h 408"/>
                <a:gd name="T4" fmla="*/ 2147483647 w 1480"/>
                <a:gd name="T5" fmla="*/ 2147483647 h 408"/>
                <a:gd name="T6" fmla="*/ 2147483647 w 1480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0"/>
                <a:gd name="T13" fmla="*/ 0 h 408"/>
                <a:gd name="T14" fmla="*/ 1480 w 1480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0" h="408">
                  <a:moveTo>
                    <a:pt x="1480" y="408"/>
                  </a:moveTo>
                  <a:lnTo>
                    <a:pt x="0" y="0"/>
                  </a:lnTo>
                  <a:lnTo>
                    <a:pt x="1142" y="44"/>
                  </a:lnTo>
                  <a:lnTo>
                    <a:pt x="1480" y="408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2424113" y="2700338"/>
              <a:ext cx="2336800" cy="939800"/>
            </a:xfrm>
            <a:custGeom>
              <a:avLst/>
              <a:gdLst>
                <a:gd name="T0" fmla="*/ 0 w 1472"/>
                <a:gd name="T1" fmla="*/ 0 h 592"/>
                <a:gd name="T2" fmla="*/ 2147483647 w 1472"/>
                <a:gd name="T3" fmla="*/ 2147483647 h 592"/>
                <a:gd name="T4" fmla="*/ 2147483647 w 1472"/>
                <a:gd name="T5" fmla="*/ 2147483647 h 592"/>
                <a:gd name="T6" fmla="*/ 0 w 1472"/>
                <a:gd name="T7" fmla="*/ 0 h 5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2"/>
                <a:gd name="T13" fmla="*/ 0 h 592"/>
                <a:gd name="T14" fmla="*/ 1472 w 1472"/>
                <a:gd name="T15" fmla="*/ 592 h 5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2" h="592">
                  <a:moveTo>
                    <a:pt x="0" y="0"/>
                  </a:moveTo>
                  <a:lnTo>
                    <a:pt x="1472" y="406"/>
                  </a:lnTo>
                  <a:lnTo>
                    <a:pt x="960" y="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0 w 904"/>
                <a:gd name="T1" fmla="*/ 2147483647 h 1230"/>
                <a:gd name="T2" fmla="*/ 2147483647 w 904"/>
                <a:gd name="T3" fmla="*/ 2147483647 h 1230"/>
                <a:gd name="T4" fmla="*/ 2147483647 w 904"/>
                <a:gd name="T5" fmla="*/ 0 h 1230"/>
                <a:gd name="T6" fmla="*/ 0 w 904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0" y="1230"/>
                  </a:moveTo>
                  <a:lnTo>
                    <a:pt x="392" y="186"/>
                  </a:lnTo>
                  <a:lnTo>
                    <a:pt x="904" y="0"/>
                  </a:lnTo>
                  <a:lnTo>
                    <a:pt x="0" y="123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2147483647 w 904"/>
                <a:gd name="T1" fmla="*/ 0 h 1230"/>
                <a:gd name="T2" fmla="*/ 0 w 904"/>
                <a:gd name="T3" fmla="*/ 2147483647 h 1230"/>
                <a:gd name="T4" fmla="*/ 2147483647 w 904"/>
                <a:gd name="T5" fmla="*/ 2147483647 h 1230"/>
                <a:gd name="T6" fmla="*/ 2147483647 w 904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904" y="0"/>
                  </a:moveTo>
                  <a:lnTo>
                    <a:pt x="0" y="1230"/>
                  </a:lnTo>
                  <a:lnTo>
                    <a:pt x="850" y="508"/>
                  </a:lnTo>
                  <a:lnTo>
                    <a:pt x="90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4678363" y="3344863"/>
              <a:ext cx="1311275" cy="1952625"/>
            </a:xfrm>
            <a:custGeom>
              <a:avLst/>
              <a:gdLst>
                <a:gd name="T0" fmla="*/ 2147483647 w 826"/>
                <a:gd name="T1" fmla="*/ 0 h 1230"/>
                <a:gd name="T2" fmla="*/ 0 w 826"/>
                <a:gd name="T3" fmla="*/ 2147483647 h 1230"/>
                <a:gd name="T4" fmla="*/ 2147483647 w 826"/>
                <a:gd name="T5" fmla="*/ 2147483647 h 1230"/>
                <a:gd name="T6" fmla="*/ 2147483647 w 826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6"/>
                <a:gd name="T13" fmla="*/ 0 h 1230"/>
                <a:gd name="T14" fmla="*/ 826 w 826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6" h="1230">
                  <a:moveTo>
                    <a:pt x="54" y="0"/>
                  </a:moveTo>
                  <a:lnTo>
                    <a:pt x="0" y="508"/>
                  </a:lnTo>
                  <a:lnTo>
                    <a:pt x="826" y="123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0" name="Freeform 16"/>
            <p:cNvSpPr>
              <a:spLocks/>
            </p:cNvSpPr>
            <p:nvPr/>
          </p:nvSpPr>
          <p:spPr bwMode="auto">
            <a:xfrm>
              <a:off x="4764088" y="3344863"/>
              <a:ext cx="1225550" cy="1952625"/>
            </a:xfrm>
            <a:custGeom>
              <a:avLst/>
              <a:gdLst>
                <a:gd name="T0" fmla="*/ 2147483647 w 772"/>
                <a:gd name="T1" fmla="*/ 2147483647 h 1230"/>
                <a:gd name="T2" fmla="*/ 2147483647 w 772"/>
                <a:gd name="T3" fmla="*/ 2147483647 h 1230"/>
                <a:gd name="T4" fmla="*/ 0 w 772"/>
                <a:gd name="T5" fmla="*/ 0 h 1230"/>
                <a:gd name="T6" fmla="*/ 2147483647 w 772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2"/>
                <a:gd name="T13" fmla="*/ 0 h 1230"/>
                <a:gd name="T14" fmla="*/ 772 w 772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2" h="1230">
                  <a:moveTo>
                    <a:pt x="394" y="196"/>
                  </a:moveTo>
                  <a:lnTo>
                    <a:pt x="772" y="1230"/>
                  </a:lnTo>
                  <a:lnTo>
                    <a:pt x="0" y="0"/>
                  </a:lnTo>
                  <a:lnTo>
                    <a:pt x="394" y="196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 bwMode="auto">
          <a:xfrm>
            <a:off x="5503901" y="1659139"/>
            <a:ext cx="436582" cy="408187"/>
            <a:chOff x="2411413" y="1093788"/>
            <a:chExt cx="4492625" cy="4203700"/>
          </a:xfrm>
          <a:solidFill>
            <a:srgbClr val="C59211"/>
          </a:solidFill>
        </p:grpSpPr>
        <p:sp>
          <p:nvSpPr>
            <p:cNvPr id="51" name="Freeform 7"/>
            <p:cNvSpPr>
              <a:spLocks/>
            </p:cNvSpPr>
            <p:nvPr/>
          </p:nvSpPr>
          <p:spPr bwMode="auto">
            <a:xfrm>
              <a:off x="4224338" y="1093788"/>
              <a:ext cx="536575" cy="2251075"/>
            </a:xfrm>
            <a:custGeom>
              <a:avLst/>
              <a:gdLst>
                <a:gd name="T0" fmla="*/ 2147483647 w 338"/>
                <a:gd name="T1" fmla="*/ 0 h 1418"/>
                <a:gd name="T2" fmla="*/ 2147483647 w 338"/>
                <a:gd name="T3" fmla="*/ 2147483647 h 1418"/>
                <a:gd name="T4" fmla="*/ 0 w 338"/>
                <a:gd name="T5" fmla="*/ 2147483647 h 1418"/>
                <a:gd name="T6" fmla="*/ 2147483647 w 338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8"/>
                <a:gd name="T13" fmla="*/ 0 h 1418"/>
                <a:gd name="T14" fmla="*/ 338 w 338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8" h="1418">
                  <a:moveTo>
                    <a:pt x="248" y="0"/>
                  </a:moveTo>
                  <a:lnTo>
                    <a:pt x="338" y="1418"/>
                  </a:lnTo>
                  <a:lnTo>
                    <a:pt x="0" y="105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2" name="Freeform 8"/>
            <p:cNvSpPr>
              <a:spLocks/>
            </p:cNvSpPr>
            <p:nvPr/>
          </p:nvSpPr>
          <p:spPr bwMode="auto">
            <a:xfrm>
              <a:off x="4618038" y="1093788"/>
              <a:ext cx="498475" cy="2251075"/>
            </a:xfrm>
            <a:custGeom>
              <a:avLst/>
              <a:gdLst>
                <a:gd name="T0" fmla="*/ 0 w 314"/>
                <a:gd name="T1" fmla="*/ 0 h 1418"/>
                <a:gd name="T2" fmla="*/ 2147483647 w 314"/>
                <a:gd name="T3" fmla="*/ 2147483647 h 1418"/>
                <a:gd name="T4" fmla="*/ 2147483647 w 314"/>
                <a:gd name="T5" fmla="*/ 2147483647 h 1418"/>
                <a:gd name="T6" fmla="*/ 0 w 314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4"/>
                <a:gd name="T13" fmla="*/ 0 h 1418"/>
                <a:gd name="T14" fmla="*/ 314 w 314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4" h="1418">
                  <a:moveTo>
                    <a:pt x="0" y="0"/>
                  </a:moveTo>
                  <a:lnTo>
                    <a:pt x="90" y="1418"/>
                  </a:lnTo>
                  <a:lnTo>
                    <a:pt x="314" y="106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3" name="Freeform 9"/>
            <p:cNvSpPr>
              <a:spLocks/>
            </p:cNvSpPr>
            <p:nvPr/>
          </p:nvSpPr>
          <p:spPr bwMode="auto">
            <a:xfrm>
              <a:off x="4760913" y="2760663"/>
              <a:ext cx="2143125" cy="584200"/>
            </a:xfrm>
            <a:custGeom>
              <a:avLst/>
              <a:gdLst>
                <a:gd name="T0" fmla="*/ 2147483647 w 1350"/>
                <a:gd name="T1" fmla="*/ 0 h 368"/>
                <a:gd name="T2" fmla="*/ 2147483647 w 1350"/>
                <a:gd name="T3" fmla="*/ 2147483647 h 368"/>
                <a:gd name="T4" fmla="*/ 0 w 1350"/>
                <a:gd name="T5" fmla="*/ 2147483647 h 368"/>
                <a:gd name="T6" fmla="*/ 2147483647 w 135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368"/>
                <a:gd name="T14" fmla="*/ 1350 w 1350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368">
                  <a:moveTo>
                    <a:pt x="1350" y="0"/>
                  </a:moveTo>
                  <a:lnTo>
                    <a:pt x="224" y="16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4" name="Freeform 10"/>
            <p:cNvSpPr>
              <a:spLocks/>
            </p:cNvSpPr>
            <p:nvPr/>
          </p:nvSpPr>
          <p:spPr bwMode="auto">
            <a:xfrm>
              <a:off x="4760913" y="2760663"/>
              <a:ext cx="2143125" cy="895350"/>
            </a:xfrm>
            <a:custGeom>
              <a:avLst/>
              <a:gdLst>
                <a:gd name="T0" fmla="*/ 2147483647 w 1350"/>
                <a:gd name="T1" fmla="*/ 0 h 564"/>
                <a:gd name="T2" fmla="*/ 2147483647 w 1350"/>
                <a:gd name="T3" fmla="*/ 2147483647 h 564"/>
                <a:gd name="T4" fmla="*/ 0 w 1350"/>
                <a:gd name="T5" fmla="*/ 2147483647 h 564"/>
                <a:gd name="T6" fmla="*/ 2147483647 w 1350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564"/>
                <a:gd name="T14" fmla="*/ 1350 w 1350"/>
                <a:gd name="T15" fmla="*/ 564 h 5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564">
                  <a:moveTo>
                    <a:pt x="1350" y="0"/>
                  </a:moveTo>
                  <a:lnTo>
                    <a:pt x="394" y="564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" name="Freeform 11"/>
            <p:cNvSpPr>
              <a:spLocks/>
            </p:cNvSpPr>
            <p:nvPr/>
          </p:nvSpPr>
          <p:spPr bwMode="auto">
            <a:xfrm>
              <a:off x="2411413" y="2700338"/>
              <a:ext cx="2349500" cy="647700"/>
            </a:xfrm>
            <a:custGeom>
              <a:avLst/>
              <a:gdLst>
                <a:gd name="T0" fmla="*/ 2147483647 w 1480"/>
                <a:gd name="T1" fmla="*/ 2147483647 h 408"/>
                <a:gd name="T2" fmla="*/ 0 w 1480"/>
                <a:gd name="T3" fmla="*/ 0 h 408"/>
                <a:gd name="T4" fmla="*/ 2147483647 w 1480"/>
                <a:gd name="T5" fmla="*/ 2147483647 h 408"/>
                <a:gd name="T6" fmla="*/ 2147483647 w 1480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0"/>
                <a:gd name="T13" fmla="*/ 0 h 408"/>
                <a:gd name="T14" fmla="*/ 1480 w 1480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0" h="408">
                  <a:moveTo>
                    <a:pt x="1480" y="408"/>
                  </a:moveTo>
                  <a:lnTo>
                    <a:pt x="0" y="0"/>
                  </a:lnTo>
                  <a:lnTo>
                    <a:pt x="1142" y="44"/>
                  </a:lnTo>
                  <a:lnTo>
                    <a:pt x="1480" y="408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6" name="Freeform 12"/>
            <p:cNvSpPr>
              <a:spLocks/>
            </p:cNvSpPr>
            <p:nvPr/>
          </p:nvSpPr>
          <p:spPr bwMode="auto">
            <a:xfrm>
              <a:off x="2424113" y="2700338"/>
              <a:ext cx="2336800" cy="939800"/>
            </a:xfrm>
            <a:custGeom>
              <a:avLst/>
              <a:gdLst>
                <a:gd name="T0" fmla="*/ 0 w 1472"/>
                <a:gd name="T1" fmla="*/ 0 h 592"/>
                <a:gd name="T2" fmla="*/ 2147483647 w 1472"/>
                <a:gd name="T3" fmla="*/ 2147483647 h 592"/>
                <a:gd name="T4" fmla="*/ 2147483647 w 1472"/>
                <a:gd name="T5" fmla="*/ 2147483647 h 592"/>
                <a:gd name="T6" fmla="*/ 0 w 1472"/>
                <a:gd name="T7" fmla="*/ 0 h 5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2"/>
                <a:gd name="T13" fmla="*/ 0 h 592"/>
                <a:gd name="T14" fmla="*/ 1472 w 1472"/>
                <a:gd name="T15" fmla="*/ 592 h 5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2" h="592">
                  <a:moveTo>
                    <a:pt x="0" y="0"/>
                  </a:moveTo>
                  <a:lnTo>
                    <a:pt x="1472" y="406"/>
                  </a:lnTo>
                  <a:lnTo>
                    <a:pt x="960" y="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7" name="Freeform 13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0 w 904"/>
                <a:gd name="T1" fmla="*/ 2147483647 h 1230"/>
                <a:gd name="T2" fmla="*/ 2147483647 w 904"/>
                <a:gd name="T3" fmla="*/ 2147483647 h 1230"/>
                <a:gd name="T4" fmla="*/ 2147483647 w 904"/>
                <a:gd name="T5" fmla="*/ 0 h 1230"/>
                <a:gd name="T6" fmla="*/ 0 w 904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0" y="1230"/>
                  </a:moveTo>
                  <a:lnTo>
                    <a:pt x="392" y="186"/>
                  </a:lnTo>
                  <a:lnTo>
                    <a:pt x="904" y="0"/>
                  </a:lnTo>
                  <a:lnTo>
                    <a:pt x="0" y="123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8" name="Freeform 14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2147483647 w 904"/>
                <a:gd name="T1" fmla="*/ 0 h 1230"/>
                <a:gd name="T2" fmla="*/ 0 w 904"/>
                <a:gd name="T3" fmla="*/ 2147483647 h 1230"/>
                <a:gd name="T4" fmla="*/ 2147483647 w 904"/>
                <a:gd name="T5" fmla="*/ 2147483647 h 1230"/>
                <a:gd name="T6" fmla="*/ 2147483647 w 904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904" y="0"/>
                  </a:moveTo>
                  <a:lnTo>
                    <a:pt x="0" y="1230"/>
                  </a:lnTo>
                  <a:lnTo>
                    <a:pt x="850" y="508"/>
                  </a:lnTo>
                  <a:lnTo>
                    <a:pt x="90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9" name="Freeform 15"/>
            <p:cNvSpPr>
              <a:spLocks/>
            </p:cNvSpPr>
            <p:nvPr/>
          </p:nvSpPr>
          <p:spPr bwMode="auto">
            <a:xfrm>
              <a:off x="4678363" y="3344863"/>
              <a:ext cx="1311275" cy="1952625"/>
            </a:xfrm>
            <a:custGeom>
              <a:avLst/>
              <a:gdLst>
                <a:gd name="T0" fmla="*/ 2147483647 w 826"/>
                <a:gd name="T1" fmla="*/ 0 h 1230"/>
                <a:gd name="T2" fmla="*/ 0 w 826"/>
                <a:gd name="T3" fmla="*/ 2147483647 h 1230"/>
                <a:gd name="T4" fmla="*/ 2147483647 w 826"/>
                <a:gd name="T5" fmla="*/ 2147483647 h 1230"/>
                <a:gd name="T6" fmla="*/ 2147483647 w 826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6"/>
                <a:gd name="T13" fmla="*/ 0 h 1230"/>
                <a:gd name="T14" fmla="*/ 826 w 826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6" h="1230">
                  <a:moveTo>
                    <a:pt x="54" y="0"/>
                  </a:moveTo>
                  <a:lnTo>
                    <a:pt x="0" y="508"/>
                  </a:lnTo>
                  <a:lnTo>
                    <a:pt x="826" y="123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0" name="Freeform 16"/>
            <p:cNvSpPr>
              <a:spLocks/>
            </p:cNvSpPr>
            <p:nvPr/>
          </p:nvSpPr>
          <p:spPr bwMode="auto">
            <a:xfrm>
              <a:off x="4764088" y="3344863"/>
              <a:ext cx="1225550" cy="1952625"/>
            </a:xfrm>
            <a:custGeom>
              <a:avLst/>
              <a:gdLst>
                <a:gd name="T0" fmla="*/ 2147483647 w 772"/>
                <a:gd name="T1" fmla="*/ 2147483647 h 1230"/>
                <a:gd name="T2" fmla="*/ 2147483647 w 772"/>
                <a:gd name="T3" fmla="*/ 2147483647 h 1230"/>
                <a:gd name="T4" fmla="*/ 0 w 772"/>
                <a:gd name="T5" fmla="*/ 0 h 1230"/>
                <a:gd name="T6" fmla="*/ 2147483647 w 772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2"/>
                <a:gd name="T13" fmla="*/ 0 h 1230"/>
                <a:gd name="T14" fmla="*/ 772 w 772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2" h="1230">
                  <a:moveTo>
                    <a:pt x="394" y="196"/>
                  </a:moveTo>
                  <a:lnTo>
                    <a:pt x="772" y="1230"/>
                  </a:lnTo>
                  <a:lnTo>
                    <a:pt x="0" y="0"/>
                  </a:lnTo>
                  <a:lnTo>
                    <a:pt x="394" y="196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1"/>
          <p:cNvSpPr>
            <a:spLocks/>
          </p:cNvSpPr>
          <p:nvPr/>
        </p:nvSpPr>
        <p:spPr bwMode="auto">
          <a:xfrm>
            <a:off x="941388" y="3252788"/>
            <a:ext cx="1681162" cy="2728912"/>
          </a:xfrm>
          <a:custGeom>
            <a:avLst/>
            <a:gdLst>
              <a:gd name="T0" fmla="*/ 692859 w 1681316"/>
              <a:gd name="T1" fmla="*/ 0 h 2728452"/>
              <a:gd name="T2" fmla="*/ 501215 w 1681316"/>
              <a:gd name="T3" fmla="*/ 988977 h 2728452"/>
              <a:gd name="T4" fmla="*/ 250607 w 1681316"/>
              <a:gd name="T5" fmla="*/ 1697495 h 2728452"/>
              <a:gd name="T6" fmla="*/ 0 w 1681316"/>
              <a:gd name="T7" fmla="*/ 2110800 h 2728452"/>
              <a:gd name="T8" fmla="*/ 810791 w 1681316"/>
              <a:gd name="T9" fmla="*/ 2110800 h 2728452"/>
              <a:gd name="T10" fmla="*/ 1194074 w 1681316"/>
              <a:gd name="T11" fmla="*/ 2730752 h 2728452"/>
              <a:gd name="T12" fmla="*/ 1312010 w 1681316"/>
              <a:gd name="T13" fmla="*/ 2332210 h 2728452"/>
              <a:gd name="T14" fmla="*/ 1547874 w 1681316"/>
              <a:gd name="T15" fmla="*/ 1269432 h 2728452"/>
              <a:gd name="T16" fmla="*/ 1680550 w 1681316"/>
              <a:gd name="T17" fmla="*/ 265696 h 2728452"/>
              <a:gd name="T18" fmla="*/ 692859 w 1681316"/>
              <a:gd name="T19" fmla="*/ 0 h 2728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81316" h="2728452">
                <a:moveTo>
                  <a:pt x="693174" y="0"/>
                </a:moveTo>
                <a:lnTo>
                  <a:pt x="501445" y="988142"/>
                </a:lnTo>
                <a:lnTo>
                  <a:pt x="250722" y="1696065"/>
                </a:lnTo>
                <a:lnTo>
                  <a:pt x="0" y="2109020"/>
                </a:lnTo>
                <a:lnTo>
                  <a:pt x="811161" y="2109020"/>
                </a:lnTo>
                <a:lnTo>
                  <a:pt x="1194619" y="2728452"/>
                </a:lnTo>
                <a:lnTo>
                  <a:pt x="1312606" y="2330245"/>
                </a:lnTo>
                <a:lnTo>
                  <a:pt x="1548580" y="1268362"/>
                </a:lnTo>
                <a:lnTo>
                  <a:pt x="1681316" y="265471"/>
                </a:lnTo>
                <a:lnTo>
                  <a:pt x="693174" y="0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07" name="Freeform 2"/>
          <p:cNvSpPr>
            <a:spLocks/>
          </p:cNvSpPr>
          <p:nvPr/>
        </p:nvSpPr>
        <p:spPr bwMode="auto">
          <a:xfrm>
            <a:off x="2136775" y="3252788"/>
            <a:ext cx="1770063" cy="3216275"/>
          </a:xfrm>
          <a:custGeom>
            <a:avLst/>
            <a:gdLst>
              <a:gd name="T0" fmla="*/ 944582 w 1769806"/>
              <a:gd name="T1" fmla="*/ 0 h 3215149"/>
              <a:gd name="T2" fmla="*/ 1047893 w 1769806"/>
              <a:gd name="T3" fmla="*/ 546646 h 3215149"/>
              <a:gd name="T4" fmla="*/ 1313557 w 1769806"/>
              <a:gd name="T5" fmla="*/ 1255809 h 3215149"/>
              <a:gd name="T6" fmla="*/ 1667774 w 1769806"/>
              <a:gd name="T7" fmla="*/ 2112716 h 3215149"/>
              <a:gd name="T8" fmla="*/ 1771087 w 1769806"/>
              <a:gd name="T9" fmla="*/ 2334328 h 3215149"/>
              <a:gd name="T10" fmla="*/ 1106930 w 1769806"/>
              <a:gd name="T11" fmla="*/ 2467297 h 3215149"/>
              <a:gd name="T12" fmla="*/ 856026 w 1769806"/>
              <a:gd name="T13" fmla="*/ 3220783 h 3215149"/>
              <a:gd name="T14" fmla="*/ 678917 w 1769806"/>
              <a:gd name="T15" fmla="*/ 2762782 h 3215149"/>
              <a:gd name="T16" fmla="*/ 368976 w 1769806"/>
              <a:gd name="T17" fmla="*/ 1639940 h 3215149"/>
              <a:gd name="T18" fmla="*/ 0 w 1769806"/>
              <a:gd name="T19" fmla="*/ 162517 h 3215149"/>
              <a:gd name="T20" fmla="*/ 944582 w 1769806"/>
              <a:gd name="T21" fmla="*/ 0 h 32151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69806" h="3215149">
                <a:moveTo>
                  <a:pt x="943897" y="0"/>
                </a:moveTo>
                <a:lnTo>
                  <a:pt x="1047135" y="545691"/>
                </a:lnTo>
                <a:lnTo>
                  <a:pt x="1312606" y="1253613"/>
                </a:lnTo>
                <a:lnTo>
                  <a:pt x="1666568" y="2109020"/>
                </a:lnTo>
                <a:lnTo>
                  <a:pt x="1769806" y="2330245"/>
                </a:lnTo>
                <a:lnTo>
                  <a:pt x="1106129" y="2462981"/>
                </a:lnTo>
                <a:lnTo>
                  <a:pt x="855406" y="3215149"/>
                </a:lnTo>
                <a:lnTo>
                  <a:pt x="678426" y="2757949"/>
                </a:lnTo>
                <a:lnTo>
                  <a:pt x="368710" y="1637071"/>
                </a:lnTo>
                <a:lnTo>
                  <a:pt x="0" y="162232"/>
                </a:lnTo>
                <a:lnTo>
                  <a:pt x="943897" y="0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 w="285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08" name="Freeform 45"/>
          <p:cNvSpPr>
            <a:spLocks/>
          </p:cNvSpPr>
          <p:nvPr/>
        </p:nvSpPr>
        <p:spPr bwMode="auto">
          <a:xfrm>
            <a:off x="1019175" y="835025"/>
            <a:ext cx="2749550" cy="2749550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 w="381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09" name="Freeform 7"/>
          <p:cNvSpPr>
            <a:spLocks/>
          </p:cNvSpPr>
          <p:nvPr/>
        </p:nvSpPr>
        <p:spPr bwMode="auto">
          <a:xfrm>
            <a:off x="1308100" y="1120775"/>
            <a:ext cx="2176463" cy="217487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2F84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0" name="Freeform 44"/>
          <p:cNvSpPr>
            <a:spLocks noEditPoints="1"/>
          </p:cNvSpPr>
          <p:nvPr/>
        </p:nvSpPr>
        <p:spPr bwMode="auto">
          <a:xfrm>
            <a:off x="1239838" y="1057275"/>
            <a:ext cx="2301875" cy="2301875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Text Box 46"/>
          <p:cNvSpPr txBox="1">
            <a:spLocks noChangeArrowheads="1"/>
          </p:cNvSpPr>
          <p:nvPr/>
        </p:nvSpPr>
        <p:spPr bwMode="auto">
          <a:xfrm>
            <a:off x="2160588" y="1773238"/>
            <a:ext cx="157162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1512" name="Oval 47"/>
          <p:cNvSpPr>
            <a:spLocks noChangeArrowheads="1"/>
          </p:cNvSpPr>
          <p:nvPr/>
        </p:nvSpPr>
        <p:spPr bwMode="auto">
          <a:xfrm>
            <a:off x="1455738" y="1443038"/>
            <a:ext cx="1895475" cy="14827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</a:rPr>
              <a:t>YOUR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</a:rPr>
              <a:t>TEXT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chemeClr val="bg1"/>
                </a:solidFill>
              </a:rPr>
              <a:t>HERE</a:t>
            </a:r>
          </a:p>
        </p:txBody>
      </p:sp>
      <p:sp>
        <p:nvSpPr>
          <p:cNvPr id="21513" name="Freeform 1"/>
          <p:cNvSpPr>
            <a:spLocks/>
          </p:cNvSpPr>
          <p:nvPr/>
        </p:nvSpPr>
        <p:spPr bwMode="auto">
          <a:xfrm>
            <a:off x="4822825" y="3113088"/>
            <a:ext cx="1681163" cy="2728912"/>
          </a:xfrm>
          <a:custGeom>
            <a:avLst/>
            <a:gdLst>
              <a:gd name="T0" fmla="*/ 692922 w 1681316"/>
              <a:gd name="T1" fmla="*/ 0 h 2728452"/>
              <a:gd name="T2" fmla="*/ 501261 w 1681316"/>
              <a:gd name="T3" fmla="*/ 988810 h 2728452"/>
              <a:gd name="T4" fmla="*/ 250630 w 1681316"/>
              <a:gd name="T5" fmla="*/ 1697209 h 2728452"/>
              <a:gd name="T6" fmla="*/ 0 w 1681316"/>
              <a:gd name="T7" fmla="*/ 2110444 h 2728452"/>
              <a:gd name="T8" fmla="*/ 810865 w 1681316"/>
              <a:gd name="T9" fmla="*/ 2110444 h 2728452"/>
              <a:gd name="T10" fmla="*/ 1194183 w 1681316"/>
              <a:gd name="T11" fmla="*/ 2730292 h 2728452"/>
              <a:gd name="T12" fmla="*/ 1312130 w 1681316"/>
              <a:gd name="T13" fmla="*/ 2331817 h 2728452"/>
              <a:gd name="T14" fmla="*/ 1548016 w 1681316"/>
              <a:gd name="T15" fmla="*/ 1269218 h 2728452"/>
              <a:gd name="T16" fmla="*/ 1680704 w 1681316"/>
              <a:gd name="T17" fmla="*/ 265651 h 2728452"/>
              <a:gd name="T18" fmla="*/ 692922 w 1681316"/>
              <a:gd name="T19" fmla="*/ 0 h 2728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81316" h="2728452">
                <a:moveTo>
                  <a:pt x="693174" y="0"/>
                </a:moveTo>
                <a:lnTo>
                  <a:pt x="501445" y="988142"/>
                </a:lnTo>
                <a:lnTo>
                  <a:pt x="250722" y="1696065"/>
                </a:lnTo>
                <a:lnTo>
                  <a:pt x="0" y="2109020"/>
                </a:lnTo>
                <a:lnTo>
                  <a:pt x="811161" y="2109020"/>
                </a:lnTo>
                <a:lnTo>
                  <a:pt x="1194619" y="2728452"/>
                </a:lnTo>
                <a:lnTo>
                  <a:pt x="1312606" y="2330245"/>
                </a:lnTo>
                <a:lnTo>
                  <a:pt x="1548580" y="1268362"/>
                </a:lnTo>
                <a:lnTo>
                  <a:pt x="1681316" y="265471"/>
                </a:lnTo>
                <a:lnTo>
                  <a:pt x="693174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43434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4" name="Freeform 2"/>
          <p:cNvSpPr>
            <a:spLocks/>
          </p:cNvSpPr>
          <p:nvPr/>
        </p:nvSpPr>
        <p:spPr bwMode="auto">
          <a:xfrm>
            <a:off x="6018213" y="3113088"/>
            <a:ext cx="1770062" cy="3216275"/>
          </a:xfrm>
          <a:custGeom>
            <a:avLst/>
            <a:gdLst>
              <a:gd name="T0" fmla="*/ 944445 w 1769806"/>
              <a:gd name="T1" fmla="*/ 0 h 3215149"/>
              <a:gd name="T2" fmla="*/ 1047741 w 1769806"/>
              <a:gd name="T3" fmla="*/ 546455 h 3215149"/>
              <a:gd name="T4" fmla="*/ 1313366 w 1769806"/>
              <a:gd name="T5" fmla="*/ 1255369 h 3215149"/>
              <a:gd name="T6" fmla="*/ 1667532 w 1769806"/>
              <a:gd name="T7" fmla="*/ 2111976 h 3215149"/>
              <a:gd name="T8" fmla="*/ 1770830 w 1769806"/>
              <a:gd name="T9" fmla="*/ 2333511 h 3215149"/>
              <a:gd name="T10" fmla="*/ 1106769 w 1769806"/>
              <a:gd name="T11" fmla="*/ 2466433 h 3215149"/>
              <a:gd name="T12" fmla="*/ 855902 w 1769806"/>
              <a:gd name="T13" fmla="*/ 3219655 h 3215149"/>
              <a:gd name="T14" fmla="*/ 678818 w 1769806"/>
              <a:gd name="T15" fmla="*/ 2761815 h 3215149"/>
              <a:gd name="T16" fmla="*/ 368922 w 1769806"/>
              <a:gd name="T17" fmla="*/ 1639366 h 3215149"/>
              <a:gd name="T18" fmla="*/ 0 w 1769806"/>
              <a:gd name="T19" fmla="*/ 162460 h 3215149"/>
              <a:gd name="T20" fmla="*/ 944445 w 1769806"/>
              <a:gd name="T21" fmla="*/ 0 h 32151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69806" h="3215149">
                <a:moveTo>
                  <a:pt x="943897" y="0"/>
                </a:moveTo>
                <a:lnTo>
                  <a:pt x="1047135" y="545691"/>
                </a:lnTo>
                <a:lnTo>
                  <a:pt x="1312606" y="1253613"/>
                </a:lnTo>
                <a:lnTo>
                  <a:pt x="1666568" y="2109020"/>
                </a:lnTo>
                <a:lnTo>
                  <a:pt x="1769806" y="2330245"/>
                </a:lnTo>
                <a:lnTo>
                  <a:pt x="1106129" y="2462981"/>
                </a:lnTo>
                <a:lnTo>
                  <a:pt x="855406" y="3215149"/>
                </a:lnTo>
                <a:lnTo>
                  <a:pt x="678426" y="2757949"/>
                </a:lnTo>
                <a:lnTo>
                  <a:pt x="368710" y="1637071"/>
                </a:lnTo>
                <a:lnTo>
                  <a:pt x="0" y="162232"/>
                </a:lnTo>
                <a:lnTo>
                  <a:pt x="943897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43434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5" name="Freeform 45"/>
          <p:cNvSpPr>
            <a:spLocks/>
          </p:cNvSpPr>
          <p:nvPr/>
        </p:nvSpPr>
        <p:spPr bwMode="auto">
          <a:xfrm>
            <a:off x="4900613" y="695325"/>
            <a:ext cx="2749550" cy="2749550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43434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6" name="Freeform 7"/>
          <p:cNvSpPr>
            <a:spLocks/>
          </p:cNvSpPr>
          <p:nvPr/>
        </p:nvSpPr>
        <p:spPr bwMode="auto">
          <a:xfrm>
            <a:off x="5189538" y="981075"/>
            <a:ext cx="2176462" cy="217487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517" name="Freeform 44"/>
          <p:cNvSpPr>
            <a:spLocks noEditPoints="1"/>
          </p:cNvSpPr>
          <p:nvPr/>
        </p:nvSpPr>
        <p:spPr bwMode="auto">
          <a:xfrm>
            <a:off x="5121275" y="917575"/>
            <a:ext cx="2301875" cy="2301875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Oval 47"/>
          <p:cNvSpPr>
            <a:spLocks noChangeArrowheads="1"/>
          </p:cNvSpPr>
          <p:nvPr/>
        </p:nvSpPr>
        <p:spPr bwMode="auto">
          <a:xfrm>
            <a:off x="5324475" y="1328738"/>
            <a:ext cx="1895475" cy="14827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3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YOUR</a:t>
            </a:r>
          </a:p>
          <a:p>
            <a:pPr algn="ctr" eaLnBrk="1" hangingPunct="1">
              <a:defRPr/>
            </a:pPr>
            <a:r>
              <a:rPr lang="en-GB" sz="3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TEXT</a:t>
            </a:r>
          </a:p>
          <a:p>
            <a:pPr algn="ctr" eaLnBrk="1" hangingPunct="1">
              <a:defRPr/>
            </a:pPr>
            <a:r>
              <a:rPr lang="en-GB" sz="3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08038" y="609600"/>
            <a:ext cx="2951162" cy="3040063"/>
          </a:xfrm>
          <a:custGeom>
            <a:avLst/>
            <a:gdLst>
              <a:gd name="connsiteX0" fmla="*/ 0 w 3222171"/>
              <a:gd name="connsiteY0" fmla="*/ 0 h 1727200"/>
              <a:gd name="connsiteX1" fmla="*/ 3222171 w 3222171"/>
              <a:gd name="connsiteY1" fmla="*/ 0 h 1727200"/>
              <a:gd name="connsiteX2" fmla="*/ 3222171 w 3222171"/>
              <a:gd name="connsiteY2" fmla="*/ 1727200 h 1727200"/>
              <a:gd name="connsiteX3" fmla="*/ 0 w 3222171"/>
              <a:gd name="connsiteY3" fmla="*/ 1727200 h 1727200"/>
              <a:gd name="connsiteX4" fmla="*/ 0 w 3222171"/>
              <a:gd name="connsiteY4" fmla="*/ 0 h 1727200"/>
              <a:gd name="connsiteX0" fmla="*/ 0 w 3222171"/>
              <a:gd name="connsiteY0" fmla="*/ 0 h 1727200"/>
              <a:gd name="connsiteX1" fmla="*/ 3222171 w 3222171"/>
              <a:gd name="connsiteY1" fmla="*/ 0 h 1727200"/>
              <a:gd name="connsiteX2" fmla="*/ 3222171 w 3222171"/>
              <a:gd name="connsiteY2" fmla="*/ 1727200 h 1727200"/>
              <a:gd name="connsiteX3" fmla="*/ 1103086 w 3222171"/>
              <a:gd name="connsiteY3" fmla="*/ 1712685 h 1727200"/>
              <a:gd name="connsiteX4" fmla="*/ 0 w 3222171"/>
              <a:gd name="connsiteY4" fmla="*/ 1727200 h 1727200"/>
              <a:gd name="connsiteX5" fmla="*/ 0 w 3222171"/>
              <a:gd name="connsiteY5" fmla="*/ 0 h 1727200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1306286 w 3222171"/>
              <a:gd name="connsiteY3" fmla="*/ 3323771 h 3323771"/>
              <a:gd name="connsiteX4" fmla="*/ 0 w 3222171"/>
              <a:gd name="connsiteY4" fmla="*/ 1727200 h 3323771"/>
              <a:gd name="connsiteX5" fmla="*/ 0 w 3222171"/>
              <a:gd name="connsiteY5" fmla="*/ 0 h 3323771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2162629 w 3222171"/>
              <a:gd name="connsiteY3" fmla="*/ 2583542 h 3323771"/>
              <a:gd name="connsiteX4" fmla="*/ 1306286 w 3222171"/>
              <a:gd name="connsiteY4" fmla="*/ 3323771 h 3323771"/>
              <a:gd name="connsiteX5" fmla="*/ 0 w 3222171"/>
              <a:gd name="connsiteY5" fmla="*/ 1727200 h 3323771"/>
              <a:gd name="connsiteX6" fmla="*/ 0 w 3222171"/>
              <a:gd name="connsiteY6" fmla="*/ 0 h 3323771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1799771 w 3222171"/>
              <a:gd name="connsiteY3" fmla="*/ 3323771 h 3323771"/>
              <a:gd name="connsiteX4" fmla="*/ 1306286 w 3222171"/>
              <a:gd name="connsiteY4" fmla="*/ 3323771 h 3323771"/>
              <a:gd name="connsiteX5" fmla="*/ 0 w 3222171"/>
              <a:gd name="connsiteY5" fmla="*/ 1727200 h 3323771"/>
              <a:gd name="connsiteX6" fmla="*/ 0 w 3222171"/>
              <a:gd name="connsiteY6" fmla="*/ 0 h 3323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22171" h="3323771">
                <a:moveTo>
                  <a:pt x="0" y="0"/>
                </a:moveTo>
                <a:lnTo>
                  <a:pt x="3222171" y="0"/>
                </a:lnTo>
                <a:lnTo>
                  <a:pt x="3222171" y="1727200"/>
                </a:lnTo>
                <a:lnTo>
                  <a:pt x="1799771" y="3323771"/>
                </a:lnTo>
                <a:lnTo>
                  <a:pt x="1306286" y="3323771"/>
                </a:lnTo>
                <a:lnTo>
                  <a:pt x="0" y="17272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19300" y="636588"/>
            <a:ext cx="425450" cy="2933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Rectangle 28"/>
          <p:cNvSpPr/>
          <p:nvPr/>
        </p:nvSpPr>
        <p:spPr bwMode="auto">
          <a:xfrm>
            <a:off x="2106613" y="609600"/>
            <a:ext cx="247650" cy="3065463"/>
          </a:xfrm>
          <a:prstGeom prst="rect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2" name="Group 1"/>
          <p:cNvGrpSpPr/>
          <p:nvPr/>
        </p:nvGrpSpPr>
        <p:grpSpPr bwMode="auto">
          <a:xfrm>
            <a:off x="249238" y="2719973"/>
            <a:ext cx="3990976" cy="3717342"/>
            <a:chOff x="2411414" y="1093787"/>
            <a:chExt cx="4492627" cy="4203701"/>
          </a:xfrm>
          <a:solidFill>
            <a:srgbClr val="C59211"/>
          </a:solidFill>
        </p:grpSpPr>
        <p:sp>
          <p:nvSpPr>
            <p:cNvPr id="14339" name="Freeform 7"/>
            <p:cNvSpPr>
              <a:spLocks/>
            </p:cNvSpPr>
            <p:nvPr/>
          </p:nvSpPr>
          <p:spPr bwMode="auto">
            <a:xfrm>
              <a:off x="4224339" y="1093787"/>
              <a:ext cx="536576" cy="2251074"/>
            </a:xfrm>
            <a:custGeom>
              <a:avLst/>
              <a:gdLst>
                <a:gd name="T0" fmla="*/ 2147483647 w 338"/>
                <a:gd name="T1" fmla="*/ 0 h 1418"/>
                <a:gd name="T2" fmla="*/ 2147483647 w 338"/>
                <a:gd name="T3" fmla="*/ 2147483647 h 1418"/>
                <a:gd name="T4" fmla="*/ 0 w 338"/>
                <a:gd name="T5" fmla="*/ 2147483647 h 1418"/>
                <a:gd name="T6" fmla="*/ 2147483647 w 338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8"/>
                <a:gd name="T13" fmla="*/ 0 h 1418"/>
                <a:gd name="T14" fmla="*/ 338 w 338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8" h="1418">
                  <a:moveTo>
                    <a:pt x="248" y="0"/>
                  </a:moveTo>
                  <a:lnTo>
                    <a:pt x="338" y="1418"/>
                  </a:lnTo>
                  <a:lnTo>
                    <a:pt x="0" y="105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" name="Freeform 8"/>
            <p:cNvSpPr>
              <a:spLocks/>
            </p:cNvSpPr>
            <p:nvPr/>
          </p:nvSpPr>
          <p:spPr bwMode="auto">
            <a:xfrm>
              <a:off x="4618040" y="1093788"/>
              <a:ext cx="498475" cy="2251075"/>
            </a:xfrm>
            <a:custGeom>
              <a:avLst/>
              <a:gdLst>
                <a:gd name="T0" fmla="*/ 0 w 314"/>
                <a:gd name="T1" fmla="*/ 0 h 1418"/>
                <a:gd name="T2" fmla="*/ 2147483647 w 314"/>
                <a:gd name="T3" fmla="*/ 2147483647 h 1418"/>
                <a:gd name="T4" fmla="*/ 2147483647 w 314"/>
                <a:gd name="T5" fmla="*/ 2147483647 h 1418"/>
                <a:gd name="T6" fmla="*/ 0 w 314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4"/>
                <a:gd name="T13" fmla="*/ 0 h 1418"/>
                <a:gd name="T14" fmla="*/ 314 w 314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4" h="1418">
                  <a:moveTo>
                    <a:pt x="0" y="0"/>
                  </a:moveTo>
                  <a:lnTo>
                    <a:pt x="90" y="1418"/>
                  </a:lnTo>
                  <a:lnTo>
                    <a:pt x="314" y="106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1" name="Freeform 9"/>
            <p:cNvSpPr>
              <a:spLocks/>
            </p:cNvSpPr>
            <p:nvPr/>
          </p:nvSpPr>
          <p:spPr bwMode="auto">
            <a:xfrm>
              <a:off x="4760915" y="2760663"/>
              <a:ext cx="2143126" cy="584200"/>
            </a:xfrm>
            <a:custGeom>
              <a:avLst/>
              <a:gdLst>
                <a:gd name="T0" fmla="*/ 2147483647 w 1350"/>
                <a:gd name="T1" fmla="*/ 0 h 368"/>
                <a:gd name="T2" fmla="*/ 2147483647 w 1350"/>
                <a:gd name="T3" fmla="*/ 2147483647 h 368"/>
                <a:gd name="T4" fmla="*/ 0 w 1350"/>
                <a:gd name="T5" fmla="*/ 2147483647 h 368"/>
                <a:gd name="T6" fmla="*/ 2147483647 w 135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368"/>
                <a:gd name="T14" fmla="*/ 1350 w 1350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368">
                  <a:moveTo>
                    <a:pt x="1350" y="0"/>
                  </a:moveTo>
                  <a:lnTo>
                    <a:pt x="224" y="16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2" name="Freeform 10"/>
            <p:cNvSpPr>
              <a:spLocks/>
            </p:cNvSpPr>
            <p:nvPr/>
          </p:nvSpPr>
          <p:spPr bwMode="auto">
            <a:xfrm>
              <a:off x="4760914" y="2760663"/>
              <a:ext cx="2143125" cy="895350"/>
            </a:xfrm>
            <a:custGeom>
              <a:avLst/>
              <a:gdLst>
                <a:gd name="T0" fmla="*/ 2147483647 w 1350"/>
                <a:gd name="T1" fmla="*/ 0 h 564"/>
                <a:gd name="T2" fmla="*/ 2147483647 w 1350"/>
                <a:gd name="T3" fmla="*/ 2147483647 h 564"/>
                <a:gd name="T4" fmla="*/ 0 w 1350"/>
                <a:gd name="T5" fmla="*/ 2147483647 h 564"/>
                <a:gd name="T6" fmla="*/ 2147483647 w 1350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564"/>
                <a:gd name="T14" fmla="*/ 1350 w 1350"/>
                <a:gd name="T15" fmla="*/ 564 h 5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564">
                  <a:moveTo>
                    <a:pt x="1350" y="0"/>
                  </a:moveTo>
                  <a:lnTo>
                    <a:pt x="394" y="564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3" name="Freeform 11"/>
            <p:cNvSpPr>
              <a:spLocks/>
            </p:cNvSpPr>
            <p:nvPr/>
          </p:nvSpPr>
          <p:spPr bwMode="auto">
            <a:xfrm>
              <a:off x="2411414" y="2700337"/>
              <a:ext cx="2349500" cy="647700"/>
            </a:xfrm>
            <a:custGeom>
              <a:avLst/>
              <a:gdLst>
                <a:gd name="T0" fmla="*/ 2147483647 w 1480"/>
                <a:gd name="T1" fmla="*/ 2147483647 h 408"/>
                <a:gd name="T2" fmla="*/ 0 w 1480"/>
                <a:gd name="T3" fmla="*/ 0 h 408"/>
                <a:gd name="T4" fmla="*/ 2147483647 w 1480"/>
                <a:gd name="T5" fmla="*/ 2147483647 h 408"/>
                <a:gd name="T6" fmla="*/ 2147483647 w 1480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0"/>
                <a:gd name="T13" fmla="*/ 0 h 408"/>
                <a:gd name="T14" fmla="*/ 1480 w 1480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0" h="408">
                  <a:moveTo>
                    <a:pt x="1480" y="408"/>
                  </a:moveTo>
                  <a:lnTo>
                    <a:pt x="0" y="0"/>
                  </a:lnTo>
                  <a:lnTo>
                    <a:pt x="1142" y="44"/>
                  </a:lnTo>
                  <a:lnTo>
                    <a:pt x="1480" y="408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4" name="Freeform 12"/>
            <p:cNvSpPr>
              <a:spLocks/>
            </p:cNvSpPr>
            <p:nvPr/>
          </p:nvSpPr>
          <p:spPr bwMode="auto">
            <a:xfrm>
              <a:off x="2424113" y="2700338"/>
              <a:ext cx="2336800" cy="939800"/>
            </a:xfrm>
            <a:custGeom>
              <a:avLst/>
              <a:gdLst>
                <a:gd name="T0" fmla="*/ 0 w 1472"/>
                <a:gd name="T1" fmla="*/ 0 h 592"/>
                <a:gd name="T2" fmla="*/ 2147483647 w 1472"/>
                <a:gd name="T3" fmla="*/ 2147483647 h 592"/>
                <a:gd name="T4" fmla="*/ 2147483647 w 1472"/>
                <a:gd name="T5" fmla="*/ 2147483647 h 592"/>
                <a:gd name="T6" fmla="*/ 0 w 1472"/>
                <a:gd name="T7" fmla="*/ 0 h 5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2"/>
                <a:gd name="T13" fmla="*/ 0 h 592"/>
                <a:gd name="T14" fmla="*/ 1472 w 1472"/>
                <a:gd name="T15" fmla="*/ 592 h 5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2" h="592">
                  <a:moveTo>
                    <a:pt x="0" y="0"/>
                  </a:moveTo>
                  <a:lnTo>
                    <a:pt x="1472" y="406"/>
                  </a:lnTo>
                  <a:lnTo>
                    <a:pt x="960" y="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5" name="Freeform 13"/>
            <p:cNvSpPr>
              <a:spLocks/>
            </p:cNvSpPr>
            <p:nvPr/>
          </p:nvSpPr>
          <p:spPr bwMode="auto">
            <a:xfrm>
              <a:off x="3325813" y="3344863"/>
              <a:ext cx="1435101" cy="1952625"/>
            </a:xfrm>
            <a:custGeom>
              <a:avLst/>
              <a:gdLst>
                <a:gd name="T0" fmla="*/ 0 w 904"/>
                <a:gd name="T1" fmla="*/ 2147483647 h 1230"/>
                <a:gd name="T2" fmla="*/ 2147483647 w 904"/>
                <a:gd name="T3" fmla="*/ 2147483647 h 1230"/>
                <a:gd name="T4" fmla="*/ 2147483647 w 904"/>
                <a:gd name="T5" fmla="*/ 0 h 1230"/>
                <a:gd name="T6" fmla="*/ 0 w 904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0" y="1230"/>
                  </a:moveTo>
                  <a:lnTo>
                    <a:pt x="392" y="186"/>
                  </a:lnTo>
                  <a:lnTo>
                    <a:pt x="904" y="0"/>
                  </a:lnTo>
                  <a:lnTo>
                    <a:pt x="0" y="123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6" name="Freeform 14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2147483647 w 904"/>
                <a:gd name="T1" fmla="*/ 0 h 1230"/>
                <a:gd name="T2" fmla="*/ 0 w 904"/>
                <a:gd name="T3" fmla="*/ 2147483647 h 1230"/>
                <a:gd name="T4" fmla="*/ 2147483647 w 904"/>
                <a:gd name="T5" fmla="*/ 2147483647 h 1230"/>
                <a:gd name="T6" fmla="*/ 2147483647 w 904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904" y="0"/>
                  </a:moveTo>
                  <a:lnTo>
                    <a:pt x="0" y="1230"/>
                  </a:lnTo>
                  <a:lnTo>
                    <a:pt x="850" y="508"/>
                  </a:lnTo>
                  <a:lnTo>
                    <a:pt x="90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7" name="Freeform 15"/>
            <p:cNvSpPr>
              <a:spLocks/>
            </p:cNvSpPr>
            <p:nvPr/>
          </p:nvSpPr>
          <p:spPr bwMode="auto">
            <a:xfrm>
              <a:off x="4678364" y="3344863"/>
              <a:ext cx="1311275" cy="1952625"/>
            </a:xfrm>
            <a:custGeom>
              <a:avLst/>
              <a:gdLst>
                <a:gd name="T0" fmla="*/ 2147483647 w 826"/>
                <a:gd name="T1" fmla="*/ 0 h 1230"/>
                <a:gd name="T2" fmla="*/ 0 w 826"/>
                <a:gd name="T3" fmla="*/ 2147483647 h 1230"/>
                <a:gd name="T4" fmla="*/ 2147483647 w 826"/>
                <a:gd name="T5" fmla="*/ 2147483647 h 1230"/>
                <a:gd name="T6" fmla="*/ 2147483647 w 826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6"/>
                <a:gd name="T13" fmla="*/ 0 h 1230"/>
                <a:gd name="T14" fmla="*/ 826 w 826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6" h="1230">
                  <a:moveTo>
                    <a:pt x="54" y="0"/>
                  </a:moveTo>
                  <a:lnTo>
                    <a:pt x="0" y="508"/>
                  </a:lnTo>
                  <a:lnTo>
                    <a:pt x="826" y="123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4348" name="Freeform 16"/>
            <p:cNvSpPr>
              <a:spLocks/>
            </p:cNvSpPr>
            <p:nvPr/>
          </p:nvSpPr>
          <p:spPr bwMode="auto">
            <a:xfrm>
              <a:off x="4764087" y="3344863"/>
              <a:ext cx="1225550" cy="1952625"/>
            </a:xfrm>
            <a:custGeom>
              <a:avLst/>
              <a:gdLst>
                <a:gd name="T0" fmla="*/ 2147483647 w 772"/>
                <a:gd name="T1" fmla="*/ 2147483647 h 1230"/>
                <a:gd name="T2" fmla="*/ 2147483647 w 772"/>
                <a:gd name="T3" fmla="*/ 2147483647 h 1230"/>
                <a:gd name="T4" fmla="*/ 0 w 772"/>
                <a:gd name="T5" fmla="*/ 0 h 1230"/>
                <a:gd name="T6" fmla="*/ 2147483647 w 772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2"/>
                <a:gd name="T13" fmla="*/ 0 h 1230"/>
                <a:gd name="T14" fmla="*/ 772 w 772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2" h="1230">
                  <a:moveTo>
                    <a:pt x="394" y="196"/>
                  </a:moveTo>
                  <a:lnTo>
                    <a:pt x="772" y="1230"/>
                  </a:lnTo>
                  <a:lnTo>
                    <a:pt x="0" y="0"/>
                  </a:lnTo>
                  <a:lnTo>
                    <a:pt x="394" y="196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 bwMode="auto">
          <a:xfrm>
            <a:off x="1767082" y="4162528"/>
            <a:ext cx="1081347" cy="1010422"/>
            <a:chOff x="2411413" y="1093788"/>
            <a:chExt cx="4492625" cy="4203700"/>
          </a:xfrm>
          <a:solidFill>
            <a:srgbClr val="C59211"/>
          </a:solidFill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4224338" y="1093788"/>
              <a:ext cx="536575" cy="2251075"/>
            </a:xfrm>
            <a:custGeom>
              <a:avLst/>
              <a:gdLst>
                <a:gd name="T0" fmla="*/ 2147483647 w 338"/>
                <a:gd name="T1" fmla="*/ 0 h 1418"/>
                <a:gd name="T2" fmla="*/ 2147483647 w 338"/>
                <a:gd name="T3" fmla="*/ 2147483647 h 1418"/>
                <a:gd name="T4" fmla="*/ 0 w 338"/>
                <a:gd name="T5" fmla="*/ 2147483647 h 1418"/>
                <a:gd name="T6" fmla="*/ 2147483647 w 338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8"/>
                <a:gd name="T13" fmla="*/ 0 h 1418"/>
                <a:gd name="T14" fmla="*/ 338 w 338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8" h="1418">
                  <a:moveTo>
                    <a:pt x="248" y="0"/>
                  </a:moveTo>
                  <a:lnTo>
                    <a:pt x="338" y="1418"/>
                  </a:lnTo>
                  <a:lnTo>
                    <a:pt x="0" y="105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4618038" y="1093788"/>
              <a:ext cx="498475" cy="2251075"/>
            </a:xfrm>
            <a:custGeom>
              <a:avLst/>
              <a:gdLst>
                <a:gd name="T0" fmla="*/ 0 w 314"/>
                <a:gd name="T1" fmla="*/ 0 h 1418"/>
                <a:gd name="T2" fmla="*/ 2147483647 w 314"/>
                <a:gd name="T3" fmla="*/ 2147483647 h 1418"/>
                <a:gd name="T4" fmla="*/ 2147483647 w 314"/>
                <a:gd name="T5" fmla="*/ 2147483647 h 1418"/>
                <a:gd name="T6" fmla="*/ 0 w 314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4"/>
                <a:gd name="T13" fmla="*/ 0 h 1418"/>
                <a:gd name="T14" fmla="*/ 314 w 314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4" h="1418">
                  <a:moveTo>
                    <a:pt x="0" y="0"/>
                  </a:moveTo>
                  <a:lnTo>
                    <a:pt x="90" y="1418"/>
                  </a:lnTo>
                  <a:lnTo>
                    <a:pt x="314" y="106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4760913" y="2760663"/>
              <a:ext cx="2143125" cy="584200"/>
            </a:xfrm>
            <a:custGeom>
              <a:avLst/>
              <a:gdLst>
                <a:gd name="T0" fmla="*/ 2147483647 w 1350"/>
                <a:gd name="T1" fmla="*/ 0 h 368"/>
                <a:gd name="T2" fmla="*/ 2147483647 w 1350"/>
                <a:gd name="T3" fmla="*/ 2147483647 h 368"/>
                <a:gd name="T4" fmla="*/ 0 w 1350"/>
                <a:gd name="T5" fmla="*/ 2147483647 h 368"/>
                <a:gd name="T6" fmla="*/ 2147483647 w 135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368"/>
                <a:gd name="T14" fmla="*/ 1350 w 1350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368">
                  <a:moveTo>
                    <a:pt x="1350" y="0"/>
                  </a:moveTo>
                  <a:lnTo>
                    <a:pt x="224" y="16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4760913" y="2760663"/>
              <a:ext cx="2143125" cy="895350"/>
            </a:xfrm>
            <a:custGeom>
              <a:avLst/>
              <a:gdLst>
                <a:gd name="T0" fmla="*/ 2147483647 w 1350"/>
                <a:gd name="T1" fmla="*/ 0 h 564"/>
                <a:gd name="T2" fmla="*/ 2147483647 w 1350"/>
                <a:gd name="T3" fmla="*/ 2147483647 h 564"/>
                <a:gd name="T4" fmla="*/ 0 w 1350"/>
                <a:gd name="T5" fmla="*/ 2147483647 h 564"/>
                <a:gd name="T6" fmla="*/ 2147483647 w 1350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564"/>
                <a:gd name="T14" fmla="*/ 1350 w 1350"/>
                <a:gd name="T15" fmla="*/ 564 h 5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564">
                  <a:moveTo>
                    <a:pt x="1350" y="0"/>
                  </a:moveTo>
                  <a:lnTo>
                    <a:pt x="394" y="564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2411413" y="2700338"/>
              <a:ext cx="2349500" cy="647700"/>
            </a:xfrm>
            <a:custGeom>
              <a:avLst/>
              <a:gdLst>
                <a:gd name="T0" fmla="*/ 2147483647 w 1480"/>
                <a:gd name="T1" fmla="*/ 2147483647 h 408"/>
                <a:gd name="T2" fmla="*/ 0 w 1480"/>
                <a:gd name="T3" fmla="*/ 0 h 408"/>
                <a:gd name="T4" fmla="*/ 2147483647 w 1480"/>
                <a:gd name="T5" fmla="*/ 2147483647 h 408"/>
                <a:gd name="T6" fmla="*/ 2147483647 w 1480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0"/>
                <a:gd name="T13" fmla="*/ 0 h 408"/>
                <a:gd name="T14" fmla="*/ 1480 w 1480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0" h="408">
                  <a:moveTo>
                    <a:pt x="1480" y="408"/>
                  </a:moveTo>
                  <a:lnTo>
                    <a:pt x="0" y="0"/>
                  </a:lnTo>
                  <a:lnTo>
                    <a:pt x="1142" y="44"/>
                  </a:lnTo>
                  <a:lnTo>
                    <a:pt x="1480" y="408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2424113" y="2700338"/>
              <a:ext cx="2336800" cy="939800"/>
            </a:xfrm>
            <a:custGeom>
              <a:avLst/>
              <a:gdLst>
                <a:gd name="T0" fmla="*/ 0 w 1472"/>
                <a:gd name="T1" fmla="*/ 0 h 592"/>
                <a:gd name="T2" fmla="*/ 2147483647 w 1472"/>
                <a:gd name="T3" fmla="*/ 2147483647 h 592"/>
                <a:gd name="T4" fmla="*/ 2147483647 w 1472"/>
                <a:gd name="T5" fmla="*/ 2147483647 h 592"/>
                <a:gd name="T6" fmla="*/ 0 w 1472"/>
                <a:gd name="T7" fmla="*/ 0 h 5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2"/>
                <a:gd name="T13" fmla="*/ 0 h 592"/>
                <a:gd name="T14" fmla="*/ 1472 w 1472"/>
                <a:gd name="T15" fmla="*/ 592 h 5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2" h="592">
                  <a:moveTo>
                    <a:pt x="0" y="0"/>
                  </a:moveTo>
                  <a:lnTo>
                    <a:pt x="1472" y="406"/>
                  </a:lnTo>
                  <a:lnTo>
                    <a:pt x="960" y="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0 w 904"/>
                <a:gd name="T1" fmla="*/ 2147483647 h 1230"/>
                <a:gd name="T2" fmla="*/ 2147483647 w 904"/>
                <a:gd name="T3" fmla="*/ 2147483647 h 1230"/>
                <a:gd name="T4" fmla="*/ 2147483647 w 904"/>
                <a:gd name="T5" fmla="*/ 0 h 1230"/>
                <a:gd name="T6" fmla="*/ 0 w 904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0" y="1230"/>
                  </a:moveTo>
                  <a:lnTo>
                    <a:pt x="392" y="186"/>
                  </a:lnTo>
                  <a:lnTo>
                    <a:pt x="904" y="0"/>
                  </a:lnTo>
                  <a:lnTo>
                    <a:pt x="0" y="123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2147483647 w 904"/>
                <a:gd name="T1" fmla="*/ 0 h 1230"/>
                <a:gd name="T2" fmla="*/ 0 w 904"/>
                <a:gd name="T3" fmla="*/ 2147483647 h 1230"/>
                <a:gd name="T4" fmla="*/ 2147483647 w 904"/>
                <a:gd name="T5" fmla="*/ 2147483647 h 1230"/>
                <a:gd name="T6" fmla="*/ 2147483647 w 904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904" y="0"/>
                  </a:moveTo>
                  <a:lnTo>
                    <a:pt x="0" y="1230"/>
                  </a:lnTo>
                  <a:lnTo>
                    <a:pt x="850" y="508"/>
                  </a:lnTo>
                  <a:lnTo>
                    <a:pt x="90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4678363" y="3344863"/>
              <a:ext cx="1311275" cy="1952625"/>
            </a:xfrm>
            <a:custGeom>
              <a:avLst/>
              <a:gdLst>
                <a:gd name="T0" fmla="*/ 2147483647 w 826"/>
                <a:gd name="T1" fmla="*/ 0 h 1230"/>
                <a:gd name="T2" fmla="*/ 0 w 826"/>
                <a:gd name="T3" fmla="*/ 2147483647 h 1230"/>
                <a:gd name="T4" fmla="*/ 2147483647 w 826"/>
                <a:gd name="T5" fmla="*/ 2147483647 h 1230"/>
                <a:gd name="T6" fmla="*/ 2147483647 w 826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6"/>
                <a:gd name="T13" fmla="*/ 0 h 1230"/>
                <a:gd name="T14" fmla="*/ 826 w 826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6" h="1230">
                  <a:moveTo>
                    <a:pt x="54" y="0"/>
                  </a:moveTo>
                  <a:lnTo>
                    <a:pt x="0" y="508"/>
                  </a:lnTo>
                  <a:lnTo>
                    <a:pt x="826" y="123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4764088" y="3344863"/>
              <a:ext cx="1225550" cy="1952625"/>
            </a:xfrm>
            <a:custGeom>
              <a:avLst/>
              <a:gdLst>
                <a:gd name="T0" fmla="*/ 2147483647 w 772"/>
                <a:gd name="T1" fmla="*/ 2147483647 h 1230"/>
                <a:gd name="T2" fmla="*/ 2147483647 w 772"/>
                <a:gd name="T3" fmla="*/ 2147483647 h 1230"/>
                <a:gd name="T4" fmla="*/ 0 w 772"/>
                <a:gd name="T5" fmla="*/ 0 h 1230"/>
                <a:gd name="T6" fmla="*/ 2147483647 w 772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2"/>
                <a:gd name="T13" fmla="*/ 0 h 1230"/>
                <a:gd name="T14" fmla="*/ 772 w 772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2" h="1230">
                  <a:moveTo>
                    <a:pt x="394" y="196"/>
                  </a:moveTo>
                  <a:lnTo>
                    <a:pt x="772" y="1230"/>
                  </a:lnTo>
                  <a:lnTo>
                    <a:pt x="0" y="0"/>
                  </a:lnTo>
                  <a:lnTo>
                    <a:pt x="394" y="196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30" name="Rectangle 4"/>
          <p:cNvSpPr/>
          <p:nvPr/>
        </p:nvSpPr>
        <p:spPr bwMode="auto">
          <a:xfrm>
            <a:off x="5224463" y="609600"/>
            <a:ext cx="2951162" cy="3040063"/>
          </a:xfrm>
          <a:custGeom>
            <a:avLst/>
            <a:gdLst>
              <a:gd name="connsiteX0" fmla="*/ 0 w 3222171"/>
              <a:gd name="connsiteY0" fmla="*/ 0 h 1727200"/>
              <a:gd name="connsiteX1" fmla="*/ 3222171 w 3222171"/>
              <a:gd name="connsiteY1" fmla="*/ 0 h 1727200"/>
              <a:gd name="connsiteX2" fmla="*/ 3222171 w 3222171"/>
              <a:gd name="connsiteY2" fmla="*/ 1727200 h 1727200"/>
              <a:gd name="connsiteX3" fmla="*/ 0 w 3222171"/>
              <a:gd name="connsiteY3" fmla="*/ 1727200 h 1727200"/>
              <a:gd name="connsiteX4" fmla="*/ 0 w 3222171"/>
              <a:gd name="connsiteY4" fmla="*/ 0 h 1727200"/>
              <a:gd name="connsiteX0" fmla="*/ 0 w 3222171"/>
              <a:gd name="connsiteY0" fmla="*/ 0 h 1727200"/>
              <a:gd name="connsiteX1" fmla="*/ 3222171 w 3222171"/>
              <a:gd name="connsiteY1" fmla="*/ 0 h 1727200"/>
              <a:gd name="connsiteX2" fmla="*/ 3222171 w 3222171"/>
              <a:gd name="connsiteY2" fmla="*/ 1727200 h 1727200"/>
              <a:gd name="connsiteX3" fmla="*/ 1103086 w 3222171"/>
              <a:gd name="connsiteY3" fmla="*/ 1712685 h 1727200"/>
              <a:gd name="connsiteX4" fmla="*/ 0 w 3222171"/>
              <a:gd name="connsiteY4" fmla="*/ 1727200 h 1727200"/>
              <a:gd name="connsiteX5" fmla="*/ 0 w 3222171"/>
              <a:gd name="connsiteY5" fmla="*/ 0 h 1727200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1306286 w 3222171"/>
              <a:gd name="connsiteY3" fmla="*/ 3323771 h 3323771"/>
              <a:gd name="connsiteX4" fmla="*/ 0 w 3222171"/>
              <a:gd name="connsiteY4" fmla="*/ 1727200 h 3323771"/>
              <a:gd name="connsiteX5" fmla="*/ 0 w 3222171"/>
              <a:gd name="connsiteY5" fmla="*/ 0 h 3323771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2162629 w 3222171"/>
              <a:gd name="connsiteY3" fmla="*/ 2583542 h 3323771"/>
              <a:gd name="connsiteX4" fmla="*/ 1306286 w 3222171"/>
              <a:gd name="connsiteY4" fmla="*/ 3323771 h 3323771"/>
              <a:gd name="connsiteX5" fmla="*/ 0 w 3222171"/>
              <a:gd name="connsiteY5" fmla="*/ 1727200 h 3323771"/>
              <a:gd name="connsiteX6" fmla="*/ 0 w 3222171"/>
              <a:gd name="connsiteY6" fmla="*/ 0 h 3323771"/>
              <a:gd name="connsiteX0" fmla="*/ 0 w 3222171"/>
              <a:gd name="connsiteY0" fmla="*/ 0 h 3323771"/>
              <a:gd name="connsiteX1" fmla="*/ 3222171 w 3222171"/>
              <a:gd name="connsiteY1" fmla="*/ 0 h 3323771"/>
              <a:gd name="connsiteX2" fmla="*/ 3222171 w 3222171"/>
              <a:gd name="connsiteY2" fmla="*/ 1727200 h 3323771"/>
              <a:gd name="connsiteX3" fmla="*/ 1799771 w 3222171"/>
              <a:gd name="connsiteY3" fmla="*/ 3323771 h 3323771"/>
              <a:gd name="connsiteX4" fmla="*/ 1306286 w 3222171"/>
              <a:gd name="connsiteY4" fmla="*/ 3323771 h 3323771"/>
              <a:gd name="connsiteX5" fmla="*/ 0 w 3222171"/>
              <a:gd name="connsiteY5" fmla="*/ 1727200 h 3323771"/>
              <a:gd name="connsiteX6" fmla="*/ 0 w 3222171"/>
              <a:gd name="connsiteY6" fmla="*/ 0 h 3323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22171" h="3323771">
                <a:moveTo>
                  <a:pt x="0" y="0"/>
                </a:moveTo>
                <a:lnTo>
                  <a:pt x="3222171" y="0"/>
                </a:lnTo>
                <a:lnTo>
                  <a:pt x="3222171" y="1727200"/>
                </a:lnTo>
                <a:lnTo>
                  <a:pt x="1799771" y="3323771"/>
                </a:lnTo>
                <a:lnTo>
                  <a:pt x="1306286" y="3323771"/>
                </a:lnTo>
                <a:lnTo>
                  <a:pt x="0" y="17272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3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6435725" y="636588"/>
            <a:ext cx="425450" cy="2933700"/>
          </a:xfrm>
          <a:prstGeom prst="rect">
            <a:avLst/>
          </a:prstGeom>
          <a:solidFill>
            <a:schemeClr val="bg1"/>
          </a:solidFill>
          <a:ln w="28575">
            <a:solidFill>
              <a:srgbClr val="43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" name="Rectangle 31"/>
          <p:cNvSpPr/>
          <p:nvPr/>
        </p:nvSpPr>
        <p:spPr bwMode="auto">
          <a:xfrm>
            <a:off x="6523038" y="609600"/>
            <a:ext cx="247650" cy="3065463"/>
          </a:xfrm>
          <a:prstGeom prst="rect">
            <a:avLst/>
          </a:prstGeom>
          <a:solidFill>
            <a:schemeClr val="bg1"/>
          </a:solidFill>
          <a:ln w="28575">
            <a:solidFill>
              <a:srgbClr val="43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33" name="Group 32"/>
          <p:cNvGrpSpPr/>
          <p:nvPr/>
        </p:nvGrpSpPr>
        <p:grpSpPr bwMode="auto">
          <a:xfrm>
            <a:off x="4665193" y="2719973"/>
            <a:ext cx="3990975" cy="3717340"/>
            <a:chOff x="2411413" y="1093788"/>
            <a:chExt cx="4492625" cy="4203700"/>
          </a:xfrm>
          <a:solidFill>
            <a:schemeClr val="bg1"/>
          </a:solidFill>
        </p:grpSpPr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4224338" y="1093788"/>
              <a:ext cx="536575" cy="2251075"/>
            </a:xfrm>
            <a:custGeom>
              <a:avLst/>
              <a:gdLst>
                <a:gd name="T0" fmla="*/ 2147483647 w 338"/>
                <a:gd name="T1" fmla="*/ 0 h 1418"/>
                <a:gd name="T2" fmla="*/ 2147483647 w 338"/>
                <a:gd name="T3" fmla="*/ 2147483647 h 1418"/>
                <a:gd name="T4" fmla="*/ 0 w 338"/>
                <a:gd name="T5" fmla="*/ 2147483647 h 1418"/>
                <a:gd name="T6" fmla="*/ 2147483647 w 338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8"/>
                <a:gd name="T13" fmla="*/ 0 h 1418"/>
                <a:gd name="T14" fmla="*/ 338 w 338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8" h="1418">
                  <a:moveTo>
                    <a:pt x="248" y="0"/>
                  </a:moveTo>
                  <a:lnTo>
                    <a:pt x="338" y="1418"/>
                  </a:lnTo>
                  <a:lnTo>
                    <a:pt x="0" y="105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4618038" y="1093788"/>
              <a:ext cx="498475" cy="2251075"/>
            </a:xfrm>
            <a:custGeom>
              <a:avLst/>
              <a:gdLst>
                <a:gd name="T0" fmla="*/ 0 w 314"/>
                <a:gd name="T1" fmla="*/ 0 h 1418"/>
                <a:gd name="T2" fmla="*/ 2147483647 w 314"/>
                <a:gd name="T3" fmla="*/ 2147483647 h 1418"/>
                <a:gd name="T4" fmla="*/ 2147483647 w 314"/>
                <a:gd name="T5" fmla="*/ 2147483647 h 1418"/>
                <a:gd name="T6" fmla="*/ 0 w 314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4"/>
                <a:gd name="T13" fmla="*/ 0 h 1418"/>
                <a:gd name="T14" fmla="*/ 314 w 314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4" h="1418">
                  <a:moveTo>
                    <a:pt x="0" y="0"/>
                  </a:moveTo>
                  <a:lnTo>
                    <a:pt x="90" y="1418"/>
                  </a:lnTo>
                  <a:lnTo>
                    <a:pt x="314" y="106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4760913" y="2760663"/>
              <a:ext cx="2143125" cy="584200"/>
            </a:xfrm>
            <a:custGeom>
              <a:avLst/>
              <a:gdLst>
                <a:gd name="T0" fmla="*/ 2147483647 w 1350"/>
                <a:gd name="T1" fmla="*/ 0 h 368"/>
                <a:gd name="T2" fmla="*/ 2147483647 w 1350"/>
                <a:gd name="T3" fmla="*/ 2147483647 h 368"/>
                <a:gd name="T4" fmla="*/ 0 w 1350"/>
                <a:gd name="T5" fmla="*/ 2147483647 h 368"/>
                <a:gd name="T6" fmla="*/ 2147483647 w 135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368"/>
                <a:gd name="T14" fmla="*/ 1350 w 1350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368">
                  <a:moveTo>
                    <a:pt x="1350" y="0"/>
                  </a:moveTo>
                  <a:lnTo>
                    <a:pt x="224" y="16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4760913" y="2760663"/>
              <a:ext cx="2143125" cy="895350"/>
            </a:xfrm>
            <a:custGeom>
              <a:avLst/>
              <a:gdLst>
                <a:gd name="T0" fmla="*/ 2147483647 w 1350"/>
                <a:gd name="T1" fmla="*/ 0 h 564"/>
                <a:gd name="T2" fmla="*/ 2147483647 w 1350"/>
                <a:gd name="T3" fmla="*/ 2147483647 h 564"/>
                <a:gd name="T4" fmla="*/ 0 w 1350"/>
                <a:gd name="T5" fmla="*/ 2147483647 h 564"/>
                <a:gd name="T6" fmla="*/ 2147483647 w 1350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564"/>
                <a:gd name="T14" fmla="*/ 1350 w 1350"/>
                <a:gd name="T15" fmla="*/ 564 h 5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564">
                  <a:moveTo>
                    <a:pt x="1350" y="0"/>
                  </a:moveTo>
                  <a:lnTo>
                    <a:pt x="394" y="564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2411413" y="2700338"/>
              <a:ext cx="2349500" cy="647700"/>
            </a:xfrm>
            <a:custGeom>
              <a:avLst/>
              <a:gdLst>
                <a:gd name="T0" fmla="*/ 2147483647 w 1480"/>
                <a:gd name="T1" fmla="*/ 2147483647 h 408"/>
                <a:gd name="T2" fmla="*/ 0 w 1480"/>
                <a:gd name="T3" fmla="*/ 0 h 408"/>
                <a:gd name="T4" fmla="*/ 2147483647 w 1480"/>
                <a:gd name="T5" fmla="*/ 2147483647 h 408"/>
                <a:gd name="T6" fmla="*/ 2147483647 w 1480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0"/>
                <a:gd name="T13" fmla="*/ 0 h 408"/>
                <a:gd name="T14" fmla="*/ 1480 w 1480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0" h="408">
                  <a:moveTo>
                    <a:pt x="1480" y="408"/>
                  </a:moveTo>
                  <a:lnTo>
                    <a:pt x="0" y="0"/>
                  </a:lnTo>
                  <a:lnTo>
                    <a:pt x="1142" y="44"/>
                  </a:lnTo>
                  <a:lnTo>
                    <a:pt x="1480" y="408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0" name="Freeform 12"/>
            <p:cNvSpPr>
              <a:spLocks/>
            </p:cNvSpPr>
            <p:nvPr/>
          </p:nvSpPr>
          <p:spPr bwMode="auto">
            <a:xfrm>
              <a:off x="2424113" y="2700338"/>
              <a:ext cx="2336800" cy="939800"/>
            </a:xfrm>
            <a:custGeom>
              <a:avLst/>
              <a:gdLst>
                <a:gd name="T0" fmla="*/ 0 w 1472"/>
                <a:gd name="T1" fmla="*/ 0 h 592"/>
                <a:gd name="T2" fmla="*/ 2147483647 w 1472"/>
                <a:gd name="T3" fmla="*/ 2147483647 h 592"/>
                <a:gd name="T4" fmla="*/ 2147483647 w 1472"/>
                <a:gd name="T5" fmla="*/ 2147483647 h 592"/>
                <a:gd name="T6" fmla="*/ 0 w 1472"/>
                <a:gd name="T7" fmla="*/ 0 h 5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2"/>
                <a:gd name="T13" fmla="*/ 0 h 592"/>
                <a:gd name="T14" fmla="*/ 1472 w 1472"/>
                <a:gd name="T15" fmla="*/ 592 h 5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2" h="592">
                  <a:moveTo>
                    <a:pt x="0" y="0"/>
                  </a:moveTo>
                  <a:lnTo>
                    <a:pt x="1472" y="406"/>
                  </a:lnTo>
                  <a:lnTo>
                    <a:pt x="960" y="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0 w 904"/>
                <a:gd name="T1" fmla="*/ 2147483647 h 1230"/>
                <a:gd name="T2" fmla="*/ 2147483647 w 904"/>
                <a:gd name="T3" fmla="*/ 2147483647 h 1230"/>
                <a:gd name="T4" fmla="*/ 2147483647 w 904"/>
                <a:gd name="T5" fmla="*/ 0 h 1230"/>
                <a:gd name="T6" fmla="*/ 0 w 904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0" y="1230"/>
                  </a:moveTo>
                  <a:lnTo>
                    <a:pt x="392" y="186"/>
                  </a:lnTo>
                  <a:lnTo>
                    <a:pt x="904" y="0"/>
                  </a:lnTo>
                  <a:lnTo>
                    <a:pt x="0" y="123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2" name="Freeform 14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2147483647 w 904"/>
                <a:gd name="T1" fmla="*/ 0 h 1230"/>
                <a:gd name="T2" fmla="*/ 0 w 904"/>
                <a:gd name="T3" fmla="*/ 2147483647 h 1230"/>
                <a:gd name="T4" fmla="*/ 2147483647 w 904"/>
                <a:gd name="T5" fmla="*/ 2147483647 h 1230"/>
                <a:gd name="T6" fmla="*/ 2147483647 w 904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904" y="0"/>
                  </a:moveTo>
                  <a:lnTo>
                    <a:pt x="0" y="1230"/>
                  </a:lnTo>
                  <a:lnTo>
                    <a:pt x="850" y="508"/>
                  </a:lnTo>
                  <a:lnTo>
                    <a:pt x="904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3" name="Freeform 15"/>
            <p:cNvSpPr>
              <a:spLocks/>
            </p:cNvSpPr>
            <p:nvPr/>
          </p:nvSpPr>
          <p:spPr bwMode="auto">
            <a:xfrm>
              <a:off x="4678363" y="3344863"/>
              <a:ext cx="1311275" cy="1952625"/>
            </a:xfrm>
            <a:custGeom>
              <a:avLst/>
              <a:gdLst>
                <a:gd name="T0" fmla="*/ 2147483647 w 826"/>
                <a:gd name="T1" fmla="*/ 0 h 1230"/>
                <a:gd name="T2" fmla="*/ 0 w 826"/>
                <a:gd name="T3" fmla="*/ 2147483647 h 1230"/>
                <a:gd name="T4" fmla="*/ 2147483647 w 826"/>
                <a:gd name="T5" fmla="*/ 2147483647 h 1230"/>
                <a:gd name="T6" fmla="*/ 2147483647 w 826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6"/>
                <a:gd name="T13" fmla="*/ 0 h 1230"/>
                <a:gd name="T14" fmla="*/ 826 w 826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6" h="1230">
                  <a:moveTo>
                    <a:pt x="54" y="0"/>
                  </a:moveTo>
                  <a:lnTo>
                    <a:pt x="0" y="508"/>
                  </a:lnTo>
                  <a:lnTo>
                    <a:pt x="826" y="123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4" name="Freeform 16"/>
            <p:cNvSpPr>
              <a:spLocks/>
            </p:cNvSpPr>
            <p:nvPr/>
          </p:nvSpPr>
          <p:spPr bwMode="auto">
            <a:xfrm>
              <a:off x="4764088" y="3344863"/>
              <a:ext cx="1225550" cy="1952625"/>
            </a:xfrm>
            <a:custGeom>
              <a:avLst/>
              <a:gdLst>
                <a:gd name="T0" fmla="*/ 2147483647 w 772"/>
                <a:gd name="T1" fmla="*/ 2147483647 h 1230"/>
                <a:gd name="T2" fmla="*/ 2147483647 w 772"/>
                <a:gd name="T3" fmla="*/ 2147483647 h 1230"/>
                <a:gd name="T4" fmla="*/ 0 w 772"/>
                <a:gd name="T5" fmla="*/ 0 h 1230"/>
                <a:gd name="T6" fmla="*/ 2147483647 w 772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2"/>
                <a:gd name="T13" fmla="*/ 0 h 1230"/>
                <a:gd name="T14" fmla="*/ 772 w 772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2" h="1230">
                  <a:moveTo>
                    <a:pt x="394" y="196"/>
                  </a:moveTo>
                  <a:lnTo>
                    <a:pt x="772" y="1230"/>
                  </a:lnTo>
                  <a:lnTo>
                    <a:pt x="0" y="0"/>
                  </a:lnTo>
                  <a:lnTo>
                    <a:pt x="394" y="196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 bwMode="auto">
          <a:xfrm>
            <a:off x="6183037" y="4162528"/>
            <a:ext cx="1081347" cy="1010422"/>
            <a:chOff x="2411413" y="1093788"/>
            <a:chExt cx="4492625" cy="4203700"/>
          </a:xfrm>
          <a:solidFill>
            <a:schemeClr val="bg1"/>
          </a:solidFill>
        </p:grpSpPr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4224338" y="1093788"/>
              <a:ext cx="536575" cy="2251075"/>
            </a:xfrm>
            <a:custGeom>
              <a:avLst/>
              <a:gdLst>
                <a:gd name="T0" fmla="*/ 2147483647 w 338"/>
                <a:gd name="T1" fmla="*/ 0 h 1418"/>
                <a:gd name="T2" fmla="*/ 2147483647 w 338"/>
                <a:gd name="T3" fmla="*/ 2147483647 h 1418"/>
                <a:gd name="T4" fmla="*/ 0 w 338"/>
                <a:gd name="T5" fmla="*/ 2147483647 h 1418"/>
                <a:gd name="T6" fmla="*/ 2147483647 w 338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8"/>
                <a:gd name="T13" fmla="*/ 0 h 1418"/>
                <a:gd name="T14" fmla="*/ 338 w 338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8" h="1418">
                  <a:moveTo>
                    <a:pt x="248" y="0"/>
                  </a:moveTo>
                  <a:lnTo>
                    <a:pt x="338" y="1418"/>
                  </a:lnTo>
                  <a:lnTo>
                    <a:pt x="0" y="105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618038" y="1093788"/>
              <a:ext cx="498475" cy="2251075"/>
            </a:xfrm>
            <a:custGeom>
              <a:avLst/>
              <a:gdLst>
                <a:gd name="T0" fmla="*/ 0 w 314"/>
                <a:gd name="T1" fmla="*/ 0 h 1418"/>
                <a:gd name="T2" fmla="*/ 2147483647 w 314"/>
                <a:gd name="T3" fmla="*/ 2147483647 h 1418"/>
                <a:gd name="T4" fmla="*/ 2147483647 w 314"/>
                <a:gd name="T5" fmla="*/ 2147483647 h 1418"/>
                <a:gd name="T6" fmla="*/ 0 w 314"/>
                <a:gd name="T7" fmla="*/ 0 h 14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4"/>
                <a:gd name="T13" fmla="*/ 0 h 1418"/>
                <a:gd name="T14" fmla="*/ 314 w 314"/>
                <a:gd name="T15" fmla="*/ 1418 h 14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4" h="1418">
                  <a:moveTo>
                    <a:pt x="0" y="0"/>
                  </a:moveTo>
                  <a:lnTo>
                    <a:pt x="90" y="1418"/>
                  </a:lnTo>
                  <a:lnTo>
                    <a:pt x="314" y="106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4760913" y="2760663"/>
              <a:ext cx="2143125" cy="584200"/>
            </a:xfrm>
            <a:custGeom>
              <a:avLst/>
              <a:gdLst>
                <a:gd name="T0" fmla="*/ 2147483647 w 1350"/>
                <a:gd name="T1" fmla="*/ 0 h 368"/>
                <a:gd name="T2" fmla="*/ 2147483647 w 1350"/>
                <a:gd name="T3" fmla="*/ 2147483647 h 368"/>
                <a:gd name="T4" fmla="*/ 0 w 1350"/>
                <a:gd name="T5" fmla="*/ 2147483647 h 368"/>
                <a:gd name="T6" fmla="*/ 2147483647 w 135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368"/>
                <a:gd name="T14" fmla="*/ 1350 w 1350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368">
                  <a:moveTo>
                    <a:pt x="1350" y="0"/>
                  </a:moveTo>
                  <a:lnTo>
                    <a:pt x="224" y="16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4760913" y="2760663"/>
              <a:ext cx="2143125" cy="895350"/>
            </a:xfrm>
            <a:custGeom>
              <a:avLst/>
              <a:gdLst>
                <a:gd name="T0" fmla="*/ 2147483647 w 1350"/>
                <a:gd name="T1" fmla="*/ 0 h 564"/>
                <a:gd name="T2" fmla="*/ 2147483647 w 1350"/>
                <a:gd name="T3" fmla="*/ 2147483647 h 564"/>
                <a:gd name="T4" fmla="*/ 0 w 1350"/>
                <a:gd name="T5" fmla="*/ 2147483647 h 564"/>
                <a:gd name="T6" fmla="*/ 2147483647 w 1350"/>
                <a:gd name="T7" fmla="*/ 0 h 5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50"/>
                <a:gd name="T13" fmla="*/ 0 h 564"/>
                <a:gd name="T14" fmla="*/ 1350 w 1350"/>
                <a:gd name="T15" fmla="*/ 564 h 5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50" h="564">
                  <a:moveTo>
                    <a:pt x="1350" y="0"/>
                  </a:moveTo>
                  <a:lnTo>
                    <a:pt x="394" y="564"/>
                  </a:lnTo>
                  <a:lnTo>
                    <a:pt x="0" y="368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2411413" y="2700338"/>
              <a:ext cx="2349500" cy="647700"/>
            </a:xfrm>
            <a:custGeom>
              <a:avLst/>
              <a:gdLst>
                <a:gd name="T0" fmla="*/ 2147483647 w 1480"/>
                <a:gd name="T1" fmla="*/ 2147483647 h 408"/>
                <a:gd name="T2" fmla="*/ 0 w 1480"/>
                <a:gd name="T3" fmla="*/ 0 h 408"/>
                <a:gd name="T4" fmla="*/ 2147483647 w 1480"/>
                <a:gd name="T5" fmla="*/ 2147483647 h 408"/>
                <a:gd name="T6" fmla="*/ 2147483647 w 1480"/>
                <a:gd name="T7" fmla="*/ 2147483647 h 4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0"/>
                <a:gd name="T13" fmla="*/ 0 h 408"/>
                <a:gd name="T14" fmla="*/ 1480 w 1480"/>
                <a:gd name="T15" fmla="*/ 408 h 4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0" h="408">
                  <a:moveTo>
                    <a:pt x="1480" y="408"/>
                  </a:moveTo>
                  <a:lnTo>
                    <a:pt x="0" y="0"/>
                  </a:lnTo>
                  <a:lnTo>
                    <a:pt x="1142" y="44"/>
                  </a:lnTo>
                  <a:lnTo>
                    <a:pt x="1480" y="408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2424113" y="2700338"/>
              <a:ext cx="2336800" cy="939800"/>
            </a:xfrm>
            <a:custGeom>
              <a:avLst/>
              <a:gdLst>
                <a:gd name="T0" fmla="*/ 0 w 1472"/>
                <a:gd name="T1" fmla="*/ 0 h 592"/>
                <a:gd name="T2" fmla="*/ 2147483647 w 1472"/>
                <a:gd name="T3" fmla="*/ 2147483647 h 592"/>
                <a:gd name="T4" fmla="*/ 2147483647 w 1472"/>
                <a:gd name="T5" fmla="*/ 2147483647 h 592"/>
                <a:gd name="T6" fmla="*/ 0 w 1472"/>
                <a:gd name="T7" fmla="*/ 0 h 5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72"/>
                <a:gd name="T13" fmla="*/ 0 h 592"/>
                <a:gd name="T14" fmla="*/ 1472 w 1472"/>
                <a:gd name="T15" fmla="*/ 592 h 5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72" h="592">
                  <a:moveTo>
                    <a:pt x="0" y="0"/>
                  </a:moveTo>
                  <a:lnTo>
                    <a:pt x="1472" y="406"/>
                  </a:lnTo>
                  <a:lnTo>
                    <a:pt x="960" y="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0 w 904"/>
                <a:gd name="T1" fmla="*/ 2147483647 h 1230"/>
                <a:gd name="T2" fmla="*/ 2147483647 w 904"/>
                <a:gd name="T3" fmla="*/ 2147483647 h 1230"/>
                <a:gd name="T4" fmla="*/ 2147483647 w 904"/>
                <a:gd name="T5" fmla="*/ 0 h 1230"/>
                <a:gd name="T6" fmla="*/ 0 w 904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0" y="1230"/>
                  </a:moveTo>
                  <a:lnTo>
                    <a:pt x="392" y="186"/>
                  </a:lnTo>
                  <a:lnTo>
                    <a:pt x="904" y="0"/>
                  </a:lnTo>
                  <a:lnTo>
                    <a:pt x="0" y="123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2" name="Freeform 14"/>
            <p:cNvSpPr>
              <a:spLocks/>
            </p:cNvSpPr>
            <p:nvPr/>
          </p:nvSpPr>
          <p:spPr bwMode="auto">
            <a:xfrm>
              <a:off x="3325813" y="3344863"/>
              <a:ext cx="1435100" cy="1952625"/>
            </a:xfrm>
            <a:custGeom>
              <a:avLst/>
              <a:gdLst>
                <a:gd name="T0" fmla="*/ 2147483647 w 904"/>
                <a:gd name="T1" fmla="*/ 0 h 1230"/>
                <a:gd name="T2" fmla="*/ 0 w 904"/>
                <a:gd name="T3" fmla="*/ 2147483647 h 1230"/>
                <a:gd name="T4" fmla="*/ 2147483647 w 904"/>
                <a:gd name="T5" fmla="*/ 2147483647 h 1230"/>
                <a:gd name="T6" fmla="*/ 2147483647 w 904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4"/>
                <a:gd name="T13" fmla="*/ 0 h 1230"/>
                <a:gd name="T14" fmla="*/ 904 w 904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4" h="1230">
                  <a:moveTo>
                    <a:pt x="904" y="0"/>
                  </a:moveTo>
                  <a:lnTo>
                    <a:pt x="0" y="1230"/>
                  </a:lnTo>
                  <a:lnTo>
                    <a:pt x="850" y="508"/>
                  </a:lnTo>
                  <a:lnTo>
                    <a:pt x="904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3" name="Freeform 15"/>
            <p:cNvSpPr>
              <a:spLocks/>
            </p:cNvSpPr>
            <p:nvPr/>
          </p:nvSpPr>
          <p:spPr bwMode="auto">
            <a:xfrm>
              <a:off x="4678363" y="3344863"/>
              <a:ext cx="1311275" cy="1952625"/>
            </a:xfrm>
            <a:custGeom>
              <a:avLst/>
              <a:gdLst>
                <a:gd name="T0" fmla="*/ 2147483647 w 826"/>
                <a:gd name="T1" fmla="*/ 0 h 1230"/>
                <a:gd name="T2" fmla="*/ 0 w 826"/>
                <a:gd name="T3" fmla="*/ 2147483647 h 1230"/>
                <a:gd name="T4" fmla="*/ 2147483647 w 826"/>
                <a:gd name="T5" fmla="*/ 2147483647 h 1230"/>
                <a:gd name="T6" fmla="*/ 2147483647 w 826"/>
                <a:gd name="T7" fmla="*/ 0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6"/>
                <a:gd name="T13" fmla="*/ 0 h 1230"/>
                <a:gd name="T14" fmla="*/ 826 w 826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6" h="1230">
                  <a:moveTo>
                    <a:pt x="54" y="0"/>
                  </a:moveTo>
                  <a:lnTo>
                    <a:pt x="0" y="508"/>
                  </a:lnTo>
                  <a:lnTo>
                    <a:pt x="826" y="123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4" name="Freeform 16"/>
            <p:cNvSpPr>
              <a:spLocks/>
            </p:cNvSpPr>
            <p:nvPr/>
          </p:nvSpPr>
          <p:spPr bwMode="auto">
            <a:xfrm>
              <a:off x="4764088" y="3344863"/>
              <a:ext cx="1225550" cy="1952625"/>
            </a:xfrm>
            <a:custGeom>
              <a:avLst/>
              <a:gdLst>
                <a:gd name="T0" fmla="*/ 2147483647 w 772"/>
                <a:gd name="T1" fmla="*/ 2147483647 h 1230"/>
                <a:gd name="T2" fmla="*/ 2147483647 w 772"/>
                <a:gd name="T3" fmla="*/ 2147483647 h 1230"/>
                <a:gd name="T4" fmla="*/ 0 w 772"/>
                <a:gd name="T5" fmla="*/ 0 h 1230"/>
                <a:gd name="T6" fmla="*/ 2147483647 w 772"/>
                <a:gd name="T7" fmla="*/ 2147483647 h 1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2"/>
                <a:gd name="T13" fmla="*/ 0 h 1230"/>
                <a:gd name="T14" fmla="*/ 772 w 772"/>
                <a:gd name="T15" fmla="*/ 1230 h 1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2" h="1230">
                  <a:moveTo>
                    <a:pt x="394" y="196"/>
                  </a:moveTo>
                  <a:lnTo>
                    <a:pt x="772" y="1230"/>
                  </a:lnTo>
                  <a:lnTo>
                    <a:pt x="0" y="0"/>
                  </a:lnTo>
                  <a:lnTo>
                    <a:pt x="394" y="196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1"/>
          <p:cNvGrpSpPr>
            <a:grpSpLocks/>
          </p:cNvGrpSpPr>
          <p:nvPr/>
        </p:nvGrpSpPr>
        <p:grpSpPr bwMode="auto">
          <a:xfrm>
            <a:off x="688975" y="530225"/>
            <a:ext cx="3584575" cy="5791200"/>
            <a:chOff x="2392" y="1106"/>
            <a:chExt cx="1240" cy="2004"/>
          </a:xfrm>
        </p:grpSpPr>
        <p:sp>
          <p:nvSpPr>
            <p:cNvPr id="25606" name="Freeform 4"/>
            <p:cNvSpPr>
              <a:spLocks/>
            </p:cNvSpPr>
            <p:nvPr/>
          </p:nvSpPr>
          <p:spPr bwMode="auto">
            <a:xfrm>
              <a:off x="2392" y="1512"/>
              <a:ext cx="620" cy="1598"/>
            </a:xfrm>
            <a:custGeom>
              <a:avLst/>
              <a:gdLst>
                <a:gd name="T0" fmla="*/ 0 w 620"/>
                <a:gd name="T1" fmla="*/ 0 h 1598"/>
                <a:gd name="T2" fmla="*/ 620 w 620"/>
                <a:gd name="T3" fmla="*/ 1598 h 1598"/>
                <a:gd name="T4" fmla="*/ 620 w 620"/>
                <a:gd name="T5" fmla="*/ 0 h 1598"/>
                <a:gd name="T6" fmla="*/ 0 w 620"/>
                <a:gd name="T7" fmla="*/ 0 h 15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0"/>
                <a:gd name="T13" fmla="*/ 0 h 1598"/>
                <a:gd name="T14" fmla="*/ 620 w 620"/>
                <a:gd name="T15" fmla="*/ 1598 h 15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0" h="1598">
                  <a:moveTo>
                    <a:pt x="0" y="0"/>
                  </a:moveTo>
                  <a:lnTo>
                    <a:pt x="620" y="1598"/>
                  </a:lnTo>
                  <a:lnTo>
                    <a:pt x="6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07" name="Freeform 5"/>
            <p:cNvSpPr>
              <a:spLocks/>
            </p:cNvSpPr>
            <p:nvPr/>
          </p:nvSpPr>
          <p:spPr bwMode="auto">
            <a:xfrm>
              <a:off x="2392" y="1512"/>
              <a:ext cx="620" cy="1598"/>
            </a:xfrm>
            <a:custGeom>
              <a:avLst/>
              <a:gdLst>
                <a:gd name="T0" fmla="*/ 0 w 620"/>
                <a:gd name="T1" fmla="*/ 0 h 1598"/>
                <a:gd name="T2" fmla="*/ 620 w 620"/>
                <a:gd name="T3" fmla="*/ 1598 h 1598"/>
                <a:gd name="T4" fmla="*/ 620 w 620"/>
                <a:gd name="T5" fmla="*/ 0 h 1598"/>
                <a:gd name="T6" fmla="*/ 0 60000 65536"/>
                <a:gd name="T7" fmla="*/ 0 60000 65536"/>
                <a:gd name="T8" fmla="*/ 0 60000 65536"/>
                <a:gd name="T9" fmla="*/ 0 w 620"/>
                <a:gd name="T10" fmla="*/ 0 h 1598"/>
                <a:gd name="T11" fmla="*/ 620 w 620"/>
                <a:gd name="T12" fmla="*/ 1598 h 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0" h="1598">
                  <a:moveTo>
                    <a:pt x="0" y="0"/>
                  </a:moveTo>
                  <a:lnTo>
                    <a:pt x="620" y="1598"/>
                  </a:lnTo>
                  <a:lnTo>
                    <a:pt x="6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08" name="Freeform 6"/>
            <p:cNvSpPr>
              <a:spLocks/>
            </p:cNvSpPr>
            <p:nvPr/>
          </p:nvSpPr>
          <p:spPr bwMode="auto">
            <a:xfrm>
              <a:off x="3012" y="1512"/>
              <a:ext cx="620" cy="1598"/>
            </a:xfrm>
            <a:custGeom>
              <a:avLst/>
              <a:gdLst>
                <a:gd name="T0" fmla="*/ 620 w 620"/>
                <a:gd name="T1" fmla="*/ 0 h 1598"/>
                <a:gd name="T2" fmla="*/ 0 w 620"/>
                <a:gd name="T3" fmla="*/ 1598 h 1598"/>
                <a:gd name="T4" fmla="*/ 0 w 620"/>
                <a:gd name="T5" fmla="*/ 0 h 1598"/>
                <a:gd name="T6" fmla="*/ 620 w 620"/>
                <a:gd name="T7" fmla="*/ 0 h 15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0"/>
                <a:gd name="T13" fmla="*/ 0 h 1598"/>
                <a:gd name="T14" fmla="*/ 620 w 620"/>
                <a:gd name="T15" fmla="*/ 1598 h 15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0" h="1598">
                  <a:moveTo>
                    <a:pt x="620" y="0"/>
                  </a:moveTo>
                  <a:lnTo>
                    <a:pt x="0" y="1598"/>
                  </a:lnTo>
                  <a:lnTo>
                    <a:pt x="0" y="0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rgbClr val="F4DA89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25609" name="Group 10"/>
            <p:cNvGrpSpPr>
              <a:grpSpLocks/>
            </p:cNvGrpSpPr>
            <p:nvPr/>
          </p:nvGrpSpPr>
          <p:grpSpPr bwMode="auto">
            <a:xfrm>
              <a:off x="2412" y="1106"/>
              <a:ext cx="1200" cy="1098"/>
              <a:chOff x="2412" y="1106"/>
              <a:chExt cx="1200" cy="1098"/>
            </a:xfrm>
          </p:grpSpPr>
          <p:sp>
            <p:nvSpPr>
              <p:cNvPr id="25610" name="Freeform 7"/>
              <p:cNvSpPr>
                <a:spLocks/>
              </p:cNvSpPr>
              <p:nvPr/>
            </p:nvSpPr>
            <p:spPr bwMode="auto">
              <a:xfrm>
                <a:off x="2472" y="1162"/>
                <a:ext cx="1080" cy="998"/>
              </a:xfrm>
              <a:custGeom>
                <a:avLst/>
                <a:gdLst>
                  <a:gd name="T0" fmla="*/ 540 w 1080"/>
                  <a:gd name="T1" fmla="*/ 0 h 998"/>
                  <a:gd name="T2" fmla="*/ 388 w 1080"/>
                  <a:gd name="T3" fmla="*/ 380 h 998"/>
                  <a:gd name="T4" fmla="*/ 0 w 1080"/>
                  <a:gd name="T5" fmla="*/ 380 h 998"/>
                  <a:gd name="T6" fmla="*/ 312 w 1080"/>
                  <a:gd name="T7" fmla="*/ 614 h 998"/>
                  <a:gd name="T8" fmla="*/ 234 w 1080"/>
                  <a:gd name="T9" fmla="*/ 998 h 998"/>
                  <a:gd name="T10" fmla="*/ 540 w 1080"/>
                  <a:gd name="T11" fmla="*/ 768 h 998"/>
                  <a:gd name="T12" fmla="*/ 846 w 1080"/>
                  <a:gd name="T13" fmla="*/ 998 h 998"/>
                  <a:gd name="T14" fmla="*/ 770 w 1080"/>
                  <a:gd name="T15" fmla="*/ 614 h 998"/>
                  <a:gd name="T16" fmla="*/ 1080 w 1080"/>
                  <a:gd name="T17" fmla="*/ 380 h 998"/>
                  <a:gd name="T18" fmla="*/ 692 w 1080"/>
                  <a:gd name="T19" fmla="*/ 380 h 998"/>
                  <a:gd name="T20" fmla="*/ 540 w 1080"/>
                  <a:gd name="T21" fmla="*/ 0 h 9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80"/>
                  <a:gd name="T34" fmla="*/ 0 h 998"/>
                  <a:gd name="T35" fmla="*/ 1080 w 1080"/>
                  <a:gd name="T36" fmla="*/ 998 h 9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80" h="998">
                    <a:moveTo>
                      <a:pt x="540" y="0"/>
                    </a:moveTo>
                    <a:lnTo>
                      <a:pt x="388" y="380"/>
                    </a:lnTo>
                    <a:lnTo>
                      <a:pt x="0" y="380"/>
                    </a:lnTo>
                    <a:lnTo>
                      <a:pt x="312" y="614"/>
                    </a:lnTo>
                    <a:lnTo>
                      <a:pt x="234" y="998"/>
                    </a:lnTo>
                    <a:lnTo>
                      <a:pt x="540" y="768"/>
                    </a:lnTo>
                    <a:lnTo>
                      <a:pt x="846" y="998"/>
                    </a:lnTo>
                    <a:lnTo>
                      <a:pt x="770" y="614"/>
                    </a:lnTo>
                    <a:lnTo>
                      <a:pt x="1080" y="380"/>
                    </a:lnTo>
                    <a:lnTo>
                      <a:pt x="692" y="380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E9BF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611" name="Freeform 8"/>
              <p:cNvSpPr>
                <a:spLocks noEditPoints="1"/>
              </p:cNvSpPr>
              <p:nvPr/>
            </p:nvSpPr>
            <p:spPr bwMode="auto">
              <a:xfrm>
                <a:off x="2412" y="1106"/>
                <a:ext cx="1200" cy="1098"/>
              </a:xfrm>
              <a:custGeom>
                <a:avLst/>
                <a:gdLst>
                  <a:gd name="T0" fmla="*/ 936 w 1200"/>
                  <a:gd name="T1" fmla="*/ 1098 h 1098"/>
                  <a:gd name="T2" fmla="*/ 600 w 1200"/>
                  <a:gd name="T3" fmla="*/ 848 h 1098"/>
                  <a:gd name="T4" fmla="*/ 264 w 1200"/>
                  <a:gd name="T5" fmla="*/ 1098 h 1098"/>
                  <a:gd name="T6" fmla="*/ 350 w 1200"/>
                  <a:gd name="T7" fmla="*/ 676 h 1098"/>
                  <a:gd name="T8" fmla="*/ 0 w 1200"/>
                  <a:gd name="T9" fmla="*/ 416 h 1098"/>
                  <a:gd name="T10" fmla="*/ 434 w 1200"/>
                  <a:gd name="T11" fmla="*/ 416 h 1098"/>
                  <a:gd name="T12" fmla="*/ 600 w 1200"/>
                  <a:gd name="T13" fmla="*/ 0 h 1098"/>
                  <a:gd name="T14" fmla="*/ 766 w 1200"/>
                  <a:gd name="T15" fmla="*/ 416 h 1098"/>
                  <a:gd name="T16" fmla="*/ 1200 w 1200"/>
                  <a:gd name="T17" fmla="*/ 416 h 1098"/>
                  <a:gd name="T18" fmla="*/ 852 w 1200"/>
                  <a:gd name="T19" fmla="*/ 676 h 1098"/>
                  <a:gd name="T20" fmla="*/ 936 w 1200"/>
                  <a:gd name="T21" fmla="*/ 1098 h 1098"/>
                  <a:gd name="T22" fmla="*/ 936 w 1200"/>
                  <a:gd name="T23" fmla="*/ 1098 h 1098"/>
                  <a:gd name="T24" fmla="*/ 600 w 1200"/>
                  <a:gd name="T25" fmla="*/ 798 h 1098"/>
                  <a:gd name="T26" fmla="*/ 876 w 1200"/>
                  <a:gd name="T27" fmla="*/ 1004 h 1098"/>
                  <a:gd name="T28" fmla="*/ 808 w 1200"/>
                  <a:gd name="T29" fmla="*/ 660 h 1098"/>
                  <a:gd name="T30" fmla="*/ 1080 w 1200"/>
                  <a:gd name="T31" fmla="*/ 456 h 1098"/>
                  <a:gd name="T32" fmla="*/ 740 w 1200"/>
                  <a:gd name="T33" fmla="*/ 456 h 1098"/>
                  <a:gd name="T34" fmla="*/ 600 w 1200"/>
                  <a:gd name="T35" fmla="*/ 108 h 1098"/>
                  <a:gd name="T36" fmla="*/ 462 w 1200"/>
                  <a:gd name="T37" fmla="*/ 456 h 1098"/>
                  <a:gd name="T38" fmla="*/ 120 w 1200"/>
                  <a:gd name="T39" fmla="*/ 456 h 1098"/>
                  <a:gd name="T40" fmla="*/ 394 w 1200"/>
                  <a:gd name="T41" fmla="*/ 660 h 1098"/>
                  <a:gd name="T42" fmla="*/ 324 w 1200"/>
                  <a:gd name="T43" fmla="*/ 1004 h 1098"/>
                  <a:gd name="T44" fmla="*/ 600 w 1200"/>
                  <a:gd name="T45" fmla="*/ 798 h 1098"/>
                  <a:gd name="T46" fmla="*/ 600 w 1200"/>
                  <a:gd name="T47" fmla="*/ 798 h 109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00"/>
                  <a:gd name="T73" fmla="*/ 0 h 1098"/>
                  <a:gd name="T74" fmla="*/ 1200 w 1200"/>
                  <a:gd name="T75" fmla="*/ 1098 h 109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00" h="1098">
                    <a:moveTo>
                      <a:pt x="936" y="1098"/>
                    </a:moveTo>
                    <a:lnTo>
                      <a:pt x="600" y="848"/>
                    </a:lnTo>
                    <a:lnTo>
                      <a:pt x="264" y="1098"/>
                    </a:lnTo>
                    <a:lnTo>
                      <a:pt x="350" y="676"/>
                    </a:lnTo>
                    <a:lnTo>
                      <a:pt x="0" y="416"/>
                    </a:lnTo>
                    <a:lnTo>
                      <a:pt x="434" y="416"/>
                    </a:lnTo>
                    <a:lnTo>
                      <a:pt x="600" y="0"/>
                    </a:lnTo>
                    <a:lnTo>
                      <a:pt x="766" y="416"/>
                    </a:lnTo>
                    <a:lnTo>
                      <a:pt x="1200" y="416"/>
                    </a:lnTo>
                    <a:lnTo>
                      <a:pt x="852" y="676"/>
                    </a:lnTo>
                    <a:lnTo>
                      <a:pt x="936" y="1098"/>
                    </a:lnTo>
                    <a:close/>
                    <a:moveTo>
                      <a:pt x="600" y="798"/>
                    </a:moveTo>
                    <a:lnTo>
                      <a:pt x="876" y="1004"/>
                    </a:lnTo>
                    <a:lnTo>
                      <a:pt x="808" y="660"/>
                    </a:lnTo>
                    <a:lnTo>
                      <a:pt x="1080" y="456"/>
                    </a:lnTo>
                    <a:lnTo>
                      <a:pt x="740" y="456"/>
                    </a:lnTo>
                    <a:lnTo>
                      <a:pt x="600" y="108"/>
                    </a:lnTo>
                    <a:lnTo>
                      <a:pt x="462" y="456"/>
                    </a:lnTo>
                    <a:lnTo>
                      <a:pt x="120" y="456"/>
                    </a:lnTo>
                    <a:lnTo>
                      <a:pt x="394" y="660"/>
                    </a:lnTo>
                    <a:lnTo>
                      <a:pt x="324" y="1004"/>
                    </a:lnTo>
                    <a:lnTo>
                      <a:pt x="600" y="798"/>
                    </a:ln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" name="TextBox 8"/>
          <p:cNvSpPr txBox="1"/>
          <p:nvPr/>
        </p:nvSpPr>
        <p:spPr bwMode="auto">
          <a:xfrm>
            <a:off x="1787525" y="1562100"/>
            <a:ext cx="2332038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9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9600" baseline="30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GB" sz="2000" dirty="0">
                <a:latin typeface="Arial" charset="0"/>
              </a:rPr>
              <a:t> 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044281" y="530400"/>
            <a:ext cx="3584575" cy="5791200"/>
            <a:chOff x="2392" y="1106"/>
            <a:chExt cx="1240" cy="2004"/>
          </a:xfrm>
          <a:solidFill>
            <a:schemeClr val="bg1"/>
          </a:solidFill>
        </p:grpSpPr>
        <p:sp>
          <p:nvSpPr>
            <p:cNvPr id="14" name="Freeform 4"/>
            <p:cNvSpPr>
              <a:spLocks/>
            </p:cNvSpPr>
            <p:nvPr/>
          </p:nvSpPr>
          <p:spPr bwMode="auto">
            <a:xfrm>
              <a:off x="2392" y="1512"/>
              <a:ext cx="620" cy="1598"/>
            </a:xfrm>
            <a:custGeom>
              <a:avLst/>
              <a:gdLst>
                <a:gd name="T0" fmla="*/ 0 w 620"/>
                <a:gd name="T1" fmla="*/ 0 h 1598"/>
                <a:gd name="T2" fmla="*/ 620 w 620"/>
                <a:gd name="T3" fmla="*/ 1598 h 1598"/>
                <a:gd name="T4" fmla="*/ 620 w 620"/>
                <a:gd name="T5" fmla="*/ 0 h 1598"/>
                <a:gd name="T6" fmla="*/ 0 w 620"/>
                <a:gd name="T7" fmla="*/ 0 h 15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0"/>
                <a:gd name="T13" fmla="*/ 0 h 1598"/>
                <a:gd name="T14" fmla="*/ 620 w 620"/>
                <a:gd name="T15" fmla="*/ 1598 h 15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0" h="1598">
                  <a:moveTo>
                    <a:pt x="0" y="0"/>
                  </a:moveTo>
                  <a:lnTo>
                    <a:pt x="620" y="1598"/>
                  </a:lnTo>
                  <a:lnTo>
                    <a:pt x="6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2392" y="1512"/>
              <a:ext cx="620" cy="1598"/>
            </a:xfrm>
            <a:custGeom>
              <a:avLst/>
              <a:gdLst>
                <a:gd name="T0" fmla="*/ 0 w 620"/>
                <a:gd name="T1" fmla="*/ 0 h 1598"/>
                <a:gd name="T2" fmla="*/ 620 w 620"/>
                <a:gd name="T3" fmla="*/ 1598 h 1598"/>
                <a:gd name="T4" fmla="*/ 620 w 620"/>
                <a:gd name="T5" fmla="*/ 0 h 1598"/>
                <a:gd name="T6" fmla="*/ 0 60000 65536"/>
                <a:gd name="T7" fmla="*/ 0 60000 65536"/>
                <a:gd name="T8" fmla="*/ 0 60000 65536"/>
                <a:gd name="T9" fmla="*/ 0 w 620"/>
                <a:gd name="T10" fmla="*/ 0 h 1598"/>
                <a:gd name="T11" fmla="*/ 620 w 620"/>
                <a:gd name="T12" fmla="*/ 1598 h 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0" h="1598">
                  <a:moveTo>
                    <a:pt x="0" y="0"/>
                  </a:moveTo>
                  <a:lnTo>
                    <a:pt x="620" y="1598"/>
                  </a:lnTo>
                  <a:lnTo>
                    <a:pt x="620" y="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012" y="1512"/>
              <a:ext cx="620" cy="1598"/>
            </a:xfrm>
            <a:custGeom>
              <a:avLst/>
              <a:gdLst>
                <a:gd name="T0" fmla="*/ 620 w 620"/>
                <a:gd name="T1" fmla="*/ 0 h 1598"/>
                <a:gd name="T2" fmla="*/ 0 w 620"/>
                <a:gd name="T3" fmla="*/ 1598 h 1598"/>
                <a:gd name="T4" fmla="*/ 0 w 620"/>
                <a:gd name="T5" fmla="*/ 0 h 1598"/>
                <a:gd name="T6" fmla="*/ 620 w 620"/>
                <a:gd name="T7" fmla="*/ 0 h 15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0"/>
                <a:gd name="T13" fmla="*/ 0 h 1598"/>
                <a:gd name="T14" fmla="*/ 620 w 620"/>
                <a:gd name="T15" fmla="*/ 1598 h 15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0" h="1598">
                  <a:moveTo>
                    <a:pt x="620" y="0"/>
                  </a:moveTo>
                  <a:lnTo>
                    <a:pt x="0" y="1598"/>
                  </a:lnTo>
                  <a:lnTo>
                    <a:pt x="0" y="0"/>
                  </a:lnTo>
                  <a:lnTo>
                    <a:pt x="620" y="0"/>
                  </a:lnTo>
                  <a:close/>
                </a:path>
              </a:pathLst>
            </a:custGeom>
            <a:grpFill/>
            <a:ln w="12700">
              <a:solidFill>
                <a:srgbClr val="434343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17" name="Group 10"/>
            <p:cNvGrpSpPr>
              <a:grpSpLocks/>
            </p:cNvGrpSpPr>
            <p:nvPr/>
          </p:nvGrpSpPr>
          <p:grpSpPr bwMode="auto">
            <a:xfrm>
              <a:off x="2412" y="1106"/>
              <a:ext cx="1200" cy="1098"/>
              <a:chOff x="2412" y="1106"/>
              <a:chExt cx="1200" cy="1098"/>
            </a:xfrm>
            <a:grpFill/>
          </p:grpSpPr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2472" y="1162"/>
                <a:ext cx="1080" cy="998"/>
              </a:xfrm>
              <a:custGeom>
                <a:avLst/>
                <a:gdLst>
                  <a:gd name="T0" fmla="*/ 540 w 1080"/>
                  <a:gd name="T1" fmla="*/ 0 h 998"/>
                  <a:gd name="T2" fmla="*/ 388 w 1080"/>
                  <a:gd name="T3" fmla="*/ 380 h 998"/>
                  <a:gd name="T4" fmla="*/ 0 w 1080"/>
                  <a:gd name="T5" fmla="*/ 380 h 998"/>
                  <a:gd name="T6" fmla="*/ 312 w 1080"/>
                  <a:gd name="T7" fmla="*/ 614 h 998"/>
                  <a:gd name="T8" fmla="*/ 234 w 1080"/>
                  <a:gd name="T9" fmla="*/ 998 h 998"/>
                  <a:gd name="T10" fmla="*/ 540 w 1080"/>
                  <a:gd name="T11" fmla="*/ 768 h 998"/>
                  <a:gd name="T12" fmla="*/ 846 w 1080"/>
                  <a:gd name="T13" fmla="*/ 998 h 998"/>
                  <a:gd name="T14" fmla="*/ 770 w 1080"/>
                  <a:gd name="T15" fmla="*/ 614 h 998"/>
                  <a:gd name="T16" fmla="*/ 1080 w 1080"/>
                  <a:gd name="T17" fmla="*/ 380 h 998"/>
                  <a:gd name="T18" fmla="*/ 692 w 1080"/>
                  <a:gd name="T19" fmla="*/ 380 h 998"/>
                  <a:gd name="T20" fmla="*/ 540 w 1080"/>
                  <a:gd name="T21" fmla="*/ 0 h 9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80"/>
                  <a:gd name="T34" fmla="*/ 0 h 998"/>
                  <a:gd name="T35" fmla="*/ 1080 w 1080"/>
                  <a:gd name="T36" fmla="*/ 998 h 99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80" h="998">
                    <a:moveTo>
                      <a:pt x="540" y="0"/>
                    </a:moveTo>
                    <a:lnTo>
                      <a:pt x="388" y="380"/>
                    </a:lnTo>
                    <a:lnTo>
                      <a:pt x="0" y="380"/>
                    </a:lnTo>
                    <a:lnTo>
                      <a:pt x="312" y="614"/>
                    </a:lnTo>
                    <a:lnTo>
                      <a:pt x="234" y="998"/>
                    </a:lnTo>
                    <a:lnTo>
                      <a:pt x="540" y="768"/>
                    </a:lnTo>
                    <a:lnTo>
                      <a:pt x="846" y="998"/>
                    </a:lnTo>
                    <a:lnTo>
                      <a:pt x="770" y="614"/>
                    </a:lnTo>
                    <a:lnTo>
                      <a:pt x="1080" y="380"/>
                    </a:lnTo>
                    <a:lnTo>
                      <a:pt x="692" y="380"/>
                    </a:lnTo>
                    <a:lnTo>
                      <a:pt x="540" y="0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9" name="Freeform 8"/>
              <p:cNvSpPr>
                <a:spLocks noEditPoints="1"/>
              </p:cNvSpPr>
              <p:nvPr/>
            </p:nvSpPr>
            <p:spPr bwMode="auto">
              <a:xfrm>
                <a:off x="2412" y="1106"/>
                <a:ext cx="1200" cy="1098"/>
              </a:xfrm>
              <a:custGeom>
                <a:avLst/>
                <a:gdLst>
                  <a:gd name="T0" fmla="*/ 936 w 1200"/>
                  <a:gd name="T1" fmla="*/ 1098 h 1098"/>
                  <a:gd name="T2" fmla="*/ 600 w 1200"/>
                  <a:gd name="T3" fmla="*/ 848 h 1098"/>
                  <a:gd name="T4" fmla="*/ 264 w 1200"/>
                  <a:gd name="T5" fmla="*/ 1098 h 1098"/>
                  <a:gd name="T6" fmla="*/ 350 w 1200"/>
                  <a:gd name="T7" fmla="*/ 676 h 1098"/>
                  <a:gd name="T8" fmla="*/ 0 w 1200"/>
                  <a:gd name="T9" fmla="*/ 416 h 1098"/>
                  <a:gd name="T10" fmla="*/ 434 w 1200"/>
                  <a:gd name="T11" fmla="*/ 416 h 1098"/>
                  <a:gd name="T12" fmla="*/ 600 w 1200"/>
                  <a:gd name="T13" fmla="*/ 0 h 1098"/>
                  <a:gd name="T14" fmla="*/ 766 w 1200"/>
                  <a:gd name="T15" fmla="*/ 416 h 1098"/>
                  <a:gd name="T16" fmla="*/ 1200 w 1200"/>
                  <a:gd name="T17" fmla="*/ 416 h 1098"/>
                  <a:gd name="T18" fmla="*/ 852 w 1200"/>
                  <a:gd name="T19" fmla="*/ 676 h 1098"/>
                  <a:gd name="T20" fmla="*/ 936 w 1200"/>
                  <a:gd name="T21" fmla="*/ 1098 h 1098"/>
                  <a:gd name="T22" fmla="*/ 936 w 1200"/>
                  <a:gd name="T23" fmla="*/ 1098 h 1098"/>
                  <a:gd name="T24" fmla="*/ 600 w 1200"/>
                  <a:gd name="T25" fmla="*/ 798 h 1098"/>
                  <a:gd name="T26" fmla="*/ 876 w 1200"/>
                  <a:gd name="T27" fmla="*/ 1004 h 1098"/>
                  <a:gd name="T28" fmla="*/ 808 w 1200"/>
                  <a:gd name="T29" fmla="*/ 660 h 1098"/>
                  <a:gd name="T30" fmla="*/ 1080 w 1200"/>
                  <a:gd name="T31" fmla="*/ 456 h 1098"/>
                  <a:gd name="T32" fmla="*/ 740 w 1200"/>
                  <a:gd name="T33" fmla="*/ 456 h 1098"/>
                  <a:gd name="T34" fmla="*/ 600 w 1200"/>
                  <a:gd name="T35" fmla="*/ 108 h 1098"/>
                  <a:gd name="T36" fmla="*/ 462 w 1200"/>
                  <a:gd name="T37" fmla="*/ 456 h 1098"/>
                  <a:gd name="T38" fmla="*/ 120 w 1200"/>
                  <a:gd name="T39" fmla="*/ 456 h 1098"/>
                  <a:gd name="T40" fmla="*/ 394 w 1200"/>
                  <a:gd name="T41" fmla="*/ 660 h 1098"/>
                  <a:gd name="T42" fmla="*/ 324 w 1200"/>
                  <a:gd name="T43" fmla="*/ 1004 h 1098"/>
                  <a:gd name="T44" fmla="*/ 600 w 1200"/>
                  <a:gd name="T45" fmla="*/ 798 h 1098"/>
                  <a:gd name="T46" fmla="*/ 600 w 1200"/>
                  <a:gd name="T47" fmla="*/ 798 h 109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00"/>
                  <a:gd name="T73" fmla="*/ 0 h 1098"/>
                  <a:gd name="T74" fmla="*/ 1200 w 1200"/>
                  <a:gd name="T75" fmla="*/ 1098 h 109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00" h="1098">
                    <a:moveTo>
                      <a:pt x="936" y="1098"/>
                    </a:moveTo>
                    <a:lnTo>
                      <a:pt x="600" y="848"/>
                    </a:lnTo>
                    <a:lnTo>
                      <a:pt x="264" y="1098"/>
                    </a:lnTo>
                    <a:lnTo>
                      <a:pt x="350" y="676"/>
                    </a:lnTo>
                    <a:lnTo>
                      <a:pt x="0" y="416"/>
                    </a:lnTo>
                    <a:lnTo>
                      <a:pt x="434" y="416"/>
                    </a:lnTo>
                    <a:lnTo>
                      <a:pt x="600" y="0"/>
                    </a:lnTo>
                    <a:lnTo>
                      <a:pt x="766" y="416"/>
                    </a:lnTo>
                    <a:lnTo>
                      <a:pt x="1200" y="416"/>
                    </a:lnTo>
                    <a:lnTo>
                      <a:pt x="852" y="676"/>
                    </a:lnTo>
                    <a:lnTo>
                      <a:pt x="936" y="1098"/>
                    </a:lnTo>
                    <a:close/>
                    <a:moveTo>
                      <a:pt x="600" y="798"/>
                    </a:moveTo>
                    <a:lnTo>
                      <a:pt x="876" y="1004"/>
                    </a:lnTo>
                    <a:lnTo>
                      <a:pt x="808" y="660"/>
                    </a:lnTo>
                    <a:lnTo>
                      <a:pt x="1080" y="456"/>
                    </a:lnTo>
                    <a:lnTo>
                      <a:pt x="740" y="456"/>
                    </a:lnTo>
                    <a:lnTo>
                      <a:pt x="600" y="108"/>
                    </a:lnTo>
                    <a:lnTo>
                      <a:pt x="462" y="456"/>
                    </a:lnTo>
                    <a:lnTo>
                      <a:pt x="120" y="456"/>
                    </a:lnTo>
                    <a:lnTo>
                      <a:pt x="394" y="660"/>
                    </a:lnTo>
                    <a:lnTo>
                      <a:pt x="324" y="1004"/>
                    </a:lnTo>
                    <a:lnTo>
                      <a:pt x="600" y="798"/>
                    </a:lnTo>
                    <a:close/>
                  </a:path>
                </a:pathLst>
              </a:custGeom>
              <a:grpFill/>
              <a:ln w="25400">
                <a:solidFill>
                  <a:srgbClr val="43434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6142038" y="1562100"/>
            <a:ext cx="2332037" cy="15700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9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9600" baseline="30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GB" sz="2000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45"/>
          <p:cNvSpPr>
            <a:spLocks/>
          </p:cNvSpPr>
          <p:nvPr/>
        </p:nvSpPr>
        <p:spPr bwMode="auto">
          <a:xfrm>
            <a:off x="138113" y="1119188"/>
            <a:ext cx="4679950" cy="4679950"/>
          </a:xfrm>
          <a:custGeom>
            <a:avLst/>
            <a:gdLst>
              <a:gd name="T0" fmla="*/ 2147483646 w 3008"/>
              <a:gd name="T1" fmla="*/ 2147483646 h 3008"/>
              <a:gd name="T2" fmla="*/ 2147483646 w 3008"/>
              <a:gd name="T3" fmla="*/ 2147483646 h 3008"/>
              <a:gd name="T4" fmla="*/ 2147483646 w 3008"/>
              <a:gd name="T5" fmla="*/ 2147483646 h 3008"/>
              <a:gd name="T6" fmla="*/ 2147483646 w 3008"/>
              <a:gd name="T7" fmla="*/ 2147483646 h 3008"/>
              <a:gd name="T8" fmla="*/ 2147483646 w 3008"/>
              <a:gd name="T9" fmla="*/ 2147483646 h 3008"/>
              <a:gd name="T10" fmla="*/ 2147483646 w 3008"/>
              <a:gd name="T11" fmla="*/ 2147483646 h 3008"/>
              <a:gd name="T12" fmla="*/ 2147483646 w 3008"/>
              <a:gd name="T13" fmla="*/ 2147483646 h 3008"/>
              <a:gd name="T14" fmla="*/ 2147483646 w 3008"/>
              <a:gd name="T15" fmla="*/ 2147483646 h 3008"/>
              <a:gd name="T16" fmla="*/ 2147483646 w 3008"/>
              <a:gd name="T17" fmla="*/ 2147483646 h 3008"/>
              <a:gd name="T18" fmla="*/ 2147483646 w 3008"/>
              <a:gd name="T19" fmla="*/ 2147483646 h 3008"/>
              <a:gd name="T20" fmla="*/ 2147483646 w 3008"/>
              <a:gd name="T21" fmla="*/ 2147483646 h 3008"/>
              <a:gd name="T22" fmla="*/ 2147483646 w 3008"/>
              <a:gd name="T23" fmla="*/ 2147483646 h 3008"/>
              <a:gd name="T24" fmla="*/ 2147483646 w 3008"/>
              <a:gd name="T25" fmla="*/ 2147483646 h 3008"/>
              <a:gd name="T26" fmla="*/ 2147483646 w 3008"/>
              <a:gd name="T27" fmla="*/ 2147483646 h 3008"/>
              <a:gd name="T28" fmla="*/ 2147483646 w 3008"/>
              <a:gd name="T29" fmla="*/ 2147483646 h 3008"/>
              <a:gd name="T30" fmla="*/ 2147483646 w 3008"/>
              <a:gd name="T31" fmla="*/ 2147483646 h 3008"/>
              <a:gd name="T32" fmla="*/ 2147483646 w 3008"/>
              <a:gd name="T33" fmla="*/ 2147483646 h 3008"/>
              <a:gd name="T34" fmla="*/ 2147483646 w 3008"/>
              <a:gd name="T35" fmla="*/ 2147483646 h 3008"/>
              <a:gd name="T36" fmla="*/ 2147483646 w 3008"/>
              <a:gd name="T37" fmla="*/ 2147483646 h 3008"/>
              <a:gd name="T38" fmla="*/ 2147483646 w 3008"/>
              <a:gd name="T39" fmla="*/ 2147483646 h 3008"/>
              <a:gd name="T40" fmla="*/ 2147483646 w 3008"/>
              <a:gd name="T41" fmla="*/ 2147483646 h 3008"/>
              <a:gd name="T42" fmla="*/ 2147483646 w 3008"/>
              <a:gd name="T43" fmla="*/ 2147483646 h 3008"/>
              <a:gd name="T44" fmla="*/ 2147483646 w 3008"/>
              <a:gd name="T45" fmla="*/ 2147483646 h 3008"/>
              <a:gd name="T46" fmla="*/ 2147483646 w 3008"/>
              <a:gd name="T47" fmla="*/ 2147483646 h 3008"/>
              <a:gd name="T48" fmla="*/ 2147483646 w 3008"/>
              <a:gd name="T49" fmla="*/ 2147483646 h 3008"/>
              <a:gd name="T50" fmla="*/ 2147483646 w 3008"/>
              <a:gd name="T51" fmla="*/ 2147483646 h 3008"/>
              <a:gd name="T52" fmla="*/ 2147483646 w 3008"/>
              <a:gd name="T53" fmla="*/ 2147483646 h 3008"/>
              <a:gd name="T54" fmla="*/ 2147483646 w 3008"/>
              <a:gd name="T55" fmla="*/ 2147483646 h 3008"/>
              <a:gd name="T56" fmla="*/ 2147483646 w 3008"/>
              <a:gd name="T57" fmla="*/ 2147483646 h 3008"/>
              <a:gd name="T58" fmla="*/ 2147483646 w 3008"/>
              <a:gd name="T59" fmla="*/ 2147483646 h 3008"/>
              <a:gd name="T60" fmla="*/ 2147483646 w 3008"/>
              <a:gd name="T61" fmla="*/ 2147483646 h 3008"/>
              <a:gd name="T62" fmla="*/ 2147483646 w 3008"/>
              <a:gd name="T63" fmla="*/ 2147483646 h 3008"/>
              <a:gd name="T64" fmla="*/ 2147483646 w 3008"/>
              <a:gd name="T65" fmla="*/ 2147483646 h 3008"/>
              <a:gd name="T66" fmla="*/ 2147483646 w 3008"/>
              <a:gd name="T67" fmla="*/ 2147483646 h 3008"/>
              <a:gd name="T68" fmla="*/ 2147483646 w 3008"/>
              <a:gd name="T69" fmla="*/ 2147483646 h 3008"/>
              <a:gd name="T70" fmla="*/ 2147483646 w 3008"/>
              <a:gd name="T71" fmla="*/ 2147483646 h 300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008" h="3008">
                <a:moveTo>
                  <a:pt x="1504" y="0"/>
                </a:moveTo>
                <a:lnTo>
                  <a:pt x="1622" y="156"/>
                </a:lnTo>
                <a:lnTo>
                  <a:pt x="1766" y="22"/>
                </a:lnTo>
                <a:lnTo>
                  <a:pt x="1854" y="196"/>
                </a:lnTo>
                <a:lnTo>
                  <a:pt x="2018" y="90"/>
                </a:lnTo>
                <a:lnTo>
                  <a:pt x="2076" y="278"/>
                </a:lnTo>
                <a:lnTo>
                  <a:pt x="2256" y="202"/>
                </a:lnTo>
                <a:lnTo>
                  <a:pt x="2280" y="396"/>
                </a:lnTo>
                <a:lnTo>
                  <a:pt x="2470" y="352"/>
                </a:lnTo>
                <a:lnTo>
                  <a:pt x="2462" y="546"/>
                </a:lnTo>
                <a:lnTo>
                  <a:pt x="2656" y="538"/>
                </a:lnTo>
                <a:lnTo>
                  <a:pt x="2612" y="728"/>
                </a:lnTo>
                <a:lnTo>
                  <a:pt x="2806" y="752"/>
                </a:lnTo>
                <a:lnTo>
                  <a:pt x="2730" y="932"/>
                </a:lnTo>
                <a:lnTo>
                  <a:pt x="2918" y="990"/>
                </a:lnTo>
                <a:lnTo>
                  <a:pt x="2812" y="1154"/>
                </a:lnTo>
                <a:lnTo>
                  <a:pt x="2986" y="1242"/>
                </a:lnTo>
                <a:lnTo>
                  <a:pt x="2852" y="1386"/>
                </a:lnTo>
                <a:lnTo>
                  <a:pt x="3008" y="1504"/>
                </a:lnTo>
                <a:lnTo>
                  <a:pt x="2852" y="1622"/>
                </a:lnTo>
                <a:lnTo>
                  <a:pt x="2986" y="1766"/>
                </a:lnTo>
                <a:lnTo>
                  <a:pt x="2812" y="1854"/>
                </a:lnTo>
                <a:lnTo>
                  <a:pt x="2918" y="2018"/>
                </a:lnTo>
                <a:lnTo>
                  <a:pt x="2730" y="2076"/>
                </a:lnTo>
                <a:lnTo>
                  <a:pt x="2806" y="2256"/>
                </a:lnTo>
                <a:lnTo>
                  <a:pt x="2612" y="2280"/>
                </a:lnTo>
                <a:lnTo>
                  <a:pt x="2656" y="2470"/>
                </a:lnTo>
                <a:lnTo>
                  <a:pt x="2462" y="2462"/>
                </a:lnTo>
                <a:lnTo>
                  <a:pt x="2470" y="2656"/>
                </a:lnTo>
                <a:lnTo>
                  <a:pt x="2280" y="2612"/>
                </a:lnTo>
                <a:lnTo>
                  <a:pt x="2256" y="2806"/>
                </a:lnTo>
                <a:lnTo>
                  <a:pt x="2076" y="2730"/>
                </a:lnTo>
                <a:lnTo>
                  <a:pt x="2018" y="2918"/>
                </a:lnTo>
                <a:lnTo>
                  <a:pt x="1854" y="2812"/>
                </a:lnTo>
                <a:lnTo>
                  <a:pt x="1766" y="2986"/>
                </a:lnTo>
                <a:lnTo>
                  <a:pt x="1622" y="2852"/>
                </a:lnTo>
                <a:lnTo>
                  <a:pt x="1504" y="3008"/>
                </a:lnTo>
                <a:lnTo>
                  <a:pt x="1386" y="2852"/>
                </a:lnTo>
                <a:lnTo>
                  <a:pt x="1242" y="2986"/>
                </a:lnTo>
                <a:lnTo>
                  <a:pt x="1154" y="2812"/>
                </a:lnTo>
                <a:lnTo>
                  <a:pt x="990" y="2918"/>
                </a:lnTo>
                <a:lnTo>
                  <a:pt x="932" y="2730"/>
                </a:lnTo>
                <a:lnTo>
                  <a:pt x="752" y="2806"/>
                </a:lnTo>
                <a:lnTo>
                  <a:pt x="728" y="2612"/>
                </a:lnTo>
                <a:lnTo>
                  <a:pt x="538" y="2656"/>
                </a:lnTo>
                <a:lnTo>
                  <a:pt x="546" y="2462"/>
                </a:lnTo>
                <a:lnTo>
                  <a:pt x="352" y="2470"/>
                </a:lnTo>
                <a:lnTo>
                  <a:pt x="396" y="2280"/>
                </a:lnTo>
                <a:lnTo>
                  <a:pt x="202" y="2256"/>
                </a:lnTo>
                <a:lnTo>
                  <a:pt x="278" y="2076"/>
                </a:lnTo>
                <a:lnTo>
                  <a:pt x="90" y="2018"/>
                </a:lnTo>
                <a:lnTo>
                  <a:pt x="196" y="1854"/>
                </a:lnTo>
                <a:lnTo>
                  <a:pt x="22" y="1766"/>
                </a:lnTo>
                <a:lnTo>
                  <a:pt x="156" y="1622"/>
                </a:lnTo>
                <a:lnTo>
                  <a:pt x="0" y="1504"/>
                </a:lnTo>
                <a:lnTo>
                  <a:pt x="156" y="1386"/>
                </a:lnTo>
                <a:lnTo>
                  <a:pt x="22" y="1242"/>
                </a:lnTo>
                <a:lnTo>
                  <a:pt x="196" y="1154"/>
                </a:lnTo>
                <a:lnTo>
                  <a:pt x="90" y="990"/>
                </a:lnTo>
                <a:lnTo>
                  <a:pt x="278" y="932"/>
                </a:lnTo>
                <a:lnTo>
                  <a:pt x="202" y="752"/>
                </a:lnTo>
                <a:lnTo>
                  <a:pt x="396" y="728"/>
                </a:lnTo>
                <a:lnTo>
                  <a:pt x="352" y="538"/>
                </a:lnTo>
                <a:lnTo>
                  <a:pt x="546" y="546"/>
                </a:lnTo>
                <a:lnTo>
                  <a:pt x="538" y="352"/>
                </a:lnTo>
                <a:lnTo>
                  <a:pt x="728" y="396"/>
                </a:lnTo>
                <a:lnTo>
                  <a:pt x="752" y="202"/>
                </a:lnTo>
                <a:lnTo>
                  <a:pt x="932" y="278"/>
                </a:lnTo>
                <a:lnTo>
                  <a:pt x="990" y="90"/>
                </a:lnTo>
                <a:lnTo>
                  <a:pt x="1154" y="196"/>
                </a:lnTo>
                <a:lnTo>
                  <a:pt x="1242" y="22"/>
                </a:lnTo>
                <a:lnTo>
                  <a:pt x="1386" y="156"/>
                </a:lnTo>
                <a:lnTo>
                  <a:pt x="1504" y="0"/>
                </a:lnTo>
                <a:close/>
              </a:path>
            </a:pathLst>
          </a:custGeom>
          <a:gradFill rotWithShape="1">
            <a:gsLst>
              <a:gs pos="0">
                <a:srgbClr val="B6D94A"/>
              </a:gs>
              <a:gs pos="100000">
                <a:srgbClr val="9ABE28"/>
              </a:gs>
            </a:gsLst>
            <a:lin ang="5400000" scaled="1"/>
          </a:gra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1" name="Freeform 7"/>
          <p:cNvSpPr>
            <a:spLocks/>
          </p:cNvSpPr>
          <p:nvPr/>
        </p:nvSpPr>
        <p:spPr bwMode="auto">
          <a:xfrm>
            <a:off x="1174750" y="2159000"/>
            <a:ext cx="2613025" cy="261302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tx1"/>
          </a:solidFill>
          <a:ln w="127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7652" name="Freeform 8"/>
          <p:cNvSpPr>
            <a:spLocks/>
          </p:cNvSpPr>
          <p:nvPr/>
        </p:nvSpPr>
        <p:spPr bwMode="auto">
          <a:xfrm>
            <a:off x="2449513" y="1878013"/>
            <a:ext cx="63500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3" name="Freeform 9"/>
          <p:cNvSpPr>
            <a:spLocks/>
          </p:cNvSpPr>
          <p:nvPr/>
        </p:nvSpPr>
        <p:spPr bwMode="auto">
          <a:xfrm>
            <a:off x="2720975" y="1897063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4" name="Freeform 10"/>
          <p:cNvSpPr>
            <a:spLocks/>
          </p:cNvSpPr>
          <p:nvPr/>
        </p:nvSpPr>
        <p:spPr bwMode="auto">
          <a:xfrm>
            <a:off x="2982913" y="1971675"/>
            <a:ext cx="61912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5" name="Freeform 11"/>
          <p:cNvSpPr>
            <a:spLocks/>
          </p:cNvSpPr>
          <p:nvPr/>
        </p:nvSpPr>
        <p:spPr bwMode="auto">
          <a:xfrm>
            <a:off x="3230563" y="2084388"/>
            <a:ext cx="63500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6" name="Freeform 12"/>
          <p:cNvSpPr>
            <a:spLocks/>
          </p:cNvSpPr>
          <p:nvPr/>
        </p:nvSpPr>
        <p:spPr bwMode="auto">
          <a:xfrm>
            <a:off x="3452813" y="2249488"/>
            <a:ext cx="61912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7" name="Freeform 13"/>
          <p:cNvSpPr>
            <a:spLocks/>
          </p:cNvSpPr>
          <p:nvPr/>
        </p:nvSpPr>
        <p:spPr bwMode="auto">
          <a:xfrm>
            <a:off x="3641725" y="2432050"/>
            <a:ext cx="61913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8" name="Freeform 14"/>
          <p:cNvSpPr>
            <a:spLocks/>
          </p:cNvSpPr>
          <p:nvPr/>
        </p:nvSpPr>
        <p:spPr bwMode="auto">
          <a:xfrm>
            <a:off x="3797300" y="2655888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59" name="Freeform 15"/>
          <p:cNvSpPr>
            <a:spLocks/>
          </p:cNvSpPr>
          <p:nvPr/>
        </p:nvSpPr>
        <p:spPr bwMode="auto">
          <a:xfrm>
            <a:off x="3916363" y="2901950"/>
            <a:ext cx="61912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0" name="Freeform 16"/>
          <p:cNvSpPr>
            <a:spLocks/>
          </p:cNvSpPr>
          <p:nvPr/>
        </p:nvSpPr>
        <p:spPr bwMode="auto">
          <a:xfrm>
            <a:off x="3981450" y="3163888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1" name="Freeform 17"/>
          <p:cNvSpPr>
            <a:spLocks/>
          </p:cNvSpPr>
          <p:nvPr/>
        </p:nvSpPr>
        <p:spPr bwMode="auto">
          <a:xfrm>
            <a:off x="4005263" y="34337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2" name="Freeform 18"/>
          <p:cNvSpPr>
            <a:spLocks/>
          </p:cNvSpPr>
          <p:nvPr/>
        </p:nvSpPr>
        <p:spPr bwMode="auto">
          <a:xfrm>
            <a:off x="3984625" y="3705225"/>
            <a:ext cx="61913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3" name="Freeform 19"/>
          <p:cNvSpPr>
            <a:spLocks/>
          </p:cNvSpPr>
          <p:nvPr/>
        </p:nvSpPr>
        <p:spPr bwMode="auto">
          <a:xfrm>
            <a:off x="3916363" y="3963988"/>
            <a:ext cx="61912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4" name="Freeform 20"/>
          <p:cNvSpPr>
            <a:spLocks/>
          </p:cNvSpPr>
          <p:nvPr/>
        </p:nvSpPr>
        <p:spPr bwMode="auto">
          <a:xfrm>
            <a:off x="3800475" y="4217988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5" name="Freeform 21"/>
          <p:cNvSpPr>
            <a:spLocks/>
          </p:cNvSpPr>
          <p:nvPr/>
        </p:nvSpPr>
        <p:spPr bwMode="auto">
          <a:xfrm>
            <a:off x="3644900" y="4433888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6" name="Freeform 22"/>
          <p:cNvSpPr>
            <a:spLocks/>
          </p:cNvSpPr>
          <p:nvPr/>
        </p:nvSpPr>
        <p:spPr bwMode="auto">
          <a:xfrm>
            <a:off x="3452813" y="4622800"/>
            <a:ext cx="61912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7" name="Freeform 23"/>
          <p:cNvSpPr>
            <a:spLocks/>
          </p:cNvSpPr>
          <p:nvPr/>
        </p:nvSpPr>
        <p:spPr bwMode="auto">
          <a:xfrm>
            <a:off x="1262063" y="2435225"/>
            <a:ext cx="61912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8" name="Freeform 24"/>
          <p:cNvSpPr>
            <a:spLocks/>
          </p:cNvSpPr>
          <p:nvPr/>
        </p:nvSpPr>
        <p:spPr bwMode="auto">
          <a:xfrm>
            <a:off x="1920875" y="1971675"/>
            <a:ext cx="61913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69" name="Freeform 25"/>
          <p:cNvSpPr>
            <a:spLocks/>
          </p:cNvSpPr>
          <p:nvPr/>
        </p:nvSpPr>
        <p:spPr bwMode="auto">
          <a:xfrm>
            <a:off x="2182813" y="1903413"/>
            <a:ext cx="61912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0" name="Freeform 26"/>
          <p:cNvSpPr>
            <a:spLocks/>
          </p:cNvSpPr>
          <p:nvPr/>
        </p:nvSpPr>
        <p:spPr bwMode="auto">
          <a:xfrm>
            <a:off x="1103313" y="2652713"/>
            <a:ext cx="61912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1" name="Freeform 27"/>
          <p:cNvSpPr>
            <a:spLocks/>
          </p:cNvSpPr>
          <p:nvPr/>
        </p:nvSpPr>
        <p:spPr bwMode="auto">
          <a:xfrm>
            <a:off x="987425" y="2901950"/>
            <a:ext cx="61913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2" name="Freeform 28"/>
          <p:cNvSpPr>
            <a:spLocks/>
          </p:cNvSpPr>
          <p:nvPr/>
        </p:nvSpPr>
        <p:spPr bwMode="auto">
          <a:xfrm>
            <a:off x="919163" y="3163888"/>
            <a:ext cx="61912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3" name="Freeform 29"/>
          <p:cNvSpPr>
            <a:spLocks/>
          </p:cNvSpPr>
          <p:nvPr/>
        </p:nvSpPr>
        <p:spPr bwMode="auto">
          <a:xfrm>
            <a:off x="893763" y="34337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4" name="Freeform 30"/>
          <p:cNvSpPr>
            <a:spLocks/>
          </p:cNvSpPr>
          <p:nvPr/>
        </p:nvSpPr>
        <p:spPr bwMode="auto">
          <a:xfrm>
            <a:off x="922338" y="3705225"/>
            <a:ext cx="61912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5" name="Freeform 31"/>
          <p:cNvSpPr>
            <a:spLocks/>
          </p:cNvSpPr>
          <p:nvPr/>
        </p:nvSpPr>
        <p:spPr bwMode="auto">
          <a:xfrm>
            <a:off x="990600" y="3965575"/>
            <a:ext cx="61913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6" name="Freeform 32"/>
          <p:cNvSpPr>
            <a:spLocks/>
          </p:cNvSpPr>
          <p:nvPr/>
        </p:nvSpPr>
        <p:spPr bwMode="auto">
          <a:xfrm>
            <a:off x="1103313" y="4211638"/>
            <a:ext cx="61912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7" name="Freeform 33"/>
          <p:cNvSpPr>
            <a:spLocks/>
          </p:cNvSpPr>
          <p:nvPr/>
        </p:nvSpPr>
        <p:spPr bwMode="auto">
          <a:xfrm>
            <a:off x="1258888" y="4433888"/>
            <a:ext cx="61912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8" name="Freeform 34"/>
          <p:cNvSpPr>
            <a:spLocks/>
          </p:cNvSpPr>
          <p:nvPr/>
        </p:nvSpPr>
        <p:spPr bwMode="auto">
          <a:xfrm>
            <a:off x="1447800" y="4625975"/>
            <a:ext cx="61913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79" name="Freeform 35"/>
          <p:cNvSpPr>
            <a:spLocks/>
          </p:cNvSpPr>
          <p:nvPr/>
        </p:nvSpPr>
        <p:spPr bwMode="auto">
          <a:xfrm>
            <a:off x="1671638" y="4781550"/>
            <a:ext cx="63500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0" name="Freeform 36"/>
          <p:cNvSpPr>
            <a:spLocks/>
          </p:cNvSpPr>
          <p:nvPr/>
        </p:nvSpPr>
        <p:spPr bwMode="auto">
          <a:xfrm>
            <a:off x="1920875" y="4897438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1" name="Freeform 37"/>
          <p:cNvSpPr>
            <a:spLocks/>
          </p:cNvSpPr>
          <p:nvPr/>
        </p:nvSpPr>
        <p:spPr bwMode="auto">
          <a:xfrm>
            <a:off x="2185988" y="4968875"/>
            <a:ext cx="61912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2" name="Freeform 38"/>
          <p:cNvSpPr>
            <a:spLocks/>
          </p:cNvSpPr>
          <p:nvPr/>
        </p:nvSpPr>
        <p:spPr bwMode="auto">
          <a:xfrm>
            <a:off x="2449513" y="49895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3" name="Freeform 39"/>
          <p:cNvSpPr>
            <a:spLocks/>
          </p:cNvSpPr>
          <p:nvPr/>
        </p:nvSpPr>
        <p:spPr bwMode="auto">
          <a:xfrm>
            <a:off x="2720975" y="4968875"/>
            <a:ext cx="61913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4" name="Freeform 40"/>
          <p:cNvSpPr>
            <a:spLocks/>
          </p:cNvSpPr>
          <p:nvPr/>
        </p:nvSpPr>
        <p:spPr bwMode="auto">
          <a:xfrm>
            <a:off x="2984500" y="4900613"/>
            <a:ext cx="63500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5" name="Freeform 41"/>
          <p:cNvSpPr>
            <a:spLocks/>
          </p:cNvSpPr>
          <p:nvPr/>
        </p:nvSpPr>
        <p:spPr bwMode="auto">
          <a:xfrm>
            <a:off x="3230563" y="4781550"/>
            <a:ext cx="63500" cy="619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6" name="Freeform 42"/>
          <p:cNvSpPr>
            <a:spLocks/>
          </p:cNvSpPr>
          <p:nvPr/>
        </p:nvSpPr>
        <p:spPr bwMode="auto">
          <a:xfrm>
            <a:off x="1450975" y="2243138"/>
            <a:ext cx="61913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7" name="Freeform 43"/>
          <p:cNvSpPr>
            <a:spLocks/>
          </p:cNvSpPr>
          <p:nvPr/>
        </p:nvSpPr>
        <p:spPr bwMode="auto">
          <a:xfrm>
            <a:off x="1674813" y="2087563"/>
            <a:ext cx="61912" cy="619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8" name="Freeform 44"/>
          <p:cNvSpPr>
            <a:spLocks noEditPoints="1"/>
          </p:cNvSpPr>
          <p:nvPr/>
        </p:nvSpPr>
        <p:spPr bwMode="auto">
          <a:xfrm>
            <a:off x="536575" y="1520825"/>
            <a:ext cx="3870325" cy="3870325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chemeClr val="tx1"/>
          </a:solidFill>
          <a:ln w="12700">
            <a:solidFill>
              <a:srgbClr val="EAEAEA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89" name="Oval 46"/>
          <p:cNvSpPr>
            <a:spLocks noChangeArrowheads="1"/>
          </p:cNvSpPr>
          <p:nvPr/>
        </p:nvSpPr>
        <p:spPr bwMode="auto">
          <a:xfrm>
            <a:off x="1244600" y="2168525"/>
            <a:ext cx="2540000" cy="24955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b="1">
              <a:solidFill>
                <a:srgbClr val="3A1D00"/>
              </a:solidFill>
            </a:endParaRPr>
          </a:p>
        </p:txBody>
      </p:sp>
      <p:sp>
        <p:nvSpPr>
          <p:cNvPr id="27690" name="Rectangle 48"/>
          <p:cNvSpPr>
            <a:spLocks noChangeArrowheads="1"/>
          </p:cNvSpPr>
          <p:nvPr/>
        </p:nvSpPr>
        <p:spPr bwMode="auto">
          <a:xfrm>
            <a:off x="506413" y="2925763"/>
            <a:ext cx="3940175" cy="1066800"/>
          </a:xfrm>
          <a:prstGeom prst="rect">
            <a:avLst/>
          </a:prstGeom>
          <a:gradFill rotWithShape="1">
            <a:gsLst>
              <a:gs pos="0">
                <a:srgbClr val="D3E890"/>
              </a:gs>
              <a:gs pos="100000">
                <a:srgbClr val="9ABE28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200" b="1"/>
              <a:t>STAR PERFORMER</a:t>
            </a:r>
          </a:p>
        </p:txBody>
      </p:sp>
      <p:sp>
        <p:nvSpPr>
          <p:cNvPr id="27691" name="Freeform 2"/>
          <p:cNvSpPr>
            <a:spLocks/>
          </p:cNvSpPr>
          <p:nvPr/>
        </p:nvSpPr>
        <p:spPr bwMode="auto">
          <a:xfrm>
            <a:off x="0" y="2803525"/>
            <a:ext cx="1262063" cy="1185863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gradFill rotWithShape="1">
            <a:gsLst>
              <a:gs pos="0">
                <a:srgbClr val="B6D94A"/>
              </a:gs>
              <a:gs pos="100000">
                <a:srgbClr val="9ABE28"/>
              </a:gs>
            </a:gsLst>
            <a:lin ang="540000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92" name="Freeform 2"/>
          <p:cNvSpPr>
            <a:spLocks/>
          </p:cNvSpPr>
          <p:nvPr/>
        </p:nvSpPr>
        <p:spPr bwMode="auto">
          <a:xfrm>
            <a:off x="3659188" y="2800350"/>
            <a:ext cx="1262062" cy="1185863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gradFill rotWithShape="1">
            <a:gsLst>
              <a:gs pos="0">
                <a:srgbClr val="B6D94A"/>
              </a:gs>
              <a:gs pos="100000">
                <a:srgbClr val="9ABE28"/>
              </a:gs>
            </a:gsLst>
            <a:lin ang="540000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93" name="Freeform 45"/>
          <p:cNvSpPr>
            <a:spLocks/>
          </p:cNvSpPr>
          <p:nvPr/>
        </p:nvSpPr>
        <p:spPr bwMode="auto">
          <a:xfrm>
            <a:off x="5138738" y="730250"/>
            <a:ext cx="3683000" cy="3683000"/>
          </a:xfrm>
          <a:custGeom>
            <a:avLst/>
            <a:gdLst>
              <a:gd name="T0" fmla="*/ 2147483646 w 3008"/>
              <a:gd name="T1" fmla="*/ 2147483646 h 3008"/>
              <a:gd name="T2" fmla="*/ 2147483646 w 3008"/>
              <a:gd name="T3" fmla="*/ 2147483646 h 3008"/>
              <a:gd name="T4" fmla="*/ 2147483646 w 3008"/>
              <a:gd name="T5" fmla="*/ 2147483646 h 3008"/>
              <a:gd name="T6" fmla="*/ 2147483646 w 3008"/>
              <a:gd name="T7" fmla="*/ 2147483646 h 3008"/>
              <a:gd name="T8" fmla="*/ 2147483646 w 3008"/>
              <a:gd name="T9" fmla="*/ 2147483646 h 3008"/>
              <a:gd name="T10" fmla="*/ 2147483646 w 3008"/>
              <a:gd name="T11" fmla="*/ 2147483646 h 3008"/>
              <a:gd name="T12" fmla="*/ 2147483646 w 3008"/>
              <a:gd name="T13" fmla="*/ 2147483646 h 3008"/>
              <a:gd name="T14" fmla="*/ 2147483646 w 3008"/>
              <a:gd name="T15" fmla="*/ 2147483646 h 3008"/>
              <a:gd name="T16" fmla="*/ 2147483646 w 3008"/>
              <a:gd name="T17" fmla="*/ 2147483646 h 3008"/>
              <a:gd name="T18" fmla="*/ 2147483646 w 3008"/>
              <a:gd name="T19" fmla="*/ 2147483646 h 3008"/>
              <a:gd name="T20" fmla="*/ 2147483646 w 3008"/>
              <a:gd name="T21" fmla="*/ 2147483646 h 3008"/>
              <a:gd name="T22" fmla="*/ 2147483646 w 3008"/>
              <a:gd name="T23" fmla="*/ 2147483646 h 3008"/>
              <a:gd name="T24" fmla="*/ 2147483646 w 3008"/>
              <a:gd name="T25" fmla="*/ 2147483646 h 3008"/>
              <a:gd name="T26" fmla="*/ 2147483646 w 3008"/>
              <a:gd name="T27" fmla="*/ 2147483646 h 3008"/>
              <a:gd name="T28" fmla="*/ 2147483646 w 3008"/>
              <a:gd name="T29" fmla="*/ 2147483646 h 3008"/>
              <a:gd name="T30" fmla="*/ 2147483646 w 3008"/>
              <a:gd name="T31" fmla="*/ 2147483646 h 3008"/>
              <a:gd name="T32" fmla="*/ 2147483646 w 3008"/>
              <a:gd name="T33" fmla="*/ 2147483646 h 3008"/>
              <a:gd name="T34" fmla="*/ 2147483646 w 3008"/>
              <a:gd name="T35" fmla="*/ 2147483646 h 3008"/>
              <a:gd name="T36" fmla="*/ 2147483646 w 3008"/>
              <a:gd name="T37" fmla="*/ 2147483646 h 3008"/>
              <a:gd name="T38" fmla="*/ 2147483646 w 3008"/>
              <a:gd name="T39" fmla="*/ 2147483646 h 3008"/>
              <a:gd name="T40" fmla="*/ 2147483646 w 3008"/>
              <a:gd name="T41" fmla="*/ 2147483646 h 3008"/>
              <a:gd name="T42" fmla="*/ 2147483646 w 3008"/>
              <a:gd name="T43" fmla="*/ 2147483646 h 3008"/>
              <a:gd name="T44" fmla="*/ 2147483646 w 3008"/>
              <a:gd name="T45" fmla="*/ 2147483646 h 3008"/>
              <a:gd name="T46" fmla="*/ 2147483646 w 3008"/>
              <a:gd name="T47" fmla="*/ 2147483646 h 3008"/>
              <a:gd name="T48" fmla="*/ 2147483646 w 3008"/>
              <a:gd name="T49" fmla="*/ 2147483646 h 3008"/>
              <a:gd name="T50" fmla="*/ 2147483646 w 3008"/>
              <a:gd name="T51" fmla="*/ 2147483646 h 3008"/>
              <a:gd name="T52" fmla="*/ 2147483646 w 3008"/>
              <a:gd name="T53" fmla="*/ 2147483646 h 3008"/>
              <a:gd name="T54" fmla="*/ 2147483646 w 3008"/>
              <a:gd name="T55" fmla="*/ 2147483646 h 3008"/>
              <a:gd name="T56" fmla="*/ 2147483646 w 3008"/>
              <a:gd name="T57" fmla="*/ 2147483646 h 3008"/>
              <a:gd name="T58" fmla="*/ 2147483646 w 3008"/>
              <a:gd name="T59" fmla="*/ 2147483646 h 3008"/>
              <a:gd name="T60" fmla="*/ 2147483646 w 3008"/>
              <a:gd name="T61" fmla="*/ 2147483646 h 3008"/>
              <a:gd name="T62" fmla="*/ 2147483646 w 3008"/>
              <a:gd name="T63" fmla="*/ 2147483646 h 3008"/>
              <a:gd name="T64" fmla="*/ 2147483646 w 3008"/>
              <a:gd name="T65" fmla="*/ 2147483646 h 3008"/>
              <a:gd name="T66" fmla="*/ 2147483646 w 3008"/>
              <a:gd name="T67" fmla="*/ 2147483646 h 3008"/>
              <a:gd name="T68" fmla="*/ 2147483646 w 3008"/>
              <a:gd name="T69" fmla="*/ 2147483646 h 3008"/>
              <a:gd name="T70" fmla="*/ 2147483646 w 3008"/>
              <a:gd name="T71" fmla="*/ 2147483646 h 300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008" h="3008">
                <a:moveTo>
                  <a:pt x="1504" y="0"/>
                </a:moveTo>
                <a:lnTo>
                  <a:pt x="1622" y="156"/>
                </a:lnTo>
                <a:lnTo>
                  <a:pt x="1766" y="22"/>
                </a:lnTo>
                <a:lnTo>
                  <a:pt x="1854" y="196"/>
                </a:lnTo>
                <a:lnTo>
                  <a:pt x="2018" y="90"/>
                </a:lnTo>
                <a:lnTo>
                  <a:pt x="2076" y="278"/>
                </a:lnTo>
                <a:lnTo>
                  <a:pt x="2256" y="202"/>
                </a:lnTo>
                <a:lnTo>
                  <a:pt x="2280" y="396"/>
                </a:lnTo>
                <a:lnTo>
                  <a:pt x="2470" y="352"/>
                </a:lnTo>
                <a:lnTo>
                  <a:pt x="2462" y="546"/>
                </a:lnTo>
                <a:lnTo>
                  <a:pt x="2656" y="538"/>
                </a:lnTo>
                <a:lnTo>
                  <a:pt x="2612" y="728"/>
                </a:lnTo>
                <a:lnTo>
                  <a:pt x="2806" y="752"/>
                </a:lnTo>
                <a:lnTo>
                  <a:pt x="2730" y="932"/>
                </a:lnTo>
                <a:lnTo>
                  <a:pt x="2918" y="990"/>
                </a:lnTo>
                <a:lnTo>
                  <a:pt x="2812" y="1154"/>
                </a:lnTo>
                <a:lnTo>
                  <a:pt x="2986" y="1242"/>
                </a:lnTo>
                <a:lnTo>
                  <a:pt x="2852" y="1386"/>
                </a:lnTo>
                <a:lnTo>
                  <a:pt x="3008" y="1504"/>
                </a:lnTo>
                <a:lnTo>
                  <a:pt x="2852" y="1622"/>
                </a:lnTo>
                <a:lnTo>
                  <a:pt x="2986" y="1766"/>
                </a:lnTo>
                <a:lnTo>
                  <a:pt x="2812" y="1854"/>
                </a:lnTo>
                <a:lnTo>
                  <a:pt x="2918" y="2018"/>
                </a:lnTo>
                <a:lnTo>
                  <a:pt x="2730" y="2076"/>
                </a:lnTo>
                <a:lnTo>
                  <a:pt x="2806" y="2256"/>
                </a:lnTo>
                <a:lnTo>
                  <a:pt x="2612" y="2280"/>
                </a:lnTo>
                <a:lnTo>
                  <a:pt x="2656" y="2470"/>
                </a:lnTo>
                <a:lnTo>
                  <a:pt x="2462" y="2462"/>
                </a:lnTo>
                <a:lnTo>
                  <a:pt x="2470" y="2656"/>
                </a:lnTo>
                <a:lnTo>
                  <a:pt x="2280" y="2612"/>
                </a:lnTo>
                <a:lnTo>
                  <a:pt x="2256" y="2806"/>
                </a:lnTo>
                <a:lnTo>
                  <a:pt x="2076" y="2730"/>
                </a:lnTo>
                <a:lnTo>
                  <a:pt x="2018" y="2918"/>
                </a:lnTo>
                <a:lnTo>
                  <a:pt x="1854" y="2812"/>
                </a:lnTo>
                <a:lnTo>
                  <a:pt x="1766" y="2986"/>
                </a:lnTo>
                <a:lnTo>
                  <a:pt x="1622" y="2852"/>
                </a:lnTo>
                <a:lnTo>
                  <a:pt x="1504" y="3008"/>
                </a:lnTo>
                <a:lnTo>
                  <a:pt x="1386" y="2852"/>
                </a:lnTo>
                <a:lnTo>
                  <a:pt x="1242" y="2986"/>
                </a:lnTo>
                <a:lnTo>
                  <a:pt x="1154" y="2812"/>
                </a:lnTo>
                <a:lnTo>
                  <a:pt x="990" y="2918"/>
                </a:lnTo>
                <a:lnTo>
                  <a:pt x="932" y="2730"/>
                </a:lnTo>
                <a:lnTo>
                  <a:pt x="752" y="2806"/>
                </a:lnTo>
                <a:lnTo>
                  <a:pt x="728" y="2612"/>
                </a:lnTo>
                <a:lnTo>
                  <a:pt x="538" y="2656"/>
                </a:lnTo>
                <a:lnTo>
                  <a:pt x="546" y="2462"/>
                </a:lnTo>
                <a:lnTo>
                  <a:pt x="352" y="2470"/>
                </a:lnTo>
                <a:lnTo>
                  <a:pt x="396" y="2280"/>
                </a:lnTo>
                <a:lnTo>
                  <a:pt x="202" y="2256"/>
                </a:lnTo>
                <a:lnTo>
                  <a:pt x="278" y="2076"/>
                </a:lnTo>
                <a:lnTo>
                  <a:pt x="90" y="2018"/>
                </a:lnTo>
                <a:lnTo>
                  <a:pt x="196" y="1854"/>
                </a:lnTo>
                <a:lnTo>
                  <a:pt x="22" y="1766"/>
                </a:lnTo>
                <a:lnTo>
                  <a:pt x="156" y="1622"/>
                </a:lnTo>
                <a:lnTo>
                  <a:pt x="0" y="1504"/>
                </a:lnTo>
                <a:lnTo>
                  <a:pt x="156" y="1386"/>
                </a:lnTo>
                <a:lnTo>
                  <a:pt x="22" y="1242"/>
                </a:lnTo>
                <a:lnTo>
                  <a:pt x="196" y="1154"/>
                </a:lnTo>
                <a:lnTo>
                  <a:pt x="90" y="990"/>
                </a:lnTo>
                <a:lnTo>
                  <a:pt x="278" y="932"/>
                </a:lnTo>
                <a:lnTo>
                  <a:pt x="202" y="752"/>
                </a:lnTo>
                <a:lnTo>
                  <a:pt x="396" y="728"/>
                </a:lnTo>
                <a:lnTo>
                  <a:pt x="352" y="538"/>
                </a:lnTo>
                <a:lnTo>
                  <a:pt x="546" y="546"/>
                </a:lnTo>
                <a:lnTo>
                  <a:pt x="538" y="352"/>
                </a:lnTo>
                <a:lnTo>
                  <a:pt x="728" y="396"/>
                </a:lnTo>
                <a:lnTo>
                  <a:pt x="752" y="202"/>
                </a:lnTo>
                <a:lnTo>
                  <a:pt x="932" y="278"/>
                </a:lnTo>
                <a:lnTo>
                  <a:pt x="990" y="90"/>
                </a:lnTo>
                <a:lnTo>
                  <a:pt x="1154" y="196"/>
                </a:lnTo>
                <a:lnTo>
                  <a:pt x="1242" y="22"/>
                </a:lnTo>
                <a:lnTo>
                  <a:pt x="1386" y="156"/>
                </a:lnTo>
                <a:lnTo>
                  <a:pt x="1504" y="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4" name="Freeform 7"/>
          <p:cNvSpPr>
            <a:spLocks/>
          </p:cNvSpPr>
          <p:nvPr/>
        </p:nvSpPr>
        <p:spPr bwMode="auto">
          <a:xfrm>
            <a:off x="5954713" y="1547813"/>
            <a:ext cx="2055812" cy="20574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1270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5" name="Freeform 8"/>
          <p:cNvSpPr>
            <a:spLocks/>
          </p:cNvSpPr>
          <p:nvPr/>
        </p:nvSpPr>
        <p:spPr bwMode="auto">
          <a:xfrm>
            <a:off x="6958013" y="1327150"/>
            <a:ext cx="49212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6" name="Freeform 9"/>
          <p:cNvSpPr>
            <a:spLocks/>
          </p:cNvSpPr>
          <p:nvPr/>
        </p:nvSpPr>
        <p:spPr bwMode="auto">
          <a:xfrm>
            <a:off x="7170738" y="1343025"/>
            <a:ext cx="49212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7" name="Freeform 10"/>
          <p:cNvSpPr>
            <a:spLocks/>
          </p:cNvSpPr>
          <p:nvPr/>
        </p:nvSpPr>
        <p:spPr bwMode="auto">
          <a:xfrm>
            <a:off x="7377113" y="1401763"/>
            <a:ext cx="49212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8" name="Freeform 11"/>
          <p:cNvSpPr>
            <a:spLocks/>
          </p:cNvSpPr>
          <p:nvPr/>
        </p:nvSpPr>
        <p:spPr bwMode="auto">
          <a:xfrm>
            <a:off x="7572375" y="1489075"/>
            <a:ext cx="50800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9" name="Freeform 12"/>
          <p:cNvSpPr>
            <a:spLocks/>
          </p:cNvSpPr>
          <p:nvPr/>
        </p:nvSpPr>
        <p:spPr bwMode="auto">
          <a:xfrm>
            <a:off x="7747000" y="1619250"/>
            <a:ext cx="49213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0" name="Freeform 13"/>
          <p:cNvSpPr>
            <a:spLocks/>
          </p:cNvSpPr>
          <p:nvPr/>
        </p:nvSpPr>
        <p:spPr bwMode="auto">
          <a:xfrm>
            <a:off x="7896225" y="1763713"/>
            <a:ext cx="49213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1" name="Freeform 14"/>
          <p:cNvSpPr>
            <a:spLocks/>
          </p:cNvSpPr>
          <p:nvPr/>
        </p:nvSpPr>
        <p:spPr bwMode="auto">
          <a:xfrm>
            <a:off x="8018463" y="1939925"/>
            <a:ext cx="49212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2" name="Freeform 15"/>
          <p:cNvSpPr>
            <a:spLocks/>
          </p:cNvSpPr>
          <p:nvPr/>
        </p:nvSpPr>
        <p:spPr bwMode="auto">
          <a:xfrm>
            <a:off x="8112125" y="2133600"/>
            <a:ext cx="49213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3" name="Freeform 16"/>
          <p:cNvSpPr>
            <a:spLocks/>
          </p:cNvSpPr>
          <p:nvPr/>
        </p:nvSpPr>
        <p:spPr bwMode="auto">
          <a:xfrm>
            <a:off x="8162925" y="2339975"/>
            <a:ext cx="49213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4" name="Freeform 17"/>
          <p:cNvSpPr>
            <a:spLocks/>
          </p:cNvSpPr>
          <p:nvPr/>
        </p:nvSpPr>
        <p:spPr bwMode="auto">
          <a:xfrm>
            <a:off x="8181975" y="2552700"/>
            <a:ext cx="50800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5" name="Freeform 18"/>
          <p:cNvSpPr>
            <a:spLocks/>
          </p:cNvSpPr>
          <p:nvPr/>
        </p:nvSpPr>
        <p:spPr bwMode="auto">
          <a:xfrm>
            <a:off x="8166100" y="2765425"/>
            <a:ext cx="49213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6" name="Freeform 19"/>
          <p:cNvSpPr>
            <a:spLocks/>
          </p:cNvSpPr>
          <p:nvPr/>
        </p:nvSpPr>
        <p:spPr bwMode="auto">
          <a:xfrm>
            <a:off x="8112125" y="2968625"/>
            <a:ext cx="49213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7" name="Freeform 20"/>
          <p:cNvSpPr>
            <a:spLocks/>
          </p:cNvSpPr>
          <p:nvPr/>
        </p:nvSpPr>
        <p:spPr bwMode="auto">
          <a:xfrm>
            <a:off x="8021638" y="3168650"/>
            <a:ext cx="47625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8" name="Freeform 21"/>
          <p:cNvSpPr>
            <a:spLocks/>
          </p:cNvSpPr>
          <p:nvPr/>
        </p:nvSpPr>
        <p:spPr bwMode="auto">
          <a:xfrm>
            <a:off x="7899400" y="3338513"/>
            <a:ext cx="47625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09" name="Freeform 22"/>
          <p:cNvSpPr>
            <a:spLocks/>
          </p:cNvSpPr>
          <p:nvPr/>
        </p:nvSpPr>
        <p:spPr bwMode="auto">
          <a:xfrm>
            <a:off x="7747000" y="3487738"/>
            <a:ext cx="49213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0" name="Freeform 23"/>
          <p:cNvSpPr>
            <a:spLocks/>
          </p:cNvSpPr>
          <p:nvPr/>
        </p:nvSpPr>
        <p:spPr bwMode="auto">
          <a:xfrm>
            <a:off x="6022975" y="1765300"/>
            <a:ext cx="49213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1" name="Freeform 24"/>
          <p:cNvSpPr>
            <a:spLocks/>
          </p:cNvSpPr>
          <p:nvPr/>
        </p:nvSpPr>
        <p:spPr bwMode="auto">
          <a:xfrm>
            <a:off x="6542088" y="1401763"/>
            <a:ext cx="47625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2" name="Freeform 25"/>
          <p:cNvSpPr>
            <a:spLocks/>
          </p:cNvSpPr>
          <p:nvPr/>
        </p:nvSpPr>
        <p:spPr bwMode="auto">
          <a:xfrm>
            <a:off x="6748463" y="1347788"/>
            <a:ext cx="47625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3" name="Freeform 26"/>
          <p:cNvSpPr>
            <a:spLocks/>
          </p:cNvSpPr>
          <p:nvPr/>
        </p:nvSpPr>
        <p:spPr bwMode="auto">
          <a:xfrm>
            <a:off x="5897563" y="1936750"/>
            <a:ext cx="49212" cy="508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4" name="Freeform 27"/>
          <p:cNvSpPr>
            <a:spLocks/>
          </p:cNvSpPr>
          <p:nvPr/>
        </p:nvSpPr>
        <p:spPr bwMode="auto">
          <a:xfrm>
            <a:off x="5807075" y="2133600"/>
            <a:ext cx="49213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5" name="Freeform 28"/>
          <p:cNvSpPr>
            <a:spLocks/>
          </p:cNvSpPr>
          <p:nvPr/>
        </p:nvSpPr>
        <p:spPr bwMode="auto">
          <a:xfrm>
            <a:off x="5753100" y="2339975"/>
            <a:ext cx="49213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6" name="Freeform 29"/>
          <p:cNvSpPr>
            <a:spLocks/>
          </p:cNvSpPr>
          <p:nvPr/>
        </p:nvSpPr>
        <p:spPr bwMode="auto">
          <a:xfrm>
            <a:off x="5732463" y="2552700"/>
            <a:ext cx="50800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7" name="Freeform 30"/>
          <p:cNvSpPr>
            <a:spLocks/>
          </p:cNvSpPr>
          <p:nvPr/>
        </p:nvSpPr>
        <p:spPr bwMode="auto">
          <a:xfrm>
            <a:off x="5756275" y="2765425"/>
            <a:ext cx="47625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8" name="Freeform 31"/>
          <p:cNvSpPr>
            <a:spLocks/>
          </p:cNvSpPr>
          <p:nvPr/>
        </p:nvSpPr>
        <p:spPr bwMode="auto">
          <a:xfrm>
            <a:off x="5808663" y="2970213"/>
            <a:ext cx="49212" cy="508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9" name="Freeform 32"/>
          <p:cNvSpPr>
            <a:spLocks/>
          </p:cNvSpPr>
          <p:nvPr/>
        </p:nvSpPr>
        <p:spPr bwMode="auto">
          <a:xfrm>
            <a:off x="5897563" y="3163888"/>
            <a:ext cx="49212" cy="508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0" name="Freeform 33"/>
          <p:cNvSpPr>
            <a:spLocks/>
          </p:cNvSpPr>
          <p:nvPr/>
        </p:nvSpPr>
        <p:spPr bwMode="auto">
          <a:xfrm>
            <a:off x="6019800" y="3338513"/>
            <a:ext cx="49213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1" name="Freeform 34"/>
          <p:cNvSpPr>
            <a:spLocks/>
          </p:cNvSpPr>
          <p:nvPr/>
        </p:nvSpPr>
        <p:spPr bwMode="auto">
          <a:xfrm>
            <a:off x="6169025" y="3490913"/>
            <a:ext cx="49213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2" name="Freeform 35"/>
          <p:cNvSpPr>
            <a:spLocks/>
          </p:cNvSpPr>
          <p:nvPr/>
        </p:nvSpPr>
        <p:spPr bwMode="auto">
          <a:xfrm>
            <a:off x="6345238" y="3613150"/>
            <a:ext cx="50800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3" name="Freeform 36"/>
          <p:cNvSpPr>
            <a:spLocks/>
          </p:cNvSpPr>
          <p:nvPr/>
        </p:nvSpPr>
        <p:spPr bwMode="auto">
          <a:xfrm>
            <a:off x="6542088" y="3703638"/>
            <a:ext cx="47625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4" name="Freeform 37"/>
          <p:cNvSpPr>
            <a:spLocks/>
          </p:cNvSpPr>
          <p:nvPr/>
        </p:nvSpPr>
        <p:spPr bwMode="auto">
          <a:xfrm>
            <a:off x="6750050" y="3760788"/>
            <a:ext cx="49213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5" name="Freeform 38"/>
          <p:cNvSpPr>
            <a:spLocks/>
          </p:cNvSpPr>
          <p:nvPr/>
        </p:nvSpPr>
        <p:spPr bwMode="auto">
          <a:xfrm>
            <a:off x="6958013" y="3776663"/>
            <a:ext cx="49212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6" name="Freeform 39"/>
          <p:cNvSpPr>
            <a:spLocks/>
          </p:cNvSpPr>
          <p:nvPr/>
        </p:nvSpPr>
        <p:spPr bwMode="auto">
          <a:xfrm>
            <a:off x="7170738" y="3760788"/>
            <a:ext cx="49212" cy="476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7" name="Freeform 40"/>
          <p:cNvSpPr>
            <a:spLocks/>
          </p:cNvSpPr>
          <p:nvPr/>
        </p:nvSpPr>
        <p:spPr bwMode="auto">
          <a:xfrm>
            <a:off x="7378700" y="3706813"/>
            <a:ext cx="50800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8" name="Freeform 41"/>
          <p:cNvSpPr>
            <a:spLocks/>
          </p:cNvSpPr>
          <p:nvPr/>
        </p:nvSpPr>
        <p:spPr bwMode="auto">
          <a:xfrm>
            <a:off x="7572375" y="3613150"/>
            <a:ext cx="50800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9" name="Freeform 42"/>
          <p:cNvSpPr>
            <a:spLocks/>
          </p:cNvSpPr>
          <p:nvPr/>
        </p:nvSpPr>
        <p:spPr bwMode="auto">
          <a:xfrm>
            <a:off x="6172200" y="1614488"/>
            <a:ext cx="47625" cy="492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0" name="Freeform 43"/>
          <p:cNvSpPr>
            <a:spLocks/>
          </p:cNvSpPr>
          <p:nvPr/>
        </p:nvSpPr>
        <p:spPr bwMode="auto">
          <a:xfrm>
            <a:off x="6348413" y="1492250"/>
            <a:ext cx="47625" cy="492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1" name="Freeform 44"/>
          <p:cNvSpPr>
            <a:spLocks noEditPoints="1"/>
          </p:cNvSpPr>
          <p:nvPr/>
        </p:nvSpPr>
        <p:spPr bwMode="auto">
          <a:xfrm>
            <a:off x="5451475" y="1046163"/>
            <a:ext cx="3046413" cy="3046412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2" name="Oval 46"/>
          <p:cNvSpPr>
            <a:spLocks noChangeArrowheads="1"/>
          </p:cNvSpPr>
          <p:nvPr/>
        </p:nvSpPr>
        <p:spPr bwMode="auto">
          <a:xfrm>
            <a:off x="6008688" y="1555750"/>
            <a:ext cx="2000250" cy="19653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b="1">
              <a:solidFill>
                <a:srgbClr val="3A1D00"/>
              </a:solidFill>
            </a:endParaRPr>
          </a:p>
        </p:txBody>
      </p:sp>
      <p:sp>
        <p:nvSpPr>
          <p:cNvPr id="87" name="Rectangle 48"/>
          <p:cNvSpPr>
            <a:spLocks noChangeArrowheads="1"/>
          </p:cNvSpPr>
          <p:nvPr/>
        </p:nvSpPr>
        <p:spPr bwMode="auto">
          <a:xfrm>
            <a:off x="5427663" y="2152650"/>
            <a:ext cx="310197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STAR PERFORMER</a:t>
            </a:r>
          </a:p>
        </p:txBody>
      </p:sp>
      <p:sp>
        <p:nvSpPr>
          <p:cNvPr id="27734" name="Freeform 2"/>
          <p:cNvSpPr>
            <a:spLocks/>
          </p:cNvSpPr>
          <p:nvPr/>
        </p:nvSpPr>
        <p:spPr bwMode="auto">
          <a:xfrm>
            <a:off x="5029200" y="2055813"/>
            <a:ext cx="993775" cy="93345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35" name="Freeform 2"/>
          <p:cNvSpPr>
            <a:spLocks/>
          </p:cNvSpPr>
          <p:nvPr/>
        </p:nvSpPr>
        <p:spPr bwMode="auto">
          <a:xfrm>
            <a:off x="7910513" y="2052638"/>
            <a:ext cx="992187" cy="93345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noFill/>
          <a:ln w="127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6"/>
          <p:cNvGrpSpPr>
            <a:grpSpLocks/>
          </p:cNvGrpSpPr>
          <p:nvPr/>
        </p:nvGrpSpPr>
        <p:grpSpPr bwMode="auto">
          <a:xfrm>
            <a:off x="411163" y="1006475"/>
            <a:ext cx="5495925" cy="5043488"/>
            <a:chOff x="3049" y="829"/>
            <a:chExt cx="2338" cy="2145"/>
          </a:xfrm>
        </p:grpSpPr>
        <p:sp>
          <p:nvSpPr>
            <p:cNvPr id="29702" name="Oval 15"/>
            <p:cNvSpPr>
              <a:spLocks noChangeArrowheads="1"/>
            </p:cNvSpPr>
            <p:nvPr/>
          </p:nvSpPr>
          <p:spPr bwMode="auto">
            <a:xfrm rot="-2113716">
              <a:off x="3346" y="1679"/>
              <a:ext cx="2041" cy="129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9703" name="Oval 5"/>
            <p:cNvSpPr>
              <a:spLocks noChangeArrowheads="1"/>
            </p:cNvSpPr>
            <p:nvPr/>
          </p:nvSpPr>
          <p:spPr bwMode="auto">
            <a:xfrm>
              <a:off x="3049" y="829"/>
              <a:ext cx="1945" cy="1937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229EF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9704" name="Oval 13"/>
            <p:cNvSpPr>
              <a:spLocks noChangeArrowheads="1"/>
            </p:cNvSpPr>
            <p:nvPr/>
          </p:nvSpPr>
          <p:spPr bwMode="auto">
            <a:xfrm>
              <a:off x="3177" y="956"/>
              <a:ext cx="1690" cy="1683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4DB1F5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699" name="Oval 47"/>
          <p:cNvSpPr>
            <a:spLocks noChangeArrowheads="1"/>
          </p:cNvSpPr>
          <p:nvPr/>
        </p:nvSpPr>
        <p:spPr bwMode="auto">
          <a:xfrm>
            <a:off x="411163" y="2097088"/>
            <a:ext cx="4697412" cy="25463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latin typeface="Stencil" panose="040409050D0802020404" pitchFamily="82" charset="0"/>
              </a:rPr>
              <a:t>WORLD’S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latin typeface="Stencil" panose="040409050D0802020404" pitchFamily="82" charset="0"/>
              </a:rPr>
              <a:t>BEST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latin typeface="Stencil" panose="040409050D0802020404" pitchFamily="82" charset="0"/>
              </a:rPr>
              <a:t>FRIEND!</a:t>
            </a: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5430315" y="1552659"/>
            <a:ext cx="3180503" cy="2918677"/>
            <a:chOff x="3049" y="829"/>
            <a:chExt cx="2338" cy="2145"/>
          </a:xfrm>
          <a:noFill/>
        </p:grpSpPr>
        <p:sp>
          <p:nvSpPr>
            <p:cNvPr id="12" name="Oval 15"/>
            <p:cNvSpPr>
              <a:spLocks noChangeArrowheads="1"/>
            </p:cNvSpPr>
            <p:nvPr/>
          </p:nvSpPr>
          <p:spPr bwMode="auto">
            <a:xfrm rot="-2113716">
              <a:off x="3346" y="1679"/>
              <a:ext cx="2041" cy="129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050">
                <a:latin typeface="Arial" charset="0"/>
              </a:endParaRPr>
            </a:p>
          </p:txBody>
        </p:sp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3049" y="829"/>
              <a:ext cx="1945" cy="193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050">
                <a:latin typeface="Arial" charset="0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3177" y="956"/>
              <a:ext cx="1690" cy="168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050">
                <a:latin typeface="Arial" charset="0"/>
              </a:endParaRPr>
            </a:p>
          </p:txBody>
        </p:sp>
      </p:grpSp>
      <p:sp>
        <p:nvSpPr>
          <p:cNvPr id="29701" name="Oval 47"/>
          <p:cNvSpPr>
            <a:spLocks noChangeArrowheads="1"/>
          </p:cNvSpPr>
          <p:nvPr/>
        </p:nvSpPr>
        <p:spPr bwMode="auto">
          <a:xfrm>
            <a:off x="5430838" y="2184400"/>
            <a:ext cx="2717800" cy="1473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latin typeface="Stencil" panose="040409050D0802020404" pitchFamily="82" charset="0"/>
              </a:rPr>
              <a:t>WORLD’S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latin typeface="Stencil" panose="040409050D0802020404" pitchFamily="82" charset="0"/>
              </a:rPr>
              <a:t>BEST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latin typeface="Stencil" panose="040409050D0802020404" pitchFamily="82" charset="0"/>
              </a:rPr>
              <a:t>FRIEND!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5"/>
          <p:cNvSpPr>
            <a:spLocks/>
          </p:cNvSpPr>
          <p:nvPr/>
        </p:nvSpPr>
        <p:spPr bwMode="auto">
          <a:xfrm>
            <a:off x="49213" y="1154113"/>
            <a:ext cx="4718050" cy="4718050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7"/>
          <p:cNvSpPr>
            <a:spLocks/>
          </p:cNvSpPr>
          <p:nvPr/>
        </p:nvSpPr>
        <p:spPr bwMode="auto">
          <a:xfrm>
            <a:off x="1077913" y="2185988"/>
            <a:ext cx="2667000" cy="26670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2F84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4"/>
          <p:cNvSpPr>
            <a:spLocks noEditPoints="1"/>
          </p:cNvSpPr>
          <p:nvPr/>
        </p:nvSpPr>
        <p:spPr bwMode="auto">
          <a:xfrm>
            <a:off x="427038" y="1535113"/>
            <a:ext cx="3949700" cy="3949700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Oval 47"/>
          <p:cNvSpPr>
            <a:spLocks noChangeArrowheads="1"/>
          </p:cNvSpPr>
          <p:nvPr/>
        </p:nvSpPr>
        <p:spPr bwMode="auto">
          <a:xfrm>
            <a:off x="427038" y="2195513"/>
            <a:ext cx="3949700" cy="25463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chemeClr val="bg1"/>
                </a:solidFill>
              </a:rPr>
              <a:t>WINNER</a:t>
            </a:r>
          </a:p>
        </p:txBody>
      </p:sp>
      <p:sp>
        <p:nvSpPr>
          <p:cNvPr id="5126" name="Freeform 2"/>
          <p:cNvSpPr>
            <a:spLocks/>
          </p:cNvSpPr>
          <p:nvPr/>
        </p:nvSpPr>
        <p:spPr bwMode="auto">
          <a:xfrm>
            <a:off x="1855788" y="1898650"/>
            <a:ext cx="1111250" cy="1042988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Freeform 2"/>
          <p:cNvSpPr>
            <a:spLocks/>
          </p:cNvSpPr>
          <p:nvPr/>
        </p:nvSpPr>
        <p:spPr bwMode="auto">
          <a:xfrm>
            <a:off x="1077913" y="2322513"/>
            <a:ext cx="777875" cy="731837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Freeform 2"/>
          <p:cNvSpPr>
            <a:spLocks/>
          </p:cNvSpPr>
          <p:nvPr/>
        </p:nvSpPr>
        <p:spPr bwMode="auto">
          <a:xfrm>
            <a:off x="2967038" y="2322513"/>
            <a:ext cx="777875" cy="731837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Freeform 2"/>
          <p:cNvSpPr>
            <a:spLocks/>
          </p:cNvSpPr>
          <p:nvPr/>
        </p:nvSpPr>
        <p:spPr bwMode="auto">
          <a:xfrm>
            <a:off x="1855788" y="4064000"/>
            <a:ext cx="1111250" cy="1042988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Freeform 2"/>
          <p:cNvSpPr>
            <a:spLocks/>
          </p:cNvSpPr>
          <p:nvPr/>
        </p:nvSpPr>
        <p:spPr bwMode="auto">
          <a:xfrm>
            <a:off x="1077913" y="3854450"/>
            <a:ext cx="777875" cy="731838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Freeform 2"/>
          <p:cNvSpPr>
            <a:spLocks/>
          </p:cNvSpPr>
          <p:nvPr/>
        </p:nvSpPr>
        <p:spPr bwMode="auto">
          <a:xfrm>
            <a:off x="2967038" y="3854450"/>
            <a:ext cx="777875" cy="731838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2" name="Freeform 45"/>
          <p:cNvSpPr>
            <a:spLocks/>
          </p:cNvSpPr>
          <p:nvPr/>
        </p:nvSpPr>
        <p:spPr bwMode="auto">
          <a:xfrm>
            <a:off x="4859338" y="1012825"/>
            <a:ext cx="3995737" cy="3995738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3" name="Freeform 7"/>
          <p:cNvSpPr>
            <a:spLocks/>
          </p:cNvSpPr>
          <p:nvPr/>
        </p:nvSpPr>
        <p:spPr bwMode="auto">
          <a:xfrm>
            <a:off x="5729288" y="1887538"/>
            <a:ext cx="2259012" cy="225742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4" name="Freeform 44"/>
          <p:cNvSpPr>
            <a:spLocks noEditPoints="1"/>
          </p:cNvSpPr>
          <p:nvPr/>
        </p:nvSpPr>
        <p:spPr bwMode="auto">
          <a:xfrm>
            <a:off x="5178425" y="1336675"/>
            <a:ext cx="3344863" cy="3344863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5" name="Oval 47"/>
          <p:cNvSpPr>
            <a:spLocks noChangeArrowheads="1"/>
          </p:cNvSpPr>
          <p:nvPr/>
        </p:nvSpPr>
        <p:spPr bwMode="auto">
          <a:xfrm>
            <a:off x="5178425" y="1895475"/>
            <a:ext cx="3344863" cy="215582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rgbClr val="434343"/>
                </a:solidFill>
              </a:rPr>
              <a:t>WINNER</a:t>
            </a:r>
          </a:p>
        </p:txBody>
      </p:sp>
      <p:sp>
        <p:nvSpPr>
          <p:cNvPr id="19" name="Freeform 2"/>
          <p:cNvSpPr>
            <a:spLocks/>
          </p:cNvSpPr>
          <p:nvPr/>
        </p:nvSpPr>
        <p:spPr bwMode="auto">
          <a:xfrm>
            <a:off x="6388100" y="1643063"/>
            <a:ext cx="941388" cy="884237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400">
              <a:latin typeface="Arial" charset="0"/>
            </a:endParaRPr>
          </a:p>
        </p:txBody>
      </p:sp>
      <p:sp>
        <p:nvSpPr>
          <p:cNvPr id="20" name="Freeform 2"/>
          <p:cNvSpPr>
            <a:spLocks/>
          </p:cNvSpPr>
          <p:nvPr/>
        </p:nvSpPr>
        <p:spPr bwMode="auto">
          <a:xfrm>
            <a:off x="5729288" y="2003425"/>
            <a:ext cx="658812" cy="619125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400">
              <a:latin typeface="Arial" charset="0"/>
            </a:endParaRPr>
          </a:p>
        </p:txBody>
      </p:sp>
      <p:sp>
        <p:nvSpPr>
          <p:cNvPr id="21" name="Freeform 2"/>
          <p:cNvSpPr>
            <a:spLocks/>
          </p:cNvSpPr>
          <p:nvPr/>
        </p:nvSpPr>
        <p:spPr bwMode="auto">
          <a:xfrm>
            <a:off x="7329488" y="2003425"/>
            <a:ext cx="658812" cy="619125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400">
              <a:latin typeface="Arial" charset="0"/>
            </a:endParaRPr>
          </a:p>
        </p:txBody>
      </p:sp>
      <p:sp>
        <p:nvSpPr>
          <p:cNvPr id="22" name="Freeform 2"/>
          <p:cNvSpPr>
            <a:spLocks/>
          </p:cNvSpPr>
          <p:nvPr/>
        </p:nvSpPr>
        <p:spPr bwMode="auto">
          <a:xfrm>
            <a:off x="6388100" y="3478213"/>
            <a:ext cx="941388" cy="882650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400">
              <a:latin typeface="Arial" charset="0"/>
            </a:endParaRPr>
          </a:p>
        </p:txBody>
      </p:sp>
      <p:sp>
        <p:nvSpPr>
          <p:cNvPr id="23" name="Freeform 2"/>
          <p:cNvSpPr>
            <a:spLocks/>
          </p:cNvSpPr>
          <p:nvPr/>
        </p:nvSpPr>
        <p:spPr bwMode="auto">
          <a:xfrm>
            <a:off x="5729288" y="3300413"/>
            <a:ext cx="658812" cy="619125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400">
              <a:latin typeface="Arial" charset="0"/>
            </a:endParaRPr>
          </a:p>
        </p:txBody>
      </p:sp>
      <p:sp>
        <p:nvSpPr>
          <p:cNvPr id="24" name="Freeform 2"/>
          <p:cNvSpPr>
            <a:spLocks/>
          </p:cNvSpPr>
          <p:nvPr/>
        </p:nvSpPr>
        <p:spPr bwMode="auto">
          <a:xfrm>
            <a:off x="7329488" y="3300413"/>
            <a:ext cx="658812" cy="619125"/>
          </a:xfrm>
          <a:custGeom>
            <a:avLst/>
            <a:gdLst>
              <a:gd name="T0" fmla="*/ 2147483647 w 1502"/>
              <a:gd name="T1" fmla="*/ 2147483647 h 1412"/>
              <a:gd name="T2" fmla="*/ 2147483647 w 1502"/>
              <a:gd name="T3" fmla="*/ 2147483647 h 1412"/>
              <a:gd name="T4" fmla="*/ 2147483647 w 1502"/>
              <a:gd name="T5" fmla="*/ 2147483647 h 1412"/>
              <a:gd name="T6" fmla="*/ 2147483647 w 1502"/>
              <a:gd name="T7" fmla="*/ 2147483647 h 1412"/>
              <a:gd name="T8" fmla="*/ 0 w 1502"/>
              <a:gd name="T9" fmla="*/ 2147483647 h 1412"/>
              <a:gd name="T10" fmla="*/ 2147483647 w 1502"/>
              <a:gd name="T11" fmla="*/ 2147483647 h 1412"/>
              <a:gd name="T12" fmla="*/ 2147483647 w 1502"/>
              <a:gd name="T13" fmla="*/ 0 h 1412"/>
              <a:gd name="T14" fmla="*/ 2147483647 w 1502"/>
              <a:gd name="T15" fmla="*/ 2147483647 h 1412"/>
              <a:gd name="T16" fmla="*/ 2147483647 w 1502"/>
              <a:gd name="T17" fmla="*/ 2147483647 h 1412"/>
              <a:gd name="T18" fmla="*/ 2147483647 w 1502"/>
              <a:gd name="T19" fmla="*/ 2147483647 h 1412"/>
              <a:gd name="T20" fmla="*/ 2147483647 w 1502"/>
              <a:gd name="T21" fmla="*/ 2147483647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4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"/>
          <p:cNvGrpSpPr>
            <a:grpSpLocks/>
          </p:cNvGrpSpPr>
          <p:nvPr/>
        </p:nvGrpSpPr>
        <p:grpSpPr bwMode="auto">
          <a:xfrm>
            <a:off x="0" y="1169988"/>
            <a:ext cx="5437188" cy="5172075"/>
            <a:chOff x="2552700" y="1508125"/>
            <a:chExt cx="4038600" cy="3841750"/>
          </a:xfrm>
        </p:grpSpPr>
        <p:sp>
          <p:nvSpPr>
            <p:cNvPr id="7174" name="Freeform 4"/>
            <p:cNvSpPr>
              <a:spLocks/>
            </p:cNvSpPr>
            <p:nvPr/>
          </p:nvSpPr>
          <p:spPr bwMode="auto">
            <a:xfrm rot="2198094">
              <a:off x="2552700" y="1508125"/>
              <a:ext cx="4038600" cy="3841750"/>
            </a:xfrm>
            <a:custGeom>
              <a:avLst/>
              <a:gdLst>
                <a:gd name="T0" fmla="*/ 2147483646 w 1440"/>
                <a:gd name="T1" fmla="*/ 2147483646 h 1370"/>
                <a:gd name="T2" fmla="*/ 2147483646 w 1440"/>
                <a:gd name="T3" fmla="*/ 0 h 1370"/>
                <a:gd name="T4" fmla="*/ 2147483646 w 1440"/>
                <a:gd name="T5" fmla="*/ 2147483646 h 1370"/>
                <a:gd name="T6" fmla="*/ 2147483646 w 1440"/>
                <a:gd name="T7" fmla="*/ 2147483646 h 1370"/>
                <a:gd name="T8" fmla="*/ 2147483646 w 1440"/>
                <a:gd name="T9" fmla="*/ 2147483646 h 1370"/>
                <a:gd name="T10" fmla="*/ 2147483646 w 1440"/>
                <a:gd name="T11" fmla="*/ 2147483646 h 1370"/>
                <a:gd name="T12" fmla="*/ 2147483646 w 1440"/>
                <a:gd name="T13" fmla="*/ 2147483646 h 1370"/>
                <a:gd name="T14" fmla="*/ 0 w 1440"/>
                <a:gd name="T15" fmla="*/ 2147483646 h 1370"/>
                <a:gd name="T16" fmla="*/ 2147483646 w 1440"/>
                <a:gd name="T17" fmla="*/ 2147483646 h 1370"/>
                <a:gd name="T18" fmla="*/ 2147483646 w 1440"/>
                <a:gd name="T19" fmla="*/ 0 h 1370"/>
                <a:gd name="T20" fmla="*/ 2147483646 w 1440"/>
                <a:gd name="T21" fmla="*/ 2147483646 h 13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0"/>
                <a:gd name="T34" fmla="*/ 0 h 1370"/>
                <a:gd name="T35" fmla="*/ 1440 w 1440"/>
                <a:gd name="T36" fmla="*/ 1370 h 13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0" h="1370">
                  <a:moveTo>
                    <a:pt x="720" y="234"/>
                  </a:moveTo>
                  <a:lnTo>
                    <a:pt x="1166" y="0"/>
                  </a:lnTo>
                  <a:lnTo>
                    <a:pt x="1080" y="496"/>
                  </a:lnTo>
                  <a:lnTo>
                    <a:pt x="1440" y="846"/>
                  </a:lnTo>
                  <a:lnTo>
                    <a:pt x="942" y="918"/>
                  </a:lnTo>
                  <a:lnTo>
                    <a:pt x="720" y="1370"/>
                  </a:lnTo>
                  <a:lnTo>
                    <a:pt x="498" y="918"/>
                  </a:lnTo>
                  <a:lnTo>
                    <a:pt x="0" y="846"/>
                  </a:lnTo>
                  <a:lnTo>
                    <a:pt x="360" y="496"/>
                  </a:lnTo>
                  <a:lnTo>
                    <a:pt x="276" y="0"/>
                  </a:lnTo>
                  <a:lnTo>
                    <a:pt x="720" y="234"/>
                  </a:lnTo>
                  <a:close/>
                </a:path>
              </a:pathLst>
            </a:custGeom>
            <a:solidFill>
              <a:srgbClr val="D09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5"/>
            <p:cNvSpPr>
              <a:spLocks/>
            </p:cNvSpPr>
            <p:nvPr/>
          </p:nvSpPr>
          <p:spPr bwMode="auto">
            <a:xfrm rot="2198094">
              <a:off x="3432363" y="2254226"/>
              <a:ext cx="2346651" cy="2344734"/>
            </a:xfrm>
            <a:custGeom>
              <a:avLst/>
              <a:gdLst>
                <a:gd name="T0" fmla="*/ 2147483646 w 800"/>
                <a:gd name="T1" fmla="*/ 2147483646 h 762"/>
                <a:gd name="T2" fmla="*/ 2147483646 w 800"/>
                <a:gd name="T3" fmla="*/ 0 h 762"/>
                <a:gd name="T4" fmla="*/ 2147483646 w 800"/>
                <a:gd name="T5" fmla="*/ 2147483646 h 762"/>
                <a:gd name="T6" fmla="*/ 2147483646 w 800"/>
                <a:gd name="T7" fmla="*/ 2147483646 h 762"/>
                <a:gd name="T8" fmla="*/ 2147483646 w 800"/>
                <a:gd name="T9" fmla="*/ 2147483646 h 762"/>
                <a:gd name="T10" fmla="*/ 2147483646 w 800"/>
                <a:gd name="T11" fmla="*/ 2147483646 h 762"/>
                <a:gd name="T12" fmla="*/ 2147483646 w 800"/>
                <a:gd name="T13" fmla="*/ 2147483646 h 762"/>
                <a:gd name="T14" fmla="*/ 0 w 800"/>
                <a:gd name="T15" fmla="*/ 2147483646 h 762"/>
                <a:gd name="T16" fmla="*/ 2147483646 w 800"/>
                <a:gd name="T17" fmla="*/ 2147483646 h 762"/>
                <a:gd name="T18" fmla="*/ 2147483646 w 800"/>
                <a:gd name="T19" fmla="*/ 0 h 762"/>
                <a:gd name="T20" fmla="*/ 2147483646 w 800"/>
                <a:gd name="T21" fmla="*/ 2147483646 h 7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0"/>
                <a:gd name="T34" fmla="*/ 0 h 762"/>
                <a:gd name="T35" fmla="*/ 800 w 800"/>
                <a:gd name="T36" fmla="*/ 762 h 7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0" h="762">
                  <a:moveTo>
                    <a:pt x="400" y="130"/>
                  </a:moveTo>
                  <a:lnTo>
                    <a:pt x="648" y="0"/>
                  </a:lnTo>
                  <a:lnTo>
                    <a:pt x="600" y="276"/>
                  </a:lnTo>
                  <a:lnTo>
                    <a:pt x="800" y="470"/>
                  </a:lnTo>
                  <a:lnTo>
                    <a:pt x="524" y="510"/>
                  </a:lnTo>
                  <a:lnTo>
                    <a:pt x="400" y="762"/>
                  </a:lnTo>
                  <a:lnTo>
                    <a:pt x="276" y="510"/>
                  </a:lnTo>
                  <a:lnTo>
                    <a:pt x="0" y="470"/>
                  </a:lnTo>
                  <a:lnTo>
                    <a:pt x="200" y="276"/>
                  </a:lnTo>
                  <a:lnTo>
                    <a:pt x="152" y="0"/>
                  </a:lnTo>
                  <a:lnTo>
                    <a:pt x="400" y="130"/>
                  </a:lnTo>
                  <a:close/>
                </a:path>
              </a:pathLst>
            </a:custGeom>
            <a:noFill/>
            <a:ln w="889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" name="TextBox 2"/>
          <p:cNvSpPr txBox="1"/>
          <p:nvPr/>
        </p:nvSpPr>
        <p:spPr bwMode="auto">
          <a:xfrm>
            <a:off x="1598613" y="2432050"/>
            <a:ext cx="2332037" cy="2646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16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16600" baseline="30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GB" sz="3200" dirty="0">
                <a:latin typeface="Arial" charset="0"/>
              </a:rPr>
              <a:t> </a:t>
            </a: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4513943" y="451729"/>
            <a:ext cx="4510893" cy="4290945"/>
            <a:chOff x="2552700" y="1508125"/>
            <a:chExt cx="4038600" cy="3841750"/>
          </a:xfrm>
          <a:solidFill>
            <a:schemeClr val="bg1"/>
          </a:solidFill>
        </p:grpSpPr>
        <p:sp>
          <p:nvSpPr>
            <p:cNvPr id="11" name="Freeform 4"/>
            <p:cNvSpPr>
              <a:spLocks/>
            </p:cNvSpPr>
            <p:nvPr/>
          </p:nvSpPr>
          <p:spPr bwMode="auto">
            <a:xfrm rot="2198094">
              <a:off x="2552700" y="1508125"/>
              <a:ext cx="4038600" cy="3841750"/>
            </a:xfrm>
            <a:custGeom>
              <a:avLst/>
              <a:gdLst>
                <a:gd name="T0" fmla="*/ 2147483647 w 1440"/>
                <a:gd name="T1" fmla="*/ 2147483647 h 1370"/>
                <a:gd name="T2" fmla="*/ 2147483647 w 1440"/>
                <a:gd name="T3" fmla="*/ 0 h 1370"/>
                <a:gd name="T4" fmla="*/ 2147483647 w 1440"/>
                <a:gd name="T5" fmla="*/ 2147483647 h 1370"/>
                <a:gd name="T6" fmla="*/ 2147483647 w 1440"/>
                <a:gd name="T7" fmla="*/ 2147483647 h 1370"/>
                <a:gd name="T8" fmla="*/ 2147483647 w 1440"/>
                <a:gd name="T9" fmla="*/ 2147483647 h 1370"/>
                <a:gd name="T10" fmla="*/ 2147483647 w 1440"/>
                <a:gd name="T11" fmla="*/ 2147483647 h 1370"/>
                <a:gd name="T12" fmla="*/ 2147483647 w 1440"/>
                <a:gd name="T13" fmla="*/ 2147483647 h 1370"/>
                <a:gd name="T14" fmla="*/ 0 w 1440"/>
                <a:gd name="T15" fmla="*/ 2147483647 h 1370"/>
                <a:gd name="T16" fmla="*/ 2147483647 w 1440"/>
                <a:gd name="T17" fmla="*/ 2147483647 h 1370"/>
                <a:gd name="T18" fmla="*/ 2147483647 w 1440"/>
                <a:gd name="T19" fmla="*/ 0 h 1370"/>
                <a:gd name="T20" fmla="*/ 2147483647 w 1440"/>
                <a:gd name="T21" fmla="*/ 2147483647 h 13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40"/>
                <a:gd name="T34" fmla="*/ 0 h 1370"/>
                <a:gd name="T35" fmla="*/ 1440 w 1440"/>
                <a:gd name="T36" fmla="*/ 1370 h 13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0" h="1370">
                  <a:moveTo>
                    <a:pt x="720" y="234"/>
                  </a:moveTo>
                  <a:lnTo>
                    <a:pt x="1166" y="0"/>
                  </a:lnTo>
                  <a:lnTo>
                    <a:pt x="1080" y="496"/>
                  </a:lnTo>
                  <a:lnTo>
                    <a:pt x="1440" y="846"/>
                  </a:lnTo>
                  <a:lnTo>
                    <a:pt x="942" y="918"/>
                  </a:lnTo>
                  <a:lnTo>
                    <a:pt x="720" y="1370"/>
                  </a:lnTo>
                  <a:lnTo>
                    <a:pt x="498" y="918"/>
                  </a:lnTo>
                  <a:lnTo>
                    <a:pt x="0" y="846"/>
                  </a:lnTo>
                  <a:lnTo>
                    <a:pt x="360" y="496"/>
                  </a:lnTo>
                  <a:lnTo>
                    <a:pt x="276" y="0"/>
                  </a:lnTo>
                  <a:lnTo>
                    <a:pt x="720" y="234"/>
                  </a:lnTo>
                  <a:close/>
                </a:path>
              </a:pathLst>
            </a:custGeom>
            <a:grpFill/>
            <a:ln w="9525">
              <a:solidFill>
                <a:schemeClr val="bg2">
                  <a:lumMod val="1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 sz="1200">
                <a:latin typeface="Arial" charset="0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2198094">
              <a:off x="3432363" y="2254226"/>
              <a:ext cx="2346651" cy="2344734"/>
            </a:xfrm>
            <a:custGeom>
              <a:avLst/>
              <a:gdLst>
                <a:gd name="T0" fmla="*/ 2147483647 w 800"/>
                <a:gd name="T1" fmla="*/ 2147483647 h 762"/>
                <a:gd name="T2" fmla="*/ 2147483647 w 800"/>
                <a:gd name="T3" fmla="*/ 0 h 762"/>
                <a:gd name="T4" fmla="*/ 2147483647 w 800"/>
                <a:gd name="T5" fmla="*/ 2147483647 h 762"/>
                <a:gd name="T6" fmla="*/ 2147483647 w 800"/>
                <a:gd name="T7" fmla="*/ 2147483647 h 762"/>
                <a:gd name="T8" fmla="*/ 2147483647 w 800"/>
                <a:gd name="T9" fmla="*/ 2147483647 h 762"/>
                <a:gd name="T10" fmla="*/ 2147483647 w 800"/>
                <a:gd name="T11" fmla="*/ 2147483647 h 762"/>
                <a:gd name="T12" fmla="*/ 2147483647 w 800"/>
                <a:gd name="T13" fmla="*/ 2147483647 h 762"/>
                <a:gd name="T14" fmla="*/ 0 w 800"/>
                <a:gd name="T15" fmla="*/ 2147483647 h 762"/>
                <a:gd name="T16" fmla="*/ 2147483647 w 800"/>
                <a:gd name="T17" fmla="*/ 2147483647 h 762"/>
                <a:gd name="T18" fmla="*/ 2147483647 w 800"/>
                <a:gd name="T19" fmla="*/ 0 h 762"/>
                <a:gd name="T20" fmla="*/ 2147483647 w 800"/>
                <a:gd name="T21" fmla="*/ 2147483647 h 7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0"/>
                <a:gd name="T34" fmla="*/ 0 h 762"/>
                <a:gd name="T35" fmla="*/ 800 w 800"/>
                <a:gd name="T36" fmla="*/ 762 h 7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0" h="762">
                  <a:moveTo>
                    <a:pt x="400" y="130"/>
                  </a:moveTo>
                  <a:lnTo>
                    <a:pt x="648" y="0"/>
                  </a:lnTo>
                  <a:lnTo>
                    <a:pt x="600" y="276"/>
                  </a:lnTo>
                  <a:lnTo>
                    <a:pt x="800" y="470"/>
                  </a:lnTo>
                  <a:lnTo>
                    <a:pt x="524" y="510"/>
                  </a:lnTo>
                  <a:lnTo>
                    <a:pt x="400" y="762"/>
                  </a:lnTo>
                  <a:lnTo>
                    <a:pt x="276" y="510"/>
                  </a:lnTo>
                  <a:lnTo>
                    <a:pt x="0" y="470"/>
                  </a:lnTo>
                  <a:lnTo>
                    <a:pt x="200" y="276"/>
                  </a:lnTo>
                  <a:lnTo>
                    <a:pt x="152" y="0"/>
                  </a:lnTo>
                  <a:lnTo>
                    <a:pt x="400" y="130"/>
                  </a:lnTo>
                  <a:close/>
                </a:path>
              </a:pathLst>
            </a:custGeom>
            <a:grpFill/>
            <a:ln w="88900">
              <a:solidFill>
                <a:schemeClr val="bg2">
                  <a:lumMod val="10000"/>
                </a:schemeClr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en-GB" sz="1200">
                <a:latin typeface="Arial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029325" y="1647825"/>
            <a:ext cx="1933575" cy="15684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9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sz="9600" baseline="30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GB" sz="2000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45"/>
          <p:cNvSpPr>
            <a:spLocks/>
          </p:cNvSpPr>
          <p:nvPr/>
        </p:nvSpPr>
        <p:spPr bwMode="auto">
          <a:xfrm>
            <a:off x="612775" y="3281363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7"/>
          <p:cNvSpPr>
            <a:spLocks/>
          </p:cNvSpPr>
          <p:nvPr/>
        </p:nvSpPr>
        <p:spPr bwMode="auto">
          <a:xfrm>
            <a:off x="1192213" y="3860800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8"/>
          <p:cNvSpPr>
            <a:spLocks/>
          </p:cNvSpPr>
          <p:nvPr/>
        </p:nvSpPr>
        <p:spPr bwMode="auto">
          <a:xfrm>
            <a:off x="1922463" y="370046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9"/>
          <p:cNvSpPr>
            <a:spLocks/>
          </p:cNvSpPr>
          <p:nvPr/>
        </p:nvSpPr>
        <p:spPr bwMode="auto">
          <a:xfrm>
            <a:off x="2078038" y="371157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10"/>
          <p:cNvSpPr>
            <a:spLocks/>
          </p:cNvSpPr>
          <p:nvPr/>
        </p:nvSpPr>
        <p:spPr bwMode="auto">
          <a:xfrm>
            <a:off x="2227263" y="37544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11"/>
          <p:cNvSpPr>
            <a:spLocks/>
          </p:cNvSpPr>
          <p:nvPr/>
        </p:nvSpPr>
        <p:spPr bwMode="auto">
          <a:xfrm>
            <a:off x="2370138" y="381793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12"/>
          <p:cNvSpPr>
            <a:spLocks/>
          </p:cNvSpPr>
          <p:nvPr/>
        </p:nvSpPr>
        <p:spPr bwMode="auto">
          <a:xfrm>
            <a:off x="2497138" y="391318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13"/>
          <p:cNvSpPr>
            <a:spLocks/>
          </p:cNvSpPr>
          <p:nvPr/>
        </p:nvSpPr>
        <p:spPr bwMode="auto">
          <a:xfrm>
            <a:off x="2606675" y="40179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4"/>
          <p:cNvSpPr>
            <a:spLocks/>
          </p:cNvSpPr>
          <p:nvPr/>
        </p:nvSpPr>
        <p:spPr bwMode="auto">
          <a:xfrm>
            <a:off x="2695575" y="41465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5"/>
          <p:cNvSpPr>
            <a:spLocks/>
          </p:cNvSpPr>
          <p:nvPr/>
        </p:nvSpPr>
        <p:spPr bwMode="auto">
          <a:xfrm>
            <a:off x="2763838" y="42878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6"/>
          <p:cNvSpPr>
            <a:spLocks/>
          </p:cNvSpPr>
          <p:nvPr/>
        </p:nvSpPr>
        <p:spPr bwMode="auto">
          <a:xfrm>
            <a:off x="2800350" y="44370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7"/>
          <p:cNvSpPr>
            <a:spLocks/>
          </p:cNvSpPr>
          <p:nvPr/>
        </p:nvSpPr>
        <p:spPr bwMode="auto">
          <a:xfrm>
            <a:off x="2814638" y="45926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18"/>
          <p:cNvSpPr>
            <a:spLocks/>
          </p:cNvSpPr>
          <p:nvPr/>
        </p:nvSpPr>
        <p:spPr bwMode="auto">
          <a:xfrm>
            <a:off x="2801938" y="47482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19"/>
          <p:cNvSpPr>
            <a:spLocks/>
          </p:cNvSpPr>
          <p:nvPr/>
        </p:nvSpPr>
        <p:spPr bwMode="auto">
          <a:xfrm>
            <a:off x="2763838" y="48958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20"/>
          <p:cNvSpPr>
            <a:spLocks/>
          </p:cNvSpPr>
          <p:nvPr/>
        </p:nvSpPr>
        <p:spPr bwMode="auto">
          <a:xfrm>
            <a:off x="2697163" y="504190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21"/>
          <p:cNvSpPr>
            <a:spLocks/>
          </p:cNvSpPr>
          <p:nvPr/>
        </p:nvSpPr>
        <p:spPr bwMode="auto">
          <a:xfrm>
            <a:off x="2608263" y="51657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22"/>
          <p:cNvSpPr>
            <a:spLocks/>
          </p:cNvSpPr>
          <p:nvPr/>
        </p:nvSpPr>
        <p:spPr bwMode="auto">
          <a:xfrm>
            <a:off x="2497138" y="527367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23"/>
          <p:cNvSpPr>
            <a:spLocks/>
          </p:cNvSpPr>
          <p:nvPr/>
        </p:nvSpPr>
        <p:spPr bwMode="auto">
          <a:xfrm>
            <a:off x="1241425" y="40195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24"/>
          <p:cNvSpPr>
            <a:spLocks/>
          </p:cNvSpPr>
          <p:nvPr/>
        </p:nvSpPr>
        <p:spPr bwMode="auto">
          <a:xfrm>
            <a:off x="1619250" y="3754438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25"/>
          <p:cNvSpPr>
            <a:spLocks/>
          </p:cNvSpPr>
          <p:nvPr/>
        </p:nvSpPr>
        <p:spPr bwMode="auto">
          <a:xfrm>
            <a:off x="1770063" y="37147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26"/>
          <p:cNvSpPr>
            <a:spLocks/>
          </p:cNvSpPr>
          <p:nvPr/>
        </p:nvSpPr>
        <p:spPr bwMode="auto">
          <a:xfrm>
            <a:off x="1150938" y="41449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27"/>
          <p:cNvSpPr>
            <a:spLocks/>
          </p:cNvSpPr>
          <p:nvPr/>
        </p:nvSpPr>
        <p:spPr bwMode="auto">
          <a:xfrm>
            <a:off x="1084263" y="42878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0" name="Freeform 28"/>
          <p:cNvSpPr>
            <a:spLocks/>
          </p:cNvSpPr>
          <p:nvPr/>
        </p:nvSpPr>
        <p:spPr bwMode="auto">
          <a:xfrm>
            <a:off x="1044575" y="44370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29"/>
          <p:cNvSpPr>
            <a:spLocks/>
          </p:cNvSpPr>
          <p:nvPr/>
        </p:nvSpPr>
        <p:spPr bwMode="auto">
          <a:xfrm>
            <a:off x="1030288" y="45926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30"/>
          <p:cNvSpPr>
            <a:spLocks/>
          </p:cNvSpPr>
          <p:nvPr/>
        </p:nvSpPr>
        <p:spPr bwMode="auto">
          <a:xfrm>
            <a:off x="1046163" y="47482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31"/>
          <p:cNvSpPr>
            <a:spLocks/>
          </p:cNvSpPr>
          <p:nvPr/>
        </p:nvSpPr>
        <p:spPr bwMode="auto">
          <a:xfrm>
            <a:off x="1085850" y="48974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32"/>
          <p:cNvSpPr>
            <a:spLocks/>
          </p:cNvSpPr>
          <p:nvPr/>
        </p:nvSpPr>
        <p:spPr bwMode="auto">
          <a:xfrm>
            <a:off x="1150938" y="50387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33"/>
          <p:cNvSpPr>
            <a:spLocks/>
          </p:cNvSpPr>
          <p:nvPr/>
        </p:nvSpPr>
        <p:spPr bwMode="auto">
          <a:xfrm>
            <a:off x="1239838" y="51657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34"/>
          <p:cNvSpPr>
            <a:spLocks/>
          </p:cNvSpPr>
          <p:nvPr/>
        </p:nvSpPr>
        <p:spPr bwMode="auto">
          <a:xfrm>
            <a:off x="1347788" y="52752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35"/>
          <p:cNvSpPr>
            <a:spLocks/>
          </p:cNvSpPr>
          <p:nvPr/>
        </p:nvSpPr>
        <p:spPr bwMode="auto">
          <a:xfrm>
            <a:off x="1476375" y="53641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36"/>
          <p:cNvSpPr>
            <a:spLocks/>
          </p:cNvSpPr>
          <p:nvPr/>
        </p:nvSpPr>
        <p:spPr bwMode="auto">
          <a:xfrm>
            <a:off x="1619250" y="54308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Freeform 37"/>
          <p:cNvSpPr>
            <a:spLocks/>
          </p:cNvSpPr>
          <p:nvPr/>
        </p:nvSpPr>
        <p:spPr bwMode="auto">
          <a:xfrm>
            <a:off x="1771650" y="54721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0" name="Freeform 38"/>
          <p:cNvSpPr>
            <a:spLocks/>
          </p:cNvSpPr>
          <p:nvPr/>
        </p:nvSpPr>
        <p:spPr bwMode="auto">
          <a:xfrm>
            <a:off x="1922463" y="54848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1" name="Freeform 39"/>
          <p:cNvSpPr>
            <a:spLocks/>
          </p:cNvSpPr>
          <p:nvPr/>
        </p:nvSpPr>
        <p:spPr bwMode="auto">
          <a:xfrm>
            <a:off x="2078038" y="54721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2" name="Freeform 40"/>
          <p:cNvSpPr>
            <a:spLocks/>
          </p:cNvSpPr>
          <p:nvPr/>
        </p:nvSpPr>
        <p:spPr bwMode="auto">
          <a:xfrm>
            <a:off x="2230438" y="54324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3" name="Freeform 41"/>
          <p:cNvSpPr>
            <a:spLocks/>
          </p:cNvSpPr>
          <p:nvPr/>
        </p:nvSpPr>
        <p:spPr bwMode="auto">
          <a:xfrm>
            <a:off x="2370138" y="53641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4" name="Freeform 42"/>
          <p:cNvSpPr>
            <a:spLocks/>
          </p:cNvSpPr>
          <p:nvPr/>
        </p:nvSpPr>
        <p:spPr bwMode="auto">
          <a:xfrm>
            <a:off x="1350963" y="39084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5" name="Freeform 43"/>
          <p:cNvSpPr>
            <a:spLocks/>
          </p:cNvSpPr>
          <p:nvPr/>
        </p:nvSpPr>
        <p:spPr bwMode="auto">
          <a:xfrm>
            <a:off x="1477963" y="38195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6" name="Text Box 46"/>
          <p:cNvSpPr txBox="1">
            <a:spLocks noChangeArrowheads="1"/>
          </p:cNvSpPr>
          <p:nvPr/>
        </p:nvSpPr>
        <p:spPr bwMode="auto">
          <a:xfrm>
            <a:off x="1714500" y="4186238"/>
            <a:ext cx="1619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9257" name="Oval 47"/>
          <p:cNvSpPr>
            <a:spLocks noChangeArrowheads="1"/>
          </p:cNvSpPr>
          <p:nvPr/>
        </p:nvSpPr>
        <p:spPr bwMode="auto">
          <a:xfrm>
            <a:off x="1292225" y="3865563"/>
            <a:ext cx="1284288" cy="1431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38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258" name="Freeform 45"/>
          <p:cNvSpPr>
            <a:spLocks/>
          </p:cNvSpPr>
          <p:nvPr/>
        </p:nvSpPr>
        <p:spPr bwMode="auto">
          <a:xfrm>
            <a:off x="3354388" y="3302000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BCB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Freeform 7"/>
          <p:cNvSpPr>
            <a:spLocks/>
          </p:cNvSpPr>
          <p:nvPr/>
        </p:nvSpPr>
        <p:spPr bwMode="auto">
          <a:xfrm>
            <a:off x="3932238" y="3883025"/>
            <a:ext cx="1498600" cy="1498600"/>
          </a:xfrm>
          <a:custGeom>
            <a:avLst/>
            <a:gdLst>
              <a:gd name="T0" fmla="*/ 2147483647 w 1680"/>
              <a:gd name="T1" fmla="*/ 2147483647 h 1680"/>
              <a:gd name="T2" fmla="*/ 2147483647 w 1680"/>
              <a:gd name="T3" fmla="*/ 2147483647 h 1680"/>
              <a:gd name="T4" fmla="*/ 2147483647 w 1680"/>
              <a:gd name="T5" fmla="*/ 2147483647 h 1680"/>
              <a:gd name="T6" fmla="*/ 2147483647 w 1680"/>
              <a:gd name="T7" fmla="*/ 2147483647 h 1680"/>
              <a:gd name="T8" fmla="*/ 2147483647 w 1680"/>
              <a:gd name="T9" fmla="*/ 2147483647 h 1680"/>
              <a:gd name="T10" fmla="*/ 2147483647 w 1680"/>
              <a:gd name="T11" fmla="*/ 2147483647 h 1680"/>
              <a:gd name="T12" fmla="*/ 2147483647 w 1680"/>
              <a:gd name="T13" fmla="*/ 2147483647 h 1680"/>
              <a:gd name="T14" fmla="*/ 2147483647 w 1680"/>
              <a:gd name="T15" fmla="*/ 2147483647 h 1680"/>
              <a:gd name="T16" fmla="*/ 2147483647 w 1680"/>
              <a:gd name="T17" fmla="*/ 2147483647 h 1680"/>
              <a:gd name="T18" fmla="*/ 2147483647 w 1680"/>
              <a:gd name="T19" fmla="*/ 2147483647 h 1680"/>
              <a:gd name="T20" fmla="*/ 2147483647 w 1680"/>
              <a:gd name="T21" fmla="*/ 2147483647 h 1680"/>
              <a:gd name="T22" fmla="*/ 2011084688 w 1680"/>
              <a:gd name="T23" fmla="*/ 2147483647 h 1680"/>
              <a:gd name="T24" fmla="*/ 1693545000 w 1680"/>
              <a:gd name="T25" fmla="*/ 2147483647 h 1680"/>
              <a:gd name="T26" fmla="*/ 1391126250 w 1680"/>
              <a:gd name="T27" fmla="*/ 2147483647 h 1680"/>
              <a:gd name="T28" fmla="*/ 1108868750 w 1680"/>
              <a:gd name="T29" fmla="*/ 2147483647 h 1680"/>
              <a:gd name="T30" fmla="*/ 851812813 w 1680"/>
              <a:gd name="T31" fmla="*/ 2147483647 h 1680"/>
              <a:gd name="T32" fmla="*/ 619958438 w 1680"/>
              <a:gd name="T33" fmla="*/ 2147483647 h 1680"/>
              <a:gd name="T34" fmla="*/ 423386250 w 1680"/>
              <a:gd name="T35" fmla="*/ 2147483647 h 1680"/>
              <a:gd name="T36" fmla="*/ 257055938 w 1680"/>
              <a:gd name="T37" fmla="*/ 2147483647 h 1680"/>
              <a:gd name="T38" fmla="*/ 131048125 w 1680"/>
              <a:gd name="T39" fmla="*/ 2147483647 h 1680"/>
              <a:gd name="T40" fmla="*/ 45362813 w 1680"/>
              <a:gd name="T41" fmla="*/ 2147483647 h 1680"/>
              <a:gd name="T42" fmla="*/ 5040313 w 1680"/>
              <a:gd name="T43" fmla="*/ 2147483647 h 1680"/>
              <a:gd name="T44" fmla="*/ 5040313 w 1680"/>
              <a:gd name="T45" fmla="*/ 2006044375 h 1680"/>
              <a:gd name="T46" fmla="*/ 45362813 w 1680"/>
              <a:gd name="T47" fmla="*/ 1688504688 h 1680"/>
              <a:gd name="T48" fmla="*/ 131048125 w 1680"/>
              <a:gd name="T49" fmla="*/ 1391126250 h 1680"/>
              <a:gd name="T50" fmla="*/ 257055938 w 1680"/>
              <a:gd name="T51" fmla="*/ 1108868750 h 1680"/>
              <a:gd name="T52" fmla="*/ 423386250 w 1680"/>
              <a:gd name="T53" fmla="*/ 851812813 h 1680"/>
              <a:gd name="T54" fmla="*/ 619958438 w 1680"/>
              <a:gd name="T55" fmla="*/ 619958438 h 1680"/>
              <a:gd name="T56" fmla="*/ 851812813 w 1680"/>
              <a:gd name="T57" fmla="*/ 423386250 h 1680"/>
              <a:gd name="T58" fmla="*/ 1108868750 w 1680"/>
              <a:gd name="T59" fmla="*/ 257055938 h 1680"/>
              <a:gd name="T60" fmla="*/ 1391126250 w 1680"/>
              <a:gd name="T61" fmla="*/ 131048125 h 1680"/>
              <a:gd name="T62" fmla="*/ 1693545000 w 1680"/>
              <a:gd name="T63" fmla="*/ 45362813 h 1680"/>
              <a:gd name="T64" fmla="*/ 2011084688 w 1680"/>
              <a:gd name="T65" fmla="*/ 5040313 h 1680"/>
              <a:gd name="T66" fmla="*/ 2147483647 w 1680"/>
              <a:gd name="T67" fmla="*/ 5040313 h 1680"/>
              <a:gd name="T68" fmla="*/ 2147483647 w 1680"/>
              <a:gd name="T69" fmla="*/ 45362813 h 1680"/>
              <a:gd name="T70" fmla="*/ 2147483647 w 1680"/>
              <a:gd name="T71" fmla="*/ 131048125 h 1680"/>
              <a:gd name="T72" fmla="*/ 2147483647 w 1680"/>
              <a:gd name="T73" fmla="*/ 257055938 h 1680"/>
              <a:gd name="T74" fmla="*/ 2147483647 w 1680"/>
              <a:gd name="T75" fmla="*/ 423386250 h 1680"/>
              <a:gd name="T76" fmla="*/ 2147483647 w 1680"/>
              <a:gd name="T77" fmla="*/ 619958438 h 1680"/>
              <a:gd name="T78" fmla="*/ 2147483647 w 1680"/>
              <a:gd name="T79" fmla="*/ 851812813 h 1680"/>
              <a:gd name="T80" fmla="*/ 2147483647 w 1680"/>
              <a:gd name="T81" fmla="*/ 1108868750 h 1680"/>
              <a:gd name="T82" fmla="*/ 2147483647 w 1680"/>
              <a:gd name="T83" fmla="*/ 1391126250 h 1680"/>
              <a:gd name="T84" fmla="*/ 2147483647 w 1680"/>
              <a:gd name="T85" fmla="*/ 1688504688 h 1680"/>
              <a:gd name="T86" fmla="*/ 2147483647 w 1680"/>
              <a:gd name="T87" fmla="*/ 2006044375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 sz="1600">
              <a:latin typeface="Arial" charset="0"/>
            </a:endParaRPr>
          </a:p>
        </p:txBody>
      </p:sp>
      <p:sp>
        <p:nvSpPr>
          <p:cNvPr id="9260" name="Freeform 8"/>
          <p:cNvSpPr>
            <a:spLocks/>
          </p:cNvSpPr>
          <p:nvPr/>
        </p:nvSpPr>
        <p:spPr bwMode="auto">
          <a:xfrm>
            <a:off x="4664075" y="372110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1" name="Freeform 9"/>
          <p:cNvSpPr>
            <a:spLocks/>
          </p:cNvSpPr>
          <p:nvPr/>
        </p:nvSpPr>
        <p:spPr bwMode="auto">
          <a:xfrm>
            <a:off x="4819650" y="37322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2" name="Freeform 10"/>
          <p:cNvSpPr>
            <a:spLocks/>
          </p:cNvSpPr>
          <p:nvPr/>
        </p:nvSpPr>
        <p:spPr bwMode="auto">
          <a:xfrm>
            <a:off x="4968875" y="3775075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3" name="Freeform 11"/>
          <p:cNvSpPr>
            <a:spLocks/>
          </p:cNvSpPr>
          <p:nvPr/>
        </p:nvSpPr>
        <p:spPr bwMode="auto">
          <a:xfrm>
            <a:off x="5111750" y="38401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4" name="Freeform 12"/>
          <p:cNvSpPr>
            <a:spLocks/>
          </p:cNvSpPr>
          <p:nvPr/>
        </p:nvSpPr>
        <p:spPr bwMode="auto">
          <a:xfrm>
            <a:off x="5238750" y="39338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5" name="Freeform 13"/>
          <p:cNvSpPr>
            <a:spLocks/>
          </p:cNvSpPr>
          <p:nvPr/>
        </p:nvSpPr>
        <p:spPr bwMode="auto">
          <a:xfrm>
            <a:off x="5346700" y="403860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6" name="Freeform 14"/>
          <p:cNvSpPr>
            <a:spLocks/>
          </p:cNvSpPr>
          <p:nvPr/>
        </p:nvSpPr>
        <p:spPr bwMode="auto">
          <a:xfrm>
            <a:off x="5437188" y="416718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7" name="Freeform 15"/>
          <p:cNvSpPr>
            <a:spLocks/>
          </p:cNvSpPr>
          <p:nvPr/>
        </p:nvSpPr>
        <p:spPr bwMode="auto">
          <a:xfrm>
            <a:off x="5503863" y="430847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8" name="Freeform 16"/>
          <p:cNvSpPr>
            <a:spLocks/>
          </p:cNvSpPr>
          <p:nvPr/>
        </p:nvSpPr>
        <p:spPr bwMode="auto">
          <a:xfrm>
            <a:off x="5541963" y="44592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9" name="Freeform 17"/>
          <p:cNvSpPr>
            <a:spLocks/>
          </p:cNvSpPr>
          <p:nvPr/>
        </p:nvSpPr>
        <p:spPr bwMode="auto">
          <a:xfrm>
            <a:off x="5556250" y="46132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0" name="Freeform 18"/>
          <p:cNvSpPr>
            <a:spLocks/>
          </p:cNvSpPr>
          <p:nvPr/>
        </p:nvSpPr>
        <p:spPr bwMode="auto">
          <a:xfrm>
            <a:off x="5543550" y="47688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1" name="Freeform 19"/>
          <p:cNvSpPr>
            <a:spLocks/>
          </p:cNvSpPr>
          <p:nvPr/>
        </p:nvSpPr>
        <p:spPr bwMode="auto">
          <a:xfrm>
            <a:off x="5503863" y="491648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2" name="Freeform 20"/>
          <p:cNvSpPr>
            <a:spLocks/>
          </p:cNvSpPr>
          <p:nvPr/>
        </p:nvSpPr>
        <p:spPr bwMode="auto">
          <a:xfrm>
            <a:off x="5438775" y="50641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3" name="Freeform 21"/>
          <p:cNvSpPr>
            <a:spLocks/>
          </p:cNvSpPr>
          <p:nvPr/>
        </p:nvSpPr>
        <p:spPr bwMode="auto">
          <a:xfrm>
            <a:off x="5348288" y="51863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4" name="Freeform 22"/>
          <p:cNvSpPr>
            <a:spLocks/>
          </p:cNvSpPr>
          <p:nvPr/>
        </p:nvSpPr>
        <p:spPr bwMode="auto">
          <a:xfrm>
            <a:off x="5238750" y="52959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5" name="Freeform 23"/>
          <p:cNvSpPr>
            <a:spLocks/>
          </p:cNvSpPr>
          <p:nvPr/>
        </p:nvSpPr>
        <p:spPr bwMode="auto">
          <a:xfrm>
            <a:off x="3983038" y="404177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6" name="Freeform 24"/>
          <p:cNvSpPr>
            <a:spLocks/>
          </p:cNvSpPr>
          <p:nvPr/>
        </p:nvSpPr>
        <p:spPr bwMode="auto">
          <a:xfrm>
            <a:off x="4360863" y="37750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7" name="Freeform 25"/>
          <p:cNvSpPr>
            <a:spLocks/>
          </p:cNvSpPr>
          <p:nvPr/>
        </p:nvSpPr>
        <p:spPr bwMode="auto">
          <a:xfrm>
            <a:off x="4510088" y="373538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8" name="Freeform 26"/>
          <p:cNvSpPr>
            <a:spLocks/>
          </p:cNvSpPr>
          <p:nvPr/>
        </p:nvSpPr>
        <p:spPr bwMode="auto">
          <a:xfrm>
            <a:off x="3890963" y="416560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9" name="Freeform 27"/>
          <p:cNvSpPr>
            <a:spLocks/>
          </p:cNvSpPr>
          <p:nvPr/>
        </p:nvSpPr>
        <p:spPr bwMode="auto">
          <a:xfrm>
            <a:off x="3825875" y="43084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0" name="Freeform 28"/>
          <p:cNvSpPr>
            <a:spLocks/>
          </p:cNvSpPr>
          <p:nvPr/>
        </p:nvSpPr>
        <p:spPr bwMode="auto">
          <a:xfrm>
            <a:off x="3786188" y="44592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1" name="Freeform 29"/>
          <p:cNvSpPr>
            <a:spLocks/>
          </p:cNvSpPr>
          <p:nvPr/>
        </p:nvSpPr>
        <p:spPr bwMode="auto">
          <a:xfrm>
            <a:off x="3771900" y="46132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2" name="Freeform 30"/>
          <p:cNvSpPr>
            <a:spLocks/>
          </p:cNvSpPr>
          <p:nvPr/>
        </p:nvSpPr>
        <p:spPr bwMode="auto">
          <a:xfrm>
            <a:off x="3787775" y="47688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3" name="Freeform 31"/>
          <p:cNvSpPr>
            <a:spLocks/>
          </p:cNvSpPr>
          <p:nvPr/>
        </p:nvSpPr>
        <p:spPr bwMode="auto">
          <a:xfrm>
            <a:off x="3827463" y="49196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4" name="Freeform 32"/>
          <p:cNvSpPr>
            <a:spLocks/>
          </p:cNvSpPr>
          <p:nvPr/>
        </p:nvSpPr>
        <p:spPr bwMode="auto">
          <a:xfrm>
            <a:off x="3890963" y="50593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5" name="Freeform 33"/>
          <p:cNvSpPr>
            <a:spLocks/>
          </p:cNvSpPr>
          <p:nvPr/>
        </p:nvSpPr>
        <p:spPr bwMode="auto">
          <a:xfrm>
            <a:off x="3979863" y="51863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6" name="Freeform 34"/>
          <p:cNvSpPr>
            <a:spLocks/>
          </p:cNvSpPr>
          <p:nvPr/>
        </p:nvSpPr>
        <p:spPr bwMode="auto">
          <a:xfrm>
            <a:off x="4089400" y="5297488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7" name="Freeform 35"/>
          <p:cNvSpPr>
            <a:spLocks/>
          </p:cNvSpPr>
          <p:nvPr/>
        </p:nvSpPr>
        <p:spPr bwMode="auto">
          <a:xfrm>
            <a:off x="4217988" y="53863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8" name="Freeform 36"/>
          <p:cNvSpPr>
            <a:spLocks/>
          </p:cNvSpPr>
          <p:nvPr/>
        </p:nvSpPr>
        <p:spPr bwMode="auto">
          <a:xfrm>
            <a:off x="4360863" y="54530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9" name="Freeform 37"/>
          <p:cNvSpPr>
            <a:spLocks/>
          </p:cNvSpPr>
          <p:nvPr/>
        </p:nvSpPr>
        <p:spPr bwMode="auto">
          <a:xfrm>
            <a:off x="4511675" y="54927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0" name="Freeform 38"/>
          <p:cNvSpPr>
            <a:spLocks/>
          </p:cNvSpPr>
          <p:nvPr/>
        </p:nvSpPr>
        <p:spPr bwMode="auto">
          <a:xfrm>
            <a:off x="4664075" y="55054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1" name="Freeform 39"/>
          <p:cNvSpPr>
            <a:spLocks/>
          </p:cNvSpPr>
          <p:nvPr/>
        </p:nvSpPr>
        <p:spPr bwMode="auto">
          <a:xfrm>
            <a:off x="4819650" y="54927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2" name="Freeform 40"/>
          <p:cNvSpPr>
            <a:spLocks/>
          </p:cNvSpPr>
          <p:nvPr/>
        </p:nvSpPr>
        <p:spPr bwMode="auto">
          <a:xfrm>
            <a:off x="4970463" y="5454650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3" name="Freeform 41"/>
          <p:cNvSpPr>
            <a:spLocks/>
          </p:cNvSpPr>
          <p:nvPr/>
        </p:nvSpPr>
        <p:spPr bwMode="auto">
          <a:xfrm>
            <a:off x="5111750" y="53863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4" name="Freeform 42"/>
          <p:cNvSpPr>
            <a:spLocks/>
          </p:cNvSpPr>
          <p:nvPr/>
        </p:nvSpPr>
        <p:spPr bwMode="auto">
          <a:xfrm>
            <a:off x="4090988" y="3930650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5" name="Freeform 43"/>
          <p:cNvSpPr>
            <a:spLocks/>
          </p:cNvSpPr>
          <p:nvPr/>
        </p:nvSpPr>
        <p:spPr bwMode="auto">
          <a:xfrm>
            <a:off x="4219575" y="384175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6" name="Text Box 46"/>
          <p:cNvSpPr txBox="1">
            <a:spLocks noChangeArrowheads="1"/>
          </p:cNvSpPr>
          <p:nvPr/>
        </p:nvSpPr>
        <p:spPr bwMode="auto">
          <a:xfrm>
            <a:off x="4454525" y="4206875"/>
            <a:ext cx="163513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9297" name="Oval 47"/>
          <p:cNvSpPr>
            <a:spLocks noChangeArrowheads="1"/>
          </p:cNvSpPr>
          <p:nvPr/>
        </p:nvSpPr>
        <p:spPr bwMode="auto">
          <a:xfrm>
            <a:off x="4033838" y="3887788"/>
            <a:ext cx="1282700" cy="143033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3800" b="1">
                <a:solidFill>
                  <a:srgbClr val="434343"/>
                </a:solidFill>
              </a:rPr>
              <a:t>2</a:t>
            </a:r>
          </a:p>
        </p:txBody>
      </p:sp>
      <p:sp>
        <p:nvSpPr>
          <p:cNvPr id="9298" name="Freeform 45"/>
          <p:cNvSpPr>
            <a:spLocks/>
          </p:cNvSpPr>
          <p:nvPr/>
        </p:nvSpPr>
        <p:spPr bwMode="auto">
          <a:xfrm>
            <a:off x="6265863" y="3255963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9AD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9" name="Freeform 7"/>
          <p:cNvSpPr>
            <a:spLocks/>
          </p:cNvSpPr>
          <p:nvPr/>
        </p:nvSpPr>
        <p:spPr bwMode="auto">
          <a:xfrm>
            <a:off x="6843713" y="3835400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E9D0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0" name="Freeform 8"/>
          <p:cNvSpPr>
            <a:spLocks/>
          </p:cNvSpPr>
          <p:nvPr/>
        </p:nvSpPr>
        <p:spPr bwMode="auto">
          <a:xfrm>
            <a:off x="7575550" y="367506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1" name="Freeform 9"/>
          <p:cNvSpPr>
            <a:spLocks/>
          </p:cNvSpPr>
          <p:nvPr/>
        </p:nvSpPr>
        <p:spPr bwMode="auto">
          <a:xfrm>
            <a:off x="7731125" y="368617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2" name="Freeform 10"/>
          <p:cNvSpPr>
            <a:spLocks/>
          </p:cNvSpPr>
          <p:nvPr/>
        </p:nvSpPr>
        <p:spPr bwMode="auto">
          <a:xfrm>
            <a:off x="7880350" y="37290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3" name="Freeform 11"/>
          <p:cNvSpPr>
            <a:spLocks/>
          </p:cNvSpPr>
          <p:nvPr/>
        </p:nvSpPr>
        <p:spPr bwMode="auto">
          <a:xfrm>
            <a:off x="8023225" y="37925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4" name="Freeform 12"/>
          <p:cNvSpPr>
            <a:spLocks/>
          </p:cNvSpPr>
          <p:nvPr/>
        </p:nvSpPr>
        <p:spPr bwMode="auto">
          <a:xfrm>
            <a:off x="8150225" y="38877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5" name="Freeform 13"/>
          <p:cNvSpPr>
            <a:spLocks/>
          </p:cNvSpPr>
          <p:nvPr/>
        </p:nvSpPr>
        <p:spPr bwMode="auto">
          <a:xfrm>
            <a:off x="8258175" y="39925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6" name="Freeform 14"/>
          <p:cNvSpPr>
            <a:spLocks/>
          </p:cNvSpPr>
          <p:nvPr/>
        </p:nvSpPr>
        <p:spPr bwMode="auto">
          <a:xfrm>
            <a:off x="8347075" y="41211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7" name="Freeform 15"/>
          <p:cNvSpPr>
            <a:spLocks/>
          </p:cNvSpPr>
          <p:nvPr/>
        </p:nvSpPr>
        <p:spPr bwMode="auto">
          <a:xfrm>
            <a:off x="8415338" y="42624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8" name="Freeform 16"/>
          <p:cNvSpPr>
            <a:spLocks/>
          </p:cNvSpPr>
          <p:nvPr/>
        </p:nvSpPr>
        <p:spPr bwMode="auto">
          <a:xfrm>
            <a:off x="8453438" y="441166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9" name="Freeform 17"/>
          <p:cNvSpPr>
            <a:spLocks/>
          </p:cNvSpPr>
          <p:nvPr/>
        </p:nvSpPr>
        <p:spPr bwMode="auto">
          <a:xfrm>
            <a:off x="8467725" y="45672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0" name="Freeform 18"/>
          <p:cNvSpPr>
            <a:spLocks/>
          </p:cNvSpPr>
          <p:nvPr/>
        </p:nvSpPr>
        <p:spPr bwMode="auto">
          <a:xfrm>
            <a:off x="8455025" y="47228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1" name="Freeform 19"/>
          <p:cNvSpPr>
            <a:spLocks/>
          </p:cNvSpPr>
          <p:nvPr/>
        </p:nvSpPr>
        <p:spPr bwMode="auto">
          <a:xfrm>
            <a:off x="8415338" y="48704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2" name="Freeform 20"/>
          <p:cNvSpPr>
            <a:spLocks/>
          </p:cNvSpPr>
          <p:nvPr/>
        </p:nvSpPr>
        <p:spPr bwMode="auto">
          <a:xfrm>
            <a:off x="8350250" y="501650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3" name="Freeform 21"/>
          <p:cNvSpPr>
            <a:spLocks/>
          </p:cNvSpPr>
          <p:nvPr/>
        </p:nvSpPr>
        <p:spPr bwMode="auto">
          <a:xfrm>
            <a:off x="8259763" y="514032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4" name="Freeform 22"/>
          <p:cNvSpPr>
            <a:spLocks/>
          </p:cNvSpPr>
          <p:nvPr/>
        </p:nvSpPr>
        <p:spPr bwMode="auto">
          <a:xfrm>
            <a:off x="8150225" y="52482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5" name="Freeform 23"/>
          <p:cNvSpPr>
            <a:spLocks/>
          </p:cNvSpPr>
          <p:nvPr/>
        </p:nvSpPr>
        <p:spPr bwMode="auto">
          <a:xfrm>
            <a:off x="6892925" y="39941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6" name="Freeform 24"/>
          <p:cNvSpPr>
            <a:spLocks/>
          </p:cNvSpPr>
          <p:nvPr/>
        </p:nvSpPr>
        <p:spPr bwMode="auto">
          <a:xfrm>
            <a:off x="7272338" y="37290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7" name="Freeform 25"/>
          <p:cNvSpPr>
            <a:spLocks/>
          </p:cNvSpPr>
          <p:nvPr/>
        </p:nvSpPr>
        <p:spPr bwMode="auto">
          <a:xfrm>
            <a:off x="7421563" y="36893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8" name="Freeform 26"/>
          <p:cNvSpPr>
            <a:spLocks/>
          </p:cNvSpPr>
          <p:nvPr/>
        </p:nvSpPr>
        <p:spPr bwMode="auto">
          <a:xfrm>
            <a:off x="6802438" y="41195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9" name="Freeform 27"/>
          <p:cNvSpPr>
            <a:spLocks/>
          </p:cNvSpPr>
          <p:nvPr/>
        </p:nvSpPr>
        <p:spPr bwMode="auto">
          <a:xfrm>
            <a:off x="6737350" y="42624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0" name="Freeform 28"/>
          <p:cNvSpPr>
            <a:spLocks/>
          </p:cNvSpPr>
          <p:nvPr/>
        </p:nvSpPr>
        <p:spPr bwMode="auto">
          <a:xfrm>
            <a:off x="6697663" y="441166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1" name="Freeform 29"/>
          <p:cNvSpPr>
            <a:spLocks/>
          </p:cNvSpPr>
          <p:nvPr/>
        </p:nvSpPr>
        <p:spPr bwMode="auto">
          <a:xfrm>
            <a:off x="6683375" y="45672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2" name="Freeform 30"/>
          <p:cNvSpPr>
            <a:spLocks/>
          </p:cNvSpPr>
          <p:nvPr/>
        </p:nvSpPr>
        <p:spPr bwMode="auto">
          <a:xfrm>
            <a:off x="6699250" y="47228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3" name="Freeform 31"/>
          <p:cNvSpPr>
            <a:spLocks/>
          </p:cNvSpPr>
          <p:nvPr/>
        </p:nvSpPr>
        <p:spPr bwMode="auto">
          <a:xfrm>
            <a:off x="6738938" y="48720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4" name="Freeform 32"/>
          <p:cNvSpPr>
            <a:spLocks/>
          </p:cNvSpPr>
          <p:nvPr/>
        </p:nvSpPr>
        <p:spPr bwMode="auto">
          <a:xfrm>
            <a:off x="6802438" y="50133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5" name="Freeform 33"/>
          <p:cNvSpPr>
            <a:spLocks/>
          </p:cNvSpPr>
          <p:nvPr/>
        </p:nvSpPr>
        <p:spPr bwMode="auto">
          <a:xfrm>
            <a:off x="6891338" y="514032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6" name="Freeform 34"/>
          <p:cNvSpPr>
            <a:spLocks/>
          </p:cNvSpPr>
          <p:nvPr/>
        </p:nvSpPr>
        <p:spPr bwMode="auto">
          <a:xfrm>
            <a:off x="7000875" y="52514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7" name="Freeform 35"/>
          <p:cNvSpPr>
            <a:spLocks/>
          </p:cNvSpPr>
          <p:nvPr/>
        </p:nvSpPr>
        <p:spPr bwMode="auto">
          <a:xfrm>
            <a:off x="7129463" y="53403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8" name="Freeform 36"/>
          <p:cNvSpPr>
            <a:spLocks/>
          </p:cNvSpPr>
          <p:nvPr/>
        </p:nvSpPr>
        <p:spPr bwMode="auto">
          <a:xfrm>
            <a:off x="7272338" y="54054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9" name="Freeform 37"/>
          <p:cNvSpPr>
            <a:spLocks/>
          </p:cNvSpPr>
          <p:nvPr/>
        </p:nvSpPr>
        <p:spPr bwMode="auto">
          <a:xfrm>
            <a:off x="7423150" y="544671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0" name="Freeform 38"/>
          <p:cNvSpPr>
            <a:spLocks/>
          </p:cNvSpPr>
          <p:nvPr/>
        </p:nvSpPr>
        <p:spPr bwMode="auto">
          <a:xfrm>
            <a:off x="7575550" y="54594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1" name="Freeform 39"/>
          <p:cNvSpPr>
            <a:spLocks/>
          </p:cNvSpPr>
          <p:nvPr/>
        </p:nvSpPr>
        <p:spPr bwMode="auto">
          <a:xfrm>
            <a:off x="7731125" y="54467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2" name="Freeform 40"/>
          <p:cNvSpPr>
            <a:spLocks/>
          </p:cNvSpPr>
          <p:nvPr/>
        </p:nvSpPr>
        <p:spPr bwMode="auto">
          <a:xfrm>
            <a:off x="7881938" y="54070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3" name="Freeform 41"/>
          <p:cNvSpPr>
            <a:spLocks/>
          </p:cNvSpPr>
          <p:nvPr/>
        </p:nvSpPr>
        <p:spPr bwMode="auto">
          <a:xfrm>
            <a:off x="8023225" y="53403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4" name="Freeform 42"/>
          <p:cNvSpPr>
            <a:spLocks/>
          </p:cNvSpPr>
          <p:nvPr/>
        </p:nvSpPr>
        <p:spPr bwMode="auto">
          <a:xfrm>
            <a:off x="7002463" y="38846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5" name="Freeform 43"/>
          <p:cNvSpPr>
            <a:spLocks/>
          </p:cNvSpPr>
          <p:nvPr/>
        </p:nvSpPr>
        <p:spPr bwMode="auto">
          <a:xfrm>
            <a:off x="7131050" y="37941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6" name="Text Box 46"/>
          <p:cNvSpPr txBox="1">
            <a:spLocks noChangeArrowheads="1"/>
          </p:cNvSpPr>
          <p:nvPr/>
        </p:nvSpPr>
        <p:spPr bwMode="auto">
          <a:xfrm>
            <a:off x="7366000" y="4160838"/>
            <a:ext cx="1619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9337" name="Oval 47"/>
          <p:cNvSpPr>
            <a:spLocks noChangeArrowheads="1"/>
          </p:cNvSpPr>
          <p:nvPr/>
        </p:nvSpPr>
        <p:spPr bwMode="auto">
          <a:xfrm>
            <a:off x="6945313" y="3841750"/>
            <a:ext cx="1282700" cy="143033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38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338" name="Freeform 45"/>
          <p:cNvSpPr>
            <a:spLocks/>
          </p:cNvSpPr>
          <p:nvPr/>
        </p:nvSpPr>
        <p:spPr bwMode="auto">
          <a:xfrm>
            <a:off x="550863" y="196850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9" name="Freeform 7"/>
          <p:cNvSpPr>
            <a:spLocks/>
          </p:cNvSpPr>
          <p:nvPr/>
        </p:nvSpPr>
        <p:spPr bwMode="auto">
          <a:xfrm>
            <a:off x="1130300" y="776288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0" name="Freeform 8"/>
          <p:cNvSpPr>
            <a:spLocks/>
          </p:cNvSpPr>
          <p:nvPr/>
        </p:nvSpPr>
        <p:spPr bwMode="auto">
          <a:xfrm>
            <a:off x="1860550" y="61595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1" name="Freeform 9"/>
          <p:cNvSpPr>
            <a:spLocks/>
          </p:cNvSpPr>
          <p:nvPr/>
        </p:nvSpPr>
        <p:spPr bwMode="auto">
          <a:xfrm>
            <a:off x="2016125" y="627063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2" name="Freeform 10"/>
          <p:cNvSpPr>
            <a:spLocks/>
          </p:cNvSpPr>
          <p:nvPr/>
        </p:nvSpPr>
        <p:spPr bwMode="auto">
          <a:xfrm>
            <a:off x="2165350" y="6699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3" name="Freeform 11"/>
          <p:cNvSpPr>
            <a:spLocks/>
          </p:cNvSpPr>
          <p:nvPr/>
        </p:nvSpPr>
        <p:spPr bwMode="auto">
          <a:xfrm>
            <a:off x="2308225" y="733425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4" name="Freeform 12"/>
          <p:cNvSpPr>
            <a:spLocks/>
          </p:cNvSpPr>
          <p:nvPr/>
        </p:nvSpPr>
        <p:spPr bwMode="auto">
          <a:xfrm>
            <a:off x="2435225" y="82867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5" name="Freeform 13"/>
          <p:cNvSpPr>
            <a:spLocks/>
          </p:cNvSpPr>
          <p:nvPr/>
        </p:nvSpPr>
        <p:spPr bwMode="auto">
          <a:xfrm>
            <a:off x="2544763" y="9334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6" name="Freeform 14"/>
          <p:cNvSpPr>
            <a:spLocks/>
          </p:cNvSpPr>
          <p:nvPr/>
        </p:nvSpPr>
        <p:spPr bwMode="auto">
          <a:xfrm>
            <a:off x="2633663" y="10620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7" name="Freeform 15"/>
          <p:cNvSpPr>
            <a:spLocks/>
          </p:cNvSpPr>
          <p:nvPr/>
        </p:nvSpPr>
        <p:spPr bwMode="auto">
          <a:xfrm>
            <a:off x="2701925" y="12033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8" name="Freeform 16"/>
          <p:cNvSpPr>
            <a:spLocks/>
          </p:cNvSpPr>
          <p:nvPr/>
        </p:nvSpPr>
        <p:spPr bwMode="auto">
          <a:xfrm>
            <a:off x="2738438" y="13525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9" name="Freeform 17"/>
          <p:cNvSpPr>
            <a:spLocks/>
          </p:cNvSpPr>
          <p:nvPr/>
        </p:nvSpPr>
        <p:spPr bwMode="auto">
          <a:xfrm>
            <a:off x="2752725" y="15081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0" name="Freeform 18"/>
          <p:cNvSpPr>
            <a:spLocks/>
          </p:cNvSpPr>
          <p:nvPr/>
        </p:nvSpPr>
        <p:spPr bwMode="auto">
          <a:xfrm>
            <a:off x="2740025" y="16637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1" name="Freeform 19"/>
          <p:cNvSpPr>
            <a:spLocks/>
          </p:cNvSpPr>
          <p:nvPr/>
        </p:nvSpPr>
        <p:spPr bwMode="auto">
          <a:xfrm>
            <a:off x="2701925" y="18113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2" name="Freeform 20"/>
          <p:cNvSpPr>
            <a:spLocks/>
          </p:cNvSpPr>
          <p:nvPr/>
        </p:nvSpPr>
        <p:spPr bwMode="auto">
          <a:xfrm>
            <a:off x="2635250" y="195738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3" name="Freeform 21"/>
          <p:cNvSpPr>
            <a:spLocks/>
          </p:cNvSpPr>
          <p:nvPr/>
        </p:nvSpPr>
        <p:spPr bwMode="auto">
          <a:xfrm>
            <a:off x="2546350" y="2081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4" name="Freeform 22"/>
          <p:cNvSpPr>
            <a:spLocks/>
          </p:cNvSpPr>
          <p:nvPr/>
        </p:nvSpPr>
        <p:spPr bwMode="auto">
          <a:xfrm>
            <a:off x="2435225" y="21891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5" name="Freeform 23"/>
          <p:cNvSpPr>
            <a:spLocks/>
          </p:cNvSpPr>
          <p:nvPr/>
        </p:nvSpPr>
        <p:spPr bwMode="auto">
          <a:xfrm>
            <a:off x="1179513" y="9350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6" name="Freeform 24"/>
          <p:cNvSpPr>
            <a:spLocks/>
          </p:cNvSpPr>
          <p:nvPr/>
        </p:nvSpPr>
        <p:spPr bwMode="auto">
          <a:xfrm>
            <a:off x="1557338" y="66992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7" name="Freeform 25"/>
          <p:cNvSpPr>
            <a:spLocks/>
          </p:cNvSpPr>
          <p:nvPr/>
        </p:nvSpPr>
        <p:spPr bwMode="auto">
          <a:xfrm>
            <a:off x="1708150" y="6302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8" name="Freeform 26"/>
          <p:cNvSpPr>
            <a:spLocks/>
          </p:cNvSpPr>
          <p:nvPr/>
        </p:nvSpPr>
        <p:spPr bwMode="auto">
          <a:xfrm>
            <a:off x="1089025" y="10604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9" name="Freeform 27"/>
          <p:cNvSpPr>
            <a:spLocks/>
          </p:cNvSpPr>
          <p:nvPr/>
        </p:nvSpPr>
        <p:spPr bwMode="auto">
          <a:xfrm>
            <a:off x="1022350" y="12033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0" name="Freeform 28"/>
          <p:cNvSpPr>
            <a:spLocks/>
          </p:cNvSpPr>
          <p:nvPr/>
        </p:nvSpPr>
        <p:spPr bwMode="auto">
          <a:xfrm>
            <a:off x="982663" y="13525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1" name="Freeform 29"/>
          <p:cNvSpPr>
            <a:spLocks/>
          </p:cNvSpPr>
          <p:nvPr/>
        </p:nvSpPr>
        <p:spPr bwMode="auto">
          <a:xfrm>
            <a:off x="968375" y="15081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2" name="Freeform 30"/>
          <p:cNvSpPr>
            <a:spLocks/>
          </p:cNvSpPr>
          <p:nvPr/>
        </p:nvSpPr>
        <p:spPr bwMode="auto">
          <a:xfrm>
            <a:off x="984250" y="16637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3" name="Freeform 31"/>
          <p:cNvSpPr>
            <a:spLocks/>
          </p:cNvSpPr>
          <p:nvPr/>
        </p:nvSpPr>
        <p:spPr bwMode="auto">
          <a:xfrm>
            <a:off x="1023938" y="18129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4" name="Freeform 32"/>
          <p:cNvSpPr>
            <a:spLocks/>
          </p:cNvSpPr>
          <p:nvPr/>
        </p:nvSpPr>
        <p:spPr bwMode="auto">
          <a:xfrm>
            <a:off x="1089025" y="1954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5" name="Freeform 33"/>
          <p:cNvSpPr>
            <a:spLocks/>
          </p:cNvSpPr>
          <p:nvPr/>
        </p:nvSpPr>
        <p:spPr bwMode="auto">
          <a:xfrm>
            <a:off x="1177925" y="2081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6" name="Freeform 34"/>
          <p:cNvSpPr>
            <a:spLocks/>
          </p:cNvSpPr>
          <p:nvPr/>
        </p:nvSpPr>
        <p:spPr bwMode="auto">
          <a:xfrm>
            <a:off x="1285875" y="21907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7" name="Freeform 35"/>
          <p:cNvSpPr>
            <a:spLocks/>
          </p:cNvSpPr>
          <p:nvPr/>
        </p:nvSpPr>
        <p:spPr bwMode="auto">
          <a:xfrm>
            <a:off x="1414463" y="22796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8" name="Freeform 36"/>
          <p:cNvSpPr>
            <a:spLocks/>
          </p:cNvSpPr>
          <p:nvPr/>
        </p:nvSpPr>
        <p:spPr bwMode="auto">
          <a:xfrm>
            <a:off x="1557338" y="23463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9" name="Freeform 37"/>
          <p:cNvSpPr>
            <a:spLocks/>
          </p:cNvSpPr>
          <p:nvPr/>
        </p:nvSpPr>
        <p:spPr bwMode="auto">
          <a:xfrm>
            <a:off x="1709738" y="23876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0" name="Freeform 38"/>
          <p:cNvSpPr>
            <a:spLocks/>
          </p:cNvSpPr>
          <p:nvPr/>
        </p:nvSpPr>
        <p:spPr bwMode="auto">
          <a:xfrm>
            <a:off x="1860550" y="24003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1" name="Freeform 39"/>
          <p:cNvSpPr>
            <a:spLocks/>
          </p:cNvSpPr>
          <p:nvPr/>
        </p:nvSpPr>
        <p:spPr bwMode="auto">
          <a:xfrm>
            <a:off x="2016125" y="23876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2" name="Freeform 40"/>
          <p:cNvSpPr>
            <a:spLocks/>
          </p:cNvSpPr>
          <p:nvPr/>
        </p:nvSpPr>
        <p:spPr bwMode="auto">
          <a:xfrm>
            <a:off x="2168525" y="23479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3" name="Freeform 41"/>
          <p:cNvSpPr>
            <a:spLocks/>
          </p:cNvSpPr>
          <p:nvPr/>
        </p:nvSpPr>
        <p:spPr bwMode="auto">
          <a:xfrm>
            <a:off x="2308225" y="22796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4" name="Freeform 42"/>
          <p:cNvSpPr>
            <a:spLocks/>
          </p:cNvSpPr>
          <p:nvPr/>
        </p:nvSpPr>
        <p:spPr bwMode="auto">
          <a:xfrm>
            <a:off x="1289050" y="8239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5" name="Freeform 43"/>
          <p:cNvSpPr>
            <a:spLocks/>
          </p:cNvSpPr>
          <p:nvPr/>
        </p:nvSpPr>
        <p:spPr bwMode="auto">
          <a:xfrm>
            <a:off x="1416050" y="73501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8" name="Oval 47"/>
          <p:cNvSpPr>
            <a:spLocks noChangeArrowheads="1"/>
          </p:cNvSpPr>
          <p:nvPr/>
        </p:nvSpPr>
        <p:spPr bwMode="auto">
          <a:xfrm>
            <a:off x="1233488" y="792163"/>
            <a:ext cx="1285875" cy="14319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138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45"/>
          <p:cNvSpPr>
            <a:spLocks/>
          </p:cNvSpPr>
          <p:nvPr/>
        </p:nvSpPr>
        <p:spPr bwMode="auto">
          <a:xfrm>
            <a:off x="612775" y="3281363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7"/>
          <p:cNvSpPr>
            <a:spLocks/>
          </p:cNvSpPr>
          <p:nvPr/>
        </p:nvSpPr>
        <p:spPr bwMode="auto">
          <a:xfrm>
            <a:off x="1192213" y="3860800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8"/>
          <p:cNvSpPr>
            <a:spLocks/>
          </p:cNvSpPr>
          <p:nvPr/>
        </p:nvSpPr>
        <p:spPr bwMode="auto">
          <a:xfrm>
            <a:off x="1922463" y="370046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9"/>
          <p:cNvSpPr>
            <a:spLocks/>
          </p:cNvSpPr>
          <p:nvPr/>
        </p:nvSpPr>
        <p:spPr bwMode="auto">
          <a:xfrm>
            <a:off x="2078038" y="371157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10"/>
          <p:cNvSpPr>
            <a:spLocks/>
          </p:cNvSpPr>
          <p:nvPr/>
        </p:nvSpPr>
        <p:spPr bwMode="auto">
          <a:xfrm>
            <a:off x="2227263" y="37544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11"/>
          <p:cNvSpPr>
            <a:spLocks/>
          </p:cNvSpPr>
          <p:nvPr/>
        </p:nvSpPr>
        <p:spPr bwMode="auto">
          <a:xfrm>
            <a:off x="2370138" y="381793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12"/>
          <p:cNvSpPr>
            <a:spLocks/>
          </p:cNvSpPr>
          <p:nvPr/>
        </p:nvSpPr>
        <p:spPr bwMode="auto">
          <a:xfrm>
            <a:off x="2497138" y="391318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13"/>
          <p:cNvSpPr>
            <a:spLocks/>
          </p:cNvSpPr>
          <p:nvPr/>
        </p:nvSpPr>
        <p:spPr bwMode="auto">
          <a:xfrm>
            <a:off x="2606675" y="40179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14"/>
          <p:cNvSpPr>
            <a:spLocks/>
          </p:cNvSpPr>
          <p:nvPr/>
        </p:nvSpPr>
        <p:spPr bwMode="auto">
          <a:xfrm>
            <a:off x="2695575" y="41465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15"/>
          <p:cNvSpPr>
            <a:spLocks/>
          </p:cNvSpPr>
          <p:nvPr/>
        </p:nvSpPr>
        <p:spPr bwMode="auto">
          <a:xfrm>
            <a:off x="2763838" y="42878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Freeform 16"/>
          <p:cNvSpPr>
            <a:spLocks/>
          </p:cNvSpPr>
          <p:nvPr/>
        </p:nvSpPr>
        <p:spPr bwMode="auto">
          <a:xfrm>
            <a:off x="2800350" y="44370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Freeform 17"/>
          <p:cNvSpPr>
            <a:spLocks/>
          </p:cNvSpPr>
          <p:nvPr/>
        </p:nvSpPr>
        <p:spPr bwMode="auto">
          <a:xfrm>
            <a:off x="2814638" y="45926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Freeform 18"/>
          <p:cNvSpPr>
            <a:spLocks/>
          </p:cNvSpPr>
          <p:nvPr/>
        </p:nvSpPr>
        <p:spPr bwMode="auto">
          <a:xfrm>
            <a:off x="2801938" y="47482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Freeform 19"/>
          <p:cNvSpPr>
            <a:spLocks/>
          </p:cNvSpPr>
          <p:nvPr/>
        </p:nvSpPr>
        <p:spPr bwMode="auto">
          <a:xfrm>
            <a:off x="2763838" y="48958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Freeform 20"/>
          <p:cNvSpPr>
            <a:spLocks/>
          </p:cNvSpPr>
          <p:nvPr/>
        </p:nvSpPr>
        <p:spPr bwMode="auto">
          <a:xfrm>
            <a:off x="2697163" y="504190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Freeform 21"/>
          <p:cNvSpPr>
            <a:spLocks/>
          </p:cNvSpPr>
          <p:nvPr/>
        </p:nvSpPr>
        <p:spPr bwMode="auto">
          <a:xfrm>
            <a:off x="2608263" y="51657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Freeform 22"/>
          <p:cNvSpPr>
            <a:spLocks/>
          </p:cNvSpPr>
          <p:nvPr/>
        </p:nvSpPr>
        <p:spPr bwMode="auto">
          <a:xfrm>
            <a:off x="2497138" y="527367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Freeform 23"/>
          <p:cNvSpPr>
            <a:spLocks/>
          </p:cNvSpPr>
          <p:nvPr/>
        </p:nvSpPr>
        <p:spPr bwMode="auto">
          <a:xfrm>
            <a:off x="1241425" y="40195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Freeform 24"/>
          <p:cNvSpPr>
            <a:spLocks/>
          </p:cNvSpPr>
          <p:nvPr/>
        </p:nvSpPr>
        <p:spPr bwMode="auto">
          <a:xfrm>
            <a:off x="1619250" y="3754438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Freeform 25"/>
          <p:cNvSpPr>
            <a:spLocks/>
          </p:cNvSpPr>
          <p:nvPr/>
        </p:nvSpPr>
        <p:spPr bwMode="auto">
          <a:xfrm>
            <a:off x="1770063" y="37147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Freeform 26"/>
          <p:cNvSpPr>
            <a:spLocks/>
          </p:cNvSpPr>
          <p:nvPr/>
        </p:nvSpPr>
        <p:spPr bwMode="auto">
          <a:xfrm>
            <a:off x="1150938" y="41449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Freeform 27"/>
          <p:cNvSpPr>
            <a:spLocks/>
          </p:cNvSpPr>
          <p:nvPr/>
        </p:nvSpPr>
        <p:spPr bwMode="auto">
          <a:xfrm>
            <a:off x="1084263" y="42878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Freeform 28"/>
          <p:cNvSpPr>
            <a:spLocks/>
          </p:cNvSpPr>
          <p:nvPr/>
        </p:nvSpPr>
        <p:spPr bwMode="auto">
          <a:xfrm>
            <a:off x="1044575" y="44370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9" name="Freeform 29"/>
          <p:cNvSpPr>
            <a:spLocks/>
          </p:cNvSpPr>
          <p:nvPr/>
        </p:nvSpPr>
        <p:spPr bwMode="auto">
          <a:xfrm>
            <a:off x="1030288" y="45926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0" name="Freeform 30"/>
          <p:cNvSpPr>
            <a:spLocks/>
          </p:cNvSpPr>
          <p:nvPr/>
        </p:nvSpPr>
        <p:spPr bwMode="auto">
          <a:xfrm>
            <a:off x="1046163" y="47482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1" name="Freeform 31"/>
          <p:cNvSpPr>
            <a:spLocks/>
          </p:cNvSpPr>
          <p:nvPr/>
        </p:nvSpPr>
        <p:spPr bwMode="auto">
          <a:xfrm>
            <a:off x="1085850" y="48974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2" name="Freeform 32"/>
          <p:cNvSpPr>
            <a:spLocks/>
          </p:cNvSpPr>
          <p:nvPr/>
        </p:nvSpPr>
        <p:spPr bwMode="auto">
          <a:xfrm>
            <a:off x="1150938" y="50387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3" name="Freeform 33"/>
          <p:cNvSpPr>
            <a:spLocks/>
          </p:cNvSpPr>
          <p:nvPr/>
        </p:nvSpPr>
        <p:spPr bwMode="auto">
          <a:xfrm>
            <a:off x="1239838" y="51657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4" name="Freeform 34"/>
          <p:cNvSpPr>
            <a:spLocks/>
          </p:cNvSpPr>
          <p:nvPr/>
        </p:nvSpPr>
        <p:spPr bwMode="auto">
          <a:xfrm>
            <a:off x="1347788" y="52752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5" name="Freeform 35"/>
          <p:cNvSpPr>
            <a:spLocks/>
          </p:cNvSpPr>
          <p:nvPr/>
        </p:nvSpPr>
        <p:spPr bwMode="auto">
          <a:xfrm>
            <a:off x="1476375" y="53641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6" name="Freeform 36"/>
          <p:cNvSpPr>
            <a:spLocks/>
          </p:cNvSpPr>
          <p:nvPr/>
        </p:nvSpPr>
        <p:spPr bwMode="auto">
          <a:xfrm>
            <a:off x="1619250" y="54308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7" name="Freeform 37"/>
          <p:cNvSpPr>
            <a:spLocks/>
          </p:cNvSpPr>
          <p:nvPr/>
        </p:nvSpPr>
        <p:spPr bwMode="auto">
          <a:xfrm>
            <a:off x="1771650" y="54721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8" name="Freeform 38"/>
          <p:cNvSpPr>
            <a:spLocks/>
          </p:cNvSpPr>
          <p:nvPr/>
        </p:nvSpPr>
        <p:spPr bwMode="auto">
          <a:xfrm>
            <a:off x="1922463" y="54848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9" name="Freeform 39"/>
          <p:cNvSpPr>
            <a:spLocks/>
          </p:cNvSpPr>
          <p:nvPr/>
        </p:nvSpPr>
        <p:spPr bwMode="auto">
          <a:xfrm>
            <a:off x="2078038" y="54721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0" name="Freeform 40"/>
          <p:cNvSpPr>
            <a:spLocks/>
          </p:cNvSpPr>
          <p:nvPr/>
        </p:nvSpPr>
        <p:spPr bwMode="auto">
          <a:xfrm>
            <a:off x="2230438" y="54324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1" name="Freeform 41"/>
          <p:cNvSpPr>
            <a:spLocks/>
          </p:cNvSpPr>
          <p:nvPr/>
        </p:nvSpPr>
        <p:spPr bwMode="auto">
          <a:xfrm>
            <a:off x="2370138" y="53641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2" name="Freeform 42"/>
          <p:cNvSpPr>
            <a:spLocks/>
          </p:cNvSpPr>
          <p:nvPr/>
        </p:nvSpPr>
        <p:spPr bwMode="auto">
          <a:xfrm>
            <a:off x="1350963" y="39084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3" name="Freeform 43"/>
          <p:cNvSpPr>
            <a:spLocks/>
          </p:cNvSpPr>
          <p:nvPr/>
        </p:nvSpPr>
        <p:spPr bwMode="auto">
          <a:xfrm>
            <a:off x="1477963" y="38195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4" name="Text Box 46"/>
          <p:cNvSpPr txBox="1">
            <a:spLocks noChangeArrowheads="1"/>
          </p:cNvSpPr>
          <p:nvPr/>
        </p:nvSpPr>
        <p:spPr bwMode="auto">
          <a:xfrm>
            <a:off x="1714500" y="4186238"/>
            <a:ext cx="1619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1305" name="Oval 47"/>
          <p:cNvSpPr>
            <a:spLocks noChangeArrowheads="1"/>
          </p:cNvSpPr>
          <p:nvPr/>
        </p:nvSpPr>
        <p:spPr bwMode="auto">
          <a:xfrm>
            <a:off x="1292225" y="3865563"/>
            <a:ext cx="1284288" cy="14319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3800" b="1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11306" name="Freeform 45"/>
          <p:cNvSpPr>
            <a:spLocks/>
          </p:cNvSpPr>
          <p:nvPr/>
        </p:nvSpPr>
        <p:spPr bwMode="auto">
          <a:xfrm>
            <a:off x="3354388" y="3302000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BCB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Freeform 7"/>
          <p:cNvSpPr>
            <a:spLocks/>
          </p:cNvSpPr>
          <p:nvPr/>
        </p:nvSpPr>
        <p:spPr bwMode="auto">
          <a:xfrm>
            <a:off x="3932238" y="3883025"/>
            <a:ext cx="1498600" cy="1498600"/>
          </a:xfrm>
          <a:custGeom>
            <a:avLst/>
            <a:gdLst>
              <a:gd name="T0" fmla="*/ 2147483647 w 1680"/>
              <a:gd name="T1" fmla="*/ 2147483647 h 1680"/>
              <a:gd name="T2" fmla="*/ 2147483647 w 1680"/>
              <a:gd name="T3" fmla="*/ 2147483647 h 1680"/>
              <a:gd name="T4" fmla="*/ 2147483647 w 1680"/>
              <a:gd name="T5" fmla="*/ 2147483647 h 1680"/>
              <a:gd name="T6" fmla="*/ 2147483647 w 1680"/>
              <a:gd name="T7" fmla="*/ 2147483647 h 1680"/>
              <a:gd name="T8" fmla="*/ 2147483647 w 1680"/>
              <a:gd name="T9" fmla="*/ 2147483647 h 1680"/>
              <a:gd name="T10" fmla="*/ 2147483647 w 1680"/>
              <a:gd name="T11" fmla="*/ 2147483647 h 1680"/>
              <a:gd name="T12" fmla="*/ 2147483647 w 1680"/>
              <a:gd name="T13" fmla="*/ 2147483647 h 1680"/>
              <a:gd name="T14" fmla="*/ 2147483647 w 1680"/>
              <a:gd name="T15" fmla="*/ 2147483647 h 1680"/>
              <a:gd name="T16" fmla="*/ 2147483647 w 1680"/>
              <a:gd name="T17" fmla="*/ 2147483647 h 1680"/>
              <a:gd name="T18" fmla="*/ 2147483647 w 1680"/>
              <a:gd name="T19" fmla="*/ 2147483647 h 1680"/>
              <a:gd name="T20" fmla="*/ 2147483647 w 1680"/>
              <a:gd name="T21" fmla="*/ 2147483647 h 1680"/>
              <a:gd name="T22" fmla="*/ 2011084688 w 1680"/>
              <a:gd name="T23" fmla="*/ 2147483647 h 1680"/>
              <a:gd name="T24" fmla="*/ 1693545000 w 1680"/>
              <a:gd name="T25" fmla="*/ 2147483647 h 1680"/>
              <a:gd name="T26" fmla="*/ 1391126250 w 1680"/>
              <a:gd name="T27" fmla="*/ 2147483647 h 1680"/>
              <a:gd name="T28" fmla="*/ 1108868750 w 1680"/>
              <a:gd name="T29" fmla="*/ 2147483647 h 1680"/>
              <a:gd name="T30" fmla="*/ 851812813 w 1680"/>
              <a:gd name="T31" fmla="*/ 2147483647 h 1680"/>
              <a:gd name="T32" fmla="*/ 619958438 w 1680"/>
              <a:gd name="T33" fmla="*/ 2147483647 h 1680"/>
              <a:gd name="T34" fmla="*/ 423386250 w 1680"/>
              <a:gd name="T35" fmla="*/ 2147483647 h 1680"/>
              <a:gd name="T36" fmla="*/ 257055938 w 1680"/>
              <a:gd name="T37" fmla="*/ 2147483647 h 1680"/>
              <a:gd name="T38" fmla="*/ 131048125 w 1680"/>
              <a:gd name="T39" fmla="*/ 2147483647 h 1680"/>
              <a:gd name="T40" fmla="*/ 45362813 w 1680"/>
              <a:gd name="T41" fmla="*/ 2147483647 h 1680"/>
              <a:gd name="T42" fmla="*/ 5040313 w 1680"/>
              <a:gd name="T43" fmla="*/ 2147483647 h 1680"/>
              <a:gd name="T44" fmla="*/ 5040313 w 1680"/>
              <a:gd name="T45" fmla="*/ 2006044375 h 1680"/>
              <a:gd name="T46" fmla="*/ 45362813 w 1680"/>
              <a:gd name="T47" fmla="*/ 1688504688 h 1680"/>
              <a:gd name="T48" fmla="*/ 131048125 w 1680"/>
              <a:gd name="T49" fmla="*/ 1391126250 h 1680"/>
              <a:gd name="T50" fmla="*/ 257055938 w 1680"/>
              <a:gd name="T51" fmla="*/ 1108868750 h 1680"/>
              <a:gd name="T52" fmla="*/ 423386250 w 1680"/>
              <a:gd name="T53" fmla="*/ 851812813 h 1680"/>
              <a:gd name="T54" fmla="*/ 619958438 w 1680"/>
              <a:gd name="T55" fmla="*/ 619958438 h 1680"/>
              <a:gd name="T56" fmla="*/ 851812813 w 1680"/>
              <a:gd name="T57" fmla="*/ 423386250 h 1680"/>
              <a:gd name="T58" fmla="*/ 1108868750 w 1680"/>
              <a:gd name="T59" fmla="*/ 257055938 h 1680"/>
              <a:gd name="T60" fmla="*/ 1391126250 w 1680"/>
              <a:gd name="T61" fmla="*/ 131048125 h 1680"/>
              <a:gd name="T62" fmla="*/ 1693545000 w 1680"/>
              <a:gd name="T63" fmla="*/ 45362813 h 1680"/>
              <a:gd name="T64" fmla="*/ 2011084688 w 1680"/>
              <a:gd name="T65" fmla="*/ 5040313 h 1680"/>
              <a:gd name="T66" fmla="*/ 2147483647 w 1680"/>
              <a:gd name="T67" fmla="*/ 5040313 h 1680"/>
              <a:gd name="T68" fmla="*/ 2147483647 w 1680"/>
              <a:gd name="T69" fmla="*/ 45362813 h 1680"/>
              <a:gd name="T70" fmla="*/ 2147483647 w 1680"/>
              <a:gd name="T71" fmla="*/ 131048125 h 1680"/>
              <a:gd name="T72" fmla="*/ 2147483647 w 1680"/>
              <a:gd name="T73" fmla="*/ 257055938 h 1680"/>
              <a:gd name="T74" fmla="*/ 2147483647 w 1680"/>
              <a:gd name="T75" fmla="*/ 423386250 h 1680"/>
              <a:gd name="T76" fmla="*/ 2147483647 w 1680"/>
              <a:gd name="T77" fmla="*/ 619958438 h 1680"/>
              <a:gd name="T78" fmla="*/ 2147483647 w 1680"/>
              <a:gd name="T79" fmla="*/ 851812813 h 1680"/>
              <a:gd name="T80" fmla="*/ 2147483647 w 1680"/>
              <a:gd name="T81" fmla="*/ 1108868750 h 1680"/>
              <a:gd name="T82" fmla="*/ 2147483647 w 1680"/>
              <a:gd name="T83" fmla="*/ 1391126250 h 1680"/>
              <a:gd name="T84" fmla="*/ 2147483647 w 1680"/>
              <a:gd name="T85" fmla="*/ 1688504688 h 1680"/>
              <a:gd name="T86" fmla="*/ 2147483647 w 1680"/>
              <a:gd name="T87" fmla="*/ 2006044375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en-GB" sz="1600">
              <a:latin typeface="Arial" charset="0"/>
            </a:endParaRPr>
          </a:p>
        </p:txBody>
      </p:sp>
      <p:sp>
        <p:nvSpPr>
          <p:cNvPr id="11308" name="Freeform 8"/>
          <p:cNvSpPr>
            <a:spLocks/>
          </p:cNvSpPr>
          <p:nvPr/>
        </p:nvSpPr>
        <p:spPr bwMode="auto">
          <a:xfrm>
            <a:off x="4664075" y="372110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9" name="Freeform 9"/>
          <p:cNvSpPr>
            <a:spLocks/>
          </p:cNvSpPr>
          <p:nvPr/>
        </p:nvSpPr>
        <p:spPr bwMode="auto">
          <a:xfrm>
            <a:off x="4819650" y="37322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0" name="Freeform 10"/>
          <p:cNvSpPr>
            <a:spLocks/>
          </p:cNvSpPr>
          <p:nvPr/>
        </p:nvSpPr>
        <p:spPr bwMode="auto">
          <a:xfrm>
            <a:off x="4968875" y="3775075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1" name="Freeform 11"/>
          <p:cNvSpPr>
            <a:spLocks/>
          </p:cNvSpPr>
          <p:nvPr/>
        </p:nvSpPr>
        <p:spPr bwMode="auto">
          <a:xfrm>
            <a:off x="5111750" y="38401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2" name="Freeform 12"/>
          <p:cNvSpPr>
            <a:spLocks/>
          </p:cNvSpPr>
          <p:nvPr/>
        </p:nvSpPr>
        <p:spPr bwMode="auto">
          <a:xfrm>
            <a:off x="5238750" y="39338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3" name="Freeform 13"/>
          <p:cNvSpPr>
            <a:spLocks/>
          </p:cNvSpPr>
          <p:nvPr/>
        </p:nvSpPr>
        <p:spPr bwMode="auto">
          <a:xfrm>
            <a:off x="5346700" y="403860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4" name="Freeform 14"/>
          <p:cNvSpPr>
            <a:spLocks/>
          </p:cNvSpPr>
          <p:nvPr/>
        </p:nvSpPr>
        <p:spPr bwMode="auto">
          <a:xfrm>
            <a:off x="5437188" y="416718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5" name="Freeform 15"/>
          <p:cNvSpPr>
            <a:spLocks/>
          </p:cNvSpPr>
          <p:nvPr/>
        </p:nvSpPr>
        <p:spPr bwMode="auto">
          <a:xfrm>
            <a:off x="5503863" y="430847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6" name="Freeform 16"/>
          <p:cNvSpPr>
            <a:spLocks/>
          </p:cNvSpPr>
          <p:nvPr/>
        </p:nvSpPr>
        <p:spPr bwMode="auto">
          <a:xfrm>
            <a:off x="5541963" y="44592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7" name="Freeform 17"/>
          <p:cNvSpPr>
            <a:spLocks/>
          </p:cNvSpPr>
          <p:nvPr/>
        </p:nvSpPr>
        <p:spPr bwMode="auto">
          <a:xfrm>
            <a:off x="5556250" y="46132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8" name="Freeform 18"/>
          <p:cNvSpPr>
            <a:spLocks/>
          </p:cNvSpPr>
          <p:nvPr/>
        </p:nvSpPr>
        <p:spPr bwMode="auto">
          <a:xfrm>
            <a:off x="5543550" y="47688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9" name="Freeform 19"/>
          <p:cNvSpPr>
            <a:spLocks/>
          </p:cNvSpPr>
          <p:nvPr/>
        </p:nvSpPr>
        <p:spPr bwMode="auto">
          <a:xfrm>
            <a:off x="5503863" y="491648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0" name="Freeform 20"/>
          <p:cNvSpPr>
            <a:spLocks/>
          </p:cNvSpPr>
          <p:nvPr/>
        </p:nvSpPr>
        <p:spPr bwMode="auto">
          <a:xfrm>
            <a:off x="5438775" y="50641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1" name="Freeform 21"/>
          <p:cNvSpPr>
            <a:spLocks/>
          </p:cNvSpPr>
          <p:nvPr/>
        </p:nvSpPr>
        <p:spPr bwMode="auto">
          <a:xfrm>
            <a:off x="5348288" y="51863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2" name="Freeform 22"/>
          <p:cNvSpPr>
            <a:spLocks/>
          </p:cNvSpPr>
          <p:nvPr/>
        </p:nvSpPr>
        <p:spPr bwMode="auto">
          <a:xfrm>
            <a:off x="5238750" y="52959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3" name="Freeform 23"/>
          <p:cNvSpPr>
            <a:spLocks/>
          </p:cNvSpPr>
          <p:nvPr/>
        </p:nvSpPr>
        <p:spPr bwMode="auto">
          <a:xfrm>
            <a:off x="3983038" y="404177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4" name="Freeform 24"/>
          <p:cNvSpPr>
            <a:spLocks/>
          </p:cNvSpPr>
          <p:nvPr/>
        </p:nvSpPr>
        <p:spPr bwMode="auto">
          <a:xfrm>
            <a:off x="4360863" y="37750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5" name="Freeform 25"/>
          <p:cNvSpPr>
            <a:spLocks/>
          </p:cNvSpPr>
          <p:nvPr/>
        </p:nvSpPr>
        <p:spPr bwMode="auto">
          <a:xfrm>
            <a:off x="4510088" y="373538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6" name="Freeform 26"/>
          <p:cNvSpPr>
            <a:spLocks/>
          </p:cNvSpPr>
          <p:nvPr/>
        </p:nvSpPr>
        <p:spPr bwMode="auto">
          <a:xfrm>
            <a:off x="3890963" y="416560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7" name="Freeform 27"/>
          <p:cNvSpPr>
            <a:spLocks/>
          </p:cNvSpPr>
          <p:nvPr/>
        </p:nvSpPr>
        <p:spPr bwMode="auto">
          <a:xfrm>
            <a:off x="3825875" y="43084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8" name="Freeform 28"/>
          <p:cNvSpPr>
            <a:spLocks/>
          </p:cNvSpPr>
          <p:nvPr/>
        </p:nvSpPr>
        <p:spPr bwMode="auto">
          <a:xfrm>
            <a:off x="3786188" y="44592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9" name="Freeform 29"/>
          <p:cNvSpPr>
            <a:spLocks/>
          </p:cNvSpPr>
          <p:nvPr/>
        </p:nvSpPr>
        <p:spPr bwMode="auto">
          <a:xfrm>
            <a:off x="3771900" y="46132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0" name="Freeform 30"/>
          <p:cNvSpPr>
            <a:spLocks/>
          </p:cNvSpPr>
          <p:nvPr/>
        </p:nvSpPr>
        <p:spPr bwMode="auto">
          <a:xfrm>
            <a:off x="3787775" y="47688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1" name="Freeform 31"/>
          <p:cNvSpPr>
            <a:spLocks/>
          </p:cNvSpPr>
          <p:nvPr/>
        </p:nvSpPr>
        <p:spPr bwMode="auto">
          <a:xfrm>
            <a:off x="3827463" y="49196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2" name="Freeform 32"/>
          <p:cNvSpPr>
            <a:spLocks/>
          </p:cNvSpPr>
          <p:nvPr/>
        </p:nvSpPr>
        <p:spPr bwMode="auto">
          <a:xfrm>
            <a:off x="3890963" y="50593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3" name="Freeform 33"/>
          <p:cNvSpPr>
            <a:spLocks/>
          </p:cNvSpPr>
          <p:nvPr/>
        </p:nvSpPr>
        <p:spPr bwMode="auto">
          <a:xfrm>
            <a:off x="3979863" y="51863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4" name="Freeform 34"/>
          <p:cNvSpPr>
            <a:spLocks/>
          </p:cNvSpPr>
          <p:nvPr/>
        </p:nvSpPr>
        <p:spPr bwMode="auto">
          <a:xfrm>
            <a:off x="4089400" y="5297488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5" name="Freeform 35"/>
          <p:cNvSpPr>
            <a:spLocks/>
          </p:cNvSpPr>
          <p:nvPr/>
        </p:nvSpPr>
        <p:spPr bwMode="auto">
          <a:xfrm>
            <a:off x="4217988" y="53863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6" name="Freeform 36"/>
          <p:cNvSpPr>
            <a:spLocks/>
          </p:cNvSpPr>
          <p:nvPr/>
        </p:nvSpPr>
        <p:spPr bwMode="auto">
          <a:xfrm>
            <a:off x="4360863" y="545306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7" name="Freeform 37"/>
          <p:cNvSpPr>
            <a:spLocks/>
          </p:cNvSpPr>
          <p:nvPr/>
        </p:nvSpPr>
        <p:spPr bwMode="auto">
          <a:xfrm>
            <a:off x="4511675" y="54927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8" name="Freeform 38"/>
          <p:cNvSpPr>
            <a:spLocks/>
          </p:cNvSpPr>
          <p:nvPr/>
        </p:nvSpPr>
        <p:spPr bwMode="auto">
          <a:xfrm>
            <a:off x="4664075" y="55054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9" name="Freeform 39"/>
          <p:cNvSpPr>
            <a:spLocks/>
          </p:cNvSpPr>
          <p:nvPr/>
        </p:nvSpPr>
        <p:spPr bwMode="auto">
          <a:xfrm>
            <a:off x="4819650" y="549275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0" name="Freeform 40"/>
          <p:cNvSpPr>
            <a:spLocks/>
          </p:cNvSpPr>
          <p:nvPr/>
        </p:nvSpPr>
        <p:spPr bwMode="auto">
          <a:xfrm>
            <a:off x="4970463" y="5454650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1" name="Freeform 41"/>
          <p:cNvSpPr>
            <a:spLocks/>
          </p:cNvSpPr>
          <p:nvPr/>
        </p:nvSpPr>
        <p:spPr bwMode="auto">
          <a:xfrm>
            <a:off x="5111750" y="53863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2" name="Freeform 42"/>
          <p:cNvSpPr>
            <a:spLocks/>
          </p:cNvSpPr>
          <p:nvPr/>
        </p:nvSpPr>
        <p:spPr bwMode="auto">
          <a:xfrm>
            <a:off x="4090988" y="3930650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3" name="Freeform 43"/>
          <p:cNvSpPr>
            <a:spLocks/>
          </p:cNvSpPr>
          <p:nvPr/>
        </p:nvSpPr>
        <p:spPr bwMode="auto">
          <a:xfrm>
            <a:off x="4219575" y="384175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4343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4" name="Text Box 46"/>
          <p:cNvSpPr txBox="1">
            <a:spLocks noChangeArrowheads="1"/>
          </p:cNvSpPr>
          <p:nvPr/>
        </p:nvSpPr>
        <p:spPr bwMode="auto">
          <a:xfrm>
            <a:off x="4454525" y="4206875"/>
            <a:ext cx="163513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1345" name="Oval 47"/>
          <p:cNvSpPr>
            <a:spLocks noChangeArrowheads="1"/>
          </p:cNvSpPr>
          <p:nvPr/>
        </p:nvSpPr>
        <p:spPr bwMode="auto">
          <a:xfrm>
            <a:off x="4033838" y="3887788"/>
            <a:ext cx="1282700" cy="1430337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3800" b="1">
                <a:solidFill>
                  <a:srgbClr val="434343"/>
                </a:solidFill>
              </a:rPr>
              <a:t>S</a:t>
            </a:r>
          </a:p>
        </p:txBody>
      </p:sp>
      <p:sp>
        <p:nvSpPr>
          <p:cNvPr id="11346" name="Freeform 45"/>
          <p:cNvSpPr>
            <a:spLocks/>
          </p:cNvSpPr>
          <p:nvPr/>
        </p:nvSpPr>
        <p:spPr bwMode="auto">
          <a:xfrm>
            <a:off x="6265863" y="3255963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9AD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7" name="Freeform 7"/>
          <p:cNvSpPr>
            <a:spLocks/>
          </p:cNvSpPr>
          <p:nvPr/>
        </p:nvSpPr>
        <p:spPr bwMode="auto">
          <a:xfrm>
            <a:off x="6843713" y="3835400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E9D0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8" name="Freeform 8"/>
          <p:cNvSpPr>
            <a:spLocks/>
          </p:cNvSpPr>
          <p:nvPr/>
        </p:nvSpPr>
        <p:spPr bwMode="auto">
          <a:xfrm>
            <a:off x="7575550" y="367506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9" name="Freeform 9"/>
          <p:cNvSpPr>
            <a:spLocks/>
          </p:cNvSpPr>
          <p:nvPr/>
        </p:nvSpPr>
        <p:spPr bwMode="auto">
          <a:xfrm>
            <a:off x="7731125" y="368617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0" name="Freeform 10"/>
          <p:cNvSpPr>
            <a:spLocks/>
          </p:cNvSpPr>
          <p:nvPr/>
        </p:nvSpPr>
        <p:spPr bwMode="auto">
          <a:xfrm>
            <a:off x="7880350" y="37290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1" name="Freeform 11"/>
          <p:cNvSpPr>
            <a:spLocks/>
          </p:cNvSpPr>
          <p:nvPr/>
        </p:nvSpPr>
        <p:spPr bwMode="auto">
          <a:xfrm>
            <a:off x="8023225" y="37925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2" name="Freeform 12"/>
          <p:cNvSpPr>
            <a:spLocks/>
          </p:cNvSpPr>
          <p:nvPr/>
        </p:nvSpPr>
        <p:spPr bwMode="auto">
          <a:xfrm>
            <a:off x="8150225" y="38877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3" name="Freeform 13"/>
          <p:cNvSpPr>
            <a:spLocks/>
          </p:cNvSpPr>
          <p:nvPr/>
        </p:nvSpPr>
        <p:spPr bwMode="auto">
          <a:xfrm>
            <a:off x="8258175" y="39925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4" name="Freeform 14"/>
          <p:cNvSpPr>
            <a:spLocks/>
          </p:cNvSpPr>
          <p:nvPr/>
        </p:nvSpPr>
        <p:spPr bwMode="auto">
          <a:xfrm>
            <a:off x="8347075" y="41211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5" name="Freeform 15"/>
          <p:cNvSpPr>
            <a:spLocks/>
          </p:cNvSpPr>
          <p:nvPr/>
        </p:nvSpPr>
        <p:spPr bwMode="auto">
          <a:xfrm>
            <a:off x="8415338" y="42624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6" name="Freeform 16"/>
          <p:cNvSpPr>
            <a:spLocks/>
          </p:cNvSpPr>
          <p:nvPr/>
        </p:nvSpPr>
        <p:spPr bwMode="auto">
          <a:xfrm>
            <a:off x="8453438" y="441166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7" name="Freeform 17"/>
          <p:cNvSpPr>
            <a:spLocks/>
          </p:cNvSpPr>
          <p:nvPr/>
        </p:nvSpPr>
        <p:spPr bwMode="auto">
          <a:xfrm>
            <a:off x="8467725" y="45672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8" name="Freeform 18"/>
          <p:cNvSpPr>
            <a:spLocks/>
          </p:cNvSpPr>
          <p:nvPr/>
        </p:nvSpPr>
        <p:spPr bwMode="auto">
          <a:xfrm>
            <a:off x="8455025" y="47228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9" name="Freeform 19"/>
          <p:cNvSpPr>
            <a:spLocks/>
          </p:cNvSpPr>
          <p:nvPr/>
        </p:nvSpPr>
        <p:spPr bwMode="auto">
          <a:xfrm>
            <a:off x="8415338" y="48704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0" name="Freeform 20"/>
          <p:cNvSpPr>
            <a:spLocks/>
          </p:cNvSpPr>
          <p:nvPr/>
        </p:nvSpPr>
        <p:spPr bwMode="auto">
          <a:xfrm>
            <a:off x="8350250" y="501650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1" name="Freeform 21"/>
          <p:cNvSpPr>
            <a:spLocks/>
          </p:cNvSpPr>
          <p:nvPr/>
        </p:nvSpPr>
        <p:spPr bwMode="auto">
          <a:xfrm>
            <a:off x="8259763" y="514032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2" name="Freeform 22"/>
          <p:cNvSpPr>
            <a:spLocks/>
          </p:cNvSpPr>
          <p:nvPr/>
        </p:nvSpPr>
        <p:spPr bwMode="auto">
          <a:xfrm>
            <a:off x="8150225" y="524827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3" name="Freeform 23"/>
          <p:cNvSpPr>
            <a:spLocks/>
          </p:cNvSpPr>
          <p:nvPr/>
        </p:nvSpPr>
        <p:spPr bwMode="auto">
          <a:xfrm>
            <a:off x="6892925" y="39941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4" name="Freeform 24"/>
          <p:cNvSpPr>
            <a:spLocks/>
          </p:cNvSpPr>
          <p:nvPr/>
        </p:nvSpPr>
        <p:spPr bwMode="auto">
          <a:xfrm>
            <a:off x="7272338" y="37290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5" name="Freeform 25"/>
          <p:cNvSpPr>
            <a:spLocks/>
          </p:cNvSpPr>
          <p:nvPr/>
        </p:nvSpPr>
        <p:spPr bwMode="auto">
          <a:xfrm>
            <a:off x="7421563" y="36893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6" name="Freeform 26"/>
          <p:cNvSpPr>
            <a:spLocks/>
          </p:cNvSpPr>
          <p:nvPr/>
        </p:nvSpPr>
        <p:spPr bwMode="auto">
          <a:xfrm>
            <a:off x="6802438" y="411956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7" name="Freeform 27"/>
          <p:cNvSpPr>
            <a:spLocks/>
          </p:cNvSpPr>
          <p:nvPr/>
        </p:nvSpPr>
        <p:spPr bwMode="auto">
          <a:xfrm>
            <a:off x="6737350" y="42624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8" name="Freeform 28"/>
          <p:cNvSpPr>
            <a:spLocks/>
          </p:cNvSpPr>
          <p:nvPr/>
        </p:nvSpPr>
        <p:spPr bwMode="auto">
          <a:xfrm>
            <a:off x="6697663" y="441166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9" name="Freeform 29"/>
          <p:cNvSpPr>
            <a:spLocks/>
          </p:cNvSpPr>
          <p:nvPr/>
        </p:nvSpPr>
        <p:spPr bwMode="auto">
          <a:xfrm>
            <a:off x="6683375" y="45672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0" name="Freeform 30"/>
          <p:cNvSpPr>
            <a:spLocks/>
          </p:cNvSpPr>
          <p:nvPr/>
        </p:nvSpPr>
        <p:spPr bwMode="auto">
          <a:xfrm>
            <a:off x="6699250" y="47228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1" name="Freeform 31"/>
          <p:cNvSpPr>
            <a:spLocks/>
          </p:cNvSpPr>
          <p:nvPr/>
        </p:nvSpPr>
        <p:spPr bwMode="auto">
          <a:xfrm>
            <a:off x="6738938" y="48720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2" name="Freeform 32"/>
          <p:cNvSpPr>
            <a:spLocks/>
          </p:cNvSpPr>
          <p:nvPr/>
        </p:nvSpPr>
        <p:spPr bwMode="auto">
          <a:xfrm>
            <a:off x="6802438" y="50133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3" name="Freeform 33"/>
          <p:cNvSpPr>
            <a:spLocks/>
          </p:cNvSpPr>
          <p:nvPr/>
        </p:nvSpPr>
        <p:spPr bwMode="auto">
          <a:xfrm>
            <a:off x="6891338" y="514032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4" name="Freeform 34"/>
          <p:cNvSpPr>
            <a:spLocks/>
          </p:cNvSpPr>
          <p:nvPr/>
        </p:nvSpPr>
        <p:spPr bwMode="auto">
          <a:xfrm>
            <a:off x="7000875" y="52514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5" name="Freeform 35"/>
          <p:cNvSpPr>
            <a:spLocks/>
          </p:cNvSpPr>
          <p:nvPr/>
        </p:nvSpPr>
        <p:spPr bwMode="auto">
          <a:xfrm>
            <a:off x="7129463" y="53403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6" name="Freeform 36"/>
          <p:cNvSpPr>
            <a:spLocks/>
          </p:cNvSpPr>
          <p:nvPr/>
        </p:nvSpPr>
        <p:spPr bwMode="auto">
          <a:xfrm>
            <a:off x="7272338" y="54054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7" name="Freeform 37"/>
          <p:cNvSpPr>
            <a:spLocks/>
          </p:cNvSpPr>
          <p:nvPr/>
        </p:nvSpPr>
        <p:spPr bwMode="auto">
          <a:xfrm>
            <a:off x="7423150" y="544671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8" name="Freeform 38"/>
          <p:cNvSpPr>
            <a:spLocks/>
          </p:cNvSpPr>
          <p:nvPr/>
        </p:nvSpPr>
        <p:spPr bwMode="auto">
          <a:xfrm>
            <a:off x="7575550" y="54594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9" name="Freeform 39"/>
          <p:cNvSpPr>
            <a:spLocks/>
          </p:cNvSpPr>
          <p:nvPr/>
        </p:nvSpPr>
        <p:spPr bwMode="auto">
          <a:xfrm>
            <a:off x="7731125" y="54467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0" name="Freeform 40"/>
          <p:cNvSpPr>
            <a:spLocks/>
          </p:cNvSpPr>
          <p:nvPr/>
        </p:nvSpPr>
        <p:spPr bwMode="auto">
          <a:xfrm>
            <a:off x="7881938" y="54070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1" name="Freeform 41"/>
          <p:cNvSpPr>
            <a:spLocks/>
          </p:cNvSpPr>
          <p:nvPr/>
        </p:nvSpPr>
        <p:spPr bwMode="auto">
          <a:xfrm>
            <a:off x="8023225" y="53403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2" name="Freeform 42"/>
          <p:cNvSpPr>
            <a:spLocks/>
          </p:cNvSpPr>
          <p:nvPr/>
        </p:nvSpPr>
        <p:spPr bwMode="auto">
          <a:xfrm>
            <a:off x="7002463" y="38846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3" name="Freeform 43"/>
          <p:cNvSpPr>
            <a:spLocks/>
          </p:cNvSpPr>
          <p:nvPr/>
        </p:nvSpPr>
        <p:spPr bwMode="auto">
          <a:xfrm>
            <a:off x="7131050" y="37941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4" name="Text Box 46"/>
          <p:cNvSpPr txBox="1">
            <a:spLocks noChangeArrowheads="1"/>
          </p:cNvSpPr>
          <p:nvPr/>
        </p:nvSpPr>
        <p:spPr bwMode="auto">
          <a:xfrm>
            <a:off x="7366000" y="4160838"/>
            <a:ext cx="1619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1385" name="Oval 47"/>
          <p:cNvSpPr>
            <a:spLocks noChangeArrowheads="1"/>
          </p:cNvSpPr>
          <p:nvPr/>
        </p:nvSpPr>
        <p:spPr bwMode="auto">
          <a:xfrm>
            <a:off x="6945313" y="3841750"/>
            <a:ext cx="1282700" cy="143033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3800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386" name="Freeform 45"/>
          <p:cNvSpPr>
            <a:spLocks/>
          </p:cNvSpPr>
          <p:nvPr/>
        </p:nvSpPr>
        <p:spPr bwMode="auto">
          <a:xfrm>
            <a:off x="550863" y="196850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7" name="Freeform 7"/>
          <p:cNvSpPr>
            <a:spLocks/>
          </p:cNvSpPr>
          <p:nvPr/>
        </p:nvSpPr>
        <p:spPr bwMode="auto">
          <a:xfrm>
            <a:off x="1130300" y="776288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8" name="Freeform 8"/>
          <p:cNvSpPr>
            <a:spLocks/>
          </p:cNvSpPr>
          <p:nvPr/>
        </p:nvSpPr>
        <p:spPr bwMode="auto">
          <a:xfrm>
            <a:off x="1860550" y="61595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9" name="Freeform 9"/>
          <p:cNvSpPr>
            <a:spLocks/>
          </p:cNvSpPr>
          <p:nvPr/>
        </p:nvSpPr>
        <p:spPr bwMode="auto">
          <a:xfrm>
            <a:off x="2016125" y="627063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0" name="Freeform 10"/>
          <p:cNvSpPr>
            <a:spLocks/>
          </p:cNvSpPr>
          <p:nvPr/>
        </p:nvSpPr>
        <p:spPr bwMode="auto">
          <a:xfrm>
            <a:off x="2165350" y="6699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1" name="Freeform 11"/>
          <p:cNvSpPr>
            <a:spLocks/>
          </p:cNvSpPr>
          <p:nvPr/>
        </p:nvSpPr>
        <p:spPr bwMode="auto">
          <a:xfrm>
            <a:off x="2308225" y="733425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2" name="Freeform 12"/>
          <p:cNvSpPr>
            <a:spLocks/>
          </p:cNvSpPr>
          <p:nvPr/>
        </p:nvSpPr>
        <p:spPr bwMode="auto">
          <a:xfrm>
            <a:off x="2435225" y="82867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3" name="Freeform 13"/>
          <p:cNvSpPr>
            <a:spLocks/>
          </p:cNvSpPr>
          <p:nvPr/>
        </p:nvSpPr>
        <p:spPr bwMode="auto">
          <a:xfrm>
            <a:off x="2544763" y="9334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4" name="Freeform 14"/>
          <p:cNvSpPr>
            <a:spLocks/>
          </p:cNvSpPr>
          <p:nvPr/>
        </p:nvSpPr>
        <p:spPr bwMode="auto">
          <a:xfrm>
            <a:off x="2633663" y="10620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5" name="Freeform 15"/>
          <p:cNvSpPr>
            <a:spLocks/>
          </p:cNvSpPr>
          <p:nvPr/>
        </p:nvSpPr>
        <p:spPr bwMode="auto">
          <a:xfrm>
            <a:off x="2701925" y="12033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6" name="Freeform 16"/>
          <p:cNvSpPr>
            <a:spLocks/>
          </p:cNvSpPr>
          <p:nvPr/>
        </p:nvSpPr>
        <p:spPr bwMode="auto">
          <a:xfrm>
            <a:off x="2738438" y="13525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7" name="Freeform 17"/>
          <p:cNvSpPr>
            <a:spLocks/>
          </p:cNvSpPr>
          <p:nvPr/>
        </p:nvSpPr>
        <p:spPr bwMode="auto">
          <a:xfrm>
            <a:off x="2752725" y="15081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8" name="Freeform 18"/>
          <p:cNvSpPr>
            <a:spLocks/>
          </p:cNvSpPr>
          <p:nvPr/>
        </p:nvSpPr>
        <p:spPr bwMode="auto">
          <a:xfrm>
            <a:off x="2740025" y="16637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9" name="Freeform 19"/>
          <p:cNvSpPr>
            <a:spLocks/>
          </p:cNvSpPr>
          <p:nvPr/>
        </p:nvSpPr>
        <p:spPr bwMode="auto">
          <a:xfrm>
            <a:off x="2701925" y="18113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0" name="Freeform 20"/>
          <p:cNvSpPr>
            <a:spLocks/>
          </p:cNvSpPr>
          <p:nvPr/>
        </p:nvSpPr>
        <p:spPr bwMode="auto">
          <a:xfrm>
            <a:off x="2635250" y="195738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1" name="Freeform 21"/>
          <p:cNvSpPr>
            <a:spLocks/>
          </p:cNvSpPr>
          <p:nvPr/>
        </p:nvSpPr>
        <p:spPr bwMode="auto">
          <a:xfrm>
            <a:off x="2546350" y="2081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2" name="Freeform 22"/>
          <p:cNvSpPr>
            <a:spLocks/>
          </p:cNvSpPr>
          <p:nvPr/>
        </p:nvSpPr>
        <p:spPr bwMode="auto">
          <a:xfrm>
            <a:off x="2435225" y="218916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3" name="Freeform 23"/>
          <p:cNvSpPr>
            <a:spLocks/>
          </p:cNvSpPr>
          <p:nvPr/>
        </p:nvSpPr>
        <p:spPr bwMode="auto">
          <a:xfrm>
            <a:off x="1179513" y="935038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4" name="Freeform 24"/>
          <p:cNvSpPr>
            <a:spLocks/>
          </p:cNvSpPr>
          <p:nvPr/>
        </p:nvSpPr>
        <p:spPr bwMode="auto">
          <a:xfrm>
            <a:off x="1557338" y="669925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5" name="Freeform 25"/>
          <p:cNvSpPr>
            <a:spLocks/>
          </p:cNvSpPr>
          <p:nvPr/>
        </p:nvSpPr>
        <p:spPr bwMode="auto">
          <a:xfrm>
            <a:off x="1708150" y="6302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6" name="Freeform 26"/>
          <p:cNvSpPr>
            <a:spLocks/>
          </p:cNvSpPr>
          <p:nvPr/>
        </p:nvSpPr>
        <p:spPr bwMode="auto">
          <a:xfrm>
            <a:off x="1089025" y="106045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7" name="Freeform 27"/>
          <p:cNvSpPr>
            <a:spLocks/>
          </p:cNvSpPr>
          <p:nvPr/>
        </p:nvSpPr>
        <p:spPr bwMode="auto">
          <a:xfrm>
            <a:off x="1022350" y="12033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8" name="Freeform 28"/>
          <p:cNvSpPr>
            <a:spLocks/>
          </p:cNvSpPr>
          <p:nvPr/>
        </p:nvSpPr>
        <p:spPr bwMode="auto">
          <a:xfrm>
            <a:off x="982663" y="13525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9" name="Freeform 29"/>
          <p:cNvSpPr>
            <a:spLocks/>
          </p:cNvSpPr>
          <p:nvPr/>
        </p:nvSpPr>
        <p:spPr bwMode="auto">
          <a:xfrm>
            <a:off x="968375" y="1508125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0" name="Freeform 30"/>
          <p:cNvSpPr>
            <a:spLocks/>
          </p:cNvSpPr>
          <p:nvPr/>
        </p:nvSpPr>
        <p:spPr bwMode="auto">
          <a:xfrm>
            <a:off x="984250" y="16637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1" name="Freeform 31"/>
          <p:cNvSpPr>
            <a:spLocks/>
          </p:cNvSpPr>
          <p:nvPr/>
        </p:nvSpPr>
        <p:spPr bwMode="auto">
          <a:xfrm>
            <a:off x="1023938" y="18129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2" name="Freeform 32"/>
          <p:cNvSpPr>
            <a:spLocks/>
          </p:cNvSpPr>
          <p:nvPr/>
        </p:nvSpPr>
        <p:spPr bwMode="auto">
          <a:xfrm>
            <a:off x="1089025" y="1954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3" name="Freeform 33"/>
          <p:cNvSpPr>
            <a:spLocks/>
          </p:cNvSpPr>
          <p:nvPr/>
        </p:nvSpPr>
        <p:spPr bwMode="auto">
          <a:xfrm>
            <a:off x="1177925" y="2081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4" name="Freeform 34"/>
          <p:cNvSpPr>
            <a:spLocks/>
          </p:cNvSpPr>
          <p:nvPr/>
        </p:nvSpPr>
        <p:spPr bwMode="auto">
          <a:xfrm>
            <a:off x="1285875" y="21907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5" name="Freeform 35"/>
          <p:cNvSpPr>
            <a:spLocks/>
          </p:cNvSpPr>
          <p:nvPr/>
        </p:nvSpPr>
        <p:spPr bwMode="auto">
          <a:xfrm>
            <a:off x="1414463" y="22796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6" name="Freeform 36"/>
          <p:cNvSpPr>
            <a:spLocks/>
          </p:cNvSpPr>
          <p:nvPr/>
        </p:nvSpPr>
        <p:spPr bwMode="auto">
          <a:xfrm>
            <a:off x="1557338" y="234632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7" name="Freeform 37"/>
          <p:cNvSpPr>
            <a:spLocks/>
          </p:cNvSpPr>
          <p:nvPr/>
        </p:nvSpPr>
        <p:spPr bwMode="auto">
          <a:xfrm>
            <a:off x="1709738" y="23876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8" name="Freeform 38"/>
          <p:cNvSpPr>
            <a:spLocks/>
          </p:cNvSpPr>
          <p:nvPr/>
        </p:nvSpPr>
        <p:spPr bwMode="auto">
          <a:xfrm>
            <a:off x="1860550" y="24003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9" name="Freeform 39"/>
          <p:cNvSpPr>
            <a:spLocks/>
          </p:cNvSpPr>
          <p:nvPr/>
        </p:nvSpPr>
        <p:spPr bwMode="auto">
          <a:xfrm>
            <a:off x="2016125" y="2387600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20" name="Freeform 40"/>
          <p:cNvSpPr>
            <a:spLocks/>
          </p:cNvSpPr>
          <p:nvPr/>
        </p:nvSpPr>
        <p:spPr bwMode="auto">
          <a:xfrm>
            <a:off x="2168525" y="23479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21" name="Freeform 41"/>
          <p:cNvSpPr>
            <a:spLocks/>
          </p:cNvSpPr>
          <p:nvPr/>
        </p:nvSpPr>
        <p:spPr bwMode="auto">
          <a:xfrm>
            <a:off x="2308225" y="2279650"/>
            <a:ext cx="36513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22" name="Freeform 42"/>
          <p:cNvSpPr>
            <a:spLocks/>
          </p:cNvSpPr>
          <p:nvPr/>
        </p:nvSpPr>
        <p:spPr bwMode="auto">
          <a:xfrm>
            <a:off x="1289050" y="823913"/>
            <a:ext cx="34925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23" name="Freeform 43"/>
          <p:cNvSpPr>
            <a:spLocks/>
          </p:cNvSpPr>
          <p:nvPr/>
        </p:nvSpPr>
        <p:spPr bwMode="auto">
          <a:xfrm>
            <a:off x="1416050" y="73501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" name="Oval 47"/>
          <p:cNvSpPr>
            <a:spLocks noChangeArrowheads="1"/>
          </p:cNvSpPr>
          <p:nvPr/>
        </p:nvSpPr>
        <p:spPr bwMode="auto">
          <a:xfrm>
            <a:off x="1233488" y="792163"/>
            <a:ext cx="1285875" cy="14319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138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45"/>
          <p:cNvSpPr>
            <a:spLocks/>
          </p:cNvSpPr>
          <p:nvPr/>
        </p:nvSpPr>
        <p:spPr bwMode="auto">
          <a:xfrm>
            <a:off x="122238" y="1655763"/>
            <a:ext cx="4718050" cy="4718050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5" name="Freeform 7"/>
          <p:cNvSpPr>
            <a:spLocks/>
          </p:cNvSpPr>
          <p:nvPr/>
        </p:nvSpPr>
        <p:spPr bwMode="auto">
          <a:xfrm>
            <a:off x="949325" y="2538413"/>
            <a:ext cx="3070225" cy="307022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Freeform 44"/>
          <p:cNvSpPr>
            <a:spLocks noEditPoints="1"/>
          </p:cNvSpPr>
          <p:nvPr/>
        </p:nvSpPr>
        <p:spPr bwMode="auto">
          <a:xfrm>
            <a:off x="500063" y="2036763"/>
            <a:ext cx="3949700" cy="3949700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Freeform 2"/>
          <p:cNvSpPr>
            <a:spLocks/>
          </p:cNvSpPr>
          <p:nvPr/>
        </p:nvSpPr>
        <p:spPr bwMode="auto">
          <a:xfrm rot="-1152262">
            <a:off x="919163" y="3803650"/>
            <a:ext cx="3659187" cy="1592263"/>
          </a:xfrm>
          <a:custGeom>
            <a:avLst/>
            <a:gdLst>
              <a:gd name="T0" fmla="*/ 2147483646 w 32960"/>
              <a:gd name="T1" fmla="*/ 2147483646 h 15260"/>
              <a:gd name="T2" fmla="*/ 2147483646 w 32960"/>
              <a:gd name="T3" fmla="*/ 2147483646 h 15260"/>
              <a:gd name="T4" fmla="*/ 2147483646 w 32960"/>
              <a:gd name="T5" fmla="*/ 2147483646 h 15260"/>
              <a:gd name="T6" fmla="*/ 2147483646 w 32960"/>
              <a:gd name="T7" fmla="*/ 2147483646 h 15260"/>
              <a:gd name="T8" fmla="*/ 0 w 32960"/>
              <a:gd name="T9" fmla="*/ 2147483646 h 15260"/>
              <a:gd name="T10" fmla="*/ 2147483646 w 32960"/>
              <a:gd name="T11" fmla="*/ 2147483646 h 15260"/>
              <a:gd name="T12" fmla="*/ 2147483646 w 32960"/>
              <a:gd name="T13" fmla="*/ 2147483646 h 15260"/>
              <a:gd name="T14" fmla="*/ 2147483646 w 32960"/>
              <a:gd name="T15" fmla="*/ 2147483646 h 15260"/>
              <a:gd name="T16" fmla="*/ 2147483646 w 32960"/>
              <a:gd name="T17" fmla="*/ 0 h 15260"/>
              <a:gd name="T18" fmla="*/ 2147483646 w 32960"/>
              <a:gd name="T19" fmla="*/ 2147483646 h 15260"/>
              <a:gd name="T20" fmla="*/ 2147483646 w 32960"/>
              <a:gd name="T21" fmla="*/ 2147483646 h 152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960" h="15260">
                <a:moveTo>
                  <a:pt x="10254" y="15260"/>
                </a:moveTo>
                <a:lnTo>
                  <a:pt x="6260" y="12066"/>
                </a:lnTo>
                <a:lnTo>
                  <a:pt x="3672" y="14403"/>
                </a:lnTo>
                <a:cubicBezTo>
                  <a:pt x="3700" y="12991"/>
                  <a:pt x="4561" y="11152"/>
                  <a:pt x="4589" y="9740"/>
                </a:cubicBezTo>
                <a:lnTo>
                  <a:pt x="0" y="7615"/>
                </a:lnTo>
                <a:lnTo>
                  <a:pt x="4689" y="7080"/>
                </a:lnTo>
                <a:lnTo>
                  <a:pt x="6220" y="3780"/>
                </a:lnTo>
                <a:lnTo>
                  <a:pt x="7778" y="7066"/>
                </a:lnTo>
                <a:lnTo>
                  <a:pt x="32960" y="0"/>
                </a:lnTo>
                <a:lnTo>
                  <a:pt x="8750" y="10140"/>
                </a:lnTo>
                <a:lnTo>
                  <a:pt x="10254" y="15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Oval 47"/>
          <p:cNvSpPr>
            <a:spLocks noChangeArrowheads="1"/>
          </p:cNvSpPr>
          <p:nvPr/>
        </p:nvSpPr>
        <p:spPr bwMode="auto">
          <a:xfrm>
            <a:off x="252865" y="3385361"/>
            <a:ext cx="4463596" cy="1800096"/>
          </a:xfrm>
          <a:prstGeom prst="ellipse">
            <a:avLst/>
          </a:prstGeom>
          <a:noFill/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3200" b="1" dirty="0">
                <a:solidFill>
                  <a:srgbClr val="FF0000"/>
                </a:solidFill>
                <a:latin typeface="Arial" charset="0"/>
              </a:rPr>
              <a:t>EXCELLENCE</a:t>
            </a:r>
          </a:p>
        </p:txBody>
      </p:sp>
      <p:sp>
        <p:nvSpPr>
          <p:cNvPr id="13321" name="Freeform 2"/>
          <p:cNvSpPr>
            <a:spLocks/>
          </p:cNvSpPr>
          <p:nvPr/>
        </p:nvSpPr>
        <p:spPr bwMode="auto">
          <a:xfrm>
            <a:off x="1073150" y="3182938"/>
            <a:ext cx="555625" cy="522287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2"/>
          <p:cNvSpPr>
            <a:spLocks/>
          </p:cNvSpPr>
          <p:nvPr/>
        </p:nvSpPr>
        <p:spPr bwMode="auto">
          <a:xfrm>
            <a:off x="2589213" y="5243513"/>
            <a:ext cx="277812" cy="26035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2"/>
          <p:cNvSpPr>
            <a:spLocks/>
          </p:cNvSpPr>
          <p:nvPr/>
        </p:nvSpPr>
        <p:spPr bwMode="auto">
          <a:xfrm>
            <a:off x="3722688" y="3673475"/>
            <a:ext cx="277812" cy="261938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Oval 47"/>
          <p:cNvSpPr>
            <a:spLocks noChangeArrowheads="1"/>
          </p:cNvSpPr>
          <p:nvPr/>
        </p:nvSpPr>
        <p:spPr bwMode="auto">
          <a:xfrm>
            <a:off x="323850" y="2903538"/>
            <a:ext cx="4462463" cy="14001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AWARD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</a:rPr>
              <a:t>OF</a:t>
            </a:r>
          </a:p>
        </p:txBody>
      </p:sp>
      <p:sp>
        <p:nvSpPr>
          <p:cNvPr id="13325" name="Freeform 45"/>
          <p:cNvSpPr>
            <a:spLocks/>
          </p:cNvSpPr>
          <p:nvPr/>
        </p:nvSpPr>
        <p:spPr bwMode="auto">
          <a:xfrm>
            <a:off x="4737100" y="331788"/>
            <a:ext cx="4119563" cy="4119562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6" name="Freeform 7"/>
          <p:cNvSpPr>
            <a:spLocks/>
          </p:cNvSpPr>
          <p:nvPr/>
        </p:nvSpPr>
        <p:spPr bwMode="auto">
          <a:xfrm>
            <a:off x="5459413" y="1103313"/>
            <a:ext cx="2679700" cy="26797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7" name="Freeform 44"/>
          <p:cNvSpPr>
            <a:spLocks noEditPoints="1"/>
          </p:cNvSpPr>
          <p:nvPr/>
        </p:nvSpPr>
        <p:spPr bwMode="auto">
          <a:xfrm>
            <a:off x="5067300" y="665163"/>
            <a:ext cx="3448050" cy="3448050"/>
          </a:xfrm>
          <a:custGeom>
            <a:avLst/>
            <a:gdLst>
              <a:gd name="T0" fmla="*/ 2147483646 w 2488"/>
              <a:gd name="T1" fmla="*/ 2147483646 h 2488"/>
              <a:gd name="T2" fmla="*/ 2147483646 w 2488"/>
              <a:gd name="T3" fmla="*/ 2147483646 h 2488"/>
              <a:gd name="T4" fmla="*/ 2147483646 w 2488"/>
              <a:gd name="T5" fmla="*/ 2147483646 h 2488"/>
              <a:gd name="T6" fmla="*/ 2147483646 w 2488"/>
              <a:gd name="T7" fmla="*/ 2147483646 h 2488"/>
              <a:gd name="T8" fmla="*/ 2147483646 w 2488"/>
              <a:gd name="T9" fmla="*/ 2147483646 h 2488"/>
              <a:gd name="T10" fmla="*/ 2147483646 w 2488"/>
              <a:gd name="T11" fmla="*/ 2147483646 h 2488"/>
              <a:gd name="T12" fmla="*/ 0 w 2488"/>
              <a:gd name="T13" fmla="*/ 2147483646 h 2488"/>
              <a:gd name="T14" fmla="*/ 2147483646 w 2488"/>
              <a:gd name="T15" fmla="*/ 2147483646 h 2488"/>
              <a:gd name="T16" fmla="*/ 2147483646 w 2488"/>
              <a:gd name="T17" fmla="*/ 2147483646 h 2488"/>
              <a:gd name="T18" fmla="*/ 2147483646 w 2488"/>
              <a:gd name="T19" fmla="*/ 2147483646 h 2488"/>
              <a:gd name="T20" fmla="*/ 2147483646 w 2488"/>
              <a:gd name="T21" fmla="*/ 2147483646 h 2488"/>
              <a:gd name="T22" fmla="*/ 2147483646 w 2488"/>
              <a:gd name="T23" fmla="*/ 2147483646 h 2488"/>
              <a:gd name="T24" fmla="*/ 2147483646 w 2488"/>
              <a:gd name="T25" fmla="*/ 2147483646 h 2488"/>
              <a:gd name="T26" fmla="*/ 2147483646 w 2488"/>
              <a:gd name="T27" fmla="*/ 2147483646 h 2488"/>
              <a:gd name="T28" fmla="*/ 2147483646 w 2488"/>
              <a:gd name="T29" fmla="*/ 2147483646 h 2488"/>
              <a:gd name="T30" fmla="*/ 2147483646 w 2488"/>
              <a:gd name="T31" fmla="*/ 2147483646 h 2488"/>
              <a:gd name="T32" fmla="*/ 2147483646 w 2488"/>
              <a:gd name="T33" fmla="*/ 2147483646 h 2488"/>
              <a:gd name="T34" fmla="*/ 2147483646 w 2488"/>
              <a:gd name="T35" fmla="*/ 2147483646 h 2488"/>
              <a:gd name="T36" fmla="*/ 2147483646 w 2488"/>
              <a:gd name="T37" fmla="*/ 2147483646 h 2488"/>
              <a:gd name="T38" fmla="*/ 2147483646 w 2488"/>
              <a:gd name="T39" fmla="*/ 2147483646 h 2488"/>
              <a:gd name="T40" fmla="*/ 2147483646 w 2488"/>
              <a:gd name="T41" fmla="*/ 2147483646 h 2488"/>
              <a:gd name="T42" fmla="*/ 2147483646 w 2488"/>
              <a:gd name="T43" fmla="*/ 2147483646 h 2488"/>
              <a:gd name="T44" fmla="*/ 2147483646 w 2488"/>
              <a:gd name="T45" fmla="*/ 2147483646 h 2488"/>
              <a:gd name="T46" fmla="*/ 2147483646 w 2488"/>
              <a:gd name="T47" fmla="*/ 2147483646 h 2488"/>
              <a:gd name="T48" fmla="*/ 2147483646 w 2488"/>
              <a:gd name="T49" fmla="*/ 2147483646 h 2488"/>
              <a:gd name="T50" fmla="*/ 2147483646 w 2488"/>
              <a:gd name="T51" fmla="*/ 2147483646 h 2488"/>
              <a:gd name="T52" fmla="*/ 2147483646 w 2488"/>
              <a:gd name="T53" fmla="*/ 2147483646 h 2488"/>
              <a:gd name="T54" fmla="*/ 2147483646 w 2488"/>
              <a:gd name="T55" fmla="*/ 2147483646 h 2488"/>
              <a:gd name="T56" fmla="*/ 2147483646 w 2488"/>
              <a:gd name="T57" fmla="*/ 2147483646 h 2488"/>
              <a:gd name="T58" fmla="*/ 2147483646 w 2488"/>
              <a:gd name="T59" fmla="*/ 2147483646 h 2488"/>
              <a:gd name="T60" fmla="*/ 2147483646 w 2488"/>
              <a:gd name="T61" fmla="*/ 2147483646 h 2488"/>
              <a:gd name="T62" fmla="*/ 2147483646 w 2488"/>
              <a:gd name="T63" fmla="*/ 2147483646 h 2488"/>
              <a:gd name="T64" fmla="*/ 2147483646 w 2488"/>
              <a:gd name="T65" fmla="*/ 2147483646 h 2488"/>
              <a:gd name="T66" fmla="*/ 2147483646 w 2488"/>
              <a:gd name="T67" fmla="*/ 2147483646 h 2488"/>
              <a:gd name="T68" fmla="*/ 2147483646 w 2488"/>
              <a:gd name="T69" fmla="*/ 2147483646 h 2488"/>
              <a:gd name="T70" fmla="*/ 2147483646 w 2488"/>
              <a:gd name="T71" fmla="*/ 2147483646 h 2488"/>
              <a:gd name="T72" fmla="*/ 2147483646 w 2488"/>
              <a:gd name="T73" fmla="*/ 2147483646 h 2488"/>
              <a:gd name="T74" fmla="*/ 2147483646 w 2488"/>
              <a:gd name="T75" fmla="*/ 2147483646 h 2488"/>
              <a:gd name="T76" fmla="*/ 2147483646 w 2488"/>
              <a:gd name="T77" fmla="*/ 2147483646 h 2488"/>
              <a:gd name="T78" fmla="*/ 2147483646 w 2488"/>
              <a:gd name="T79" fmla="*/ 2147483646 h 2488"/>
              <a:gd name="T80" fmla="*/ 2147483646 w 2488"/>
              <a:gd name="T81" fmla="*/ 2147483646 h 2488"/>
              <a:gd name="T82" fmla="*/ 2147483646 w 2488"/>
              <a:gd name="T83" fmla="*/ 2147483646 h 2488"/>
              <a:gd name="T84" fmla="*/ 2147483646 w 2488"/>
              <a:gd name="T85" fmla="*/ 2147483646 h 2488"/>
              <a:gd name="T86" fmla="*/ 2147483646 w 2488"/>
              <a:gd name="T87" fmla="*/ 2147483646 h 2488"/>
              <a:gd name="T88" fmla="*/ 2147483646 w 2488"/>
              <a:gd name="T89" fmla="*/ 2147483646 h 2488"/>
              <a:gd name="T90" fmla="*/ 2147483646 w 2488"/>
              <a:gd name="T91" fmla="*/ 2147483646 h 2488"/>
              <a:gd name="T92" fmla="*/ 2147483646 w 2488"/>
              <a:gd name="T93" fmla="*/ 2147483646 h 2488"/>
              <a:gd name="T94" fmla="*/ 2147483646 w 2488"/>
              <a:gd name="T95" fmla="*/ 2147483646 h 2488"/>
              <a:gd name="T96" fmla="*/ 2147483646 w 2488"/>
              <a:gd name="T97" fmla="*/ 2147483646 h 2488"/>
              <a:gd name="T98" fmla="*/ 2147483646 w 2488"/>
              <a:gd name="T99" fmla="*/ 2147483646 h 2488"/>
              <a:gd name="T100" fmla="*/ 2147483646 w 2488"/>
              <a:gd name="T101" fmla="*/ 2147483646 h 2488"/>
              <a:gd name="T102" fmla="*/ 2147483646 w 2488"/>
              <a:gd name="T103" fmla="*/ 2147483646 h 2488"/>
              <a:gd name="T104" fmla="*/ 2147483646 w 2488"/>
              <a:gd name="T105" fmla="*/ 2147483646 h 248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88" h="2488">
                <a:moveTo>
                  <a:pt x="1244" y="0"/>
                </a:moveTo>
                <a:lnTo>
                  <a:pt x="1244" y="0"/>
                </a:lnTo>
                <a:lnTo>
                  <a:pt x="1180" y="2"/>
                </a:lnTo>
                <a:lnTo>
                  <a:pt x="1116" y="6"/>
                </a:lnTo>
                <a:lnTo>
                  <a:pt x="1054" y="14"/>
                </a:lnTo>
                <a:lnTo>
                  <a:pt x="992" y="26"/>
                </a:lnTo>
                <a:lnTo>
                  <a:pt x="932" y="40"/>
                </a:lnTo>
                <a:lnTo>
                  <a:pt x="874" y="56"/>
                </a:lnTo>
                <a:lnTo>
                  <a:pt x="816" y="76"/>
                </a:lnTo>
                <a:lnTo>
                  <a:pt x="760" y="98"/>
                </a:lnTo>
                <a:lnTo>
                  <a:pt x="704" y="122"/>
                </a:lnTo>
                <a:lnTo>
                  <a:pt x="650" y="150"/>
                </a:lnTo>
                <a:lnTo>
                  <a:pt x="598" y="180"/>
                </a:lnTo>
                <a:lnTo>
                  <a:pt x="548" y="212"/>
                </a:lnTo>
                <a:lnTo>
                  <a:pt x="500" y="248"/>
                </a:lnTo>
                <a:lnTo>
                  <a:pt x="452" y="284"/>
                </a:lnTo>
                <a:lnTo>
                  <a:pt x="406" y="324"/>
                </a:lnTo>
                <a:lnTo>
                  <a:pt x="364" y="364"/>
                </a:lnTo>
                <a:lnTo>
                  <a:pt x="322" y="408"/>
                </a:lnTo>
                <a:lnTo>
                  <a:pt x="284" y="452"/>
                </a:lnTo>
                <a:lnTo>
                  <a:pt x="246" y="500"/>
                </a:lnTo>
                <a:lnTo>
                  <a:pt x="212" y="548"/>
                </a:lnTo>
                <a:lnTo>
                  <a:pt x="180" y="600"/>
                </a:lnTo>
                <a:lnTo>
                  <a:pt x="150" y="652"/>
                </a:lnTo>
                <a:lnTo>
                  <a:pt x="122" y="704"/>
                </a:lnTo>
                <a:lnTo>
                  <a:pt x="98" y="760"/>
                </a:lnTo>
                <a:lnTo>
                  <a:pt x="74" y="816"/>
                </a:lnTo>
                <a:lnTo>
                  <a:pt x="56" y="874"/>
                </a:lnTo>
                <a:lnTo>
                  <a:pt x="38" y="934"/>
                </a:lnTo>
                <a:lnTo>
                  <a:pt x="24" y="994"/>
                </a:lnTo>
                <a:lnTo>
                  <a:pt x="14" y="1054"/>
                </a:lnTo>
                <a:lnTo>
                  <a:pt x="6" y="1116"/>
                </a:lnTo>
                <a:lnTo>
                  <a:pt x="0" y="1180"/>
                </a:lnTo>
                <a:lnTo>
                  <a:pt x="0" y="1244"/>
                </a:lnTo>
                <a:lnTo>
                  <a:pt x="0" y="1308"/>
                </a:lnTo>
                <a:lnTo>
                  <a:pt x="6" y="1372"/>
                </a:lnTo>
                <a:lnTo>
                  <a:pt x="14" y="1434"/>
                </a:lnTo>
                <a:lnTo>
                  <a:pt x="24" y="1494"/>
                </a:lnTo>
                <a:lnTo>
                  <a:pt x="38" y="1554"/>
                </a:lnTo>
                <a:lnTo>
                  <a:pt x="56" y="1614"/>
                </a:lnTo>
                <a:lnTo>
                  <a:pt x="74" y="1672"/>
                </a:lnTo>
                <a:lnTo>
                  <a:pt x="98" y="1728"/>
                </a:lnTo>
                <a:lnTo>
                  <a:pt x="122" y="1784"/>
                </a:lnTo>
                <a:lnTo>
                  <a:pt x="150" y="1838"/>
                </a:lnTo>
                <a:lnTo>
                  <a:pt x="180" y="1890"/>
                </a:lnTo>
                <a:lnTo>
                  <a:pt x="212" y="1940"/>
                </a:lnTo>
                <a:lnTo>
                  <a:pt x="246" y="1988"/>
                </a:lnTo>
                <a:lnTo>
                  <a:pt x="284" y="2036"/>
                </a:lnTo>
                <a:lnTo>
                  <a:pt x="322" y="2080"/>
                </a:lnTo>
                <a:lnTo>
                  <a:pt x="364" y="2124"/>
                </a:lnTo>
                <a:lnTo>
                  <a:pt x="406" y="2164"/>
                </a:lnTo>
                <a:lnTo>
                  <a:pt x="452" y="2204"/>
                </a:lnTo>
                <a:lnTo>
                  <a:pt x="500" y="2240"/>
                </a:lnTo>
                <a:lnTo>
                  <a:pt x="548" y="2276"/>
                </a:lnTo>
                <a:lnTo>
                  <a:pt x="598" y="2308"/>
                </a:lnTo>
                <a:lnTo>
                  <a:pt x="650" y="2338"/>
                </a:lnTo>
                <a:lnTo>
                  <a:pt x="704" y="2366"/>
                </a:lnTo>
                <a:lnTo>
                  <a:pt x="760" y="2390"/>
                </a:lnTo>
                <a:lnTo>
                  <a:pt x="816" y="2412"/>
                </a:lnTo>
                <a:lnTo>
                  <a:pt x="874" y="2432"/>
                </a:lnTo>
                <a:lnTo>
                  <a:pt x="932" y="2448"/>
                </a:lnTo>
                <a:lnTo>
                  <a:pt x="992" y="2462"/>
                </a:lnTo>
                <a:lnTo>
                  <a:pt x="1054" y="2474"/>
                </a:lnTo>
                <a:lnTo>
                  <a:pt x="1116" y="2482"/>
                </a:lnTo>
                <a:lnTo>
                  <a:pt x="1180" y="2486"/>
                </a:lnTo>
                <a:lnTo>
                  <a:pt x="1244" y="2488"/>
                </a:lnTo>
                <a:lnTo>
                  <a:pt x="1308" y="2486"/>
                </a:lnTo>
                <a:lnTo>
                  <a:pt x="1370" y="2482"/>
                </a:lnTo>
                <a:lnTo>
                  <a:pt x="1432" y="2474"/>
                </a:lnTo>
                <a:lnTo>
                  <a:pt x="1494" y="2462"/>
                </a:lnTo>
                <a:lnTo>
                  <a:pt x="1554" y="2448"/>
                </a:lnTo>
                <a:lnTo>
                  <a:pt x="1614" y="2432"/>
                </a:lnTo>
                <a:lnTo>
                  <a:pt x="1672" y="2412"/>
                </a:lnTo>
                <a:lnTo>
                  <a:pt x="1728" y="2390"/>
                </a:lnTo>
                <a:lnTo>
                  <a:pt x="1782" y="2366"/>
                </a:lnTo>
                <a:lnTo>
                  <a:pt x="1836" y="2338"/>
                </a:lnTo>
                <a:lnTo>
                  <a:pt x="1888" y="2308"/>
                </a:lnTo>
                <a:lnTo>
                  <a:pt x="1938" y="2276"/>
                </a:lnTo>
                <a:lnTo>
                  <a:pt x="1988" y="2240"/>
                </a:lnTo>
                <a:lnTo>
                  <a:pt x="2034" y="2204"/>
                </a:lnTo>
                <a:lnTo>
                  <a:pt x="2080" y="2164"/>
                </a:lnTo>
                <a:lnTo>
                  <a:pt x="2122" y="2124"/>
                </a:lnTo>
                <a:lnTo>
                  <a:pt x="2164" y="2080"/>
                </a:lnTo>
                <a:lnTo>
                  <a:pt x="2204" y="2036"/>
                </a:lnTo>
                <a:lnTo>
                  <a:pt x="2240" y="1988"/>
                </a:lnTo>
                <a:lnTo>
                  <a:pt x="2274" y="1940"/>
                </a:lnTo>
                <a:lnTo>
                  <a:pt x="2308" y="1890"/>
                </a:lnTo>
                <a:lnTo>
                  <a:pt x="2338" y="1838"/>
                </a:lnTo>
                <a:lnTo>
                  <a:pt x="2364" y="1784"/>
                </a:lnTo>
                <a:lnTo>
                  <a:pt x="2390" y="1728"/>
                </a:lnTo>
                <a:lnTo>
                  <a:pt x="2412" y="1672"/>
                </a:lnTo>
                <a:lnTo>
                  <a:pt x="2432" y="1614"/>
                </a:lnTo>
                <a:lnTo>
                  <a:pt x="2448" y="1554"/>
                </a:lnTo>
                <a:lnTo>
                  <a:pt x="2462" y="1494"/>
                </a:lnTo>
                <a:lnTo>
                  <a:pt x="2474" y="1434"/>
                </a:lnTo>
                <a:lnTo>
                  <a:pt x="2480" y="1372"/>
                </a:lnTo>
                <a:lnTo>
                  <a:pt x="2486" y="1308"/>
                </a:lnTo>
                <a:lnTo>
                  <a:pt x="2488" y="1244"/>
                </a:lnTo>
                <a:lnTo>
                  <a:pt x="2486" y="1180"/>
                </a:lnTo>
                <a:lnTo>
                  <a:pt x="2480" y="1116"/>
                </a:lnTo>
                <a:lnTo>
                  <a:pt x="2474" y="1054"/>
                </a:lnTo>
                <a:lnTo>
                  <a:pt x="2462" y="994"/>
                </a:lnTo>
                <a:lnTo>
                  <a:pt x="2448" y="934"/>
                </a:lnTo>
                <a:lnTo>
                  <a:pt x="2432" y="874"/>
                </a:lnTo>
                <a:lnTo>
                  <a:pt x="2412" y="816"/>
                </a:lnTo>
                <a:lnTo>
                  <a:pt x="2390" y="760"/>
                </a:lnTo>
                <a:lnTo>
                  <a:pt x="2364" y="704"/>
                </a:lnTo>
                <a:lnTo>
                  <a:pt x="2338" y="652"/>
                </a:lnTo>
                <a:lnTo>
                  <a:pt x="2308" y="600"/>
                </a:lnTo>
                <a:lnTo>
                  <a:pt x="2274" y="548"/>
                </a:lnTo>
                <a:lnTo>
                  <a:pt x="2240" y="500"/>
                </a:lnTo>
                <a:lnTo>
                  <a:pt x="2204" y="452"/>
                </a:lnTo>
                <a:lnTo>
                  <a:pt x="2164" y="408"/>
                </a:lnTo>
                <a:lnTo>
                  <a:pt x="2122" y="364"/>
                </a:lnTo>
                <a:lnTo>
                  <a:pt x="2080" y="324"/>
                </a:lnTo>
                <a:lnTo>
                  <a:pt x="2034" y="284"/>
                </a:lnTo>
                <a:lnTo>
                  <a:pt x="1988" y="248"/>
                </a:lnTo>
                <a:lnTo>
                  <a:pt x="1938" y="212"/>
                </a:lnTo>
                <a:lnTo>
                  <a:pt x="1888" y="180"/>
                </a:lnTo>
                <a:lnTo>
                  <a:pt x="1836" y="150"/>
                </a:lnTo>
                <a:lnTo>
                  <a:pt x="1782" y="122"/>
                </a:lnTo>
                <a:lnTo>
                  <a:pt x="1728" y="98"/>
                </a:lnTo>
                <a:lnTo>
                  <a:pt x="1672" y="76"/>
                </a:lnTo>
                <a:lnTo>
                  <a:pt x="1614" y="56"/>
                </a:lnTo>
                <a:lnTo>
                  <a:pt x="1554" y="40"/>
                </a:lnTo>
                <a:lnTo>
                  <a:pt x="1494" y="26"/>
                </a:lnTo>
                <a:lnTo>
                  <a:pt x="1432" y="14"/>
                </a:lnTo>
                <a:lnTo>
                  <a:pt x="1370" y="6"/>
                </a:lnTo>
                <a:lnTo>
                  <a:pt x="1308" y="2"/>
                </a:lnTo>
                <a:lnTo>
                  <a:pt x="1244" y="0"/>
                </a:lnTo>
                <a:close/>
                <a:moveTo>
                  <a:pt x="1250" y="2420"/>
                </a:moveTo>
                <a:lnTo>
                  <a:pt x="1250" y="2420"/>
                </a:lnTo>
                <a:lnTo>
                  <a:pt x="1190" y="2418"/>
                </a:lnTo>
                <a:lnTo>
                  <a:pt x="1130" y="2414"/>
                </a:lnTo>
                <a:lnTo>
                  <a:pt x="1072" y="2406"/>
                </a:lnTo>
                <a:lnTo>
                  <a:pt x="1014" y="2396"/>
                </a:lnTo>
                <a:lnTo>
                  <a:pt x="958" y="2384"/>
                </a:lnTo>
                <a:lnTo>
                  <a:pt x="902" y="2368"/>
                </a:lnTo>
                <a:lnTo>
                  <a:pt x="848" y="2348"/>
                </a:lnTo>
                <a:lnTo>
                  <a:pt x="796" y="2328"/>
                </a:lnTo>
                <a:lnTo>
                  <a:pt x="744" y="2304"/>
                </a:lnTo>
                <a:lnTo>
                  <a:pt x="692" y="2278"/>
                </a:lnTo>
                <a:lnTo>
                  <a:pt x="644" y="2250"/>
                </a:lnTo>
                <a:lnTo>
                  <a:pt x="596" y="2220"/>
                </a:lnTo>
                <a:lnTo>
                  <a:pt x="550" y="2188"/>
                </a:lnTo>
                <a:lnTo>
                  <a:pt x="506" y="2152"/>
                </a:lnTo>
                <a:lnTo>
                  <a:pt x="464" y="2116"/>
                </a:lnTo>
                <a:lnTo>
                  <a:pt x="424" y="2078"/>
                </a:lnTo>
                <a:lnTo>
                  <a:pt x="384" y="2036"/>
                </a:lnTo>
                <a:lnTo>
                  <a:pt x="348" y="1994"/>
                </a:lnTo>
                <a:lnTo>
                  <a:pt x="314" y="1950"/>
                </a:lnTo>
                <a:lnTo>
                  <a:pt x="280" y="1904"/>
                </a:lnTo>
                <a:lnTo>
                  <a:pt x="250" y="1856"/>
                </a:lnTo>
                <a:lnTo>
                  <a:pt x="222" y="1808"/>
                </a:lnTo>
                <a:lnTo>
                  <a:pt x="196" y="1758"/>
                </a:lnTo>
                <a:lnTo>
                  <a:pt x="172" y="1706"/>
                </a:lnTo>
                <a:lnTo>
                  <a:pt x="152" y="1652"/>
                </a:lnTo>
                <a:lnTo>
                  <a:pt x="134" y="1598"/>
                </a:lnTo>
                <a:lnTo>
                  <a:pt x="118" y="1542"/>
                </a:lnTo>
                <a:lnTo>
                  <a:pt x="104" y="1486"/>
                </a:lnTo>
                <a:lnTo>
                  <a:pt x="94" y="1428"/>
                </a:lnTo>
                <a:lnTo>
                  <a:pt x="86" y="1370"/>
                </a:lnTo>
                <a:lnTo>
                  <a:pt x="82" y="1310"/>
                </a:lnTo>
                <a:lnTo>
                  <a:pt x="80" y="1250"/>
                </a:lnTo>
                <a:lnTo>
                  <a:pt x="82" y="1190"/>
                </a:lnTo>
                <a:lnTo>
                  <a:pt x="86" y="1130"/>
                </a:lnTo>
                <a:lnTo>
                  <a:pt x="94" y="1072"/>
                </a:lnTo>
                <a:lnTo>
                  <a:pt x="104" y="1014"/>
                </a:lnTo>
                <a:lnTo>
                  <a:pt x="118" y="958"/>
                </a:lnTo>
                <a:lnTo>
                  <a:pt x="134" y="902"/>
                </a:lnTo>
                <a:lnTo>
                  <a:pt x="152" y="848"/>
                </a:lnTo>
                <a:lnTo>
                  <a:pt x="172" y="794"/>
                </a:lnTo>
                <a:lnTo>
                  <a:pt x="196" y="742"/>
                </a:lnTo>
                <a:lnTo>
                  <a:pt x="222" y="692"/>
                </a:lnTo>
                <a:lnTo>
                  <a:pt x="250" y="644"/>
                </a:lnTo>
                <a:lnTo>
                  <a:pt x="280" y="596"/>
                </a:lnTo>
                <a:lnTo>
                  <a:pt x="314" y="550"/>
                </a:lnTo>
                <a:lnTo>
                  <a:pt x="348" y="506"/>
                </a:lnTo>
                <a:lnTo>
                  <a:pt x="384" y="464"/>
                </a:lnTo>
                <a:lnTo>
                  <a:pt x="424" y="422"/>
                </a:lnTo>
                <a:lnTo>
                  <a:pt x="464" y="384"/>
                </a:lnTo>
                <a:lnTo>
                  <a:pt x="506" y="348"/>
                </a:lnTo>
                <a:lnTo>
                  <a:pt x="550" y="312"/>
                </a:lnTo>
                <a:lnTo>
                  <a:pt x="596" y="280"/>
                </a:lnTo>
                <a:lnTo>
                  <a:pt x="644" y="250"/>
                </a:lnTo>
                <a:lnTo>
                  <a:pt x="692" y="222"/>
                </a:lnTo>
                <a:lnTo>
                  <a:pt x="744" y="196"/>
                </a:lnTo>
                <a:lnTo>
                  <a:pt x="796" y="172"/>
                </a:lnTo>
                <a:lnTo>
                  <a:pt x="848" y="152"/>
                </a:lnTo>
                <a:lnTo>
                  <a:pt x="902" y="132"/>
                </a:lnTo>
                <a:lnTo>
                  <a:pt x="958" y="116"/>
                </a:lnTo>
                <a:lnTo>
                  <a:pt x="1014" y="104"/>
                </a:lnTo>
                <a:lnTo>
                  <a:pt x="1072" y="94"/>
                </a:lnTo>
                <a:lnTo>
                  <a:pt x="1130" y="86"/>
                </a:lnTo>
                <a:lnTo>
                  <a:pt x="1190" y="82"/>
                </a:lnTo>
                <a:lnTo>
                  <a:pt x="1250" y="80"/>
                </a:lnTo>
                <a:lnTo>
                  <a:pt x="1310" y="82"/>
                </a:lnTo>
                <a:lnTo>
                  <a:pt x="1370" y="86"/>
                </a:lnTo>
                <a:lnTo>
                  <a:pt x="1428" y="94"/>
                </a:lnTo>
                <a:lnTo>
                  <a:pt x="1486" y="104"/>
                </a:lnTo>
                <a:lnTo>
                  <a:pt x="1542" y="116"/>
                </a:lnTo>
                <a:lnTo>
                  <a:pt x="1598" y="132"/>
                </a:lnTo>
                <a:lnTo>
                  <a:pt x="1652" y="152"/>
                </a:lnTo>
                <a:lnTo>
                  <a:pt x="1706" y="172"/>
                </a:lnTo>
                <a:lnTo>
                  <a:pt x="1758" y="196"/>
                </a:lnTo>
                <a:lnTo>
                  <a:pt x="1808" y="222"/>
                </a:lnTo>
                <a:lnTo>
                  <a:pt x="1858" y="250"/>
                </a:lnTo>
                <a:lnTo>
                  <a:pt x="1904" y="280"/>
                </a:lnTo>
                <a:lnTo>
                  <a:pt x="1950" y="312"/>
                </a:lnTo>
                <a:lnTo>
                  <a:pt x="1994" y="348"/>
                </a:lnTo>
                <a:lnTo>
                  <a:pt x="2038" y="384"/>
                </a:lnTo>
                <a:lnTo>
                  <a:pt x="2078" y="422"/>
                </a:lnTo>
                <a:lnTo>
                  <a:pt x="2116" y="464"/>
                </a:lnTo>
                <a:lnTo>
                  <a:pt x="2154" y="506"/>
                </a:lnTo>
                <a:lnTo>
                  <a:pt x="2188" y="550"/>
                </a:lnTo>
                <a:lnTo>
                  <a:pt x="2220" y="596"/>
                </a:lnTo>
                <a:lnTo>
                  <a:pt x="2252" y="644"/>
                </a:lnTo>
                <a:lnTo>
                  <a:pt x="2280" y="692"/>
                </a:lnTo>
                <a:lnTo>
                  <a:pt x="2306" y="742"/>
                </a:lnTo>
                <a:lnTo>
                  <a:pt x="2328" y="794"/>
                </a:lnTo>
                <a:lnTo>
                  <a:pt x="2350" y="848"/>
                </a:lnTo>
                <a:lnTo>
                  <a:pt x="2368" y="902"/>
                </a:lnTo>
                <a:lnTo>
                  <a:pt x="2384" y="958"/>
                </a:lnTo>
                <a:lnTo>
                  <a:pt x="2396" y="1014"/>
                </a:lnTo>
                <a:lnTo>
                  <a:pt x="2406" y="1072"/>
                </a:lnTo>
                <a:lnTo>
                  <a:pt x="2414" y="1130"/>
                </a:lnTo>
                <a:lnTo>
                  <a:pt x="2418" y="1190"/>
                </a:lnTo>
                <a:lnTo>
                  <a:pt x="2420" y="1250"/>
                </a:lnTo>
                <a:lnTo>
                  <a:pt x="2418" y="1310"/>
                </a:lnTo>
                <a:lnTo>
                  <a:pt x="2414" y="1370"/>
                </a:lnTo>
                <a:lnTo>
                  <a:pt x="2406" y="1428"/>
                </a:lnTo>
                <a:lnTo>
                  <a:pt x="2396" y="1486"/>
                </a:lnTo>
                <a:lnTo>
                  <a:pt x="2384" y="1542"/>
                </a:lnTo>
                <a:lnTo>
                  <a:pt x="2368" y="1598"/>
                </a:lnTo>
                <a:lnTo>
                  <a:pt x="2350" y="1652"/>
                </a:lnTo>
                <a:lnTo>
                  <a:pt x="2328" y="1706"/>
                </a:lnTo>
                <a:lnTo>
                  <a:pt x="2306" y="1758"/>
                </a:lnTo>
                <a:lnTo>
                  <a:pt x="2280" y="1808"/>
                </a:lnTo>
                <a:lnTo>
                  <a:pt x="2252" y="1856"/>
                </a:lnTo>
                <a:lnTo>
                  <a:pt x="2220" y="1904"/>
                </a:lnTo>
                <a:lnTo>
                  <a:pt x="2188" y="1950"/>
                </a:lnTo>
                <a:lnTo>
                  <a:pt x="2154" y="1994"/>
                </a:lnTo>
                <a:lnTo>
                  <a:pt x="2116" y="2036"/>
                </a:lnTo>
                <a:lnTo>
                  <a:pt x="2078" y="2078"/>
                </a:lnTo>
                <a:lnTo>
                  <a:pt x="2038" y="2116"/>
                </a:lnTo>
                <a:lnTo>
                  <a:pt x="1994" y="2152"/>
                </a:lnTo>
                <a:lnTo>
                  <a:pt x="1950" y="2188"/>
                </a:lnTo>
                <a:lnTo>
                  <a:pt x="1904" y="2220"/>
                </a:lnTo>
                <a:lnTo>
                  <a:pt x="1858" y="2250"/>
                </a:lnTo>
                <a:lnTo>
                  <a:pt x="1808" y="2278"/>
                </a:lnTo>
                <a:lnTo>
                  <a:pt x="1758" y="2304"/>
                </a:lnTo>
                <a:lnTo>
                  <a:pt x="1706" y="2328"/>
                </a:lnTo>
                <a:lnTo>
                  <a:pt x="1652" y="2348"/>
                </a:lnTo>
                <a:lnTo>
                  <a:pt x="1598" y="2368"/>
                </a:lnTo>
                <a:lnTo>
                  <a:pt x="1542" y="2384"/>
                </a:lnTo>
                <a:lnTo>
                  <a:pt x="1486" y="2396"/>
                </a:lnTo>
                <a:lnTo>
                  <a:pt x="1428" y="2406"/>
                </a:lnTo>
                <a:lnTo>
                  <a:pt x="1370" y="2414"/>
                </a:lnTo>
                <a:lnTo>
                  <a:pt x="1310" y="2418"/>
                </a:lnTo>
                <a:lnTo>
                  <a:pt x="1250" y="242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Freeform 2"/>
          <p:cNvSpPr>
            <a:spLocks/>
          </p:cNvSpPr>
          <p:nvPr/>
        </p:nvSpPr>
        <p:spPr bwMode="auto">
          <a:xfrm rot="-1152262">
            <a:off x="5434013" y="2208213"/>
            <a:ext cx="3194050" cy="1389062"/>
          </a:xfrm>
          <a:custGeom>
            <a:avLst/>
            <a:gdLst>
              <a:gd name="T0" fmla="*/ 2147483646 w 32960"/>
              <a:gd name="T1" fmla="*/ 2147483646 h 15260"/>
              <a:gd name="T2" fmla="*/ 2147483646 w 32960"/>
              <a:gd name="T3" fmla="*/ 2147483646 h 15260"/>
              <a:gd name="T4" fmla="*/ 2147483646 w 32960"/>
              <a:gd name="T5" fmla="*/ 2147483646 h 15260"/>
              <a:gd name="T6" fmla="*/ 2147483646 w 32960"/>
              <a:gd name="T7" fmla="*/ 2147483646 h 15260"/>
              <a:gd name="T8" fmla="*/ 0 w 32960"/>
              <a:gd name="T9" fmla="*/ 2147483646 h 15260"/>
              <a:gd name="T10" fmla="*/ 2147483646 w 32960"/>
              <a:gd name="T11" fmla="*/ 2147483646 h 15260"/>
              <a:gd name="T12" fmla="*/ 2147483646 w 32960"/>
              <a:gd name="T13" fmla="*/ 2147483646 h 15260"/>
              <a:gd name="T14" fmla="*/ 2147483646 w 32960"/>
              <a:gd name="T15" fmla="*/ 2147483646 h 15260"/>
              <a:gd name="T16" fmla="*/ 2147483646 w 32960"/>
              <a:gd name="T17" fmla="*/ 0 h 15260"/>
              <a:gd name="T18" fmla="*/ 2147483646 w 32960"/>
              <a:gd name="T19" fmla="*/ 2147483646 h 15260"/>
              <a:gd name="T20" fmla="*/ 2147483646 w 32960"/>
              <a:gd name="T21" fmla="*/ 2147483646 h 152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960" h="15260">
                <a:moveTo>
                  <a:pt x="10254" y="15260"/>
                </a:moveTo>
                <a:lnTo>
                  <a:pt x="6260" y="12066"/>
                </a:lnTo>
                <a:lnTo>
                  <a:pt x="3672" y="14403"/>
                </a:lnTo>
                <a:cubicBezTo>
                  <a:pt x="3700" y="12991"/>
                  <a:pt x="4561" y="11152"/>
                  <a:pt x="4589" y="9740"/>
                </a:cubicBezTo>
                <a:lnTo>
                  <a:pt x="0" y="7615"/>
                </a:lnTo>
                <a:lnTo>
                  <a:pt x="4689" y="7080"/>
                </a:lnTo>
                <a:lnTo>
                  <a:pt x="6220" y="3780"/>
                </a:lnTo>
                <a:lnTo>
                  <a:pt x="7778" y="7066"/>
                </a:lnTo>
                <a:lnTo>
                  <a:pt x="32960" y="0"/>
                </a:lnTo>
                <a:lnTo>
                  <a:pt x="8750" y="10140"/>
                </a:lnTo>
                <a:lnTo>
                  <a:pt x="10254" y="1526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Oval 47"/>
          <p:cNvSpPr>
            <a:spLocks noChangeArrowheads="1"/>
          </p:cNvSpPr>
          <p:nvPr/>
        </p:nvSpPr>
        <p:spPr bwMode="auto">
          <a:xfrm>
            <a:off x="4851653" y="1842381"/>
            <a:ext cx="3896547" cy="157141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EXCELLENCE</a:t>
            </a:r>
          </a:p>
        </p:txBody>
      </p:sp>
      <p:sp>
        <p:nvSpPr>
          <p:cNvPr id="13332" name="Freeform 2"/>
          <p:cNvSpPr>
            <a:spLocks/>
          </p:cNvSpPr>
          <p:nvPr/>
        </p:nvSpPr>
        <p:spPr bwMode="auto">
          <a:xfrm>
            <a:off x="5567363" y="1665288"/>
            <a:ext cx="485775" cy="455612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3" name="Freeform 2"/>
          <p:cNvSpPr>
            <a:spLocks/>
          </p:cNvSpPr>
          <p:nvPr/>
        </p:nvSpPr>
        <p:spPr bwMode="auto">
          <a:xfrm>
            <a:off x="6891338" y="3463925"/>
            <a:ext cx="242887" cy="22860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Freeform 2"/>
          <p:cNvSpPr>
            <a:spLocks/>
          </p:cNvSpPr>
          <p:nvPr/>
        </p:nvSpPr>
        <p:spPr bwMode="auto">
          <a:xfrm>
            <a:off x="7880350" y="2093913"/>
            <a:ext cx="242888" cy="228600"/>
          </a:xfrm>
          <a:custGeom>
            <a:avLst/>
            <a:gdLst>
              <a:gd name="T0" fmla="*/ 2147483646 w 1502"/>
              <a:gd name="T1" fmla="*/ 2147483646 h 1412"/>
              <a:gd name="T2" fmla="*/ 2147483646 w 1502"/>
              <a:gd name="T3" fmla="*/ 2147483646 h 1412"/>
              <a:gd name="T4" fmla="*/ 2147483646 w 1502"/>
              <a:gd name="T5" fmla="*/ 2147483646 h 1412"/>
              <a:gd name="T6" fmla="*/ 2147483646 w 1502"/>
              <a:gd name="T7" fmla="*/ 2147483646 h 1412"/>
              <a:gd name="T8" fmla="*/ 0 w 1502"/>
              <a:gd name="T9" fmla="*/ 2147483646 h 1412"/>
              <a:gd name="T10" fmla="*/ 2147483646 w 1502"/>
              <a:gd name="T11" fmla="*/ 2147483646 h 1412"/>
              <a:gd name="T12" fmla="*/ 2147483646 w 1502"/>
              <a:gd name="T13" fmla="*/ 0 h 1412"/>
              <a:gd name="T14" fmla="*/ 2147483646 w 1502"/>
              <a:gd name="T15" fmla="*/ 2147483646 h 1412"/>
              <a:gd name="T16" fmla="*/ 2147483646 w 1502"/>
              <a:gd name="T17" fmla="*/ 2147483646 h 1412"/>
              <a:gd name="T18" fmla="*/ 2147483646 w 1502"/>
              <a:gd name="T19" fmla="*/ 2147483646 h 1412"/>
              <a:gd name="T20" fmla="*/ 2147483646 w 1502"/>
              <a:gd name="T21" fmla="*/ 2147483646 h 14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02" h="1412">
                <a:moveTo>
                  <a:pt x="1220" y="1408"/>
                </a:moveTo>
                <a:lnTo>
                  <a:pt x="754" y="1170"/>
                </a:lnTo>
                <a:lnTo>
                  <a:pt x="292" y="1412"/>
                </a:lnTo>
                <a:lnTo>
                  <a:pt x="378" y="902"/>
                </a:lnTo>
                <a:lnTo>
                  <a:pt x="0" y="544"/>
                </a:lnTo>
                <a:lnTo>
                  <a:pt x="518" y="466"/>
                </a:lnTo>
                <a:lnTo>
                  <a:pt x="748" y="0"/>
                </a:lnTo>
                <a:lnTo>
                  <a:pt x="982" y="464"/>
                </a:lnTo>
                <a:lnTo>
                  <a:pt x="1502" y="534"/>
                </a:lnTo>
                <a:lnTo>
                  <a:pt x="1128" y="898"/>
                </a:lnTo>
                <a:lnTo>
                  <a:pt x="1220" y="140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Oval 47"/>
          <p:cNvSpPr>
            <a:spLocks noChangeArrowheads="1"/>
          </p:cNvSpPr>
          <p:nvPr/>
        </p:nvSpPr>
        <p:spPr bwMode="auto">
          <a:xfrm>
            <a:off x="4913313" y="1422400"/>
            <a:ext cx="3895725" cy="12223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xtLst/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AWARD</a:t>
            </a:r>
          </a:p>
          <a:p>
            <a:pPr algn="ctr" eaLnBrk="1" hangingPunct="1">
              <a:defRPr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OF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45"/>
          <p:cNvSpPr>
            <a:spLocks/>
          </p:cNvSpPr>
          <p:nvPr/>
        </p:nvSpPr>
        <p:spPr bwMode="auto">
          <a:xfrm>
            <a:off x="809625" y="1531938"/>
            <a:ext cx="4718050" cy="4718050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gradFill rotWithShape="1">
            <a:gsLst>
              <a:gs pos="0">
                <a:srgbClr val="095AC7"/>
              </a:gs>
              <a:gs pos="100000">
                <a:srgbClr val="1072F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3" name="Freeform 7"/>
          <p:cNvSpPr>
            <a:spLocks/>
          </p:cNvSpPr>
          <p:nvPr/>
        </p:nvSpPr>
        <p:spPr bwMode="auto">
          <a:xfrm>
            <a:off x="1838325" y="2563813"/>
            <a:ext cx="2667000" cy="26670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2F84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4" name="Freeform 8"/>
          <p:cNvSpPr>
            <a:spLocks/>
          </p:cNvSpPr>
          <p:nvPr/>
        </p:nvSpPr>
        <p:spPr bwMode="auto">
          <a:xfrm>
            <a:off x="3140075" y="22780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Freeform 9"/>
          <p:cNvSpPr>
            <a:spLocks/>
          </p:cNvSpPr>
          <p:nvPr/>
        </p:nvSpPr>
        <p:spPr bwMode="auto">
          <a:xfrm>
            <a:off x="3416300" y="22971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6" name="Freeform 10"/>
          <p:cNvSpPr>
            <a:spLocks/>
          </p:cNvSpPr>
          <p:nvPr/>
        </p:nvSpPr>
        <p:spPr bwMode="auto">
          <a:xfrm>
            <a:off x="3683000" y="23733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7" name="Freeform 11"/>
          <p:cNvSpPr>
            <a:spLocks/>
          </p:cNvSpPr>
          <p:nvPr/>
        </p:nvSpPr>
        <p:spPr bwMode="auto">
          <a:xfrm>
            <a:off x="3937000" y="24876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Freeform 12"/>
          <p:cNvSpPr>
            <a:spLocks/>
          </p:cNvSpPr>
          <p:nvPr/>
        </p:nvSpPr>
        <p:spPr bwMode="auto">
          <a:xfrm>
            <a:off x="4162425" y="26558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3"/>
          <p:cNvSpPr>
            <a:spLocks/>
          </p:cNvSpPr>
          <p:nvPr/>
        </p:nvSpPr>
        <p:spPr bwMode="auto">
          <a:xfrm>
            <a:off x="4356100" y="28432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4"/>
          <p:cNvSpPr>
            <a:spLocks/>
          </p:cNvSpPr>
          <p:nvPr/>
        </p:nvSpPr>
        <p:spPr bwMode="auto">
          <a:xfrm>
            <a:off x="4514850" y="30718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5"/>
          <p:cNvSpPr>
            <a:spLocks/>
          </p:cNvSpPr>
          <p:nvPr/>
        </p:nvSpPr>
        <p:spPr bwMode="auto">
          <a:xfrm>
            <a:off x="4635500" y="33226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Freeform 16"/>
          <p:cNvSpPr>
            <a:spLocks/>
          </p:cNvSpPr>
          <p:nvPr/>
        </p:nvSpPr>
        <p:spPr bwMode="auto">
          <a:xfrm>
            <a:off x="4702175" y="35893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Freeform 17"/>
          <p:cNvSpPr>
            <a:spLocks/>
          </p:cNvSpPr>
          <p:nvPr/>
        </p:nvSpPr>
        <p:spPr bwMode="auto">
          <a:xfrm>
            <a:off x="4727575" y="38655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Freeform 18"/>
          <p:cNvSpPr>
            <a:spLocks/>
          </p:cNvSpPr>
          <p:nvPr/>
        </p:nvSpPr>
        <p:spPr bwMode="auto">
          <a:xfrm>
            <a:off x="4705350" y="41417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5" name="Freeform 19"/>
          <p:cNvSpPr>
            <a:spLocks/>
          </p:cNvSpPr>
          <p:nvPr/>
        </p:nvSpPr>
        <p:spPr bwMode="auto">
          <a:xfrm>
            <a:off x="4635500" y="44053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Freeform 20"/>
          <p:cNvSpPr>
            <a:spLocks/>
          </p:cNvSpPr>
          <p:nvPr/>
        </p:nvSpPr>
        <p:spPr bwMode="auto">
          <a:xfrm>
            <a:off x="4518025" y="46656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Freeform 21"/>
          <p:cNvSpPr>
            <a:spLocks/>
          </p:cNvSpPr>
          <p:nvPr/>
        </p:nvSpPr>
        <p:spPr bwMode="auto">
          <a:xfrm>
            <a:off x="4359275" y="48847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8" name="Freeform 22"/>
          <p:cNvSpPr>
            <a:spLocks/>
          </p:cNvSpPr>
          <p:nvPr/>
        </p:nvSpPr>
        <p:spPr bwMode="auto">
          <a:xfrm>
            <a:off x="4162425" y="50784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Freeform 23"/>
          <p:cNvSpPr>
            <a:spLocks/>
          </p:cNvSpPr>
          <p:nvPr/>
        </p:nvSpPr>
        <p:spPr bwMode="auto">
          <a:xfrm>
            <a:off x="1927225" y="28463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0" name="Freeform 24"/>
          <p:cNvSpPr>
            <a:spLocks/>
          </p:cNvSpPr>
          <p:nvPr/>
        </p:nvSpPr>
        <p:spPr bwMode="auto">
          <a:xfrm>
            <a:off x="2600325" y="23733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1" name="Freeform 25"/>
          <p:cNvSpPr>
            <a:spLocks/>
          </p:cNvSpPr>
          <p:nvPr/>
        </p:nvSpPr>
        <p:spPr bwMode="auto">
          <a:xfrm>
            <a:off x="2867025" y="23034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2" name="Freeform 26"/>
          <p:cNvSpPr>
            <a:spLocks/>
          </p:cNvSpPr>
          <p:nvPr/>
        </p:nvSpPr>
        <p:spPr bwMode="auto">
          <a:xfrm>
            <a:off x="1765300" y="30686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3" name="Freeform 27"/>
          <p:cNvSpPr>
            <a:spLocks/>
          </p:cNvSpPr>
          <p:nvPr/>
        </p:nvSpPr>
        <p:spPr bwMode="auto">
          <a:xfrm>
            <a:off x="1647825" y="33226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4" name="Freeform 28"/>
          <p:cNvSpPr>
            <a:spLocks/>
          </p:cNvSpPr>
          <p:nvPr/>
        </p:nvSpPr>
        <p:spPr bwMode="auto">
          <a:xfrm>
            <a:off x="1577975" y="35893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5" name="Freeform 29"/>
          <p:cNvSpPr>
            <a:spLocks/>
          </p:cNvSpPr>
          <p:nvPr/>
        </p:nvSpPr>
        <p:spPr bwMode="auto">
          <a:xfrm>
            <a:off x="1552575" y="38655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6" name="Freeform 30"/>
          <p:cNvSpPr>
            <a:spLocks/>
          </p:cNvSpPr>
          <p:nvPr/>
        </p:nvSpPr>
        <p:spPr bwMode="auto">
          <a:xfrm>
            <a:off x="1581150" y="41417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7" name="Freeform 31"/>
          <p:cNvSpPr>
            <a:spLocks/>
          </p:cNvSpPr>
          <p:nvPr/>
        </p:nvSpPr>
        <p:spPr bwMode="auto">
          <a:xfrm>
            <a:off x="1651000" y="44084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8" name="Freeform 32"/>
          <p:cNvSpPr>
            <a:spLocks/>
          </p:cNvSpPr>
          <p:nvPr/>
        </p:nvSpPr>
        <p:spPr bwMode="auto">
          <a:xfrm>
            <a:off x="1765300" y="46593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9" name="Freeform 33"/>
          <p:cNvSpPr>
            <a:spLocks/>
          </p:cNvSpPr>
          <p:nvPr/>
        </p:nvSpPr>
        <p:spPr bwMode="auto">
          <a:xfrm>
            <a:off x="1924050" y="48847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0" name="Freeform 34"/>
          <p:cNvSpPr>
            <a:spLocks/>
          </p:cNvSpPr>
          <p:nvPr/>
        </p:nvSpPr>
        <p:spPr bwMode="auto">
          <a:xfrm>
            <a:off x="2117725" y="50815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1" name="Freeform 35"/>
          <p:cNvSpPr>
            <a:spLocks/>
          </p:cNvSpPr>
          <p:nvPr/>
        </p:nvSpPr>
        <p:spPr bwMode="auto">
          <a:xfrm>
            <a:off x="2346325" y="52403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2" name="Freeform 36"/>
          <p:cNvSpPr>
            <a:spLocks/>
          </p:cNvSpPr>
          <p:nvPr/>
        </p:nvSpPr>
        <p:spPr bwMode="auto">
          <a:xfrm>
            <a:off x="2600325" y="535781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3" name="Freeform 37"/>
          <p:cNvSpPr>
            <a:spLocks/>
          </p:cNvSpPr>
          <p:nvPr/>
        </p:nvSpPr>
        <p:spPr bwMode="auto">
          <a:xfrm>
            <a:off x="2870200" y="54308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4" name="Freeform 38"/>
          <p:cNvSpPr>
            <a:spLocks/>
          </p:cNvSpPr>
          <p:nvPr/>
        </p:nvSpPr>
        <p:spPr bwMode="auto">
          <a:xfrm>
            <a:off x="3140075" y="5453063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5" name="Freeform 39"/>
          <p:cNvSpPr>
            <a:spLocks/>
          </p:cNvSpPr>
          <p:nvPr/>
        </p:nvSpPr>
        <p:spPr bwMode="auto">
          <a:xfrm>
            <a:off x="3416300" y="54308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6" name="Freeform 40"/>
          <p:cNvSpPr>
            <a:spLocks/>
          </p:cNvSpPr>
          <p:nvPr/>
        </p:nvSpPr>
        <p:spPr bwMode="auto">
          <a:xfrm>
            <a:off x="3686175" y="53609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7" name="Freeform 41"/>
          <p:cNvSpPr>
            <a:spLocks/>
          </p:cNvSpPr>
          <p:nvPr/>
        </p:nvSpPr>
        <p:spPr bwMode="auto">
          <a:xfrm>
            <a:off x="3937000" y="52403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8" name="Freeform 42"/>
          <p:cNvSpPr>
            <a:spLocks/>
          </p:cNvSpPr>
          <p:nvPr/>
        </p:nvSpPr>
        <p:spPr bwMode="auto">
          <a:xfrm>
            <a:off x="2120900" y="264953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9" name="Freeform 43"/>
          <p:cNvSpPr>
            <a:spLocks/>
          </p:cNvSpPr>
          <p:nvPr/>
        </p:nvSpPr>
        <p:spPr bwMode="auto">
          <a:xfrm>
            <a:off x="2349500" y="2490788"/>
            <a:ext cx="63500" cy="63500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solidFill>
            <a:srgbClr val="F3BA7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Text Box 46"/>
          <p:cNvSpPr txBox="1">
            <a:spLocks noChangeArrowheads="1"/>
          </p:cNvSpPr>
          <p:nvPr/>
        </p:nvSpPr>
        <p:spPr bwMode="auto">
          <a:xfrm>
            <a:off x="2768600" y="3141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401" name="Oval 47"/>
          <p:cNvSpPr>
            <a:spLocks noChangeArrowheads="1"/>
          </p:cNvSpPr>
          <p:nvPr/>
        </p:nvSpPr>
        <p:spPr bwMode="auto">
          <a:xfrm>
            <a:off x="2017713" y="2573338"/>
            <a:ext cx="2284412" cy="25463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6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402" name="Freeform 45"/>
          <p:cNvSpPr>
            <a:spLocks/>
          </p:cNvSpPr>
          <p:nvPr/>
        </p:nvSpPr>
        <p:spPr bwMode="auto">
          <a:xfrm>
            <a:off x="6369050" y="185738"/>
            <a:ext cx="2651125" cy="2651125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3" name="Freeform 7"/>
          <p:cNvSpPr>
            <a:spLocks/>
          </p:cNvSpPr>
          <p:nvPr/>
        </p:nvSpPr>
        <p:spPr bwMode="auto">
          <a:xfrm>
            <a:off x="6948488" y="765175"/>
            <a:ext cx="1498600" cy="149860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4" name="Freeform 8"/>
          <p:cNvSpPr>
            <a:spLocks/>
          </p:cNvSpPr>
          <p:nvPr/>
        </p:nvSpPr>
        <p:spPr bwMode="auto">
          <a:xfrm>
            <a:off x="7678738" y="60483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5" name="Freeform 9"/>
          <p:cNvSpPr>
            <a:spLocks/>
          </p:cNvSpPr>
          <p:nvPr/>
        </p:nvSpPr>
        <p:spPr bwMode="auto">
          <a:xfrm>
            <a:off x="7834313" y="615950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6" name="Freeform 10"/>
          <p:cNvSpPr>
            <a:spLocks/>
          </p:cNvSpPr>
          <p:nvPr/>
        </p:nvSpPr>
        <p:spPr bwMode="auto">
          <a:xfrm>
            <a:off x="7983538" y="6588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7" name="Freeform 11"/>
          <p:cNvSpPr>
            <a:spLocks/>
          </p:cNvSpPr>
          <p:nvPr/>
        </p:nvSpPr>
        <p:spPr bwMode="auto">
          <a:xfrm>
            <a:off x="8126413" y="722313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8" name="Freeform 12"/>
          <p:cNvSpPr>
            <a:spLocks/>
          </p:cNvSpPr>
          <p:nvPr/>
        </p:nvSpPr>
        <p:spPr bwMode="auto">
          <a:xfrm>
            <a:off x="8253413" y="81756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9" name="Freeform 13"/>
          <p:cNvSpPr>
            <a:spLocks/>
          </p:cNvSpPr>
          <p:nvPr/>
        </p:nvSpPr>
        <p:spPr bwMode="auto">
          <a:xfrm>
            <a:off x="8362950" y="9223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0" name="Freeform 14"/>
          <p:cNvSpPr>
            <a:spLocks/>
          </p:cNvSpPr>
          <p:nvPr/>
        </p:nvSpPr>
        <p:spPr bwMode="auto">
          <a:xfrm>
            <a:off x="8451850" y="10509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1" name="Freeform 15"/>
          <p:cNvSpPr>
            <a:spLocks/>
          </p:cNvSpPr>
          <p:nvPr/>
        </p:nvSpPr>
        <p:spPr bwMode="auto">
          <a:xfrm>
            <a:off x="8520113" y="1192213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2" name="Freeform 16"/>
          <p:cNvSpPr>
            <a:spLocks/>
          </p:cNvSpPr>
          <p:nvPr/>
        </p:nvSpPr>
        <p:spPr bwMode="auto">
          <a:xfrm>
            <a:off x="8556625" y="13414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3" name="Freeform 17"/>
          <p:cNvSpPr>
            <a:spLocks/>
          </p:cNvSpPr>
          <p:nvPr/>
        </p:nvSpPr>
        <p:spPr bwMode="auto">
          <a:xfrm>
            <a:off x="8570913" y="14970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4" name="Freeform 18"/>
          <p:cNvSpPr>
            <a:spLocks/>
          </p:cNvSpPr>
          <p:nvPr/>
        </p:nvSpPr>
        <p:spPr bwMode="auto">
          <a:xfrm>
            <a:off x="8558213" y="165258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5" name="Freeform 19"/>
          <p:cNvSpPr>
            <a:spLocks/>
          </p:cNvSpPr>
          <p:nvPr/>
        </p:nvSpPr>
        <p:spPr bwMode="auto">
          <a:xfrm>
            <a:off x="8520113" y="18002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6" name="Freeform 20"/>
          <p:cNvSpPr>
            <a:spLocks/>
          </p:cNvSpPr>
          <p:nvPr/>
        </p:nvSpPr>
        <p:spPr bwMode="auto">
          <a:xfrm>
            <a:off x="8453438" y="1946275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7" name="Freeform 21"/>
          <p:cNvSpPr>
            <a:spLocks/>
          </p:cNvSpPr>
          <p:nvPr/>
        </p:nvSpPr>
        <p:spPr bwMode="auto">
          <a:xfrm>
            <a:off x="8364538" y="20701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8" name="Freeform 22"/>
          <p:cNvSpPr>
            <a:spLocks/>
          </p:cNvSpPr>
          <p:nvPr/>
        </p:nvSpPr>
        <p:spPr bwMode="auto">
          <a:xfrm>
            <a:off x="8253413" y="217805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19" name="Freeform 23"/>
          <p:cNvSpPr>
            <a:spLocks/>
          </p:cNvSpPr>
          <p:nvPr/>
        </p:nvSpPr>
        <p:spPr bwMode="auto">
          <a:xfrm>
            <a:off x="6997700" y="923925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0" name="Freeform 24"/>
          <p:cNvSpPr>
            <a:spLocks/>
          </p:cNvSpPr>
          <p:nvPr/>
        </p:nvSpPr>
        <p:spPr bwMode="auto">
          <a:xfrm>
            <a:off x="7375525" y="658813"/>
            <a:ext cx="36513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1" name="Freeform 25"/>
          <p:cNvSpPr>
            <a:spLocks/>
          </p:cNvSpPr>
          <p:nvPr/>
        </p:nvSpPr>
        <p:spPr bwMode="auto">
          <a:xfrm>
            <a:off x="7526338" y="619125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2" name="Freeform 26"/>
          <p:cNvSpPr>
            <a:spLocks/>
          </p:cNvSpPr>
          <p:nvPr/>
        </p:nvSpPr>
        <p:spPr bwMode="auto">
          <a:xfrm>
            <a:off x="6907213" y="104933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3" name="Freeform 27"/>
          <p:cNvSpPr>
            <a:spLocks/>
          </p:cNvSpPr>
          <p:nvPr/>
        </p:nvSpPr>
        <p:spPr bwMode="auto">
          <a:xfrm>
            <a:off x="6840538" y="11922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4" name="Freeform 28"/>
          <p:cNvSpPr>
            <a:spLocks/>
          </p:cNvSpPr>
          <p:nvPr/>
        </p:nvSpPr>
        <p:spPr bwMode="auto">
          <a:xfrm>
            <a:off x="6800850" y="13414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5" name="Freeform 29"/>
          <p:cNvSpPr>
            <a:spLocks/>
          </p:cNvSpPr>
          <p:nvPr/>
        </p:nvSpPr>
        <p:spPr bwMode="auto">
          <a:xfrm>
            <a:off x="6786563" y="1497013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6" name="Freeform 30"/>
          <p:cNvSpPr>
            <a:spLocks/>
          </p:cNvSpPr>
          <p:nvPr/>
        </p:nvSpPr>
        <p:spPr bwMode="auto">
          <a:xfrm>
            <a:off x="6802438" y="165258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7" name="Freeform 31"/>
          <p:cNvSpPr>
            <a:spLocks/>
          </p:cNvSpPr>
          <p:nvPr/>
        </p:nvSpPr>
        <p:spPr bwMode="auto">
          <a:xfrm>
            <a:off x="6842125" y="180181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8" name="Freeform 32"/>
          <p:cNvSpPr>
            <a:spLocks/>
          </p:cNvSpPr>
          <p:nvPr/>
        </p:nvSpPr>
        <p:spPr bwMode="auto">
          <a:xfrm>
            <a:off x="6907213" y="19431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29" name="Freeform 33"/>
          <p:cNvSpPr>
            <a:spLocks/>
          </p:cNvSpPr>
          <p:nvPr/>
        </p:nvSpPr>
        <p:spPr bwMode="auto">
          <a:xfrm>
            <a:off x="6996113" y="2070100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0" name="Freeform 34"/>
          <p:cNvSpPr>
            <a:spLocks/>
          </p:cNvSpPr>
          <p:nvPr/>
        </p:nvSpPr>
        <p:spPr bwMode="auto">
          <a:xfrm>
            <a:off x="7104063" y="217963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1" name="Freeform 35"/>
          <p:cNvSpPr>
            <a:spLocks/>
          </p:cNvSpPr>
          <p:nvPr/>
        </p:nvSpPr>
        <p:spPr bwMode="auto">
          <a:xfrm>
            <a:off x="7232650" y="2268538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2" name="Freeform 36"/>
          <p:cNvSpPr>
            <a:spLocks/>
          </p:cNvSpPr>
          <p:nvPr/>
        </p:nvSpPr>
        <p:spPr bwMode="auto">
          <a:xfrm>
            <a:off x="7375525" y="2335213"/>
            <a:ext cx="36513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3" name="Freeform 37"/>
          <p:cNvSpPr>
            <a:spLocks/>
          </p:cNvSpPr>
          <p:nvPr/>
        </p:nvSpPr>
        <p:spPr bwMode="auto">
          <a:xfrm>
            <a:off x="7527925" y="2376488"/>
            <a:ext cx="34925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4" name="Freeform 38"/>
          <p:cNvSpPr>
            <a:spLocks/>
          </p:cNvSpPr>
          <p:nvPr/>
        </p:nvSpPr>
        <p:spPr bwMode="auto">
          <a:xfrm>
            <a:off x="7678738" y="238918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40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40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5" name="Freeform 39"/>
          <p:cNvSpPr>
            <a:spLocks/>
          </p:cNvSpPr>
          <p:nvPr/>
        </p:nvSpPr>
        <p:spPr bwMode="auto">
          <a:xfrm>
            <a:off x="7834313" y="2376488"/>
            <a:ext cx="36512" cy="34925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6" name="Freeform 40"/>
          <p:cNvSpPr>
            <a:spLocks/>
          </p:cNvSpPr>
          <p:nvPr/>
        </p:nvSpPr>
        <p:spPr bwMode="auto">
          <a:xfrm>
            <a:off x="7986713" y="233680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0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0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0" y="28"/>
                </a:lnTo>
                <a:lnTo>
                  <a:pt x="0" y="20"/>
                </a:lnTo>
                <a:lnTo>
                  <a:pt x="0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7" name="Freeform 41"/>
          <p:cNvSpPr>
            <a:spLocks/>
          </p:cNvSpPr>
          <p:nvPr/>
        </p:nvSpPr>
        <p:spPr bwMode="auto">
          <a:xfrm>
            <a:off x="8126413" y="2268538"/>
            <a:ext cx="36512" cy="36512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8" name="Freeform 42"/>
          <p:cNvSpPr>
            <a:spLocks/>
          </p:cNvSpPr>
          <p:nvPr/>
        </p:nvSpPr>
        <p:spPr bwMode="auto">
          <a:xfrm>
            <a:off x="7107238" y="812800"/>
            <a:ext cx="34925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2147483646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2147483646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40"/>
                </a:lnTo>
                <a:lnTo>
                  <a:pt x="20" y="40"/>
                </a:lnTo>
                <a:lnTo>
                  <a:pt x="12" y="40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20" y="0"/>
                </a:lnTo>
                <a:lnTo>
                  <a:pt x="28" y="2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Freeform 43"/>
          <p:cNvSpPr>
            <a:spLocks/>
          </p:cNvSpPr>
          <p:nvPr/>
        </p:nvSpPr>
        <p:spPr bwMode="auto">
          <a:xfrm>
            <a:off x="7234238" y="723900"/>
            <a:ext cx="36512" cy="36513"/>
          </a:xfrm>
          <a:custGeom>
            <a:avLst/>
            <a:gdLst>
              <a:gd name="T0" fmla="*/ 2147483646 w 40"/>
              <a:gd name="T1" fmla="*/ 2147483646 h 40"/>
              <a:gd name="T2" fmla="*/ 2147483646 w 40"/>
              <a:gd name="T3" fmla="*/ 2147483646 h 40"/>
              <a:gd name="T4" fmla="*/ 2147483646 w 40"/>
              <a:gd name="T5" fmla="*/ 2147483646 h 40"/>
              <a:gd name="T6" fmla="*/ 2147483646 w 40"/>
              <a:gd name="T7" fmla="*/ 2147483646 h 40"/>
              <a:gd name="T8" fmla="*/ 2147483646 w 40"/>
              <a:gd name="T9" fmla="*/ 2147483646 h 40"/>
              <a:gd name="T10" fmla="*/ 2147483646 w 40"/>
              <a:gd name="T11" fmla="*/ 2147483646 h 40"/>
              <a:gd name="T12" fmla="*/ 2147483646 w 40"/>
              <a:gd name="T13" fmla="*/ 2147483646 h 40"/>
              <a:gd name="T14" fmla="*/ 2147483646 w 40"/>
              <a:gd name="T15" fmla="*/ 2147483646 h 40"/>
              <a:gd name="T16" fmla="*/ 2147483646 w 40"/>
              <a:gd name="T17" fmla="*/ 2147483646 h 40"/>
              <a:gd name="T18" fmla="*/ 2147483646 w 40"/>
              <a:gd name="T19" fmla="*/ 2147483646 h 40"/>
              <a:gd name="T20" fmla="*/ 0 w 40"/>
              <a:gd name="T21" fmla="*/ 2147483646 h 40"/>
              <a:gd name="T22" fmla="*/ 0 w 40"/>
              <a:gd name="T23" fmla="*/ 2147483646 h 40"/>
              <a:gd name="T24" fmla="*/ 2147483646 w 40"/>
              <a:gd name="T25" fmla="*/ 2147483646 h 40"/>
              <a:gd name="T26" fmla="*/ 2147483646 w 40"/>
              <a:gd name="T27" fmla="*/ 2147483646 h 40"/>
              <a:gd name="T28" fmla="*/ 2147483646 w 40"/>
              <a:gd name="T29" fmla="*/ 0 h 40"/>
              <a:gd name="T30" fmla="*/ 2147483646 w 40"/>
              <a:gd name="T31" fmla="*/ 0 h 40"/>
              <a:gd name="T32" fmla="*/ 2147483646 w 40"/>
              <a:gd name="T33" fmla="*/ 0 h 40"/>
              <a:gd name="T34" fmla="*/ 2147483646 w 40"/>
              <a:gd name="T35" fmla="*/ 0 h 40"/>
              <a:gd name="T36" fmla="*/ 2147483646 w 40"/>
              <a:gd name="T37" fmla="*/ 2147483646 h 40"/>
              <a:gd name="T38" fmla="*/ 2147483646 w 40"/>
              <a:gd name="T39" fmla="*/ 2147483646 h 40"/>
              <a:gd name="T40" fmla="*/ 2147483646 w 40"/>
              <a:gd name="T41" fmla="*/ 2147483646 h 40"/>
              <a:gd name="T42" fmla="*/ 2147483646 w 40"/>
              <a:gd name="T43" fmla="*/ 2147483646 h 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0" h="40">
                <a:moveTo>
                  <a:pt x="40" y="20"/>
                </a:moveTo>
                <a:lnTo>
                  <a:pt x="40" y="20"/>
                </a:lnTo>
                <a:lnTo>
                  <a:pt x="38" y="28"/>
                </a:lnTo>
                <a:lnTo>
                  <a:pt x="34" y="34"/>
                </a:lnTo>
                <a:lnTo>
                  <a:pt x="28" y="38"/>
                </a:lnTo>
                <a:lnTo>
                  <a:pt x="20" y="40"/>
                </a:lnTo>
                <a:lnTo>
                  <a:pt x="12" y="38"/>
                </a:lnTo>
                <a:lnTo>
                  <a:pt x="6" y="34"/>
                </a:lnTo>
                <a:lnTo>
                  <a:pt x="2" y="28"/>
                </a:lnTo>
                <a:lnTo>
                  <a:pt x="0" y="20"/>
                </a:lnTo>
                <a:lnTo>
                  <a:pt x="2" y="12"/>
                </a:lnTo>
                <a:lnTo>
                  <a:pt x="6" y="6"/>
                </a:lnTo>
                <a:lnTo>
                  <a:pt x="12" y="0"/>
                </a:lnTo>
                <a:lnTo>
                  <a:pt x="20" y="0"/>
                </a:lnTo>
                <a:lnTo>
                  <a:pt x="28" y="0"/>
                </a:lnTo>
                <a:lnTo>
                  <a:pt x="34" y="6"/>
                </a:lnTo>
                <a:lnTo>
                  <a:pt x="38" y="12"/>
                </a:lnTo>
                <a:lnTo>
                  <a:pt x="40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Oval 47"/>
          <p:cNvSpPr>
            <a:spLocks noChangeArrowheads="1"/>
          </p:cNvSpPr>
          <p:nvPr/>
        </p:nvSpPr>
        <p:spPr bwMode="auto">
          <a:xfrm>
            <a:off x="7053263" y="781050"/>
            <a:ext cx="1284287" cy="14319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138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5"/>
          <p:cNvSpPr>
            <a:spLocks noChangeArrowheads="1"/>
          </p:cNvSpPr>
          <p:nvPr/>
        </p:nvSpPr>
        <p:spPr bwMode="auto">
          <a:xfrm>
            <a:off x="390525" y="1905000"/>
            <a:ext cx="4572000" cy="4554538"/>
          </a:xfrm>
          <a:prstGeom prst="ellipse">
            <a:avLst/>
          </a:prstGeom>
          <a:solidFill>
            <a:srgbClr val="C5921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1" name="Oval 13"/>
          <p:cNvSpPr>
            <a:spLocks noChangeArrowheads="1"/>
          </p:cNvSpPr>
          <p:nvPr/>
        </p:nvSpPr>
        <p:spPr bwMode="auto">
          <a:xfrm>
            <a:off x="692150" y="2203450"/>
            <a:ext cx="3971925" cy="3957638"/>
          </a:xfrm>
          <a:prstGeom prst="ellipse">
            <a:avLst/>
          </a:prstGeom>
          <a:solidFill>
            <a:srgbClr val="D09A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2" name="Freeform 7"/>
          <p:cNvSpPr>
            <a:spLocks/>
          </p:cNvSpPr>
          <p:nvPr/>
        </p:nvSpPr>
        <p:spPr bwMode="auto">
          <a:xfrm>
            <a:off x="1474788" y="3887788"/>
            <a:ext cx="2409825" cy="2317750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Oval 47"/>
          <p:cNvSpPr>
            <a:spLocks noChangeArrowheads="1"/>
          </p:cNvSpPr>
          <p:nvPr/>
        </p:nvSpPr>
        <p:spPr bwMode="auto">
          <a:xfrm>
            <a:off x="2035175" y="4181475"/>
            <a:ext cx="1282700" cy="16414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9900" b="1">
                <a:solidFill>
                  <a:srgbClr val="D09A12"/>
                </a:solidFill>
              </a:rPr>
              <a:t>1</a:t>
            </a:r>
          </a:p>
        </p:txBody>
      </p:sp>
      <p:grpSp>
        <p:nvGrpSpPr>
          <p:cNvPr id="17414" name="Group 2"/>
          <p:cNvGrpSpPr>
            <a:grpSpLocks/>
          </p:cNvGrpSpPr>
          <p:nvPr/>
        </p:nvGrpSpPr>
        <p:grpSpPr bwMode="auto">
          <a:xfrm>
            <a:off x="758825" y="2268538"/>
            <a:ext cx="3822700" cy="3689350"/>
            <a:chOff x="2380515" y="1174913"/>
            <a:chExt cx="3972674" cy="3833167"/>
          </a:xfrm>
        </p:grpSpPr>
        <p:sp>
          <p:nvSpPr>
            <p:cNvPr id="17420" name="Freeform 8"/>
            <p:cNvSpPr>
              <a:spLocks/>
            </p:cNvSpPr>
            <p:nvPr/>
          </p:nvSpPr>
          <p:spPr bwMode="auto">
            <a:xfrm>
              <a:off x="4327904" y="1174913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1" name="Freeform 9"/>
            <p:cNvSpPr>
              <a:spLocks/>
            </p:cNvSpPr>
            <p:nvPr/>
          </p:nvSpPr>
          <p:spPr bwMode="auto">
            <a:xfrm>
              <a:off x="4666749" y="1199047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2" name="Freeform 10"/>
            <p:cNvSpPr>
              <a:spLocks/>
            </p:cNvSpPr>
            <p:nvPr/>
          </p:nvSpPr>
          <p:spPr bwMode="auto">
            <a:xfrm>
              <a:off x="4993911" y="129558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3" name="Freeform 11"/>
            <p:cNvSpPr>
              <a:spLocks/>
            </p:cNvSpPr>
            <p:nvPr/>
          </p:nvSpPr>
          <p:spPr bwMode="auto">
            <a:xfrm>
              <a:off x="5305493" y="144037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4" name="Freeform 12"/>
            <p:cNvSpPr>
              <a:spLocks/>
            </p:cNvSpPr>
            <p:nvPr/>
          </p:nvSpPr>
          <p:spPr bwMode="auto">
            <a:xfrm>
              <a:off x="5582022" y="165355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5" name="Freeform 13"/>
            <p:cNvSpPr>
              <a:spLocks/>
            </p:cNvSpPr>
            <p:nvPr/>
          </p:nvSpPr>
          <p:spPr bwMode="auto">
            <a:xfrm>
              <a:off x="5819603" y="1890867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6" name="Freeform 14"/>
            <p:cNvSpPr>
              <a:spLocks/>
            </p:cNvSpPr>
            <p:nvPr/>
          </p:nvSpPr>
          <p:spPr bwMode="auto">
            <a:xfrm>
              <a:off x="6014341" y="218046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7" name="Freeform 15"/>
            <p:cNvSpPr>
              <a:spLocks/>
            </p:cNvSpPr>
            <p:nvPr/>
          </p:nvSpPr>
          <p:spPr bwMode="auto">
            <a:xfrm>
              <a:off x="6162343" y="249822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8" name="Freeform 16"/>
            <p:cNvSpPr>
              <a:spLocks/>
            </p:cNvSpPr>
            <p:nvPr/>
          </p:nvSpPr>
          <p:spPr bwMode="auto">
            <a:xfrm>
              <a:off x="6244134" y="283608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29" name="Freeform 17"/>
            <p:cNvSpPr>
              <a:spLocks/>
            </p:cNvSpPr>
            <p:nvPr/>
          </p:nvSpPr>
          <p:spPr bwMode="auto">
            <a:xfrm>
              <a:off x="6275292" y="318601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0" name="Freeform 18"/>
            <p:cNvSpPr>
              <a:spLocks/>
            </p:cNvSpPr>
            <p:nvPr/>
          </p:nvSpPr>
          <p:spPr bwMode="auto">
            <a:xfrm>
              <a:off x="6248029" y="353595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1" name="Freeform 19"/>
            <p:cNvSpPr>
              <a:spLocks/>
            </p:cNvSpPr>
            <p:nvPr/>
          </p:nvSpPr>
          <p:spPr bwMode="auto">
            <a:xfrm>
              <a:off x="6162343" y="386979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2" name="Freeform 20"/>
            <p:cNvSpPr>
              <a:spLocks/>
            </p:cNvSpPr>
            <p:nvPr/>
          </p:nvSpPr>
          <p:spPr bwMode="auto">
            <a:xfrm>
              <a:off x="6018236" y="419961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3" name="Freeform 21"/>
            <p:cNvSpPr>
              <a:spLocks/>
            </p:cNvSpPr>
            <p:nvPr/>
          </p:nvSpPr>
          <p:spPr bwMode="auto">
            <a:xfrm>
              <a:off x="5823498" y="447714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4" name="Freeform 22"/>
            <p:cNvSpPr>
              <a:spLocks/>
            </p:cNvSpPr>
            <p:nvPr/>
          </p:nvSpPr>
          <p:spPr bwMode="auto">
            <a:xfrm>
              <a:off x="5582022" y="4722503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5" name="Freeform 23"/>
            <p:cNvSpPr>
              <a:spLocks/>
            </p:cNvSpPr>
            <p:nvPr/>
          </p:nvSpPr>
          <p:spPr bwMode="auto">
            <a:xfrm>
              <a:off x="2840099" y="1894889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6" name="Freeform 24"/>
            <p:cNvSpPr>
              <a:spLocks/>
            </p:cNvSpPr>
            <p:nvPr/>
          </p:nvSpPr>
          <p:spPr bwMode="auto">
            <a:xfrm>
              <a:off x="3665791" y="129558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7" name="Freeform 25"/>
            <p:cNvSpPr>
              <a:spLocks/>
            </p:cNvSpPr>
            <p:nvPr/>
          </p:nvSpPr>
          <p:spPr bwMode="auto">
            <a:xfrm>
              <a:off x="3992953" y="1207091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8" name="Freeform 26"/>
            <p:cNvSpPr>
              <a:spLocks/>
            </p:cNvSpPr>
            <p:nvPr/>
          </p:nvSpPr>
          <p:spPr bwMode="auto">
            <a:xfrm>
              <a:off x="2641464" y="2176444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39" name="Freeform 27"/>
            <p:cNvSpPr>
              <a:spLocks/>
            </p:cNvSpPr>
            <p:nvPr/>
          </p:nvSpPr>
          <p:spPr bwMode="auto">
            <a:xfrm>
              <a:off x="2497359" y="249822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0" name="Freeform 28"/>
            <p:cNvSpPr>
              <a:spLocks/>
            </p:cNvSpPr>
            <p:nvPr/>
          </p:nvSpPr>
          <p:spPr bwMode="auto">
            <a:xfrm>
              <a:off x="2411673" y="2836086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0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0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1" name="Freeform 29"/>
            <p:cNvSpPr>
              <a:spLocks/>
            </p:cNvSpPr>
            <p:nvPr/>
          </p:nvSpPr>
          <p:spPr bwMode="auto">
            <a:xfrm>
              <a:off x="2380515" y="318601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2" name="Freeform 30"/>
            <p:cNvSpPr>
              <a:spLocks/>
            </p:cNvSpPr>
            <p:nvPr/>
          </p:nvSpPr>
          <p:spPr bwMode="auto">
            <a:xfrm>
              <a:off x="2415568" y="3535950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3" name="Freeform 31"/>
            <p:cNvSpPr>
              <a:spLocks/>
            </p:cNvSpPr>
            <p:nvPr/>
          </p:nvSpPr>
          <p:spPr bwMode="auto">
            <a:xfrm>
              <a:off x="2501253" y="3873817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4" name="Freeform 32"/>
            <p:cNvSpPr>
              <a:spLocks/>
            </p:cNvSpPr>
            <p:nvPr/>
          </p:nvSpPr>
          <p:spPr bwMode="auto">
            <a:xfrm>
              <a:off x="2641464" y="4191571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5" name="Freeform 33"/>
            <p:cNvSpPr>
              <a:spLocks/>
            </p:cNvSpPr>
            <p:nvPr/>
          </p:nvSpPr>
          <p:spPr bwMode="auto">
            <a:xfrm>
              <a:off x="2836204" y="4477148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6" name="Freeform 34"/>
            <p:cNvSpPr>
              <a:spLocks/>
            </p:cNvSpPr>
            <p:nvPr/>
          </p:nvSpPr>
          <p:spPr bwMode="auto">
            <a:xfrm>
              <a:off x="3073786" y="472652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7" name="Freeform 35"/>
            <p:cNvSpPr>
              <a:spLocks/>
            </p:cNvSpPr>
            <p:nvPr/>
          </p:nvSpPr>
          <p:spPr bwMode="auto">
            <a:xfrm>
              <a:off x="3354209" y="492763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8" name="Freeform 41"/>
            <p:cNvSpPr>
              <a:spLocks/>
            </p:cNvSpPr>
            <p:nvPr/>
          </p:nvSpPr>
          <p:spPr bwMode="auto">
            <a:xfrm>
              <a:off x="5305493" y="4927635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49" name="Freeform 42"/>
            <p:cNvSpPr>
              <a:spLocks/>
            </p:cNvSpPr>
            <p:nvPr/>
          </p:nvSpPr>
          <p:spPr bwMode="auto">
            <a:xfrm>
              <a:off x="3077680" y="1645512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2147483646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2147483646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50" name="Freeform 43"/>
            <p:cNvSpPr>
              <a:spLocks/>
            </p:cNvSpPr>
            <p:nvPr/>
          </p:nvSpPr>
          <p:spPr bwMode="auto">
            <a:xfrm>
              <a:off x="3358104" y="1444402"/>
              <a:ext cx="77897" cy="80445"/>
            </a:xfrm>
            <a:custGeom>
              <a:avLst/>
              <a:gdLst>
                <a:gd name="T0" fmla="*/ 2147483646 w 40"/>
                <a:gd name="T1" fmla="*/ 2147483646 h 40"/>
                <a:gd name="T2" fmla="*/ 2147483646 w 40"/>
                <a:gd name="T3" fmla="*/ 2147483646 h 40"/>
                <a:gd name="T4" fmla="*/ 2147483646 w 40"/>
                <a:gd name="T5" fmla="*/ 2147483646 h 40"/>
                <a:gd name="T6" fmla="*/ 2147483646 w 40"/>
                <a:gd name="T7" fmla="*/ 2147483646 h 40"/>
                <a:gd name="T8" fmla="*/ 2147483646 w 40"/>
                <a:gd name="T9" fmla="*/ 2147483646 h 40"/>
                <a:gd name="T10" fmla="*/ 2147483646 w 40"/>
                <a:gd name="T11" fmla="*/ 2147483646 h 40"/>
                <a:gd name="T12" fmla="*/ 2147483646 w 40"/>
                <a:gd name="T13" fmla="*/ 2147483646 h 40"/>
                <a:gd name="T14" fmla="*/ 2147483646 w 40"/>
                <a:gd name="T15" fmla="*/ 2147483646 h 40"/>
                <a:gd name="T16" fmla="*/ 2147483646 w 40"/>
                <a:gd name="T17" fmla="*/ 2147483646 h 40"/>
                <a:gd name="T18" fmla="*/ 2147483646 w 40"/>
                <a:gd name="T19" fmla="*/ 2147483646 h 40"/>
                <a:gd name="T20" fmla="*/ 0 w 40"/>
                <a:gd name="T21" fmla="*/ 2147483646 h 40"/>
                <a:gd name="T22" fmla="*/ 0 w 40"/>
                <a:gd name="T23" fmla="*/ 2147483646 h 40"/>
                <a:gd name="T24" fmla="*/ 2147483646 w 40"/>
                <a:gd name="T25" fmla="*/ 2147483646 h 40"/>
                <a:gd name="T26" fmla="*/ 2147483646 w 40"/>
                <a:gd name="T27" fmla="*/ 2147483646 h 40"/>
                <a:gd name="T28" fmla="*/ 2147483646 w 40"/>
                <a:gd name="T29" fmla="*/ 0 h 40"/>
                <a:gd name="T30" fmla="*/ 2147483646 w 40"/>
                <a:gd name="T31" fmla="*/ 0 h 40"/>
                <a:gd name="T32" fmla="*/ 2147483646 w 40"/>
                <a:gd name="T33" fmla="*/ 0 h 40"/>
                <a:gd name="T34" fmla="*/ 2147483646 w 40"/>
                <a:gd name="T35" fmla="*/ 0 h 40"/>
                <a:gd name="T36" fmla="*/ 2147483646 w 40"/>
                <a:gd name="T37" fmla="*/ 2147483646 h 40"/>
                <a:gd name="T38" fmla="*/ 2147483646 w 40"/>
                <a:gd name="T39" fmla="*/ 2147483646 h 40"/>
                <a:gd name="T40" fmla="*/ 2147483646 w 40"/>
                <a:gd name="T41" fmla="*/ 2147483646 h 40"/>
                <a:gd name="T42" fmla="*/ 2147483646 w 40"/>
                <a:gd name="T43" fmla="*/ 2147483646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415" name="Oval 5"/>
          <p:cNvSpPr>
            <a:spLocks noChangeArrowheads="1"/>
          </p:cNvSpPr>
          <p:nvPr/>
        </p:nvSpPr>
        <p:spPr bwMode="auto">
          <a:xfrm>
            <a:off x="5227638" y="331788"/>
            <a:ext cx="3690937" cy="367665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6" name="Oval 13"/>
          <p:cNvSpPr>
            <a:spLocks noChangeArrowheads="1"/>
          </p:cNvSpPr>
          <p:nvPr/>
        </p:nvSpPr>
        <p:spPr bwMode="auto">
          <a:xfrm>
            <a:off x="5472113" y="573088"/>
            <a:ext cx="3205162" cy="319405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7" name="Freeform 7"/>
          <p:cNvSpPr>
            <a:spLocks/>
          </p:cNvSpPr>
          <p:nvPr/>
        </p:nvSpPr>
        <p:spPr bwMode="auto">
          <a:xfrm>
            <a:off x="6103938" y="1933575"/>
            <a:ext cx="1944687" cy="187007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7"/>
          <p:cNvSpPr>
            <a:spLocks noChangeArrowheads="1"/>
          </p:cNvSpPr>
          <p:nvPr/>
        </p:nvSpPr>
        <p:spPr bwMode="auto">
          <a:xfrm>
            <a:off x="6556375" y="2170113"/>
            <a:ext cx="1035050" cy="1325562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199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1</a:t>
            </a:r>
          </a:p>
        </p:txBody>
      </p:sp>
      <p:grpSp>
        <p:nvGrpSpPr>
          <p:cNvPr id="44" name="Group 2"/>
          <p:cNvGrpSpPr>
            <a:grpSpLocks/>
          </p:cNvGrpSpPr>
          <p:nvPr/>
        </p:nvGrpSpPr>
        <p:grpSpPr bwMode="auto">
          <a:xfrm>
            <a:off x="5525653" y="626002"/>
            <a:ext cx="3085466" cy="2977833"/>
            <a:chOff x="2380515" y="1174913"/>
            <a:chExt cx="3972674" cy="3833167"/>
          </a:xfrm>
          <a:noFill/>
        </p:grpSpPr>
        <p:sp>
          <p:nvSpPr>
            <p:cNvPr id="45" name="Freeform 8"/>
            <p:cNvSpPr>
              <a:spLocks/>
            </p:cNvSpPr>
            <p:nvPr/>
          </p:nvSpPr>
          <p:spPr bwMode="auto">
            <a:xfrm>
              <a:off x="4327904" y="1174913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6" name="Freeform 9"/>
            <p:cNvSpPr>
              <a:spLocks/>
            </p:cNvSpPr>
            <p:nvPr/>
          </p:nvSpPr>
          <p:spPr bwMode="auto">
            <a:xfrm>
              <a:off x="4666749" y="1199047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7" name="Freeform 10"/>
            <p:cNvSpPr>
              <a:spLocks/>
            </p:cNvSpPr>
            <p:nvPr/>
          </p:nvSpPr>
          <p:spPr bwMode="auto">
            <a:xfrm>
              <a:off x="4993911" y="1295580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8" name="Freeform 11"/>
            <p:cNvSpPr>
              <a:spLocks/>
            </p:cNvSpPr>
            <p:nvPr/>
          </p:nvSpPr>
          <p:spPr bwMode="auto">
            <a:xfrm>
              <a:off x="5305493" y="1440378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9" name="Freeform 12"/>
            <p:cNvSpPr>
              <a:spLocks/>
            </p:cNvSpPr>
            <p:nvPr/>
          </p:nvSpPr>
          <p:spPr bwMode="auto">
            <a:xfrm>
              <a:off x="5582022" y="1653556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0" name="Freeform 13"/>
            <p:cNvSpPr>
              <a:spLocks/>
            </p:cNvSpPr>
            <p:nvPr/>
          </p:nvSpPr>
          <p:spPr bwMode="auto">
            <a:xfrm>
              <a:off x="5819603" y="1890867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auto">
            <a:xfrm>
              <a:off x="6014341" y="2180466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2" name="Freeform 15"/>
            <p:cNvSpPr>
              <a:spLocks/>
            </p:cNvSpPr>
            <p:nvPr/>
          </p:nvSpPr>
          <p:spPr bwMode="auto">
            <a:xfrm>
              <a:off x="6162343" y="2498220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3" name="Freeform 16"/>
            <p:cNvSpPr>
              <a:spLocks/>
            </p:cNvSpPr>
            <p:nvPr/>
          </p:nvSpPr>
          <p:spPr bwMode="auto">
            <a:xfrm>
              <a:off x="6244134" y="2836086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4" name="Freeform 17"/>
            <p:cNvSpPr>
              <a:spLocks/>
            </p:cNvSpPr>
            <p:nvPr/>
          </p:nvSpPr>
          <p:spPr bwMode="auto">
            <a:xfrm>
              <a:off x="6275292" y="3186018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5" name="Freeform 18"/>
            <p:cNvSpPr>
              <a:spLocks/>
            </p:cNvSpPr>
            <p:nvPr/>
          </p:nvSpPr>
          <p:spPr bwMode="auto">
            <a:xfrm>
              <a:off x="6248029" y="3535950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6" name="Freeform 19"/>
            <p:cNvSpPr>
              <a:spLocks/>
            </p:cNvSpPr>
            <p:nvPr/>
          </p:nvSpPr>
          <p:spPr bwMode="auto">
            <a:xfrm>
              <a:off x="6162343" y="3869795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7" name="Freeform 20"/>
            <p:cNvSpPr>
              <a:spLocks/>
            </p:cNvSpPr>
            <p:nvPr/>
          </p:nvSpPr>
          <p:spPr bwMode="auto">
            <a:xfrm>
              <a:off x="6018236" y="4199615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0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0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8" name="Freeform 21"/>
            <p:cNvSpPr>
              <a:spLocks/>
            </p:cNvSpPr>
            <p:nvPr/>
          </p:nvSpPr>
          <p:spPr bwMode="auto">
            <a:xfrm>
              <a:off x="5823498" y="4477148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0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0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59" name="Freeform 22"/>
            <p:cNvSpPr>
              <a:spLocks/>
            </p:cNvSpPr>
            <p:nvPr/>
          </p:nvSpPr>
          <p:spPr bwMode="auto">
            <a:xfrm>
              <a:off x="5582022" y="4722503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auto">
            <a:xfrm>
              <a:off x="2840099" y="1894889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0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0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1" name="Freeform 24"/>
            <p:cNvSpPr>
              <a:spLocks/>
            </p:cNvSpPr>
            <p:nvPr/>
          </p:nvSpPr>
          <p:spPr bwMode="auto">
            <a:xfrm>
              <a:off x="3665791" y="1295580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0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0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2" name="Freeform 25"/>
            <p:cNvSpPr>
              <a:spLocks/>
            </p:cNvSpPr>
            <p:nvPr/>
          </p:nvSpPr>
          <p:spPr bwMode="auto">
            <a:xfrm>
              <a:off x="3992953" y="1207091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3" name="Freeform 26"/>
            <p:cNvSpPr>
              <a:spLocks/>
            </p:cNvSpPr>
            <p:nvPr/>
          </p:nvSpPr>
          <p:spPr bwMode="auto">
            <a:xfrm>
              <a:off x="2641464" y="2176444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4" name="Freeform 27"/>
            <p:cNvSpPr>
              <a:spLocks/>
            </p:cNvSpPr>
            <p:nvPr/>
          </p:nvSpPr>
          <p:spPr bwMode="auto">
            <a:xfrm>
              <a:off x="2497359" y="2498220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5" name="Freeform 28"/>
            <p:cNvSpPr>
              <a:spLocks/>
            </p:cNvSpPr>
            <p:nvPr/>
          </p:nvSpPr>
          <p:spPr bwMode="auto">
            <a:xfrm>
              <a:off x="2411673" y="2836086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0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0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6" name="Freeform 29"/>
            <p:cNvSpPr>
              <a:spLocks/>
            </p:cNvSpPr>
            <p:nvPr/>
          </p:nvSpPr>
          <p:spPr bwMode="auto">
            <a:xfrm>
              <a:off x="2380515" y="3186018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7" name="Freeform 30"/>
            <p:cNvSpPr>
              <a:spLocks/>
            </p:cNvSpPr>
            <p:nvPr/>
          </p:nvSpPr>
          <p:spPr bwMode="auto">
            <a:xfrm>
              <a:off x="2415568" y="3535950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2501253" y="3873817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2641464" y="4191571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2836204" y="4477148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1" name="Freeform 34"/>
            <p:cNvSpPr>
              <a:spLocks/>
            </p:cNvSpPr>
            <p:nvPr/>
          </p:nvSpPr>
          <p:spPr bwMode="auto">
            <a:xfrm>
              <a:off x="3073786" y="4726525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2" name="Freeform 35"/>
            <p:cNvSpPr>
              <a:spLocks/>
            </p:cNvSpPr>
            <p:nvPr/>
          </p:nvSpPr>
          <p:spPr bwMode="auto">
            <a:xfrm>
              <a:off x="3354209" y="4927635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3" name="Freeform 41"/>
            <p:cNvSpPr>
              <a:spLocks/>
            </p:cNvSpPr>
            <p:nvPr/>
          </p:nvSpPr>
          <p:spPr bwMode="auto">
            <a:xfrm>
              <a:off x="5305493" y="4927635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4" name="Freeform 42"/>
            <p:cNvSpPr>
              <a:spLocks/>
            </p:cNvSpPr>
            <p:nvPr/>
          </p:nvSpPr>
          <p:spPr bwMode="auto">
            <a:xfrm>
              <a:off x="3077680" y="1645512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2147483647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2147483647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5" name="Freeform 43"/>
            <p:cNvSpPr>
              <a:spLocks/>
            </p:cNvSpPr>
            <p:nvPr/>
          </p:nvSpPr>
          <p:spPr bwMode="auto">
            <a:xfrm>
              <a:off x="3358104" y="1444402"/>
              <a:ext cx="77897" cy="80445"/>
            </a:xfrm>
            <a:custGeom>
              <a:avLst/>
              <a:gdLst>
                <a:gd name="T0" fmla="*/ 2147483647 w 40"/>
                <a:gd name="T1" fmla="*/ 2147483647 h 40"/>
                <a:gd name="T2" fmla="*/ 2147483647 w 40"/>
                <a:gd name="T3" fmla="*/ 2147483647 h 40"/>
                <a:gd name="T4" fmla="*/ 2147483647 w 40"/>
                <a:gd name="T5" fmla="*/ 2147483647 h 40"/>
                <a:gd name="T6" fmla="*/ 2147483647 w 40"/>
                <a:gd name="T7" fmla="*/ 2147483647 h 40"/>
                <a:gd name="T8" fmla="*/ 2147483647 w 40"/>
                <a:gd name="T9" fmla="*/ 2147483647 h 40"/>
                <a:gd name="T10" fmla="*/ 2147483647 w 40"/>
                <a:gd name="T11" fmla="*/ 2147483647 h 40"/>
                <a:gd name="T12" fmla="*/ 2147483647 w 40"/>
                <a:gd name="T13" fmla="*/ 2147483647 h 40"/>
                <a:gd name="T14" fmla="*/ 2147483647 w 40"/>
                <a:gd name="T15" fmla="*/ 2147483647 h 40"/>
                <a:gd name="T16" fmla="*/ 2147483647 w 40"/>
                <a:gd name="T17" fmla="*/ 2147483647 h 40"/>
                <a:gd name="T18" fmla="*/ 2147483647 w 40"/>
                <a:gd name="T19" fmla="*/ 2147483647 h 40"/>
                <a:gd name="T20" fmla="*/ 0 w 40"/>
                <a:gd name="T21" fmla="*/ 2147483647 h 40"/>
                <a:gd name="T22" fmla="*/ 0 w 40"/>
                <a:gd name="T23" fmla="*/ 2147483647 h 40"/>
                <a:gd name="T24" fmla="*/ 2147483647 w 40"/>
                <a:gd name="T25" fmla="*/ 2147483647 h 40"/>
                <a:gd name="T26" fmla="*/ 2147483647 w 40"/>
                <a:gd name="T27" fmla="*/ 2147483647 h 40"/>
                <a:gd name="T28" fmla="*/ 2147483647 w 40"/>
                <a:gd name="T29" fmla="*/ 0 h 40"/>
                <a:gd name="T30" fmla="*/ 2147483647 w 40"/>
                <a:gd name="T31" fmla="*/ 0 h 40"/>
                <a:gd name="T32" fmla="*/ 2147483647 w 40"/>
                <a:gd name="T33" fmla="*/ 0 h 40"/>
                <a:gd name="T34" fmla="*/ 2147483647 w 40"/>
                <a:gd name="T35" fmla="*/ 0 h 40"/>
                <a:gd name="T36" fmla="*/ 2147483647 w 40"/>
                <a:gd name="T37" fmla="*/ 2147483647 h 40"/>
                <a:gd name="T38" fmla="*/ 2147483647 w 40"/>
                <a:gd name="T39" fmla="*/ 2147483647 h 40"/>
                <a:gd name="T40" fmla="*/ 2147483647 w 40"/>
                <a:gd name="T41" fmla="*/ 2147483647 h 40"/>
                <a:gd name="T42" fmla="*/ 2147483647 w 40"/>
                <a:gd name="T43" fmla="*/ 2147483647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1"/>
          <p:cNvSpPr>
            <a:spLocks/>
          </p:cNvSpPr>
          <p:nvPr/>
        </p:nvSpPr>
        <p:spPr bwMode="auto">
          <a:xfrm>
            <a:off x="661988" y="3249613"/>
            <a:ext cx="1681162" cy="2728912"/>
          </a:xfrm>
          <a:custGeom>
            <a:avLst/>
            <a:gdLst>
              <a:gd name="T0" fmla="*/ 692859 w 1681316"/>
              <a:gd name="T1" fmla="*/ 0 h 2728452"/>
              <a:gd name="T2" fmla="*/ 501215 w 1681316"/>
              <a:gd name="T3" fmla="*/ 988977 h 2728452"/>
              <a:gd name="T4" fmla="*/ 250607 w 1681316"/>
              <a:gd name="T5" fmla="*/ 1697495 h 2728452"/>
              <a:gd name="T6" fmla="*/ 0 w 1681316"/>
              <a:gd name="T7" fmla="*/ 2110800 h 2728452"/>
              <a:gd name="T8" fmla="*/ 810791 w 1681316"/>
              <a:gd name="T9" fmla="*/ 2110800 h 2728452"/>
              <a:gd name="T10" fmla="*/ 1194074 w 1681316"/>
              <a:gd name="T11" fmla="*/ 2730752 h 2728452"/>
              <a:gd name="T12" fmla="*/ 1312010 w 1681316"/>
              <a:gd name="T13" fmla="*/ 2332210 h 2728452"/>
              <a:gd name="T14" fmla="*/ 1547874 w 1681316"/>
              <a:gd name="T15" fmla="*/ 1269432 h 2728452"/>
              <a:gd name="T16" fmla="*/ 1680550 w 1681316"/>
              <a:gd name="T17" fmla="*/ 265696 h 2728452"/>
              <a:gd name="T18" fmla="*/ 692859 w 1681316"/>
              <a:gd name="T19" fmla="*/ 0 h 2728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81316" h="2728452">
                <a:moveTo>
                  <a:pt x="693174" y="0"/>
                </a:moveTo>
                <a:lnTo>
                  <a:pt x="501445" y="988142"/>
                </a:lnTo>
                <a:lnTo>
                  <a:pt x="250722" y="1696065"/>
                </a:lnTo>
                <a:lnTo>
                  <a:pt x="0" y="2109020"/>
                </a:lnTo>
                <a:lnTo>
                  <a:pt x="811161" y="2109020"/>
                </a:lnTo>
                <a:lnTo>
                  <a:pt x="1194619" y="2728452"/>
                </a:lnTo>
                <a:lnTo>
                  <a:pt x="1312606" y="2330245"/>
                </a:lnTo>
                <a:lnTo>
                  <a:pt x="1548580" y="1268362"/>
                </a:lnTo>
                <a:lnTo>
                  <a:pt x="1681316" y="265471"/>
                </a:lnTo>
                <a:lnTo>
                  <a:pt x="693174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rgbClr val="D09A1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459" name="Freeform 2"/>
          <p:cNvSpPr>
            <a:spLocks/>
          </p:cNvSpPr>
          <p:nvPr/>
        </p:nvSpPr>
        <p:spPr bwMode="auto">
          <a:xfrm>
            <a:off x="1857375" y="3249613"/>
            <a:ext cx="1770063" cy="3216275"/>
          </a:xfrm>
          <a:custGeom>
            <a:avLst/>
            <a:gdLst>
              <a:gd name="T0" fmla="*/ 944582 w 1769806"/>
              <a:gd name="T1" fmla="*/ 0 h 3215149"/>
              <a:gd name="T2" fmla="*/ 1047893 w 1769806"/>
              <a:gd name="T3" fmla="*/ 546646 h 3215149"/>
              <a:gd name="T4" fmla="*/ 1313557 w 1769806"/>
              <a:gd name="T5" fmla="*/ 1255809 h 3215149"/>
              <a:gd name="T6" fmla="*/ 1667774 w 1769806"/>
              <a:gd name="T7" fmla="*/ 2112716 h 3215149"/>
              <a:gd name="T8" fmla="*/ 1771087 w 1769806"/>
              <a:gd name="T9" fmla="*/ 2334328 h 3215149"/>
              <a:gd name="T10" fmla="*/ 1106930 w 1769806"/>
              <a:gd name="T11" fmla="*/ 2467297 h 3215149"/>
              <a:gd name="T12" fmla="*/ 856026 w 1769806"/>
              <a:gd name="T13" fmla="*/ 3220783 h 3215149"/>
              <a:gd name="T14" fmla="*/ 678917 w 1769806"/>
              <a:gd name="T15" fmla="*/ 2762782 h 3215149"/>
              <a:gd name="T16" fmla="*/ 368976 w 1769806"/>
              <a:gd name="T17" fmla="*/ 1639940 h 3215149"/>
              <a:gd name="T18" fmla="*/ 0 w 1769806"/>
              <a:gd name="T19" fmla="*/ 162517 h 3215149"/>
              <a:gd name="T20" fmla="*/ 944582 w 1769806"/>
              <a:gd name="T21" fmla="*/ 0 h 32151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69806" h="3215149">
                <a:moveTo>
                  <a:pt x="943897" y="0"/>
                </a:moveTo>
                <a:lnTo>
                  <a:pt x="1047135" y="545691"/>
                </a:lnTo>
                <a:lnTo>
                  <a:pt x="1312606" y="1253613"/>
                </a:lnTo>
                <a:lnTo>
                  <a:pt x="1666568" y="2109020"/>
                </a:lnTo>
                <a:lnTo>
                  <a:pt x="1769806" y="2330245"/>
                </a:lnTo>
                <a:lnTo>
                  <a:pt x="1106129" y="2462981"/>
                </a:lnTo>
                <a:lnTo>
                  <a:pt x="855406" y="3215149"/>
                </a:lnTo>
                <a:lnTo>
                  <a:pt x="678426" y="2757949"/>
                </a:lnTo>
                <a:lnTo>
                  <a:pt x="368710" y="1637071"/>
                </a:lnTo>
                <a:lnTo>
                  <a:pt x="0" y="162232"/>
                </a:lnTo>
                <a:lnTo>
                  <a:pt x="943897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rgbClr val="D09A1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" name="Freeform 45"/>
          <p:cNvSpPr>
            <a:spLocks/>
          </p:cNvSpPr>
          <p:nvPr/>
        </p:nvSpPr>
        <p:spPr bwMode="auto">
          <a:xfrm>
            <a:off x="739775" y="831850"/>
            <a:ext cx="2749550" cy="2749550"/>
          </a:xfrm>
          <a:custGeom>
            <a:avLst/>
            <a:gdLst>
              <a:gd name="T0" fmla="*/ 1580 w 2972"/>
              <a:gd name="T1" fmla="*/ 106 h 2972"/>
              <a:gd name="T2" fmla="*/ 1730 w 2972"/>
              <a:gd name="T3" fmla="*/ 24 h 2972"/>
              <a:gd name="T4" fmla="*/ 1840 w 2972"/>
              <a:gd name="T5" fmla="*/ 162 h 2972"/>
              <a:gd name="T6" fmla="*/ 2006 w 2972"/>
              <a:gd name="T7" fmla="*/ 98 h 2972"/>
              <a:gd name="T8" fmla="*/ 2094 w 2972"/>
              <a:gd name="T9" fmla="*/ 244 h 2972"/>
              <a:gd name="T10" fmla="*/ 2258 w 2972"/>
              <a:gd name="T11" fmla="*/ 338 h 2972"/>
              <a:gd name="T12" fmla="*/ 2428 w 2972"/>
              <a:gd name="T13" fmla="*/ 342 h 2972"/>
              <a:gd name="T14" fmla="*/ 2456 w 2972"/>
              <a:gd name="T15" fmla="*/ 516 h 2972"/>
              <a:gd name="T16" fmla="*/ 2630 w 2972"/>
              <a:gd name="T17" fmla="*/ 544 h 2972"/>
              <a:gd name="T18" fmla="*/ 2634 w 2972"/>
              <a:gd name="T19" fmla="*/ 714 h 2972"/>
              <a:gd name="T20" fmla="*/ 2728 w 2972"/>
              <a:gd name="T21" fmla="*/ 876 h 2972"/>
              <a:gd name="T22" fmla="*/ 2874 w 2972"/>
              <a:gd name="T23" fmla="*/ 966 h 2972"/>
              <a:gd name="T24" fmla="*/ 2810 w 2972"/>
              <a:gd name="T25" fmla="*/ 1132 h 2972"/>
              <a:gd name="T26" fmla="*/ 2948 w 2972"/>
              <a:gd name="T27" fmla="*/ 1242 h 2972"/>
              <a:gd name="T28" fmla="*/ 2866 w 2972"/>
              <a:gd name="T29" fmla="*/ 1392 h 2972"/>
              <a:gd name="T30" fmla="*/ 2866 w 2972"/>
              <a:gd name="T31" fmla="*/ 1580 h 2972"/>
              <a:gd name="T32" fmla="*/ 2948 w 2972"/>
              <a:gd name="T33" fmla="*/ 1730 h 2972"/>
              <a:gd name="T34" fmla="*/ 2810 w 2972"/>
              <a:gd name="T35" fmla="*/ 1840 h 2972"/>
              <a:gd name="T36" fmla="*/ 2874 w 2972"/>
              <a:gd name="T37" fmla="*/ 2004 h 2972"/>
              <a:gd name="T38" fmla="*/ 2728 w 2972"/>
              <a:gd name="T39" fmla="*/ 2094 h 2972"/>
              <a:gd name="T40" fmla="*/ 2634 w 2972"/>
              <a:gd name="T41" fmla="*/ 2258 h 2972"/>
              <a:gd name="T42" fmla="*/ 2630 w 2972"/>
              <a:gd name="T43" fmla="*/ 2428 h 2972"/>
              <a:gd name="T44" fmla="*/ 2456 w 2972"/>
              <a:gd name="T45" fmla="*/ 2456 h 2972"/>
              <a:gd name="T46" fmla="*/ 2428 w 2972"/>
              <a:gd name="T47" fmla="*/ 2630 h 2972"/>
              <a:gd name="T48" fmla="*/ 2258 w 2972"/>
              <a:gd name="T49" fmla="*/ 2634 h 2972"/>
              <a:gd name="T50" fmla="*/ 2094 w 2972"/>
              <a:gd name="T51" fmla="*/ 2728 h 2972"/>
              <a:gd name="T52" fmla="*/ 2006 w 2972"/>
              <a:gd name="T53" fmla="*/ 2874 h 2972"/>
              <a:gd name="T54" fmla="*/ 1840 w 2972"/>
              <a:gd name="T55" fmla="*/ 2810 h 2972"/>
              <a:gd name="T56" fmla="*/ 1730 w 2972"/>
              <a:gd name="T57" fmla="*/ 2948 h 2972"/>
              <a:gd name="T58" fmla="*/ 1580 w 2972"/>
              <a:gd name="T59" fmla="*/ 2866 h 2972"/>
              <a:gd name="T60" fmla="*/ 1392 w 2972"/>
              <a:gd name="T61" fmla="*/ 2866 h 2972"/>
              <a:gd name="T62" fmla="*/ 1242 w 2972"/>
              <a:gd name="T63" fmla="*/ 2948 h 2972"/>
              <a:gd name="T64" fmla="*/ 1132 w 2972"/>
              <a:gd name="T65" fmla="*/ 2810 h 2972"/>
              <a:gd name="T66" fmla="*/ 968 w 2972"/>
              <a:gd name="T67" fmla="*/ 2874 h 2972"/>
              <a:gd name="T68" fmla="*/ 878 w 2972"/>
              <a:gd name="T69" fmla="*/ 2728 h 2972"/>
              <a:gd name="T70" fmla="*/ 714 w 2972"/>
              <a:gd name="T71" fmla="*/ 2634 h 2972"/>
              <a:gd name="T72" fmla="*/ 544 w 2972"/>
              <a:gd name="T73" fmla="*/ 2630 h 2972"/>
              <a:gd name="T74" fmla="*/ 516 w 2972"/>
              <a:gd name="T75" fmla="*/ 2456 h 2972"/>
              <a:gd name="T76" fmla="*/ 342 w 2972"/>
              <a:gd name="T77" fmla="*/ 2428 h 2972"/>
              <a:gd name="T78" fmla="*/ 338 w 2972"/>
              <a:gd name="T79" fmla="*/ 2258 h 2972"/>
              <a:gd name="T80" fmla="*/ 244 w 2972"/>
              <a:gd name="T81" fmla="*/ 2094 h 2972"/>
              <a:gd name="T82" fmla="*/ 98 w 2972"/>
              <a:gd name="T83" fmla="*/ 2004 h 2972"/>
              <a:gd name="T84" fmla="*/ 162 w 2972"/>
              <a:gd name="T85" fmla="*/ 1840 h 2972"/>
              <a:gd name="T86" fmla="*/ 24 w 2972"/>
              <a:gd name="T87" fmla="*/ 1730 h 2972"/>
              <a:gd name="T88" fmla="*/ 106 w 2972"/>
              <a:gd name="T89" fmla="*/ 1580 h 2972"/>
              <a:gd name="T90" fmla="*/ 106 w 2972"/>
              <a:gd name="T91" fmla="*/ 1392 h 2972"/>
              <a:gd name="T92" fmla="*/ 24 w 2972"/>
              <a:gd name="T93" fmla="*/ 1242 h 2972"/>
              <a:gd name="T94" fmla="*/ 162 w 2972"/>
              <a:gd name="T95" fmla="*/ 1132 h 2972"/>
              <a:gd name="T96" fmla="*/ 98 w 2972"/>
              <a:gd name="T97" fmla="*/ 966 h 2972"/>
              <a:gd name="T98" fmla="*/ 244 w 2972"/>
              <a:gd name="T99" fmla="*/ 876 h 2972"/>
              <a:gd name="T100" fmla="*/ 338 w 2972"/>
              <a:gd name="T101" fmla="*/ 714 h 2972"/>
              <a:gd name="T102" fmla="*/ 342 w 2972"/>
              <a:gd name="T103" fmla="*/ 544 h 2972"/>
              <a:gd name="T104" fmla="*/ 516 w 2972"/>
              <a:gd name="T105" fmla="*/ 516 h 2972"/>
              <a:gd name="T106" fmla="*/ 544 w 2972"/>
              <a:gd name="T107" fmla="*/ 342 h 2972"/>
              <a:gd name="T108" fmla="*/ 714 w 2972"/>
              <a:gd name="T109" fmla="*/ 338 h 2972"/>
              <a:gd name="T110" fmla="*/ 878 w 2972"/>
              <a:gd name="T111" fmla="*/ 244 h 2972"/>
              <a:gd name="T112" fmla="*/ 968 w 2972"/>
              <a:gd name="T113" fmla="*/ 98 h 2972"/>
              <a:gd name="T114" fmla="*/ 1132 w 2972"/>
              <a:gd name="T115" fmla="*/ 162 h 2972"/>
              <a:gd name="T116" fmla="*/ 1242 w 2972"/>
              <a:gd name="T117" fmla="*/ 24 h 2972"/>
              <a:gd name="T118" fmla="*/ 1392 w 2972"/>
              <a:gd name="T119" fmla="*/ 10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solidFill>
            <a:schemeClr val="tx1"/>
          </a:solidFill>
          <a:ln w="38100">
            <a:solidFill>
              <a:schemeClr val="tx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200">
              <a:latin typeface="Arial" charset="0"/>
            </a:endParaRPr>
          </a:p>
        </p:txBody>
      </p:sp>
      <p:sp>
        <p:nvSpPr>
          <p:cNvPr id="19461" name="Freeform 7"/>
          <p:cNvSpPr>
            <a:spLocks/>
          </p:cNvSpPr>
          <p:nvPr/>
        </p:nvSpPr>
        <p:spPr bwMode="auto">
          <a:xfrm>
            <a:off x="1111250" y="1179513"/>
            <a:ext cx="2006600" cy="200342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solidFill>
            <a:srgbClr val="EDB32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2" name="Text Box 46"/>
          <p:cNvSpPr txBox="1">
            <a:spLocks noChangeArrowheads="1"/>
          </p:cNvSpPr>
          <p:nvPr/>
        </p:nvSpPr>
        <p:spPr bwMode="auto">
          <a:xfrm>
            <a:off x="1881188" y="1770063"/>
            <a:ext cx="157162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9463" name="Oval 47"/>
          <p:cNvSpPr>
            <a:spLocks noChangeArrowheads="1"/>
          </p:cNvSpPr>
          <p:nvPr/>
        </p:nvSpPr>
        <p:spPr bwMode="auto">
          <a:xfrm>
            <a:off x="974725" y="1439863"/>
            <a:ext cx="2028825" cy="14827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9600" b="1">
                <a:solidFill>
                  <a:schemeClr val="bg1"/>
                </a:solidFill>
              </a:rPr>
              <a:t>1</a:t>
            </a:r>
            <a:r>
              <a:rPr lang="en-GB" altLang="en-US" sz="9600" b="1" baseline="30000">
                <a:solidFill>
                  <a:schemeClr val="bg1"/>
                </a:solidFill>
              </a:rPr>
              <a:t>st</a:t>
            </a:r>
            <a:r>
              <a:rPr lang="en-GB" altLang="en-US" sz="36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464" name="Freeform 45"/>
          <p:cNvSpPr>
            <a:spLocks/>
          </p:cNvSpPr>
          <p:nvPr/>
        </p:nvSpPr>
        <p:spPr bwMode="auto">
          <a:xfrm>
            <a:off x="862013" y="939800"/>
            <a:ext cx="2519362" cy="2519363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38100">
            <a:solidFill>
              <a:srgbClr val="D09A1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Freeform 1"/>
          <p:cNvSpPr>
            <a:spLocks/>
          </p:cNvSpPr>
          <p:nvPr/>
        </p:nvSpPr>
        <p:spPr bwMode="auto">
          <a:xfrm>
            <a:off x="4638675" y="3059113"/>
            <a:ext cx="1681163" cy="2728912"/>
          </a:xfrm>
          <a:custGeom>
            <a:avLst/>
            <a:gdLst>
              <a:gd name="T0" fmla="*/ 692922 w 1681316"/>
              <a:gd name="T1" fmla="*/ 0 h 2728452"/>
              <a:gd name="T2" fmla="*/ 501261 w 1681316"/>
              <a:gd name="T3" fmla="*/ 988810 h 2728452"/>
              <a:gd name="T4" fmla="*/ 250630 w 1681316"/>
              <a:gd name="T5" fmla="*/ 1697209 h 2728452"/>
              <a:gd name="T6" fmla="*/ 0 w 1681316"/>
              <a:gd name="T7" fmla="*/ 2110444 h 2728452"/>
              <a:gd name="T8" fmla="*/ 810865 w 1681316"/>
              <a:gd name="T9" fmla="*/ 2110444 h 2728452"/>
              <a:gd name="T10" fmla="*/ 1194183 w 1681316"/>
              <a:gd name="T11" fmla="*/ 2730292 h 2728452"/>
              <a:gd name="T12" fmla="*/ 1312130 w 1681316"/>
              <a:gd name="T13" fmla="*/ 2331817 h 2728452"/>
              <a:gd name="T14" fmla="*/ 1548016 w 1681316"/>
              <a:gd name="T15" fmla="*/ 1269218 h 2728452"/>
              <a:gd name="T16" fmla="*/ 1680704 w 1681316"/>
              <a:gd name="T17" fmla="*/ 265651 h 2728452"/>
              <a:gd name="T18" fmla="*/ 692922 w 1681316"/>
              <a:gd name="T19" fmla="*/ 0 h 2728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81316" h="2728452">
                <a:moveTo>
                  <a:pt x="693174" y="0"/>
                </a:moveTo>
                <a:lnTo>
                  <a:pt x="501445" y="988142"/>
                </a:lnTo>
                <a:lnTo>
                  <a:pt x="250722" y="1696065"/>
                </a:lnTo>
                <a:lnTo>
                  <a:pt x="0" y="2109020"/>
                </a:lnTo>
                <a:lnTo>
                  <a:pt x="811161" y="2109020"/>
                </a:lnTo>
                <a:lnTo>
                  <a:pt x="1194619" y="2728452"/>
                </a:lnTo>
                <a:lnTo>
                  <a:pt x="1312606" y="2330245"/>
                </a:lnTo>
                <a:lnTo>
                  <a:pt x="1548580" y="1268362"/>
                </a:lnTo>
                <a:lnTo>
                  <a:pt x="1681316" y="265471"/>
                </a:lnTo>
                <a:lnTo>
                  <a:pt x="693174" y="0"/>
                </a:lnTo>
                <a:close/>
              </a:path>
            </a:pathLst>
          </a:custGeom>
          <a:noFill/>
          <a:ln w="28575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6" name="Freeform 2"/>
          <p:cNvSpPr>
            <a:spLocks/>
          </p:cNvSpPr>
          <p:nvPr/>
        </p:nvSpPr>
        <p:spPr bwMode="auto">
          <a:xfrm>
            <a:off x="5834063" y="3059113"/>
            <a:ext cx="1770062" cy="3216275"/>
          </a:xfrm>
          <a:custGeom>
            <a:avLst/>
            <a:gdLst>
              <a:gd name="T0" fmla="*/ 944445 w 1769806"/>
              <a:gd name="T1" fmla="*/ 0 h 3215149"/>
              <a:gd name="T2" fmla="*/ 1047741 w 1769806"/>
              <a:gd name="T3" fmla="*/ 546455 h 3215149"/>
              <a:gd name="T4" fmla="*/ 1313366 w 1769806"/>
              <a:gd name="T5" fmla="*/ 1255369 h 3215149"/>
              <a:gd name="T6" fmla="*/ 1667532 w 1769806"/>
              <a:gd name="T7" fmla="*/ 2111976 h 3215149"/>
              <a:gd name="T8" fmla="*/ 1770830 w 1769806"/>
              <a:gd name="T9" fmla="*/ 2333511 h 3215149"/>
              <a:gd name="T10" fmla="*/ 1106769 w 1769806"/>
              <a:gd name="T11" fmla="*/ 2466433 h 3215149"/>
              <a:gd name="T12" fmla="*/ 855902 w 1769806"/>
              <a:gd name="T13" fmla="*/ 3219655 h 3215149"/>
              <a:gd name="T14" fmla="*/ 678818 w 1769806"/>
              <a:gd name="T15" fmla="*/ 2761815 h 3215149"/>
              <a:gd name="T16" fmla="*/ 368922 w 1769806"/>
              <a:gd name="T17" fmla="*/ 1639366 h 3215149"/>
              <a:gd name="T18" fmla="*/ 0 w 1769806"/>
              <a:gd name="T19" fmla="*/ 162460 h 3215149"/>
              <a:gd name="T20" fmla="*/ 944445 w 1769806"/>
              <a:gd name="T21" fmla="*/ 0 h 321514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69806" h="3215149">
                <a:moveTo>
                  <a:pt x="943897" y="0"/>
                </a:moveTo>
                <a:lnTo>
                  <a:pt x="1047135" y="545691"/>
                </a:lnTo>
                <a:lnTo>
                  <a:pt x="1312606" y="1253613"/>
                </a:lnTo>
                <a:lnTo>
                  <a:pt x="1666568" y="2109020"/>
                </a:lnTo>
                <a:lnTo>
                  <a:pt x="1769806" y="2330245"/>
                </a:lnTo>
                <a:lnTo>
                  <a:pt x="1106129" y="2462981"/>
                </a:lnTo>
                <a:lnTo>
                  <a:pt x="855406" y="3215149"/>
                </a:lnTo>
                <a:lnTo>
                  <a:pt x="678426" y="2757949"/>
                </a:lnTo>
                <a:lnTo>
                  <a:pt x="368710" y="1637071"/>
                </a:lnTo>
                <a:lnTo>
                  <a:pt x="0" y="162232"/>
                </a:lnTo>
                <a:lnTo>
                  <a:pt x="943897" y="0"/>
                </a:lnTo>
                <a:close/>
              </a:path>
            </a:pathLst>
          </a:custGeom>
          <a:noFill/>
          <a:ln w="28575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7" name="Freeform 45"/>
          <p:cNvSpPr>
            <a:spLocks/>
          </p:cNvSpPr>
          <p:nvPr/>
        </p:nvSpPr>
        <p:spPr bwMode="auto">
          <a:xfrm>
            <a:off x="4716463" y="641350"/>
            <a:ext cx="2749550" cy="2749550"/>
          </a:xfrm>
          <a:custGeom>
            <a:avLst/>
            <a:gdLst>
              <a:gd name="T0" fmla="*/ 1352329902 w 2972"/>
              <a:gd name="T1" fmla="*/ 90725898 h 2972"/>
              <a:gd name="T2" fmla="*/ 1480715939 w 2972"/>
              <a:gd name="T3" fmla="*/ 20542062 h 2972"/>
              <a:gd name="T4" fmla="*/ 1574865822 w 2972"/>
              <a:gd name="T5" fmla="*/ 138657068 h 2972"/>
              <a:gd name="T6" fmla="*/ 1716945951 w 2972"/>
              <a:gd name="T7" fmla="*/ 83878853 h 2972"/>
              <a:gd name="T8" fmla="*/ 1792265303 w 2972"/>
              <a:gd name="T9" fmla="*/ 208840905 h 2972"/>
              <a:gd name="T10" fmla="*/ 1932633901 w 2972"/>
              <a:gd name="T11" fmla="*/ 289295772 h 2972"/>
              <a:gd name="T12" fmla="*/ 2078138015 w 2972"/>
              <a:gd name="T13" fmla="*/ 292719757 h 2972"/>
              <a:gd name="T14" fmla="*/ 2102103137 w 2972"/>
              <a:gd name="T15" fmla="*/ 441646931 h 2972"/>
              <a:gd name="T16" fmla="*/ 2147483646 w 2972"/>
              <a:gd name="T17" fmla="*/ 465612054 h 2972"/>
              <a:gd name="T18" fmla="*/ 2147483646 w 2972"/>
              <a:gd name="T19" fmla="*/ 611116167 h 2972"/>
              <a:gd name="T20" fmla="*/ 2147483646 w 2972"/>
              <a:gd name="T21" fmla="*/ 749773235 h 2972"/>
              <a:gd name="T22" fmla="*/ 2147483646 w 2972"/>
              <a:gd name="T23" fmla="*/ 826804117 h 2972"/>
              <a:gd name="T24" fmla="*/ 2147483646 w 2972"/>
              <a:gd name="T25" fmla="*/ 968884246 h 2972"/>
              <a:gd name="T26" fmla="*/ 2147483646 w 2972"/>
              <a:gd name="T27" fmla="*/ 1063034130 h 2972"/>
              <a:gd name="T28" fmla="*/ 2147483646 w 2972"/>
              <a:gd name="T29" fmla="*/ 1191420167 h 2972"/>
              <a:gd name="T30" fmla="*/ 2147483646 w 2972"/>
              <a:gd name="T31" fmla="*/ 1352329902 h 2972"/>
              <a:gd name="T32" fmla="*/ 2147483646 w 2972"/>
              <a:gd name="T33" fmla="*/ 1480715939 h 2972"/>
              <a:gd name="T34" fmla="*/ 2147483646 w 2972"/>
              <a:gd name="T35" fmla="*/ 1574865822 h 2972"/>
              <a:gd name="T36" fmla="*/ 2147483646 w 2972"/>
              <a:gd name="T37" fmla="*/ 1715233496 h 2972"/>
              <a:gd name="T38" fmla="*/ 2147483646 w 2972"/>
              <a:gd name="T39" fmla="*/ 1792265303 h 2972"/>
              <a:gd name="T40" fmla="*/ 2147483646 w 2972"/>
              <a:gd name="T41" fmla="*/ 1932633901 h 2972"/>
              <a:gd name="T42" fmla="*/ 2147483646 w 2972"/>
              <a:gd name="T43" fmla="*/ 2078138015 h 2972"/>
              <a:gd name="T44" fmla="*/ 2102103137 w 2972"/>
              <a:gd name="T45" fmla="*/ 2102103137 h 2972"/>
              <a:gd name="T46" fmla="*/ 2078138015 w 2972"/>
              <a:gd name="T47" fmla="*/ 2147483646 h 2972"/>
              <a:gd name="T48" fmla="*/ 1932633901 w 2972"/>
              <a:gd name="T49" fmla="*/ 2147483646 h 2972"/>
              <a:gd name="T50" fmla="*/ 1792265303 w 2972"/>
              <a:gd name="T51" fmla="*/ 2147483646 h 2972"/>
              <a:gd name="T52" fmla="*/ 1716945951 w 2972"/>
              <a:gd name="T53" fmla="*/ 2147483646 h 2972"/>
              <a:gd name="T54" fmla="*/ 1574865822 w 2972"/>
              <a:gd name="T55" fmla="*/ 2147483646 h 2972"/>
              <a:gd name="T56" fmla="*/ 1480715939 w 2972"/>
              <a:gd name="T57" fmla="*/ 2147483646 h 2972"/>
              <a:gd name="T58" fmla="*/ 1352329902 w 2972"/>
              <a:gd name="T59" fmla="*/ 2147483646 h 2972"/>
              <a:gd name="T60" fmla="*/ 1191420167 w 2972"/>
              <a:gd name="T61" fmla="*/ 2147483646 h 2972"/>
              <a:gd name="T62" fmla="*/ 1063034130 w 2972"/>
              <a:gd name="T63" fmla="*/ 2147483646 h 2972"/>
              <a:gd name="T64" fmla="*/ 968884246 w 2972"/>
              <a:gd name="T65" fmla="*/ 2147483646 h 2972"/>
              <a:gd name="T66" fmla="*/ 828516573 w 2972"/>
              <a:gd name="T67" fmla="*/ 2147483646 h 2972"/>
              <a:gd name="T68" fmla="*/ 751484765 w 2972"/>
              <a:gd name="T69" fmla="*/ 2147483646 h 2972"/>
              <a:gd name="T70" fmla="*/ 611116167 w 2972"/>
              <a:gd name="T71" fmla="*/ 2147483646 h 2972"/>
              <a:gd name="T72" fmla="*/ 465612054 w 2972"/>
              <a:gd name="T73" fmla="*/ 2147483646 h 2972"/>
              <a:gd name="T74" fmla="*/ 441646931 w 2972"/>
              <a:gd name="T75" fmla="*/ 2102103137 h 2972"/>
              <a:gd name="T76" fmla="*/ 292719757 w 2972"/>
              <a:gd name="T77" fmla="*/ 2078138015 h 2972"/>
              <a:gd name="T78" fmla="*/ 289295772 w 2972"/>
              <a:gd name="T79" fmla="*/ 1932633901 h 2972"/>
              <a:gd name="T80" fmla="*/ 208840905 w 2972"/>
              <a:gd name="T81" fmla="*/ 1792265303 h 2972"/>
              <a:gd name="T82" fmla="*/ 83878853 w 2972"/>
              <a:gd name="T83" fmla="*/ 1715233496 h 2972"/>
              <a:gd name="T84" fmla="*/ 138657068 w 2972"/>
              <a:gd name="T85" fmla="*/ 1574865822 h 2972"/>
              <a:gd name="T86" fmla="*/ 20542062 w 2972"/>
              <a:gd name="T87" fmla="*/ 1480715939 h 2972"/>
              <a:gd name="T88" fmla="*/ 90725898 w 2972"/>
              <a:gd name="T89" fmla="*/ 1352329902 h 2972"/>
              <a:gd name="T90" fmla="*/ 90725898 w 2972"/>
              <a:gd name="T91" fmla="*/ 1191420167 h 2972"/>
              <a:gd name="T92" fmla="*/ 20542062 w 2972"/>
              <a:gd name="T93" fmla="*/ 1063034130 h 2972"/>
              <a:gd name="T94" fmla="*/ 138657068 w 2972"/>
              <a:gd name="T95" fmla="*/ 968884246 h 2972"/>
              <a:gd name="T96" fmla="*/ 83878853 w 2972"/>
              <a:gd name="T97" fmla="*/ 826804117 h 2972"/>
              <a:gd name="T98" fmla="*/ 208840905 w 2972"/>
              <a:gd name="T99" fmla="*/ 749773235 h 2972"/>
              <a:gd name="T100" fmla="*/ 289295772 w 2972"/>
              <a:gd name="T101" fmla="*/ 611116167 h 2972"/>
              <a:gd name="T102" fmla="*/ 292719757 w 2972"/>
              <a:gd name="T103" fmla="*/ 465612054 h 2972"/>
              <a:gd name="T104" fmla="*/ 441646931 w 2972"/>
              <a:gd name="T105" fmla="*/ 441646931 h 2972"/>
              <a:gd name="T106" fmla="*/ 465612054 w 2972"/>
              <a:gd name="T107" fmla="*/ 292719757 h 2972"/>
              <a:gd name="T108" fmla="*/ 611116167 w 2972"/>
              <a:gd name="T109" fmla="*/ 289295772 h 2972"/>
              <a:gd name="T110" fmla="*/ 751484765 w 2972"/>
              <a:gd name="T111" fmla="*/ 208840905 h 2972"/>
              <a:gd name="T112" fmla="*/ 828516573 w 2972"/>
              <a:gd name="T113" fmla="*/ 83878853 h 2972"/>
              <a:gd name="T114" fmla="*/ 968884246 w 2972"/>
              <a:gd name="T115" fmla="*/ 138657068 h 2972"/>
              <a:gd name="T116" fmla="*/ 1063034130 w 2972"/>
              <a:gd name="T117" fmla="*/ 20542062 h 2972"/>
              <a:gd name="T118" fmla="*/ 1191420167 w 2972"/>
              <a:gd name="T119" fmla="*/ 90725898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381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8" name="Freeform 7"/>
          <p:cNvSpPr>
            <a:spLocks/>
          </p:cNvSpPr>
          <p:nvPr/>
        </p:nvSpPr>
        <p:spPr bwMode="auto">
          <a:xfrm>
            <a:off x="5087938" y="989013"/>
            <a:ext cx="2006600" cy="2003425"/>
          </a:xfrm>
          <a:custGeom>
            <a:avLst/>
            <a:gdLst>
              <a:gd name="T0" fmla="*/ 2147483646 w 1680"/>
              <a:gd name="T1" fmla="*/ 2147483646 h 1680"/>
              <a:gd name="T2" fmla="*/ 2147483646 w 1680"/>
              <a:gd name="T3" fmla="*/ 2147483646 h 1680"/>
              <a:gd name="T4" fmla="*/ 2147483646 w 1680"/>
              <a:gd name="T5" fmla="*/ 2147483646 h 1680"/>
              <a:gd name="T6" fmla="*/ 2147483646 w 1680"/>
              <a:gd name="T7" fmla="*/ 2147483646 h 1680"/>
              <a:gd name="T8" fmla="*/ 2147483646 w 1680"/>
              <a:gd name="T9" fmla="*/ 2147483646 h 1680"/>
              <a:gd name="T10" fmla="*/ 2147483646 w 1680"/>
              <a:gd name="T11" fmla="*/ 2147483646 h 1680"/>
              <a:gd name="T12" fmla="*/ 2147483646 w 1680"/>
              <a:gd name="T13" fmla="*/ 2147483646 h 1680"/>
              <a:gd name="T14" fmla="*/ 2147483646 w 1680"/>
              <a:gd name="T15" fmla="*/ 2147483646 h 1680"/>
              <a:gd name="T16" fmla="*/ 2147483646 w 1680"/>
              <a:gd name="T17" fmla="*/ 2147483646 h 1680"/>
              <a:gd name="T18" fmla="*/ 2147483646 w 1680"/>
              <a:gd name="T19" fmla="*/ 2147483646 h 1680"/>
              <a:gd name="T20" fmla="*/ 2147483646 w 1680"/>
              <a:gd name="T21" fmla="*/ 2147483646 h 1680"/>
              <a:gd name="T22" fmla="*/ 2147483646 w 1680"/>
              <a:gd name="T23" fmla="*/ 2147483646 h 1680"/>
              <a:gd name="T24" fmla="*/ 2147483646 w 1680"/>
              <a:gd name="T25" fmla="*/ 2147483646 h 1680"/>
              <a:gd name="T26" fmla="*/ 2147483646 w 1680"/>
              <a:gd name="T27" fmla="*/ 2147483646 h 1680"/>
              <a:gd name="T28" fmla="*/ 2147483646 w 1680"/>
              <a:gd name="T29" fmla="*/ 2147483646 h 1680"/>
              <a:gd name="T30" fmla="*/ 2147483646 w 1680"/>
              <a:gd name="T31" fmla="*/ 2147483646 h 1680"/>
              <a:gd name="T32" fmla="*/ 2147483646 w 1680"/>
              <a:gd name="T33" fmla="*/ 2147483646 h 1680"/>
              <a:gd name="T34" fmla="*/ 2147483646 w 1680"/>
              <a:gd name="T35" fmla="*/ 2147483646 h 1680"/>
              <a:gd name="T36" fmla="*/ 2147483646 w 1680"/>
              <a:gd name="T37" fmla="*/ 2147483646 h 1680"/>
              <a:gd name="T38" fmla="*/ 2147483646 w 1680"/>
              <a:gd name="T39" fmla="*/ 2147483646 h 1680"/>
              <a:gd name="T40" fmla="*/ 2147483646 w 1680"/>
              <a:gd name="T41" fmla="*/ 2147483646 h 1680"/>
              <a:gd name="T42" fmla="*/ 2147483646 w 1680"/>
              <a:gd name="T43" fmla="*/ 2147483646 h 1680"/>
              <a:gd name="T44" fmla="*/ 2147483646 w 1680"/>
              <a:gd name="T45" fmla="*/ 2147483646 h 1680"/>
              <a:gd name="T46" fmla="*/ 2147483646 w 1680"/>
              <a:gd name="T47" fmla="*/ 2147483646 h 1680"/>
              <a:gd name="T48" fmla="*/ 2147483646 w 1680"/>
              <a:gd name="T49" fmla="*/ 2147483646 h 1680"/>
              <a:gd name="T50" fmla="*/ 2147483646 w 1680"/>
              <a:gd name="T51" fmla="*/ 2147483646 h 1680"/>
              <a:gd name="T52" fmla="*/ 2147483646 w 1680"/>
              <a:gd name="T53" fmla="*/ 2147483646 h 1680"/>
              <a:gd name="T54" fmla="*/ 2147483646 w 1680"/>
              <a:gd name="T55" fmla="*/ 2147483646 h 1680"/>
              <a:gd name="T56" fmla="*/ 2147483646 w 1680"/>
              <a:gd name="T57" fmla="*/ 2147483646 h 1680"/>
              <a:gd name="T58" fmla="*/ 2147483646 w 1680"/>
              <a:gd name="T59" fmla="*/ 2147483646 h 1680"/>
              <a:gd name="T60" fmla="*/ 2147483646 w 1680"/>
              <a:gd name="T61" fmla="*/ 2147483646 h 1680"/>
              <a:gd name="T62" fmla="*/ 2147483646 w 1680"/>
              <a:gd name="T63" fmla="*/ 2147483646 h 1680"/>
              <a:gd name="T64" fmla="*/ 2147483646 w 1680"/>
              <a:gd name="T65" fmla="*/ 2147483646 h 1680"/>
              <a:gd name="T66" fmla="*/ 2147483646 w 1680"/>
              <a:gd name="T67" fmla="*/ 2147483646 h 1680"/>
              <a:gd name="T68" fmla="*/ 2147483646 w 1680"/>
              <a:gd name="T69" fmla="*/ 2147483646 h 1680"/>
              <a:gd name="T70" fmla="*/ 2147483646 w 1680"/>
              <a:gd name="T71" fmla="*/ 2147483646 h 1680"/>
              <a:gd name="T72" fmla="*/ 2147483646 w 1680"/>
              <a:gd name="T73" fmla="*/ 2147483646 h 1680"/>
              <a:gd name="T74" fmla="*/ 2147483646 w 1680"/>
              <a:gd name="T75" fmla="*/ 2147483646 h 1680"/>
              <a:gd name="T76" fmla="*/ 2147483646 w 1680"/>
              <a:gd name="T77" fmla="*/ 2147483646 h 1680"/>
              <a:gd name="T78" fmla="*/ 2147483646 w 1680"/>
              <a:gd name="T79" fmla="*/ 2147483646 h 1680"/>
              <a:gd name="T80" fmla="*/ 2147483646 w 1680"/>
              <a:gd name="T81" fmla="*/ 2147483646 h 1680"/>
              <a:gd name="T82" fmla="*/ 2147483646 w 1680"/>
              <a:gd name="T83" fmla="*/ 2147483646 h 1680"/>
              <a:gd name="T84" fmla="*/ 2147483646 w 1680"/>
              <a:gd name="T85" fmla="*/ 2147483646 h 1680"/>
              <a:gd name="T86" fmla="*/ 2147483646 w 1680"/>
              <a:gd name="T87" fmla="*/ 2147483646 h 16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0" h="1680">
                <a:moveTo>
                  <a:pt x="1680" y="840"/>
                </a:moveTo>
                <a:lnTo>
                  <a:pt x="1680" y="840"/>
                </a:lnTo>
                <a:lnTo>
                  <a:pt x="1680" y="884"/>
                </a:lnTo>
                <a:lnTo>
                  <a:pt x="1676" y="926"/>
                </a:lnTo>
                <a:lnTo>
                  <a:pt x="1672" y="968"/>
                </a:lnTo>
                <a:lnTo>
                  <a:pt x="1664" y="1010"/>
                </a:lnTo>
                <a:lnTo>
                  <a:pt x="1654" y="1050"/>
                </a:lnTo>
                <a:lnTo>
                  <a:pt x="1642" y="1090"/>
                </a:lnTo>
                <a:lnTo>
                  <a:pt x="1630" y="1130"/>
                </a:lnTo>
                <a:lnTo>
                  <a:pt x="1614" y="1168"/>
                </a:lnTo>
                <a:lnTo>
                  <a:pt x="1598" y="1204"/>
                </a:lnTo>
                <a:lnTo>
                  <a:pt x="1580" y="1240"/>
                </a:lnTo>
                <a:lnTo>
                  <a:pt x="1560" y="1276"/>
                </a:lnTo>
                <a:lnTo>
                  <a:pt x="1538" y="1310"/>
                </a:lnTo>
                <a:lnTo>
                  <a:pt x="1514" y="1342"/>
                </a:lnTo>
                <a:lnTo>
                  <a:pt x="1488" y="1374"/>
                </a:lnTo>
                <a:lnTo>
                  <a:pt x="1462" y="1404"/>
                </a:lnTo>
                <a:lnTo>
                  <a:pt x="1434" y="1434"/>
                </a:lnTo>
                <a:lnTo>
                  <a:pt x="1406" y="1462"/>
                </a:lnTo>
                <a:lnTo>
                  <a:pt x="1376" y="1488"/>
                </a:lnTo>
                <a:lnTo>
                  <a:pt x="1344" y="1514"/>
                </a:lnTo>
                <a:lnTo>
                  <a:pt x="1310" y="1536"/>
                </a:lnTo>
                <a:lnTo>
                  <a:pt x="1276" y="1558"/>
                </a:lnTo>
                <a:lnTo>
                  <a:pt x="1242" y="1578"/>
                </a:lnTo>
                <a:lnTo>
                  <a:pt x="1204" y="1598"/>
                </a:lnTo>
                <a:lnTo>
                  <a:pt x="1168" y="1614"/>
                </a:lnTo>
                <a:lnTo>
                  <a:pt x="1130" y="1630"/>
                </a:lnTo>
                <a:lnTo>
                  <a:pt x="1090" y="1642"/>
                </a:lnTo>
                <a:lnTo>
                  <a:pt x="1050" y="1654"/>
                </a:lnTo>
                <a:lnTo>
                  <a:pt x="1010" y="1664"/>
                </a:lnTo>
                <a:lnTo>
                  <a:pt x="968" y="1670"/>
                </a:lnTo>
                <a:lnTo>
                  <a:pt x="926" y="1676"/>
                </a:lnTo>
                <a:lnTo>
                  <a:pt x="884" y="1680"/>
                </a:lnTo>
                <a:lnTo>
                  <a:pt x="840" y="1680"/>
                </a:lnTo>
                <a:lnTo>
                  <a:pt x="798" y="1680"/>
                </a:lnTo>
                <a:lnTo>
                  <a:pt x="754" y="1676"/>
                </a:lnTo>
                <a:lnTo>
                  <a:pt x="712" y="1670"/>
                </a:lnTo>
                <a:lnTo>
                  <a:pt x="672" y="1664"/>
                </a:lnTo>
                <a:lnTo>
                  <a:pt x="630" y="1654"/>
                </a:lnTo>
                <a:lnTo>
                  <a:pt x="590" y="1642"/>
                </a:lnTo>
                <a:lnTo>
                  <a:pt x="552" y="1630"/>
                </a:lnTo>
                <a:lnTo>
                  <a:pt x="514" y="1614"/>
                </a:lnTo>
                <a:lnTo>
                  <a:pt x="476" y="1598"/>
                </a:lnTo>
                <a:lnTo>
                  <a:pt x="440" y="1578"/>
                </a:lnTo>
                <a:lnTo>
                  <a:pt x="406" y="1558"/>
                </a:lnTo>
                <a:lnTo>
                  <a:pt x="372" y="1536"/>
                </a:lnTo>
                <a:lnTo>
                  <a:pt x="338" y="1514"/>
                </a:lnTo>
                <a:lnTo>
                  <a:pt x="306" y="1488"/>
                </a:lnTo>
                <a:lnTo>
                  <a:pt x="276" y="1462"/>
                </a:lnTo>
                <a:lnTo>
                  <a:pt x="246" y="1434"/>
                </a:lnTo>
                <a:lnTo>
                  <a:pt x="218" y="1404"/>
                </a:lnTo>
                <a:lnTo>
                  <a:pt x="192" y="1374"/>
                </a:lnTo>
                <a:lnTo>
                  <a:pt x="168" y="1342"/>
                </a:lnTo>
                <a:lnTo>
                  <a:pt x="144" y="1310"/>
                </a:lnTo>
                <a:lnTo>
                  <a:pt x="122" y="1276"/>
                </a:lnTo>
                <a:lnTo>
                  <a:pt x="102" y="1240"/>
                </a:lnTo>
                <a:lnTo>
                  <a:pt x="84" y="1204"/>
                </a:lnTo>
                <a:lnTo>
                  <a:pt x="66" y="1168"/>
                </a:lnTo>
                <a:lnTo>
                  <a:pt x="52" y="1130"/>
                </a:lnTo>
                <a:lnTo>
                  <a:pt x="38" y="1090"/>
                </a:lnTo>
                <a:lnTo>
                  <a:pt x="28" y="1050"/>
                </a:lnTo>
                <a:lnTo>
                  <a:pt x="18" y="1010"/>
                </a:lnTo>
                <a:lnTo>
                  <a:pt x="10" y="968"/>
                </a:lnTo>
                <a:lnTo>
                  <a:pt x="6" y="926"/>
                </a:lnTo>
                <a:lnTo>
                  <a:pt x="2" y="884"/>
                </a:lnTo>
                <a:lnTo>
                  <a:pt x="0" y="840"/>
                </a:lnTo>
                <a:lnTo>
                  <a:pt x="2" y="796"/>
                </a:lnTo>
                <a:lnTo>
                  <a:pt x="6" y="754"/>
                </a:lnTo>
                <a:lnTo>
                  <a:pt x="10" y="712"/>
                </a:lnTo>
                <a:lnTo>
                  <a:pt x="18" y="670"/>
                </a:lnTo>
                <a:lnTo>
                  <a:pt x="28" y="630"/>
                </a:lnTo>
                <a:lnTo>
                  <a:pt x="38" y="590"/>
                </a:lnTo>
                <a:lnTo>
                  <a:pt x="52" y="552"/>
                </a:lnTo>
                <a:lnTo>
                  <a:pt x="66" y="514"/>
                </a:lnTo>
                <a:lnTo>
                  <a:pt x="84" y="476"/>
                </a:lnTo>
                <a:lnTo>
                  <a:pt x="102" y="440"/>
                </a:lnTo>
                <a:lnTo>
                  <a:pt x="122" y="404"/>
                </a:lnTo>
                <a:lnTo>
                  <a:pt x="144" y="370"/>
                </a:lnTo>
                <a:lnTo>
                  <a:pt x="168" y="338"/>
                </a:lnTo>
                <a:lnTo>
                  <a:pt x="192" y="306"/>
                </a:lnTo>
                <a:lnTo>
                  <a:pt x="218" y="276"/>
                </a:lnTo>
                <a:lnTo>
                  <a:pt x="246" y="246"/>
                </a:lnTo>
                <a:lnTo>
                  <a:pt x="276" y="218"/>
                </a:lnTo>
                <a:lnTo>
                  <a:pt x="306" y="192"/>
                </a:lnTo>
                <a:lnTo>
                  <a:pt x="338" y="168"/>
                </a:lnTo>
                <a:lnTo>
                  <a:pt x="372" y="144"/>
                </a:lnTo>
                <a:lnTo>
                  <a:pt x="406" y="122"/>
                </a:lnTo>
                <a:lnTo>
                  <a:pt x="440" y="102"/>
                </a:lnTo>
                <a:lnTo>
                  <a:pt x="476" y="84"/>
                </a:lnTo>
                <a:lnTo>
                  <a:pt x="514" y="66"/>
                </a:lnTo>
                <a:lnTo>
                  <a:pt x="552" y="52"/>
                </a:lnTo>
                <a:lnTo>
                  <a:pt x="590" y="38"/>
                </a:lnTo>
                <a:lnTo>
                  <a:pt x="630" y="26"/>
                </a:lnTo>
                <a:lnTo>
                  <a:pt x="672" y="18"/>
                </a:lnTo>
                <a:lnTo>
                  <a:pt x="712" y="10"/>
                </a:lnTo>
                <a:lnTo>
                  <a:pt x="754" y="4"/>
                </a:lnTo>
                <a:lnTo>
                  <a:pt x="798" y="2"/>
                </a:lnTo>
                <a:lnTo>
                  <a:pt x="840" y="0"/>
                </a:lnTo>
                <a:lnTo>
                  <a:pt x="884" y="2"/>
                </a:lnTo>
                <a:lnTo>
                  <a:pt x="926" y="4"/>
                </a:lnTo>
                <a:lnTo>
                  <a:pt x="968" y="10"/>
                </a:lnTo>
                <a:lnTo>
                  <a:pt x="1010" y="18"/>
                </a:lnTo>
                <a:lnTo>
                  <a:pt x="1050" y="26"/>
                </a:lnTo>
                <a:lnTo>
                  <a:pt x="1090" y="38"/>
                </a:lnTo>
                <a:lnTo>
                  <a:pt x="1130" y="52"/>
                </a:lnTo>
                <a:lnTo>
                  <a:pt x="1168" y="66"/>
                </a:lnTo>
                <a:lnTo>
                  <a:pt x="1204" y="84"/>
                </a:lnTo>
                <a:lnTo>
                  <a:pt x="1242" y="102"/>
                </a:lnTo>
                <a:lnTo>
                  <a:pt x="1276" y="122"/>
                </a:lnTo>
                <a:lnTo>
                  <a:pt x="1310" y="144"/>
                </a:lnTo>
                <a:lnTo>
                  <a:pt x="1344" y="168"/>
                </a:lnTo>
                <a:lnTo>
                  <a:pt x="1376" y="192"/>
                </a:lnTo>
                <a:lnTo>
                  <a:pt x="1406" y="218"/>
                </a:lnTo>
                <a:lnTo>
                  <a:pt x="1434" y="246"/>
                </a:lnTo>
                <a:lnTo>
                  <a:pt x="1462" y="276"/>
                </a:lnTo>
                <a:lnTo>
                  <a:pt x="1488" y="306"/>
                </a:lnTo>
                <a:lnTo>
                  <a:pt x="1514" y="338"/>
                </a:lnTo>
                <a:lnTo>
                  <a:pt x="1538" y="370"/>
                </a:lnTo>
                <a:lnTo>
                  <a:pt x="1560" y="404"/>
                </a:lnTo>
                <a:lnTo>
                  <a:pt x="1580" y="440"/>
                </a:lnTo>
                <a:lnTo>
                  <a:pt x="1598" y="476"/>
                </a:lnTo>
                <a:lnTo>
                  <a:pt x="1614" y="514"/>
                </a:lnTo>
                <a:lnTo>
                  <a:pt x="1630" y="552"/>
                </a:lnTo>
                <a:lnTo>
                  <a:pt x="1642" y="590"/>
                </a:lnTo>
                <a:lnTo>
                  <a:pt x="1654" y="630"/>
                </a:lnTo>
                <a:lnTo>
                  <a:pt x="1664" y="670"/>
                </a:lnTo>
                <a:lnTo>
                  <a:pt x="1672" y="712"/>
                </a:lnTo>
                <a:lnTo>
                  <a:pt x="1676" y="754"/>
                </a:lnTo>
                <a:lnTo>
                  <a:pt x="1680" y="796"/>
                </a:lnTo>
                <a:lnTo>
                  <a:pt x="1680" y="84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5054600" y="1274763"/>
            <a:ext cx="2028825" cy="14827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 eaLnBrk="1" hangingPunct="1">
              <a:defRPr/>
            </a:pPr>
            <a:r>
              <a:rPr lang="en-GB" sz="9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1</a:t>
            </a:r>
            <a:r>
              <a:rPr lang="en-GB" sz="9600" b="1" baseline="30000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st</a:t>
            </a:r>
            <a:r>
              <a:rPr lang="en-GB" sz="36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</a:t>
            </a:r>
          </a:p>
        </p:txBody>
      </p:sp>
      <p:sp>
        <p:nvSpPr>
          <p:cNvPr id="19470" name="Freeform 45"/>
          <p:cNvSpPr>
            <a:spLocks/>
          </p:cNvSpPr>
          <p:nvPr/>
        </p:nvSpPr>
        <p:spPr bwMode="auto">
          <a:xfrm>
            <a:off x="4838700" y="749300"/>
            <a:ext cx="2519363" cy="2519363"/>
          </a:xfrm>
          <a:custGeom>
            <a:avLst/>
            <a:gdLst>
              <a:gd name="T0" fmla="*/ 2147483646 w 2972"/>
              <a:gd name="T1" fmla="*/ 2147483646 h 2972"/>
              <a:gd name="T2" fmla="*/ 2147483646 w 2972"/>
              <a:gd name="T3" fmla="*/ 2147483646 h 2972"/>
              <a:gd name="T4" fmla="*/ 2147483646 w 2972"/>
              <a:gd name="T5" fmla="*/ 2147483646 h 2972"/>
              <a:gd name="T6" fmla="*/ 2147483646 w 2972"/>
              <a:gd name="T7" fmla="*/ 2147483646 h 2972"/>
              <a:gd name="T8" fmla="*/ 2147483646 w 2972"/>
              <a:gd name="T9" fmla="*/ 2147483646 h 2972"/>
              <a:gd name="T10" fmla="*/ 2147483646 w 2972"/>
              <a:gd name="T11" fmla="*/ 2147483646 h 2972"/>
              <a:gd name="T12" fmla="*/ 2147483646 w 2972"/>
              <a:gd name="T13" fmla="*/ 2147483646 h 2972"/>
              <a:gd name="T14" fmla="*/ 2147483646 w 2972"/>
              <a:gd name="T15" fmla="*/ 2147483646 h 2972"/>
              <a:gd name="T16" fmla="*/ 2147483646 w 2972"/>
              <a:gd name="T17" fmla="*/ 2147483646 h 2972"/>
              <a:gd name="T18" fmla="*/ 2147483646 w 2972"/>
              <a:gd name="T19" fmla="*/ 2147483646 h 2972"/>
              <a:gd name="T20" fmla="*/ 2147483646 w 2972"/>
              <a:gd name="T21" fmla="*/ 2147483646 h 2972"/>
              <a:gd name="T22" fmla="*/ 2147483646 w 2972"/>
              <a:gd name="T23" fmla="*/ 2147483646 h 2972"/>
              <a:gd name="T24" fmla="*/ 2147483646 w 2972"/>
              <a:gd name="T25" fmla="*/ 2147483646 h 2972"/>
              <a:gd name="T26" fmla="*/ 2147483646 w 2972"/>
              <a:gd name="T27" fmla="*/ 2147483646 h 2972"/>
              <a:gd name="T28" fmla="*/ 2147483646 w 2972"/>
              <a:gd name="T29" fmla="*/ 2147483646 h 2972"/>
              <a:gd name="T30" fmla="*/ 2147483646 w 2972"/>
              <a:gd name="T31" fmla="*/ 2147483646 h 2972"/>
              <a:gd name="T32" fmla="*/ 2147483646 w 2972"/>
              <a:gd name="T33" fmla="*/ 2147483646 h 2972"/>
              <a:gd name="T34" fmla="*/ 2147483646 w 2972"/>
              <a:gd name="T35" fmla="*/ 2147483646 h 2972"/>
              <a:gd name="T36" fmla="*/ 2147483646 w 2972"/>
              <a:gd name="T37" fmla="*/ 2147483646 h 2972"/>
              <a:gd name="T38" fmla="*/ 2147483646 w 2972"/>
              <a:gd name="T39" fmla="*/ 2147483646 h 2972"/>
              <a:gd name="T40" fmla="*/ 2147483646 w 2972"/>
              <a:gd name="T41" fmla="*/ 2147483646 h 2972"/>
              <a:gd name="T42" fmla="*/ 2147483646 w 2972"/>
              <a:gd name="T43" fmla="*/ 2147483646 h 2972"/>
              <a:gd name="T44" fmla="*/ 2147483646 w 2972"/>
              <a:gd name="T45" fmla="*/ 2147483646 h 2972"/>
              <a:gd name="T46" fmla="*/ 2147483646 w 2972"/>
              <a:gd name="T47" fmla="*/ 2147483646 h 2972"/>
              <a:gd name="T48" fmla="*/ 2147483646 w 2972"/>
              <a:gd name="T49" fmla="*/ 2147483646 h 2972"/>
              <a:gd name="T50" fmla="*/ 2147483646 w 2972"/>
              <a:gd name="T51" fmla="*/ 2147483646 h 2972"/>
              <a:gd name="T52" fmla="*/ 2147483646 w 2972"/>
              <a:gd name="T53" fmla="*/ 2147483646 h 2972"/>
              <a:gd name="T54" fmla="*/ 2147483646 w 2972"/>
              <a:gd name="T55" fmla="*/ 2147483646 h 2972"/>
              <a:gd name="T56" fmla="*/ 2147483646 w 2972"/>
              <a:gd name="T57" fmla="*/ 2147483646 h 2972"/>
              <a:gd name="T58" fmla="*/ 2147483646 w 2972"/>
              <a:gd name="T59" fmla="*/ 2147483646 h 2972"/>
              <a:gd name="T60" fmla="*/ 2147483646 w 2972"/>
              <a:gd name="T61" fmla="*/ 2147483646 h 2972"/>
              <a:gd name="T62" fmla="*/ 2147483646 w 2972"/>
              <a:gd name="T63" fmla="*/ 2147483646 h 2972"/>
              <a:gd name="T64" fmla="*/ 2147483646 w 2972"/>
              <a:gd name="T65" fmla="*/ 2147483646 h 2972"/>
              <a:gd name="T66" fmla="*/ 2147483646 w 2972"/>
              <a:gd name="T67" fmla="*/ 2147483646 h 2972"/>
              <a:gd name="T68" fmla="*/ 2147483646 w 2972"/>
              <a:gd name="T69" fmla="*/ 2147483646 h 2972"/>
              <a:gd name="T70" fmla="*/ 2147483646 w 2972"/>
              <a:gd name="T71" fmla="*/ 2147483646 h 2972"/>
              <a:gd name="T72" fmla="*/ 2147483646 w 2972"/>
              <a:gd name="T73" fmla="*/ 2147483646 h 2972"/>
              <a:gd name="T74" fmla="*/ 2147483646 w 2972"/>
              <a:gd name="T75" fmla="*/ 2147483646 h 2972"/>
              <a:gd name="T76" fmla="*/ 2147483646 w 2972"/>
              <a:gd name="T77" fmla="*/ 2147483646 h 2972"/>
              <a:gd name="T78" fmla="*/ 2147483646 w 2972"/>
              <a:gd name="T79" fmla="*/ 2147483646 h 2972"/>
              <a:gd name="T80" fmla="*/ 2147483646 w 2972"/>
              <a:gd name="T81" fmla="*/ 2147483646 h 2972"/>
              <a:gd name="T82" fmla="*/ 2147483646 w 2972"/>
              <a:gd name="T83" fmla="*/ 2147483646 h 2972"/>
              <a:gd name="T84" fmla="*/ 2147483646 w 2972"/>
              <a:gd name="T85" fmla="*/ 2147483646 h 2972"/>
              <a:gd name="T86" fmla="*/ 2147483646 w 2972"/>
              <a:gd name="T87" fmla="*/ 2147483646 h 2972"/>
              <a:gd name="T88" fmla="*/ 2147483646 w 2972"/>
              <a:gd name="T89" fmla="*/ 2147483646 h 2972"/>
              <a:gd name="T90" fmla="*/ 2147483646 w 2972"/>
              <a:gd name="T91" fmla="*/ 2147483646 h 2972"/>
              <a:gd name="T92" fmla="*/ 2147483646 w 2972"/>
              <a:gd name="T93" fmla="*/ 2147483646 h 2972"/>
              <a:gd name="T94" fmla="*/ 2147483646 w 2972"/>
              <a:gd name="T95" fmla="*/ 2147483646 h 2972"/>
              <a:gd name="T96" fmla="*/ 2147483646 w 2972"/>
              <a:gd name="T97" fmla="*/ 2147483646 h 2972"/>
              <a:gd name="T98" fmla="*/ 2147483646 w 2972"/>
              <a:gd name="T99" fmla="*/ 2147483646 h 2972"/>
              <a:gd name="T100" fmla="*/ 2147483646 w 2972"/>
              <a:gd name="T101" fmla="*/ 2147483646 h 2972"/>
              <a:gd name="T102" fmla="*/ 2147483646 w 2972"/>
              <a:gd name="T103" fmla="*/ 2147483646 h 2972"/>
              <a:gd name="T104" fmla="*/ 2147483646 w 2972"/>
              <a:gd name="T105" fmla="*/ 2147483646 h 2972"/>
              <a:gd name="T106" fmla="*/ 2147483646 w 2972"/>
              <a:gd name="T107" fmla="*/ 2147483646 h 2972"/>
              <a:gd name="T108" fmla="*/ 2147483646 w 2972"/>
              <a:gd name="T109" fmla="*/ 2147483646 h 2972"/>
              <a:gd name="T110" fmla="*/ 2147483646 w 2972"/>
              <a:gd name="T111" fmla="*/ 2147483646 h 2972"/>
              <a:gd name="T112" fmla="*/ 2147483646 w 2972"/>
              <a:gd name="T113" fmla="*/ 2147483646 h 2972"/>
              <a:gd name="T114" fmla="*/ 2147483646 w 2972"/>
              <a:gd name="T115" fmla="*/ 2147483646 h 2972"/>
              <a:gd name="T116" fmla="*/ 2147483646 w 2972"/>
              <a:gd name="T117" fmla="*/ 2147483646 h 2972"/>
              <a:gd name="T118" fmla="*/ 2147483646 w 2972"/>
              <a:gd name="T119" fmla="*/ 2147483646 h 297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72" h="2972">
                <a:moveTo>
                  <a:pt x="1462" y="14"/>
                </a:moveTo>
                <a:lnTo>
                  <a:pt x="1462" y="14"/>
                </a:lnTo>
                <a:lnTo>
                  <a:pt x="1468" y="8"/>
                </a:lnTo>
                <a:lnTo>
                  <a:pt x="1474" y="4"/>
                </a:lnTo>
                <a:lnTo>
                  <a:pt x="1480" y="2"/>
                </a:lnTo>
                <a:lnTo>
                  <a:pt x="1486" y="0"/>
                </a:lnTo>
                <a:lnTo>
                  <a:pt x="1492" y="2"/>
                </a:lnTo>
                <a:lnTo>
                  <a:pt x="1498" y="4"/>
                </a:lnTo>
                <a:lnTo>
                  <a:pt x="1504" y="8"/>
                </a:lnTo>
                <a:lnTo>
                  <a:pt x="1510" y="14"/>
                </a:lnTo>
                <a:lnTo>
                  <a:pt x="1580" y="106"/>
                </a:lnTo>
                <a:lnTo>
                  <a:pt x="1586" y="112"/>
                </a:lnTo>
                <a:lnTo>
                  <a:pt x="1592" y="116"/>
                </a:lnTo>
                <a:lnTo>
                  <a:pt x="1598" y="118"/>
                </a:lnTo>
                <a:lnTo>
                  <a:pt x="1606" y="120"/>
                </a:lnTo>
                <a:lnTo>
                  <a:pt x="1612" y="120"/>
                </a:lnTo>
                <a:lnTo>
                  <a:pt x="1620" y="118"/>
                </a:lnTo>
                <a:lnTo>
                  <a:pt x="1626" y="116"/>
                </a:lnTo>
                <a:lnTo>
                  <a:pt x="1634" y="110"/>
                </a:lnTo>
                <a:lnTo>
                  <a:pt x="1718" y="32"/>
                </a:lnTo>
                <a:lnTo>
                  <a:pt x="1724" y="28"/>
                </a:lnTo>
                <a:lnTo>
                  <a:pt x="1730" y="24"/>
                </a:lnTo>
                <a:lnTo>
                  <a:pt x="1738" y="22"/>
                </a:lnTo>
                <a:lnTo>
                  <a:pt x="1744" y="24"/>
                </a:lnTo>
                <a:lnTo>
                  <a:pt x="1750" y="26"/>
                </a:lnTo>
                <a:lnTo>
                  <a:pt x="1756" y="28"/>
                </a:lnTo>
                <a:lnTo>
                  <a:pt x="1762" y="34"/>
                </a:lnTo>
                <a:lnTo>
                  <a:pt x="1766" y="40"/>
                </a:lnTo>
                <a:lnTo>
                  <a:pt x="1818" y="142"/>
                </a:lnTo>
                <a:lnTo>
                  <a:pt x="1822" y="150"/>
                </a:lnTo>
                <a:lnTo>
                  <a:pt x="1828" y="154"/>
                </a:lnTo>
                <a:lnTo>
                  <a:pt x="1834" y="158"/>
                </a:lnTo>
                <a:lnTo>
                  <a:pt x="1840" y="162"/>
                </a:lnTo>
                <a:lnTo>
                  <a:pt x="1848" y="162"/>
                </a:lnTo>
                <a:lnTo>
                  <a:pt x="1856" y="162"/>
                </a:lnTo>
                <a:lnTo>
                  <a:pt x="1862" y="160"/>
                </a:lnTo>
                <a:lnTo>
                  <a:pt x="1870" y="156"/>
                </a:lnTo>
                <a:lnTo>
                  <a:pt x="1966" y="94"/>
                </a:lnTo>
                <a:lnTo>
                  <a:pt x="1974" y="90"/>
                </a:lnTo>
                <a:lnTo>
                  <a:pt x="1980" y="88"/>
                </a:lnTo>
                <a:lnTo>
                  <a:pt x="1988" y="88"/>
                </a:lnTo>
                <a:lnTo>
                  <a:pt x="1994" y="90"/>
                </a:lnTo>
                <a:lnTo>
                  <a:pt x="2000" y="94"/>
                </a:lnTo>
                <a:lnTo>
                  <a:pt x="2006" y="98"/>
                </a:lnTo>
                <a:lnTo>
                  <a:pt x="2010" y="104"/>
                </a:lnTo>
                <a:lnTo>
                  <a:pt x="2012" y="110"/>
                </a:lnTo>
                <a:lnTo>
                  <a:pt x="2046" y="220"/>
                </a:lnTo>
                <a:lnTo>
                  <a:pt x="2050" y="228"/>
                </a:lnTo>
                <a:lnTo>
                  <a:pt x="2054" y="234"/>
                </a:lnTo>
                <a:lnTo>
                  <a:pt x="2060" y="240"/>
                </a:lnTo>
                <a:lnTo>
                  <a:pt x="2066" y="244"/>
                </a:lnTo>
                <a:lnTo>
                  <a:pt x="2072" y="246"/>
                </a:lnTo>
                <a:lnTo>
                  <a:pt x="2080" y="246"/>
                </a:lnTo>
                <a:lnTo>
                  <a:pt x="2088" y="246"/>
                </a:lnTo>
                <a:lnTo>
                  <a:pt x="2094" y="244"/>
                </a:lnTo>
                <a:lnTo>
                  <a:pt x="2202" y="198"/>
                </a:lnTo>
                <a:lnTo>
                  <a:pt x="2208" y="196"/>
                </a:lnTo>
                <a:lnTo>
                  <a:pt x="2216" y="196"/>
                </a:lnTo>
                <a:lnTo>
                  <a:pt x="2222" y="196"/>
                </a:lnTo>
                <a:lnTo>
                  <a:pt x="2228" y="200"/>
                </a:lnTo>
                <a:lnTo>
                  <a:pt x="2234" y="204"/>
                </a:lnTo>
                <a:lnTo>
                  <a:pt x="2238" y="208"/>
                </a:lnTo>
                <a:lnTo>
                  <a:pt x="2242" y="216"/>
                </a:lnTo>
                <a:lnTo>
                  <a:pt x="2244" y="224"/>
                </a:lnTo>
                <a:lnTo>
                  <a:pt x="2258" y="338"/>
                </a:lnTo>
                <a:lnTo>
                  <a:pt x="2260" y="346"/>
                </a:lnTo>
                <a:lnTo>
                  <a:pt x="2262" y="352"/>
                </a:lnTo>
                <a:lnTo>
                  <a:pt x="2266" y="358"/>
                </a:lnTo>
                <a:lnTo>
                  <a:pt x="2272" y="362"/>
                </a:lnTo>
                <a:lnTo>
                  <a:pt x="2278" y="366"/>
                </a:lnTo>
                <a:lnTo>
                  <a:pt x="2286" y="368"/>
                </a:lnTo>
                <a:lnTo>
                  <a:pt x="2294" y="370"/>
                </a:lnTo>
                <a:lnTo>
                  <a:pt x="2302" y="368"/>
                </a:lnTo>
                <a:lnTo>
                  <a:pt x="2414" y="342"/>
                </a:lnTo>
                <a:lnTo>
                  <a:pt x="2422" y="342"/>
                </a:lnTo>
                <a:lnTo>
                  <a:pt x="2428" y="342"/>
                </a:lnTo>
                <a:lnTo>
                  <a:pt x="2436" y="344"/>
                </a:lnTo>
                <a:lnTo>
                  <a:pt x="2440" y="348"/>
                </a:lnTo>
                <a:lnTo>
                  <a:pt x="2446" y="352"/>
                </a:lnTo>
                <a:lnTo>
                  <a:pt x="2448" y="358"/>
                </a:lnTo>
                <a:lnTo>
                  <a:pt x="2450" y="366"/>
                </a:lnTo>
                <a:lnTo>
                  <a:pt x="2450" y="374"/>
                </a:lnTo>
                <a:lnTo>
                  <a:pt x="2446" y="488"/>
                </a:lnTo>
                <a:lnTo>
                  <a:pt x="2446" y="496"/>
                </a:lnTo>
                <a:lnTo>
                  <a:pt x="2448" y="504"/>
                </a:lnTo>
                <a:lnTo>
                  <a:pt x="2450" y="510"/>
                </a:lnTo>
                <a:lnTo>
                  <a:pt x="2456" y="516"/>
                </a:lnTo>
                <a:lnTo>
                  <a:pt x="2462" y="520"/>
                </a:lnTo>
                <a:lnTo>
                  <a:pt x="2468" y="524"/>
                </a:lnTo>
                <a:lnTo>
                  <a:pt x="2476" y="526"/>
                </a:lnTo>
                <a:lnTo>
                  <a:pt x="2484" y="526"/>
                </a:lnTo>
                <a:lnTo>
                  <a:pt x="2598" y="522"/>
                </a:lnTo>
                <a:lnTo>
                  <a:pt x="2606" y="522"/>
                </a:lnTo>
                <a:lnTo>
                  <a:pt x="2614" y="524"/>
                </a:lnTo>
                <a:lnTo>
                  <a:pt x="2620" y="526"/>
                </a:lnTo>
                <a:lnTo>
                  <a:pt x="2624" y="532"/>
                </a:lnTo>
                <a:lnTo>
                  <a:pt x="2628" y="536"/>
                </a:lnTo>
                <a:lnTo>
                  <a:pt x="2630" y="544"/>
                </a:lnTo>
                <a:lnTo>
                  <a:pt x="2630" y="550"/>
                </a:lnTo>
                <a:lnTo>
                  <a:pt x="2630" y="558"/>
                </a:lnTo>
                <a:lnTo>
                  <a:pt x="2604" y="670"/>
                </a:lnTo>
                <a:lnTo>
                  <a:pt x="2602" y="678"/>
                </a:lnTo>
                <a:lnTo>
                  <a:pt x="2604" y="686"/>
                </a:lnTo>
                <a:lnTo>
                  <a:pt x="2606" y="694"/>
                </a:lnTo>
                <a:lnTo>
                  <a:pt x="2610" y="700"/>
                </a:lnTo>
                <a:lnTo>
                  <a:pt x="2614" y="704"/>
                </a:lnTo>
                <a:lnTo>
                  <a:pt x="2620" y="710"/>
                </a:lnTo>
                <a:lnTo>
                  <a:pt x="2626" y="712"/>
                </a:lnTo>
                <a:lnTo>
                  <a:pt x="2634" y="714"/>
                </a:lnTo>
                <a:lnTo>
                  <a:pt x="2748" y="728"/>
                </a:lnTo>
                <a:lnTo>
                  <a:pt x="2756" y="730"/>
                </a:lnTo>
                <a:lnTo>
                  <a:pt x="2764" y="734"/>
                </a:lnTo>
                <a:lnTo>
                  <a:pt x="2768" y="738"/>
                </a:lnTo>
                <a:lnTo>
                  <a:pt x="2772" y="744"/>
                </a:lnTo>
                <a:lnTo>
                  <a:pt x="2774" y="750"/>
                </a:lnTo>
                <a:lnTo>
                  <a:pt x="2776" y="756"/>
                </a:lnTo>
                <a:lnTo>
                  <a:pt x="2776" y="764"/>
                </a:lnTo>
                <a:lnTo>
                  <a:pt x="2774" y="770"/>
                </a:lnTo>
                <a:lnTo>
                  <a:pt x="2728" y="876"/>
                </a:lnTo>
                <a:lnTo>
                  <a:pt x="2726" y="884"/>
                </a:lnTo>
                <a:lnTo>
                  <a:pt x="2726" y="892"/>
                </a:lnTo>
                <a:lnTo>
                  <a:pt x="2726" y="900"/>
                </a:lnTo>
                <a:lnTo>
                  <a:pt x="2728" y="906"/>
                </a:lnTo>
                <a:lnTo>
                  <a:pt x="2732" y="912"/>
                </a:lnTo>
                <a:lnTo>
                  <a:pt x="2738" y="918"/>
                </a:lnTo>
                <a:lnTo>
                  <a:pt x="2744" y="922"/>
                </a:lnTo>
                <a:lnTo>
                  <a:pt x="2752" y="926"/>
                </a:lnTo>
                <a:lnTo>
                  <a:pt x="2862" y="960"/>
                </a:lnTo>
                <a:lnTo>
                  <a:pt x="2868" y="962"/>
                </a:lnTo>
                <a:lnTo>
                  <a:pt x="2874" y="966"/>
                </a:lnTo>
                <a:lnTo>
                  <a:pt x="2878" y="972"/>
                </a:lnTo>
                <a:lnTo>
                  <a:pt x="2882" y="978"/>
                </a:lnTo>
                <a:lnTo>
                  <a:pt x="2884" y="984"/>
                </a:lnTo>
                <a:lnTo>
                  <a:pt x="2884" y="992"/>
                </a:lnTo>
                <a:lnTo>
                  <a:pt x="2882" y="998"/>
                </a:lnTo>
                <a:lnTo>
                  <a:pt x="2878" y="1006"/>
                </a:lnTo>
                <a:lnTo>
                  <a:pt x="2816" y="1102"/>
                </a:lnTo>
                <a:lnTo>
                  <a:pt x="2812" y="1110"/>
                </a:lnTo>
                <a:lnTo>
                  <a:pt x="2810" y="1116"/>
                </a:lnTo>
                <a:lnTo>
                  <a:pt x="2810" y="1124"/>
                </a:lnTo>
                <a:lnTo>
                  <a:pt x="2810" y="1132"/>
                </a:lnTo>
                <a:lnTo>
                  <a:pt x="2814" y="1138"/>
                </a:lnTo>
                <a:lnTo>
                  <a:pt x="2818" y="1144"/>
                </a:lnTo>
                <a:lnTo>
                  <a:pt x="2822" y="1150"/>
                </a:lnTo>
                <a:lnTo>
                  <a:pt x="2830" y="1154"/>
                </a:lnTo>
                <a:lnTo>
                  <a:pt x="2932" y="1206"/>
                </a:lnTo>
                <a:lnTo>
                  <a:pt x="2938" y="1210"/>
                </a:lnTo>
                <a:lnTo>
                  <a:pt x="2944" y="1216"/>
                </a:lnTo>
                <a:lnTo>
                  <a:pt x="2946" y="1222"/>
                </a:lnTo>
                <a:lnTo>
                  <a:pt x="2948" y="1228"/>
                </a:lnTo>
                <a:lnTo>
                  <a:pt x="2950" y="1234"/>
                </a:lnTo>
                <a:lnTo>
                  <a:pt x="2948" y="1242"/>
                </a:lnTo>
                <a:lnTo>
                  <a:pt x="2944" y="1248"/>
                </a:lnTo>
                <a:lnTo>
                  <a:pt x="2940" y="1254"/>
                </a:lnTo>
                <a:lnTo>
                  <a:pt x="2862" y="1338"/>
                </a:lnTo>
                <a:lnTo>
                  <a:pt x="2856" y="1344"/>
                </a:lnTo>
                <a:lnTo>
                  <a:pt x="2854" y="1352"/>
                </a:lnTo>
                <a:lnTo>
                  <a:pt x="2852" y="1360"/>
                </a:lnTo>
                <a:lnTo>
                  <a:pt x="2852" y="1366"/>
                </a:lnTo>
                <a:lnTo>
                  <a:pt x="2854" y="1374"/>
                </a:lnTo>
                <a:lnTo>
                  <a:pt x="2856" y="1380"/>
                </a:lnTo>
                <a:lnTo>
                  <a:pt x="2860" y="1386"/>
                </a:lnTo>
                <a:lnTo>
                  <a:pt x="2866" y="1392"/>
                </a:lnTo>
                <a:lnTo>
                  <a:pt x="2958" y="1462"/>
                </a:lnTo>
                <a:lnTo>
                  <a:pt x="2964" y="1468"/>
                </a:lnTo>
                <a:lnTo>
                  <a:pt x="2968" y="1474"/>
                </a:lnTo>
                <a:lnTo>
                  <a:pt x="2970" y="1480"/>
                </a:lnTo>
                <a:lnTo>
                  <a:pt x="2972" y="1486"/>
                </a:lnTo>
                <a:lnTo>
                  <a:pt x="2970" y="1492"/>
                </a:lnTo>
                <a:lnTo>
                  <a:pt x="2968" y="1498"/>
                </a:lnTo>
                <a:lnTo>
                  <a:pt x="2964" y="1504"/>
                </a:lnTo>
                <a:lnTo>
                  <a:pt x="2958" y="1510"/>
                </a:lnTo>
                <a:lnTo>
                  <a:pt x="2866" y="1580"/>
                </a:lnTo>
                <a:lnTo>
                  <a:pt x="2860" y="1586"/>
                </a:lnTo>
                <a:lnTo>
                  <a:pt x="2856" y="1592"/>
                </a:lnTo>
                <a:lnTo>
                  <a:pt x="2854" y="1598"/>
                </a:lnTo>
                <a:lnTo>
                  <a:pt x="2852" y="1606"/>
                </a:lnTo>
                <a:lnTo>
                  <a:pt x="2852" y="1612"/>
                </a:lnTo>
                <a:lnTo>
                  <a:pt x="2854" y="1620"/>
                </a:lnTo>
                <a:lnTo>
                  <a:pt x="2856" y="1626"/>
                </a:lnTo>
                <a:lnTo>
                  <a:pt x="2862" y="1634"/>
                </a:lnTo>
                <a:lnTo>
                  <a:pt x="2940" y="1718"/>
                </a:lnTo>
                <a:lnTo>
                  <a:pt x="2944" y="1724"/>
                </a:lnTo>
                <a:lnTo>
                  <a:pt x="2948" y="1730"/>
                </a:lnTo>
                <a:lnTo>
                  <a:pt x="2950" y="1738"/>
                </a:lnTo>
                <a:lnTo>
                  <a:pt x="2948" y="1744"/>
                </a:lnTo>
                <a:lnTo>
                  <a:pt x="2946" y="1750"/>
                </a:lnTo>
                <a:lnTo>
                  <a:pt x="2944" y="1756"/>
                </a:lnTo>
                <a:lnTo>
                  <a:pt x="2938" y="1762"/>
                </a:lnTo>
                <a:lnTo>
                  <a:pt x="2932" y="1766"/>
                </a:lnTo>
                <a:lnTo>
                  <a:pt x="2830" y="1818"/>
                </a:lnTo>
                <a:lnTo>
                  <a:pt x="2822" y="1822"/>
                </a:lnTo>
                <a:lnTo>
                  <a:pt x="2818" y="1828"/>
                </a:lnTo>
                <a:lnTo>
                  <a:pt x="2814" y="1834"/>
                </a:lnTo>
                <a:lnTo>
                  <a:pt x="2810" y="1840"/>
                </a:lnTo>
                <a:lnTo>
                  <a:pt x="2810" y="1848"/>
                </a:lnTo>
                <a:lnTo>
                  <a:pt x="2810" y="1856"/>
                </a:lnTo>
                <a:lnTo>
                  <a:pt x="2812" y="1862"/>
                </a:lnTo>
                <a:lnTo>
                  <a:pt x="2816" y="1870"/>
                </a:lnTo>
                <a:lnTo>
                  <a:pt x="2878" y="1966"/>
                </a:lnTo>
                <a:lnTo>
                  <a:pt x="2882" y="1974"/>
                </a:lnTo>
                <a:lnTo>
                  <a:pt x="2884" y="1980"/>
                </a:lnTo>
                <a:lnTo>
                  <a:pt x="2884" y="1988"/>
                </a:lnTo>
                <a:lnTo>
                  <a:pt x="2882" y="1994"/>
                </a:lnTo>
                <a:lnTo>
                  <a:pt x="2878" y="2000"/>
                </a:lnTo>
                <a:lnTo>
                  <a:pt x="2874" y="2004"/>
                </a:lnTo>
                <a:lnTo>
                  <a:pt x="2868" y="2010"/>
                </a:lnTo>
                <a:lnTo>
                  <a:pt x="2862" y="2012"/>
                </a:lnTo>
                <a:lnTo>
                  <a:pt x="2752" y="2046"/>
                </a:lnTo>
                <a:lnTo>
                  <a:pt x="2744" y="2050"/>
                </a:lnTo>
                <a:lnTo>
                  <a:pt x="2738" y="2054"/>
                </a:lnTo>
                <a:lnTo>
                  <a:pt x="2732" y="2060"/>
                </a:lnTo>
                <a:lnTo>
                  <a:pt x="2728" y="2066"/>
                </a:lnTo>
                <a:lnTo>
                  <a:pt x="2726" y="2072"/>
                </a:lnTo>
                <a:lnTo>
                  <a:pt x="2726" y="2080"/>
                </a:lnTo>
                <a:lnTo>
                  <a:pt x="2726" y="2088"/>
                </a:lnTo>
                <a:lnTo>
                  <a:pt x="2728" y="2094"/>
                </a:lnTo>
                <a:lnTo>
                  <a:pt x="2774" y="2202"/>
                </a:lnTo>
                <a:lnTo>
                  <a:pt x="2776" y="2208"/>
                </a:lnTo>
                <a:lnTo>
                  <a:pt x="2776" y="2216"/>
                </a:lnTo>
                <a:lnTo>
                  <a:pt x="2774" y="2222"/>
                </a:lnTo>
                <a:lnTo>
                  <a:pt x="2772" y="2228"/>
                </a:lnTo>
                <a:lnTo>
                  <a:pt x="2768" y="2234"/>
                </a:lnTo>
                <a:lnTo>
                  <a:pt x="2764" y="2238"/>
                </a:lnTo>
                <a:lnTo>
                  <a:pt x="2756" y="2242"/>
                </a:lnTo>
                <a:lnTo>
                  <a:pt x="2748" y="2242"/>
                </a:lnTo>
                <a:lnTo>
                  <a:pt x="2634" y="2258"/>
                </a:lnTo>
                <a:lnTo>
                  <a:pt x="2626" y="2260"/>
                </a:lnTo>
                <a:lnTo>
                  <a:pt x="2620" y="2262"/>
                </a:lnTo>
                <a:lnTo>
                  <a:pt x="2614" y="2266"/>
                </a:lnTo>
                <a:lnTo>
                  <a:pt x="2610" y="2272"/>
                </a:lnTo>
                <a:lnTo>
                  <a:pt x="2606" y="2278"/>
                </a:lnTo>
                <a:lnTo>
                  <a:pt x="2604" y="2286"/>
                </a:lnTo>
                <a:lnTo>
                  <a:pt x="2602" y="2294"/>
                </a:lnTo>
                <a:lnTo>
                  <a:pt x="2604" y="2302"/>
                </a:lnTo>
                <a:lnTo>
                  <a:pt x="2630" y="2414"/>
                </a:lnTo>
                <a:lnTo>
                  <a:pt x="2630" y="2422"/>
                </a:lnTo>
                <a:lnTo>
                  <a:pt x="2630" y="2428"/>
                </a:lnTo>
                <a:lnTo>
                  <a:pt x="2628" y="2436"/>
                </a:lnTo>
                <a:lnTo>
                  <a:pt x="2624" y="2440"/>
                </a:lnTo>
                <a:lnTo>
                  <a:pt x="2620" y="2446"/>
                </a:lnTo>
                <a:lnTo>
                  <a:pt x="2614" y="2448"/>
                </a:lnTo>
                <a:lnTo>
                  <a:pt x="2606" y="2450"/>
                </a:lnTo>
                <a:lnTo>
                  <a:pt x="2598" y="2450"/>
                </a:lnTo>
                <a:lnTo>
                  <a:pt x="2484" y="2446"/>
                </a:lnTo>
                <a:lnTo>
                  <a:pt x="2476" y="2446"/>
                </a:lnTo>
                <a:lnTo>
                  <a:pt x="2468" y="2448"/>
                </a:lnTo>
                <a:lnTo>
                  <a:pt x="2462" y="2450"/>
                </a:lnTo>
                <a:lnTo>
                  <a:pt x="2456" y="2456"/>
                </a:lnTo>
                <a:lnTo>
                  <a:pt x="2450" y="2462"/>
                </a:lnTo>
                <a:lnTo>
                  <a:pt x="2448" y="2468"/>
                </a:lnTo>
                <a:lnTo>
                  <a:pt x="2446" y="2476"/>
                </a:lnTo>
                <a:lnTo>
                  <a:pt x="2446" y="2484"/>
                </a:lnTo>
                <a:lnTo>
                  <a:pt x="2450" y="2598"/>
                </a:lnTo>
                <a:lnTo>
                  <a:pt x="2450" y="2606"/>
                </a:lnTo>
                <a:lnTo>
                  <a:pt x="2448" y="2612"/>
                </a:lnTo>
                <a:lnTo>
                  <a:pt x="2446" y="2618"/>
                </a:lnTo>
                <a:lnTo>
                  <a:pt x="2440" y="2624"/>
                </a:lnTo>
                <a:lnTo>
                  <a:pt x="2436" y="2628"/>
                </a:lnTo>
                <a:lnTo>
                  <a:pt x="2428" y="2630"/>
                </a:lnTo>
                <a:lnTo>
                  <a:pt x="2422" y="2630"/>
                </a:lnTo>
                <a:lnTo>
                  <a:pt x="2414" y="2630"/>
                </a:lnTo>
                <a:lnTo>
                  <a:pt x="2302" y="2604"/>
                </a:lnTo>
                <a:lnTo>
                  <a:pt x="2294" y="2602"/>
                </a:lnTo>
                <a:lnTo>
                  <a:pt x="2286" y="2604"/>
                </a:lnTo>
                <a:lnTo>
                  <a:pt x="2278" y="2606"/>
                </a:lnTo>
                <a:lnTo>
                  <a:pt x="2272" y="2610"/>
                </a:lnTo>
                <a:lnTo>
                  <a:pt x="2266" y="2614"/>
                </a:lnTo>
                <a:lnTo>
                  <a:pt x="2262" y="2620"/>
                </a:lnTo>
                <a:lnTo>
                  <a:pt x="2260" y="2626"/>
                </a:lnTo>
                <a:lnTo>
                  <a:pt x="2258" y="2634"/>
                </a:lnTo>
                <a:lnTo>
                  <a:pt x="2244" y="2748"/>
                </a:lnTo>
                <a:lnTo>
                  <a:pt x="2242" y="2756"/>
                </a:lnTo>
                <a:lnTo>
                  <a:pt x="2238" y="2762"/>
                </a:lnTo>
                <a:lnTo>
                  <a:pt x="2234" y="2768"/>
                </a:lnTo>
                <a:lnTo>
                  <a:pt x="2228" y="2772"/>
                </a:lnTo>
                <a:lnTo>
                  <a:pt x="2222" y="2774"/>
                </a:lnTo>
                <a:lnTo>
                  <a:pt x="2216" y="2776"/>
                </a:lnTo>
                <a:lnTo>
                  <a:pt x="2208" y="2776"/>
                </a:lnTo>
                <a:lnTo>
                  <a:pt x="2202" y="2772"/>
                </a:lnTo>
                <a:lnTo>
                  <a:pt x="2094" y="2728"/>
                </a:lnTo>
                <a:lnTo>
                  <a:pt x="2088" y="2726"/>
                </a:lnTo>
                <a:lnTo>
                  <a:pt x="2080" y="2726"/>
                </a:lnTo>
                <a:lnTo>
                  <a:pt x="2072" y="2726"/>
                </a:lnTo>
                <a:lnTo>
                  <a:pt x="2066" y="2728"/>
                </a:lnTo>
                <a:lnTo>
                  <a:pt x="2060" y="2732"/>
                </a:lnTo>
                <a:lnTo>
                  <a:pt x="2054" y="2738"/>
                </a:lnTo>
                <a:lnTo>
                  <a:pt x="2050" y="2744"/>
                </a:lnTo>
                <a:lnTo>
                  <a:pt x="2046" y="2750"/>
                </a:lnTo>
                <a:lnTo>
                  <a:pt x="2012" y="2862"/>
                </a:lnTo>
                <a:lnTo>
                  <a:pt x="2010" y="2868"/>
                </a:lnTo>
                <a:lnTo>
                  <a:pt x="2006" y="2874"/>
                </a:lnTo>
                <a:lnTo>
                  <a:pt x="2000" y="2878"/>
                </a:lnTo>
                <a:lnTo>
                  <a:pt x="1994" y="2882"/>
                </a:lnTo>
                <a:lnTo>
                  <a:pt x="1988" y="2884"/>
                </a:lnTo>
                <a:lnTo>
                  <a:pt x="1980" y="2884"/>
                </a:lnTo>
                <a:lnTo>
                  <a:pt x="1974" y="2882"/>
                </a:lnTo>
                <a:lnTo>
                  <a:pt x="1966" y="2878"/>
                </a:lnTo>
                <a:lnTo>
                  <a:pt x="1870" y="2816"/>
                </a:lnTo>
                <a:lnTo>
                  <a:pt x="1862" y="2812"/>
                </a:lnTo>
                <a:lnTo>
                  <a:pt x="1856" y="2810"/>
                </a:lnTo>
                <a:lnTo>
                  <a:pt x="1848" y="2810"/>
                </a:lnTo>
                <a:lnTo>
                  <a:pt x="1840" y="2810"/>
                </a:lnTo>
                <a:lnTo>
                  <a:pt x="1834" y="2812"/>
                </a:lnTo>
                <a:lnTo>
                  <a:pt x="1828" y="2816"/>
                </a:lnTo>
                <a:lnTo>
                  <a:pt x="1822" y="2822"/>
                </a:lnTo>
                <a:lnTo>
                  <a:pt x="1818" y="2830"/>
                </a:lnTo>
                <a:lnTo>
                  <a:pt x="1766" y="2932"/>
                </a:lnTo>
                <a:lnTo>
                  <a:pt x="1762" y="2938"/>
                </a:lnTo>
                <a:lnTo>
                  <a:pt x="1756" y="2944"/>
                </a:lnTo>
                <a:lnTo>
                  <a:pt x="1750" y="2946"/>
                </a:lnTo>
                <a:lnTo>
                  <a:pt x="1744" y="2948"/>
                </a:lnTo>
                <a:lnTo>
                  <a:pt x="1738" y="2950"/>
                </a:lnTo>
                <a:lnTo>
                  <a:pt x="1730" y="2948"/>
                </a:lnTo>
                <a:lnTo>
                  <a:pt x="1724" y="2944"/>
                </a:lnTo>
                <a:lnTo>
                  <a:pt x="1718" y="2940"/>
                </a:lnTo>
                <a:lnTo>
                  <a:pt x="1634" y="2862"/>
                </a:lnTo>
                <a:lnTo>
                  <a:pt x="1626" y="2856"/>
                </a:lnTo>
                <a:lnTo>
                  <a:pt x="1620" y="2854"/>
                </a:lnTo>
                <a:lnTo>
                  <a:pt x="1612" y="2852"/>
                </a:lnTo>
                <a:lnTo>
                  <a:pt x="1606" y="2852"/>
                </a:lnTo>
                <a:lnTo>
                  <a:pt x="1598" y="2854"/>
                </a:lnTo>
                <a:lnTo>
                  <a:pt x="1592" y="2856"/>
                </a:lnTo>
                <a:lnTo>
                  <a:pt x="1586" y="2860"/>
                </a:lnTo>
                <a:lnTo>
                  <a:pt x="1580" y="2866"/>
                </a:lnTo>
                <a:lnTo>
                  <a:pt x="1510" y="2958"/>
                </a:lnTo>
                <a:lnTo>
                  <a:pt x="1504" y="2964"/>
                </a:lnTo>
                <a:lnTo>
                  <a:pt x="1498" y="2968"/>
                </a:lnTo>
                <a:lnTo>
                  <a:pt x="1492" y="2970"/>
                </a:lnTo>
                <a:lnTo>
                  <a:pt x="1486" y="2972"/>
                </a:lnTo>
                <a:lnTo>
                  <a:pt x="1480" y="2970"/>
                </a:lnTo>
                <a:lnTo>
                  <a:pt x="1474" y="2968"/>
                </a:lnTo>
                <a:lnTo>
                  <a:pt x="1468" y="2964"/>
                </a:lnTo>
                <a:lnTo>
                  <a:pt x="1462" y="2958"/>
                </a:lnTo>
                <a:lnTo>
                  <a:pt x="1392" y="2866"/>
                </a:lnTo>
                <a:lnTo>
                  <a:pt x="1386" y="2860"/>
                </a:lnTo>
                <a:lnTo>
                  <a:pt x="1380" y="2856"/>
                </a:lnTo>
                <a:lnTo>
                  <a:pt x="1374" y="2854"/>
                </a:lnTo>
                <a:lnTo>
                  <a:pt x="1366" y="2852"/>
                </a:lnTo>
                <a:lnTo>
                  <a:pt x="1360" y="2852"/>
                </a:lnTo>
                <a:lnTo>
                  <a:pt x="1352" y="2854"/>
                </a:lnTo>
                <a:lnTo>
                  <a:pt x="1346" y="2856"/>
                </a:lnTo>
                <a:lnTo>
                  <a:pt x="1338" y="2862"/>
                </a:lnTo>
                <a:lnTo>
                  <a:pt x="1254" y="2940"/>
                </a:lnTo>
                <a:lnTo>
                  <a:pt x="1248" y="2944"/>
                </a:lnTo>
                <a:lnTo>
                  <a:pt x="1242" y="2948"/>
                </a:lnTo>
                <a:lnTo>
                  <a:pt x="1234" y="2950"/>
                </a:lnTo>
                <a:lnTo>
                  <a:pt x="1228" y="2948"/>
                </a:lnTo>
                <a:lnTo>
                  <a:pt x="1222" y="2946"/>
                </a:lnTo>
                <a:lnTo>
                  <a:pt x="1216" y="2944"/>
                </a:lnTo>
                <a:lnTo>
                  <a:pt x="1210" y="2938"/>
                </a:lnTo>
                <a:lnTo>
                  <a:pt x="1206" y="2932"/>
                </a:lnTo>
                <a:lnTo>
                  <a:pt x="1154" y="2830"/>
                </a:lnTo>
                <a:lnTo>
                  <a:pt x="1150" y="2822"/>
                </a:lnTo>
                <a:lnTo>
                  <a:pt x="1144" y="2816"/>
                </a:lnTo>
                <a:lnTo>
                  <a:pt x="1138" y="2812"/>
                </a:lnTo>
                <a:lnTo>
                  <a:pt x="1132" y="2810"/>
                </a:lnTo>
                <a:lnTo>
                  <a:pt x="1124" y="2810"/>
                </a:lnTo>
                <a:lnTo>
                  <a:pt x="1116" y="2810"/>
                </a:lnTo>
                <a:lnTo>
                  <a:pt x="1110" y="2812"/>
                </a:lnTo>
                <a:lnTo>
                  <a:pt x="1102" y="2816"/>
                </a:lnTo>
                <a:lnTo>
                  <a:pt x="1006" y="2878"/>
                </a:lnTo>
                <a:lnTo>
                  <a:pt x="998" y="2882"/>
                </a:lnTo>
                <a:lnTo>
                  <a:pt x="992" y="2884"/>
                </a:lnTo>
                <a:lnTo>
                  <a:pt x="984" y="2884"/>
                </a:lnTo>
                <a:lnTo>
                  <a:pt x="978" y="2882"/>
                </a:lnTo>
                <a:lnTo>
                  <a:pt x="972" y="2878"/>
                </a:lnTo>
                <a:lnTo>
                  <a:pt x="968" y="2874"/>
                </a:lnTo>
                <a:lnTo>
                  <a:pt x="962" y="2868"/>
                </a:lnTo>
                <a:lnTo>
                  <a:pt x="960" y="2862"/>
                </a:lnTo>
                <a:lnTo>
                  <a:pt x="926" y="2750"/>
                </a:lnTo>
                <a:lnTo>
                  <a:pt x="922" y="2744"/>
                </a:lnTo>
                <a:lnTo>
                  <a:pt x="918" y="2738"/>
                </a:lnTo>
                <a:lnTo>
                  <a:pt x="912" y="2732"/>
                </a:lnTo>
                <a:lnTo>
                  <a:pt x="906" y="2728"/>
                </a:lnTo>
                <a:lnTo>
                  <a:pt x="900" y="2726"/>
                </a:lnTo>
                <a:lnTo>
                  <a:pt x="892" y="2726"/>
                </a:lnTo>
                <a:lnTo>
                  <a:pt x="884" y="2726"/>
                </a:lnTo>
                <a:lnTo>
                  <a:pt x="878" y="2728"/>
                </a:lnTo>
                <a:lnTo>
                  <a:pt x="770" y="2772"/>
                </a:lnTo>
                <a:lnTo>
                  <a:pt x="764" y="2776"/>
                </a:lnTo>
                <a:lnTo>
                  <a:pt x="756" y="2776"/>
                </a:lnTo>
                <a:lnTo>
                  <a:pt x="750" y="2774"/>
                </a:lnTo>
                <a:lnTo>
                  <a:pt x="744" y="2772"/>
                </a:lnTo>
                <a:lnTo>
                  <a:pt x="738" y="2768"/>
                </a:lnTo>
                <a:lnTo>
                  <a:pt x="734" y="2762"/>
                </a:lnTo>
                <a:lnTo>
                  <a:pt x="730" y="2756"/>
                </a:lnTo>
                <a:lnTo>
                  <a:pt x="728" y="2748"/>
                </a:lnTo>
                <a:lnTo>
                  <a:pt x="714" y="2634"/>
                </a:lnTo>
                <a:lnTo>
                  <a:pt x="712" y="2626"/>
                </a:lnTo>
                <a:lnTo>
                  <a:pt x="710" y="2620"/>
                </a:lnTo>
                <a:lnTo>
                  <a:pt x="706" y="2614"/>
                </a:lnTo>
                <a:lnTo>
                  <a:pt x="700" y="2610"/>
                </a:lnTo>
                <a:lnTo>
                  <a:pt x="694" y="2606"/>
                </a:lnTo>
                <a:lnTo>
                  <a:pt x="686" y="2604"/>
                </a:lnTo>
                <a:lnTo>
                  <a:pt x="678" y="2602"/>
                </a:lnTo>
                <a:lnTo>
                  <a:pt x="670" y="2604"/>
                </a:lnTo>
                <a:lnTo>
                  <a:pt x="558" y="2630"/>
                </a:lnTo>
                <a:lnTo>
                  <a:pt x="550" y="2630"/>
                </a:lnTo>
                <a:lnTo>
                  <a:pt x="544" y="2630"/>
                </a:lnTo>
                <a:lnTo>
                  <a:pt x="536" y="2628"/>
                </a:lnTo>
                <a:lnTo>
                  <a:pt x="532" y="2624"/>
                </a:lnTo>
                <a:lnTo>
                  <a:pt x="526" y="2618"/>
                </a:lnTo>
                <a:lnTo>
                  <a:pt x="524" y="2612"/>
                </a:lnTo>
                <a:lnTo>
                  <a:pt x="522" y="2606"/>
                </a:lnTo>
                <a:lnTo>
                  <a:pt x="522" y="2598"/>
                </a:lnTo>
                <a:lnTo>
                  <a:pt x="526" y="2484"/>
                </a:lnTo>
                <a:lnTo>
                  <a:pt x="526" y="2476"/>
                </a:lnTo>
                <a:lnTo>
                  <a:pt x="524" y="2468"/>
                </a:lnTo>
                <a:lnTo>
                  <a:pt x="522" y="2462"/>
                </a:lnTo>
                <a:lnTo>
                  <a:pt x="516" y="2456"/>
                </a:lnTo>
                <a:lnTo>
                  <a:pt x="510" y="2450"/>
                </a:lnTo>
                <a:lnTo>
                  <a:pt x="504" y="2448"/>
                </a:lnTo>
                <a:lnTo>
                  <a:pt x="496" y="2446"/>
                </a:lnTo>
                <a:lnTo>
                  <a:pt x="488" y="2446"/>
                </a:lnTo>
                <a:lnTo>
                  <a:pt x="374" y="2450"/>
                </a:lnTo>
                <a:lnTo>
                  <a:pt x="366" y="2450"/>
                </a:lnTo>
                <a:lnTo>
                  <a:pt x="358" y="2448"/>
                </a:lnTo>
                <a:lnTo>
                  <a:pt x="352" y="2446"/>
                </a:lnTo>
                <a:lnTo>
                  <a:pt x="348" y="2440"/>
                </a:lnTo>
                <a:lnTo>
                  <a:pt x="344" y="2436"/>
                </a:lnTo>
                <a:lnTo>
                  <a:pt x="342" y="2428"/>
                </a:lnTo>
                <a:lnTo>
                  <a:pt x="342" y="2422"/>
                </a:lnTo>
                <a:lnTo>
                  <a:pt x="342" y="2414"/>
                </a:lnTo>
                <a:lnTo>
                  <a:pt x="368" y="2302"/>
                </a:lnTo>
                <a:lnTo>
                  <a:pt x="370" y="2294"/>
                </a:lnTo>
                <a:lnTo>
                  <a:pt x="368" y="2286"/>
                </a:lnTo>
                <a:lnTo>
                  <a:pt x="366" y="2278"/>
                </a:lnTo>
                <a:lnTo>
                  <a:pt x="362" y="2272"/>
                </a:lnTo>
                <a:lnTo>
                  <a:pt x="358" y="2266"/>
                </a:lnTo>
                <a:lnTo>
                  <a:pt x="352" y="2262"/>
                </a:lnTo>
                <a:lnTo>
                  <a:pt x="346" y="2260"/>
                </a:lnTo>
                <a:lnTo>
                  <a:pt x="338" y="2258"/>
                </a:lnTo>
                <a:lnTo>
                  <a:pt x="224" y="2242"/>
                </a:lnTo>
                <a:lnTo>
                  <a:pt x="216" y="2242"/>
                </a:lnTo>
                <a:lnTo>
                  <a:pt x="208" y="2238"/>
                </a:lnTo>
                <a:lnTo>
                  <a:pt x="204" y="2234"/>
                </a:lnTo>
                <a:lnTo>
                  <a:pt x="200" y="2228"/>
                </a:lnTo>
                <a:lnTo>
                  <a:pt x="198" y="2222"/>
                </a:lnTo>
                <a:lnTo>
                  <a:pt x="196" y="2216"/>
                </a:lnTo>
                <a:lnTo>
                  <a:pt x="196" y="2208"/>
                </a:lnTo>
                <a:lnTo>
                  <a:pt x="198" y="2202"/>
                </a:lnTo>
                <a:lnTo>
                  <a:pt x="244" y="2094"/>
                </a:lnTo>
                <a:lnTo>
                  <a:pt x="246" y="2088"/>
                </a:lnTo>
                <a:lnTo>
                  <a:pt x="246" y="2080"/>
                </a:lnTo>
                <a:lnTo>
                  <a:pt x="246" y="2072"/>
                </a:lnTo>
                <a:lnTo>
                  <a:pt x="244" y="2066"/>
                </a:lnTo>
                <a:lnTo>
                  <a:pt x="240" y="2060"/>
                </a:lnTo>
                <a:lnTo>
                  <a:pt x="234" y="2054"/>
                </a:lnTo>
                <a:lnTo>
                  <a:pt x="228" y="2050"/>
                </a:lnTo>
                <a:lnTo>
                  <a:pt x="220" y="2046"/>
                </a:lnTo>
                <a:lnTo>
                  <a:pt x="110" y="2012"/>
                </a:lnTo>
                <a:lnTo>
                  <a:pt x="104" y="2010"/>
                </a:lnTo>
                <a:lnTo>
                  <a:pt x="98" y="2004"/>
                </a:lnTo>
                <a:lnTo>
                  <a:pt x="94" y="2000"/>
                </a:lnTo>
                <a:lnTo>
                  <a:pt x="90" y="1994"/>
                </a:lnTo>
                <a:lnTo>
                  <a:pt x="88" y="1988"/>
                </a:lnTo>
                <a:lnTo>
                  <a:pt x="88" y="1980"/>
                </a:lnTo>
                <a:lnTo>
                  <a:pt x="90" y="1974"/>
                </a:lnTo>
                <a:lnTo>
                  <a:pt x="94" y="1966"/>
                </a:lnTo>
                <a:lnTo>
                  <a:pt x="156" y="1870"/>
                </a:lnTo>
                <a:lnTo>
                  <a:pt x="160" y="1862"/>
                </a:lnTo>
                <a:lnTo>
                  <a:pt x="162" y="1856"/>
                </a:lnTo>
                <a:lnTo>
                  <a:pt x="162" y="1848"/>
                </a:lnTo>
                <a:lnTo>
                  <a:pt x="162" y="1840"/>
                </a:lnTo>
                <a:lnTo>
                  <a:pt x="160" y="1834"/>
                </a:lnTo>
                <a:lnTo>
                  <a:pt x="154" y="1828"/>
                </a:lnTo>
                <a:lnTo>
                  <a:pt x="150" y="1822"/>
                </a:lnTo>
                <a:lnTo>
                  <a:pt x="142" y="1818"/>
                </a:lnTo>
                <a:lnTo>
                  <a:pt x="40" y="1766"/>
                </a:lnTo>
                <a:lnTo>
                  <a:pt x="34" y="1762"/>
                </a:lnTo>
                <a:lnTo>
                  <a:pt x="28" y="1756"/>
                </a:lnTo>
                <a:lnTo>
                  <a:pt x="26" y="1750"/>
                </a:lnTo>
                <a:lnTo>
                  <a:pt x="24" y="1744"/>
                </a:lnTo>
                <a:lnTo>
                  <a:pt x="22" y="1738"/>
                </a:lnTo>
                <a:lnTo>
                  <a:pt x="24" y="1730"/>
                </a:lnTo>
                <a:lnTo>
                  <a:pt x="28" y="1724"/>
                </a:lnTo>
                <a:lnTo>
                  <a:pt x="32" y="1718"/>
                </a:lnTo>
                <a:lnTo>
                  <a:pt x="110" y="1634"/>
                </a:lnTo>
                <a:lnTo>
                  <a:pt x="116" y="1626"/>
                </a:lnTo>
                <a:lnTo>
                  <a:pt x="118" y="1620"/>
                </a:lnTo>
                <a:lnTo>
                  <a:pt x="120" y="1612"/>
                </a:lnTo>
                <a:lnTo>
                  <a:pt x="120" y="1606"/>
                </a:lnTo>
                <a:lnTo>
                  <a:pt x="118" y="1598"/>
                </a:lnTo>
                <a:lnTo>
                  <a:pt x="116" y="1592"/>
                </a:lnTo>
                <a:lnTo>
                  <a:pt x="112" y="1586"/>
                </a:lnTo>
                <a:lnTo>
                  <a:pt x="106" y="1580"/>
                </a:lnTo>
                <a:lnTo>
                  <a:pt x="14" y="1510"/>
                </a:lnTo>
                <a:lnTo>
                  <a:pt x="8" y="1504"/>
                </a:lnTo>
                <a:lnTo>
                  <a:pt x="4" y="1498"/>
                </a:lnTo>
                <a:lnTo>
                  <a:pt x="2" y="1492"/>
                </a:lnTo>
                <a:lnTo>
                  <a:pt x="0" y="1486"/>
                </a:lnTo>
                <a:lnTo>
                  <a:pt x="2" y="1480"/>
                </a:lnTo>
                <a:lnTo>
                  <a:pt x="4" y="1474"/>
                </a:lnTo>
                <a:lnTo>
                  <a:pt x="8" y="1468"/>
                </a:lnTo>
                <a:lnTo>
                  <a:pt x="14" y="1462"/>
                </a:lnTo>
                <a:lnTo>
                  <a:pt x="106" y="1392"/>
                </a:lnTo>
                <a:lnTo>
                  <a:pt x="112" y="1386"/>
                </a:lnTo>
                <a:lnTo>
                  <a:pt x="116" y="1380"/>
                </a:lnTo>
                <a:lnTo>
                  <a:pt x="118" y="1374"/>
                </a:lnTo>
                <a:lnTo>
                  <a:pt x="120" y="1366"/>
                </a:lnTo>
                <a:lnTo>
                  <a:pt x="120" y="1360"/>
                </a:lnTo>
                <a:lnTo>
                  <a:pt x="118" y="1352"/>
                </a:lnTo>
                <a:lnTo>
                  <a:pt x="116" y="1344"/>
                </a:lnTo>
                <a:lnTo>
                  <a:pt x="110" y="1338"/>
                </a:lnTo>
                <a:lnTo>
                  <a:pt x="32" y="1254"/>
                </a:lnTo>
                <a:lnTo>
                  <a:pt x="28" y="1248"/>
                </a:lnTo>
                <a:lnTo>
                  <a:pt x="24" y="1242"/>
                </a:lnTo>
                <a:lnTo>
                  <a:pt x="22" y="1234"/>
                </a:lnTo>
                <a:lnTo>
                  <a:pt x="24" y="1228"/>
                </a:lnTo>
                <a:lnTo>
                  <a:pt x="26" y="1222"/>
                </a:lnTo>
                <a:lnTo>
                  <a:pt x="28" y="1216"/>
                </a:lnTo>
                <a:lnTo>
                  <a:pt x="34" y="1210"/>
                </a:lnTo>
                <a:lnTo>
                  <a:pt x="40" y="1206"/>
                </a:lnTo>
                <a:lnTo>
                  <a:pt x="142" y="1154"/>
                </a:lnTo>
                <a:lnTo>
                  <a:pt x="150" y="1150"/>
                </a:lnTo>
                <a:lnTo>
                  <a:pt x="154" y="1144"/>
                </a:lnTo>
                <a:lnTo>
                  <a:pt x="160" y="1138"/>
                </a:lnTo>
                <a:lnTo>
                  <a:pt x="162" y="1132"/>
                </a:lnTo>
                <a:lnTo>
                  <a:pt x="162" y="1124"/>
                </a:lnTo>
                <a:lnTo>
                  <a:pt x="162" y="1116"/>
                </a:lnTo>
                <a:lnTo>
                  <a:pt x="160" y="1110"/>
                </a:lnTo>
                <a:lnTo>
                  <a:pt x="156" y="1102"/>
                </a:lnTo>
                <a:lnTo>
                  <a:pt x="94" y="1006"/>
                </a:lnTo>
                <a:lnTo>
                  <a:pt x="90" y="998"/>
                </a:lnTo>
                <a:lnTo>
                  <a:pt x="88" y="992"/>
                </a:lnTo>
                <a:lnTo>
                  <a:pt x="88" y="984"/>
                </a:lnTo>
                <a:lnTo>
                  <a:pt x="90" y="978"/>
                </a:lnTo>
                <a:lnTo>
                  <a:pt x="94" y="972"/>
                </a:lnTo>
                <a:lnTo>
                  <a:pt x="98" y="966"/>
                </a:lnTo>
                <a:lnTo>
                  <a:pt x="104" y="962"/>
                </a:lnTo>
                <a:lnTo>
                  <a:pt x="110" y="960"/>
                </a:lnTo>
                <a:lnTo>
                  <a:pt x="220" y="926"/>
                </a:lnTo>
                <a:lnTo>
                  <a:pt x="228" y="922"/>
                </a:lnTo>
                <a:lnTo>
                  <a:pt x="234" y="918"/>
                </a:lnTo>
                <a:lnTo>
                  <a:pt x="240" y="912"/>
                </a:lnTo>
                <a:lnTo>
                  <a:pt x="244" y="906"/>
                </a:lnTo>
                <a:lnTo>
                  <a:pt x="246" y="900"/>
                </a:lnTo>
                <a:lnTo>
                  <a:pt x="246" y="892"/>
                </a:lnTo>
                <a:lnTo>
                  <a:pt x="246" y="884"/>
                </a:lnTo>
                <a:lnTo>
                  <a:pt x="244" y="876"/>
                </a:lnTo>
                <a:lnTo>
                  <a:pt x="198" y="770"/>
                </a:lnTo>
                <a:lnTo>
                  <a:pt x="196" y="764"/>
                </a:lnTo>
                <a:lnTo>
                  <a:pt x="196" y="756"/>
                </a:lnTo>
                <a:lnTo>
                  <a:pt x="198" y="750"/>
                </a:lnTo>
                <a:lnTo>
                  <a:pt x="200" y="744"/>
                </a:lnTo>
                <a:lnTo>
                  <a:pt x="204" y="738"/>
                </a:lnTo>
                <a:lnTo>
                  <a:pt x="208" y="734"/>
                </a:lnTo>
                <a:lnTo>
                  <a:pt x="216" y="730"/>
                </a:lnTo>
                <a:lnTo>
                  <a:pt x="224" y="728"/>
                </a:lnTo>
                <a:lnTo>
                  <a:pt x="338" y="714"/>
                </a:lnTo>
                <a:lnTo>
                  <a:pt x="346" y="712"/>
                </a:lnTo>
                <a:lnTo>
                  <a:pt x="352" y="710"/>
                </a:lnTo>
                <a:lnTo>
                  <a:pt x="358" y="704"/>
                </a:lnTo>
                <a:lnTo>
                  <a:pt x="362" y="700"/>
                </a:lnTo>
                <a:lnTo>
                  <a:pt x="366" y="694"/>
                </a:lnTo>
                <a:lnTo>
                  <a:pt x="368" y="686"/>
                </a:lnTo>
                <a:lnTo>
                  <a:pt x="370" y="678"/>
                </a:lnTo>
                <a:lnTo>
                  <a:pt x="368" y="670"/>
                </a:lnTo>
                <a:lnTo>
                  <a:pt x="342" y="558"/>
                </a:lnTo>
                <a:lnTo>
                  <a:pt x="342" y="550"/>
                </a:lnTo>
                <a:lnTo>
                  <a:pt x="342" y="544"/>
                </a:lnTo>
                <a:lnTo>
                  <a:pt x="344" y="536"/>
                </a:lnTo>
                <a:lnTo>
                  <a:pt x="348" y="532"/>
                </a:lnTo>
                <a:lnTo>
                  <a:pt x="352" y="526"/>
                </a:lnTo>
                <a:lnTo>
                  <a:pt x="358" y="524"/>
                </a:lnTo>
                <a:lnTo>
                  <a:pt x="366" y="522"/>
                </a:lnTo>
                <a:lnTo>
                  <a:pt x="374" y="522"/>
                </a:lnTo>
                <a:lnTo>
                  <a:pt x="488" y="526"/>
                </a:lnTo>
                <a:lnTo>
                  <a:pt x="496" y="526"/>
                </a:lnTo>
                <a:lnTo>
                  <a:pt x="504" y="524"/>
                </a:lnTo>
                <a:lnTo>
                  <a:pt x="510" y="520"/>
                </a:lnTo>
                <a:lnTo>
                  <a:pt x="516" y="516"/>
                </a:lnTo>
                <a:lnTo>
                  <a:pt x="522" y="510"/>
                </a:lnTo>
                <a:lnTo>
                  <a:pt x="524" y="504"/>
                </a:lnTo>
                <a:lnTo>
                  <a:pt x="526" y="496"/>
                </a:lnTo>
                <a:lnTo>
                  <a:pt x="526" y="488"/>
                </a:lnTo>
                <a:lnTo>
                  <a:pt x="522" y="374"/>
                </a:lnTo>
                <a:lnTo>
                  <a:pt x="522" y="366"/>
                </a:lnTo>
                <a:lnTo>
                  <a:pt x="524" y="358"/>
                </a:lnTo>
                <a:lnTo>
                  <a:pt x="526" y="352"/>
                </a:lnTo>
                <a:lnTo>
                  <a:pt x="532" y="348"/>
                </a:lnTo>
                <a:lnTo>
                  <a:pt x="536" y="344"/>
                </a:lnTo>
                <a:lnTo>
                  <a:pt x="544" y="342"/>
                </a:lnTo>
                <a:lnTo>
                  <a:pt x="550" y="342"/>
                </a:lnTo>
                <a:lnTo>
                  <a:pt x="558" y="342"/>
                </a:lnTo>
                <a:lnTo>
                  <a:pt x="670" y="368"/>
                </a:lnTo>
                <a:lnTo>
                  <a:pt x="678" y="370"/>
                </a:lnTo>
                <a:lnTo>
                  <a:pt x="686" y="368"/>
                </a:lnTo>
                <a:lnTo>
                  <a:pt x="694" y="366"/>
                </a:lnTo>
                <a:lnTo>
                  <a:pt x="700" y="362"/>
                </a:lnTo>
                <a:lnTo>
                  <a:pt x="706" y="358"/>
                </a:lnTo>
                <a:lnTo>
                  <a:pt x="710" y="352"/>
                </a:lnTo>
                <a:lnTo>
                  <a:pt x="712" y="346"/>
                </a:lnTo>
                <a:lnTo>
                  <a:pt x="714" y="338"/>
                </a:lnTo>
                <a:lnTo>
                  <a:pt x="728" y="224"/>
                </a:lnTo>
                <a:lnTo>
                  <a:pt x="730" y="216"/>
                </a:lnTo>
                <a:lnTo>
                  <a:pt x="734" y="208"/>
                </a:lnTo>
                <a:lnTo>
                  <a:pt x="738" y="204"/>
                </a:lnTo>
                <a:lnTo>
                  <a:pt x="744" y="200"/>
                </a:lnTo>
                <a:lnTo>
                  <a:pt x="750" y="196"/>
                </a:lnTo>
                <a:lnTo>
                  <a:pt x="756" y="196"/>
                </a:lnTo>
                <a:lnTo>
                  <a:pt x="764" y="196"/>
                </a:lnTo>
                <a:lnTo>
                  <a:pt x="770" y="198"/>
                </a:lnTo>
                <a:lnTo>
                  <a:pt x="878" y="244"/>
                </a:lnTo>
                <a:lnTo>
                  <a:pt x="884" y="246"/>
                </a:lnTo>
                <a:lnTo>
                  <a:pt x="892" y="246"/>
                </a:lnTo>
                <a:lnTo>
                  <a:pt x="900" y="246"/>
                </a:lnTo>
                <a:lnTo>
                  <a:pt x="906" y="244"/>
                </a:lnTo>
                <a:lnTo>
                  <a:pt x="912" y="240"/>
                </a:lnTo>
                <a:lnTo>
                  <a:pt x="918" y="234"/>
                </a:lnTo>
                <a:lnTo>
                  <a:pt x="922" y="228"/>
                </a:lnTo>
                <a:lnTo>
                  <a:pt x="926" y="220"/>
                </a:lnTo>
                <a:lnTo>
                  <a:pt x="960" y="110"/>
                </a:lnTo>
                <a:lnTo>
                  <a:pt x="962" y="104"/>
                </a:lnTo>
                <a:lnTo>
                  <a:pt x="968" y="98"/>
                </a:lnTo>
                <a:lnTo>
                  <a:pt x="972" y="94"/>
                </a:lnTo>
                <a:lnTo>
                  <a:pt x="978" y="90"/>
                </a:lnTo>
                <a:lnTo>
                  <a:pt x="984" y="88"/>
                </a:lnTo>
                <a:lnTo>
                  <a:pt x="992" y="88"/>
                </a:lnTo>
                <a:lnTo>
                  <a:pt x="998" y="90"/>
                </a:lnTo>
                <a:lnTo>
                  <a:pt x="1006" y="94"/>
                </a:lnTo>
                <a:lnTo>
                  <a:pt x="1102" y="156"/>
                </a:lnTo>
                <a:lnTo>
                  <a:pt x="1110" y="160"/>
                </a:lnTo>
                <a:lnTo>
                  <a:pt x="1116" y="162"/>
                </a:lnTo>
                <a:lnTo>
                  <a:pt x="1124" y="162"/>
                </a:lnTo>
                <a:lnTo>
                  <a:pt x="1132" y="162"/>
                </a:lnTo>
                <a:lnTo>
                  <a:pt x="1138" y="158"/>
                </a:lnTo>
                <a:lnTo>
                  <a:pt x="1144" y="154"/>
                </a:lnTo>
                <a:lnTo>
                  <a:pt x="1150" y="150"/>
                </a:lnTo>
                <a:lnTo>
                  <a:pt x="1154" y="142"/>
                </a:lnTo>
                <a:lnTo>
                  <a:pt x="1206" y="40"/>
                </a:lnTo>
                <a:lnTo>
                  <a:pt x="1210" y="34"/>
                </a:lnTo>
                <a:lnTo>
                  <a:pt x="1216" y="28"/>
                </a:lnTo>
                <a:lnTo>
                  <a:pt x="1222" y="26"/>
                </a:lnTo>
                <a:lnTo>
                  <a:pt x="1228" y="24"/>
                </a:lnTo>
                <a:lnTo>
                  <a:pt x="1234" y="22"/>
                </a:lnTo>
                <a:lnTo>
                  <a:pt x="1242" y="24"/>
                </a:lnTo>
                <a:lnTo>
                  <a:pt x="1248" y="28"/>
                </a:lnTo>
                <a:lnTo>
                  <a:pt x="1254" y="32"/>
                </a:lnTo>
                <a:lnTo>
                  <a:pt x="1338" y="110"/>
                </a:lnTo>
                <a:lnTo>
                  <a:pt x="1346" y="116"/>
                </a:lnTo>
                <a:lnTo>
                  <a:pt x="1352" y="118"/>
                </a:lnTo>
                <a:lnTo>
                  <a:pt x="1360" y="120"/>
                </a:lnTo>
                <a:lnTo>
                  <a:pt x="1366" y="120"/>
                </a:lnTo>
                <a:lnTo>
                  <a:pt x="1374" y="118"/>
                </a:lnTo>
                <a:lnTo>
                  <a:pt x="1380" y="116"/>
                </a:lnTo>
                <a:lnTo>
                  <a:pt x="1386" y="112"/>
                </a:lnTo>
                <a:lnTo>
                  <a:pt x="1392" y="106"/>
                </a:lnTo>
                <a:lnTo>
                  <a:pt x="1462" y="14"/>
                </a:lnTo>
                <a:close/>
              </a:path>
            </a:pathLst>
          </a:custGeom>
          <a:noFill/>
          <a:ln w="38100">
            <a:solidFill>
              <a:srgbClr val="43434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236</Words>
  <Application>Microsoft Office PowerPoint</Application>
  <PresentationFormat>On-screen Show (4:3)</PresentationFormat>
  <Paragraphs>82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Stencil</vt:lpstr>
      <vt:lpstr>Wingdings</vt:lpstr>
      <vt:lpstr>MS PGothic</vt:lpstr>
      <vt:lpstr>Default Design</vt:lpstr>
      <vt:lpstr>Medals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Wax Stamps and Badges</dc:title>
  <dc:creator>Presentation Magazine</dc:creator>
  <cp:lastModifiedBy>Jonty Pearce</cp:lastModifiedBy>
  <cp:revision>60</cp:revision>
  <dcterms:created xsi:type="dcterms:W3CDTF">2009-11-03T13:35:13Z</dcterms:created>
  <dcterms:modified xsi:type="dcterms:W3CDTF">2015-02-22T11:14:50Z</dcterms:modified>
</cp:coreProperties>
</file>