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9" r:id="rId3"/>
    <p:sldId id="280" r:id="rId4"/>
    <p:sldId id="281" r:id="rId5"/>
    <p:sldId id="28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BCBE"/>
    <a:srgbClr val="D09A12"/>
    <a:srgbClr val="EDB329"/>
    <a:srgbClr val="434343"/>
    <a:srgbClr val="C59211"/>
    <a:srgbClr val="D9AD56"/>
    <a:srgbClr val="E9D09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66" d="100"/>
          <a:sy n="66" d="100"/>
        </p:scale>
        <p:origin x="-120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06F71C-AB5F-4F07-A394-67299D03AD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7218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9C8B11-4433-471B-9B44-7A281528ABD6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50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0D05CA-AD18-40F8-A2E4-95D5D2AE697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03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F0950-F2FB-43B4-9E05-EE8578DC4C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382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B224D-FA3C-4A47-B58A-0114A12E45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75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DDF59-DBB8-472E-83D2-B2CFBCED2B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B5BC2-17E6-44FC-896D-CE53D3B073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219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D1123-5140-461A-A8E2-EFF275CF9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35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A771-D891-4324-9C54-275EF59124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563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85D00-381E-41D1-BF35-DCFBA1D145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30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349C0-4AC9-468A-880A-02EA266A1E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039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48689-5F77-40D2-A927-A01EF0BF2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73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42810-CE34-401B-8CBA-EDB44FE454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228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B96AD-4768-4DC0-826C-8E0B91E7CB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034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18A8591-C19E-483C-ACA2-3157B40FA9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0400" y="708025"/>
            <a:ext cx="7772400" cy="1470025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Podium Template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9763" y="2036763"/>
            <a:ext cx="7048500" cy="17526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Can be coloured in, magnified </a:t>
            </a:r>
            <a:br>
              <a:rPr lang="en-GB" altLang="en-US" smtClean="0"/>
            </a:br>
            <a:r>
              <a:rPr lang="en-GB" altLang="en-US" smtClean="0"/>
              <a:t>and cut out</a:t>
            </a:r>
          </a:p>
        </p:txBody>
      </p:sp>
      <p:sp>
        <p:nvSpPr>
          <p:cNvPr id="2" name="Rectangle 1"/>
          <p:cNvSpPr/>
          <p:nvPr/>
        </p:nvSpPr>
        <p:spPr>
          <a:xfrm>
            <a:off x="3513138" y="5427663"/>
            <a:ext cx="1639887" cy="10604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5400" dirty="0"/>
              <a:t>2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153025" y="4862513"/>
            <a:ext cx="1639888" cy="1625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8800" dirty="0"/>
              <a:t>1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792913" y="5957888"/>
            <a:ext cx="1639887" cy="53022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600" dirty="0"/>
              <a:t>3</a:t>
            </a:r>
          </a:p>
        </p:txBody>
      </p:sp>
      <p:grpSp>
        <p:nvGrpSpPr>
          <p:cNvPr id="3079" name="Group 2"/>
          <p:cNvGrpSpPr>
            <a:grpSpLocks/>
          </p:cNvGrpSpPr>
          <p:nvPr/>
        </p:nvGrpSpPr>
        <p:grpSpPr bwMode="auto">
          <a:xfrm>
            <a:off x="381000" y="3617913"/>
            <a:ext cx="3016250" cy="2890837"/>
            <a:chOff x="769256" y="103197"/>
            <a:chExt cx="6190344" cy="5934747"/>
          </a:xfrm>
        </p:grpSpPr>
        <p:sp>
          <p:nvSpPr>
            <p:cNvPr id="100" name="Rectangle 99"/>
            <p:cNvSpPr/>
            <p:nvPr/>
          </p:nvSpPr>
          <p:spPr>
            <a:xfrm>
              <a:off x="769256" y="4978401"/>
              <a:ext cx="1640116" cy="105954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scene3d>
              <a:camera prst="obliqueTopRigh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3600" dirty="0"/>
                <a:t>2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409371" y="4412344"/>
              <a:ext cx="1640115" cy="1625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scene3d>
              <a:camera prst="obliqueTopRigh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6000" dirty="0"/>
                <a:t>1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049485" y="5508171"/>
              <a:ext cx="1640115" cy="52977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scene3d>
              <a:camera prst="obliqueTopRigh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sz="2000" dirty="0"/>
                <a:t>3</a:t>
              </a:r>
            </a:p>
          </p:txBody>
        </p:sp>
        <p:sp>
          <p:nvSpPr>
            <p:cNvPr id="3083" name="Freeform 36"/>
            <p:cNvSpPr>
              <a:spLocks noEditPoints="1"/>
            </p:cNvSpPr>
            <p:nvPr/>
          </p:nvSpPr>
          <p:spPr bwMode="auto">
            <a:xfrm>
              <a:off x="819775" y="845595"/>
              <a:ext cx="1466926" cy="4601383"/>
            </a:xfrm>
            <a:custGeom>
              <a:avLst/>
              <a:gdLst>
                <a:gd name="T0" fmla="*/ 1827416796 w 468"/>
                <a:gd name="T1" fmla="*/ 1729167133 h 1468"/>
                <a:gd name="T2" fmla="*/ 1797943494 w 468"/>
                <a:gd name="T3" fmla="*/ 1522847764 h 1468"/>
                <a:gd name="T4" fmla="*/ 1748817145 w 468"/>
                <a:gd name="T5" fmla="*/ 1090555981 h 1468"/>
                <a:gd name="T6" fmla="*/ 1847066708 w 468"/>
                <a:gd name="T7" fmla="*/ 609137852 h 1468"/>
                <a:gd name="T8" fmla="*/ 1925666359 w 468"/>
                <a:gd name="T9" fmla="*/ 294745537 h 1468"/>
                <a:gd name="T10" fmla="*/ 2147483646 w 468"/>
                <a:gd name="T11" fmla="*/ 39299823 h 1468"/>
                <a:gd name="T12" fmla="*/ 2147483646 w 468"/>
                <a:gd name="T13" fmla="*/ 19649911 h 1468"/>
                <a:gd name="T14" fmla="*/ 2147483646 w 468"/>
                <a:gd name="T15" fmla="*/ 147372769 h 1468"/>
                <a:gd name="T16" fmla="*/ 2147483646 w 468"/>
                <a:gd name="T17" fmla="*/ 628787763 h 1468"/>
                <a:gd name="T18" fmla="*/ 2147483646 w 468"/>
                <a:gd name="T19" fmla="*/ 1011956335 h 1468"/>
                <a:gd name="T20" fmla="*/ 2147483646 w 468"/>
                <a:gd name="T21" fmla="*/ 1483547941 h 1468"/>
                <a:gd name="T22" fmla="*/ 2147483646 w 468"/>
                <a:gd name="T23" fmla="*/ 2082862405 h 1468"/>
                <a:gd name="T24" fmla="*/ 2147483646 w 468"/>
                <a:gd name="T25" fmla="*/ 2147483646 h 1468"/>
                <a:gd name="T26" fmla="*/ 2147483646 w 468"/>
                <a:gd name="T27" fmla="*/ 2147483646 h 1468"/>
                <a:gd name="T28" fmla="*/ 2147483646 w 468"/>
                <a:gd name="T29" fmla="*/ 2147483646 h 1468"/>
                <a:gd name="T30" fmla="*/ 2147483646 w 468"/>
                <a:gd name="T31" fmla="*/ 2147483646 h 1468"/>
                <a:gd name="T32" fmla="*/ 2147483646 w 468"/>
                <a:gd name="T33" fmla="*/ 2147483646 h 1468"/>
                <a:gd name="T34" fmla="*/ 2147483646 w 468"/>
                <a:gd name="T35" fmla="*/ 2147483646 h 1468"/>
                <a:gd name="T36" fmla="*/ 2147483646 w 468"/>
                <a:gd name="T37" fmla="*/ 2147483646 h 1468"/>
                <a:gd name="T38" fmla="*/ 2147483646 w 468"/>
                <a:gd name="T39" fmla="*/ 2147483646 h 1468"/>
                <a:gd name="T40" fmla="*/ 2147483646 w 468"/>
                <a:gd name="T41" fmla="*/ 2147483646 h 1468"/>
                <a:gd name="T42" fmla="*/ 2147483646 w 468"/>
                <a:gd name="T43" fmla="*/ 2147483646 h 1468"/>
                <a:gd name="T44" fmla="*/ 2147483646 w 468"/>
                <a:gd name="T45" fmla="*/ 2147483646 h 1468"/>
                <a:gd name="T46" fmla="*/ 2147483646 w 468"/>
                <a:gd name="T47" fmla="*/ 2147483646 h 1468"/>
                <a:gd name="T48" fmla="*/ 2147483646 w 468"/>
                <a:gd name="T49" fmla="*/ 2147483646 h 1468"/>
                <a:gd name="T50" fmla="*/ 2147483646 w 468"/>
                <a:gd name="T51" fmla="*/ 2147483646 h 1468"/>
                <a:gd name="T52" fmla="*/ 2147483646 w 468"/>
                <a:gd name="T53" fmla="*/ 2147483646 h 1468"/>
                <a:gd name="T54" fmla="*/ 2147483646 w 468"/>
                <a:gd name="T55" fmla="*/ 2147483646 h 1468"/>
                <a:gd name="T56" fmla="*/ 2147483646 w 468"/>
                <a:gd name="T57" fmla="*/ 2147483646 h 1468"/>
                <a:gd name="T58" fmla="*/ 2147483646 w 468"/>
                <a:gd name="T59" fmla="*/ 2147483646 h 1468"/>
                <a:gd name="T60" fmla="*/ 2147483646 w 468"/>
                <a:gd name="T61" fmla="*/ 2147483646 h 1468"/>
                <a:gd name="T62" fmla="*/ 2147483646 w 468"/>
                <a:gd name="T63" fmla="*/ 2147483646 h 1468"/>
                <a:gd name="T64" fmla="*/ 2147483646 w 468"/>
                <a:gd name="T65" fmla="*/ 2147483646 h 1468"/>
                <a:gd name="T66" fmla="*/ 2147483646 w 468"/>
                <a:gd name="T67" fmla="*/ 2147483646 h 1468"/>
                <a:gd name="T68" fmla="*/ 2147483646 w 468"/>
                <a:gd name="T69" fmla="*/ 2147483646 h 1468"/>
                <a:gd name="T70" fmla="*/ 2147483646 w 468"/>
                <a:gd name="T71" fmla="*/ 2147483646 h 1468"/>
                <a:gd name="T72" fmla="*/ 2147483646 w 468"/>
                <a:gd name="T73" fmla="*/ 2147483646 h 1468"/>
                <a:gd name="T74" fmla="*/ 2147483646 w 468"/>
                <a:gd name="T75" fmla="*/ 2147483646 h 1468"/>
                <a:gd name="T76" fmla="*/ 2102512437 w 468"/>
                <a:gd name="T77" fmla="*/ 2147483646 h 1468"/>
                <a:gd name="T78" fmla="*/ 1748817145 w 468"/>
                <a:gd name="T79" fmla="*/ 2147483646 h 1468"/>
                <a:gd name="T80" fmla="*/ 1316525337 w 468"/>
                <a:gd name="T81" fmla="*/ 2147483646 h 1468"/>
                <a:gd name="T82" fmla="*/ 1237928821 w 468"/>
                <a:gd name="T83" fmla="*/ 2147483646 h 1468"/>
                <a:gd name="T84" fmla="*/ 1237928821 w 468"/>
                <a:gd name="T85" fmla="*/ 2147483646 h 1468"/>
                <a:gd name="T86" fmla="*/ 1247752210 w 468"/>
                <a:gd name="T87" fmla="*/ 2147483646 h 1468"/>
                <a:gd name="T88" fmla="*/ 1316525337 w 468"/>
                <a:gd name="T89" fmla="*/ 2147483646 h 1468"/>
                <a:gd name="T90" fmla="*/ 1336175250 w 468"/>
                <a:gd name="T91" fmla="*/ 2147483646 h 1468"/>
                <a:gd name="T92" fmla="*/ 1296875424 w 468"/>
                <a:gd name="T93" fmla="*/ 2147483646 h 1468"/>
                <a:gd name="T94" fmla="*/ 1267402123 w 468"/>
                <a:gd name="T95" fmla="*/ 2147483646 h 1468"/>
                <a:gd name="T96" fmla="*/ 1287052035 w 468"/>
                <a:gd name="T97" fmla="*/ 2147483646 h 1468"/>
                <a:gd name="T98" fmla="*/ 589487974 w 468"/>
                <a:gd name="T99" fmla="*/ 2147483646 h 1468"/>
                <a:gd name="T100" fmla="*/ 147372777 w 468"/>
                <a:gd name="T101" fmla="*/ 2147483646 h 1468"/>
                <a:gd name="T102" fmla="*/ 58949738 w 468"/>
                <a:gd name="T103" fmla="*/ 2147483646 h 1468"/>
                <a:gd name="T104" fmla="*/ 78599650 w 468"/>
                <a:gd name="T105" fmla="*/ 2147483646 h 1468"/>
                <a:gd name="T106" fmla="*/ 324218856 w 468"/>
                <a:gd name="T107" fmla="*/ 2147483646 h 1468"/>
                <a:gd name="T108" fmla="*/ 1080729520 w 468"/>
                <a:gd name="T109" fmla="*/ 2147483646 h 1468"/>
                <a:gd name="T110" fmla="*/ 1758643669 w 468"/>
                <a:gd name="T111" fmla="*/ 2147483646 h 1468"/>
                <a:gd name="T112" fmla="*/ 953006656 w 468"/>
                <a:gd name="T113" fmla="*/ 2147483646 h 1468"/>
                <a:gd name="T114" fmla="*/ 1198628996 w 468"/>
                <a:gd name="T115" fmla="*/ 2147483646 h 1468"/>
                <a:gd name="T116" fmla="*/ 2147483646 w 468"/>
                <a:gd name="T117" fmla="*/ 2147483646 h 1468"/>
                <a:gd name="T118" fmla="*/ 2147483646 w 468"/>
                <a:gd name="T119" fmla="*/ 2147483646 h 1468"/>
                <a:gd name="T120" fmla="*/ 2147483646 w 468"/>
                <a:gd name="T121" fmla="*/ 2147483646 h 146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68"/>
                <a:gd name="T184" fmla="*/ 0 h 1468"/>
                <a:gd name="T185" fmla="*/ 468 w 468"/>
                <a:gd name="T186" fmla="*/ 1468 h 146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68" h="1468">
                  <a:moveTo>
                    <a:pt x="194" y="222"/>
                  </a:moveTo>
                  <a:lnTo>
                    <a:pt x="194" y="222"/>
                  </a:lnTo>
                  <a:lnTo>
                    <a:pt x="199" y="201"/>
                  </a:lnTo>
                  <a:lnTo>
                    <a:pt x="199" y="196"/>
                  </a:lnTo>
                  <a:lnTo>
                    <a:pt x="198" y="191"/>
                  </a:lnTo>
                  <a:lnTo>
                    <a:pt x="191" y="185"/>
                  </a:lnTo>
                  <a:lnTo>
                    <a:pt x="186" y="176"/>
                  </a:lnTo>
                  <a:lnTo>
                    <a:pt x="183" y="171"/>
                  </a:lnTo>
                  <a:lnTo>
                    <a:pt x="181" y="166"/>
                  </a:lnTo>
                  <a:lnTo>
                    <a:pt x="181" y="165"/>
                  </a:lnTo>
                  <a:lnTo>
                    <a:pt x="183" y="163"/>
                  </a:lnTo>
                  <a:lnTo>
                    <a:pt x="186" y="160"/>
                  </a:lnTo>
                  <a:lnTo>
                    <a:pt x="183" y="155"/>
                  </a:lnTo>
                  <a:lnTo>
                    <a:pt x="181" y="149"/>
                  </a:lnTo>
                  <a:lnTo>
                    <a:pt x="181" y="144"/>
                  </a:lnTo>
                  <a:lnTo>
                    <a:pt x="181" y="139"/>
                  </a:lnTo>
                  <a:lnTo>
                    <a:pt x="183" y="134"/>
                  </a:lnTo>
                  <a:lnTo>
                    <a:pt x="181" y="129"/>
                  </a:lnTo>
                  <a:lnTo>
                    <a:pt x="179" y="121"/>
                  </a:lnTo>
                  <a:lnTo>
                    <a:pt x="178" y="111"/>
                  </a:lnTo>
                  <a:lnTo>
                    <a:pt x="178" y="101"/>
                  </a:lnTo>
                  <a:lnTo>
                    <a:pt x="179" y="91"/>
                  </a:lnTo>
                  <a:lnTo>
                    <a:pt x="184" y="79"/>
                  </a:lnTo>
                  <a:lnTo>
                    <a:pt x="184" y="71"/>
                  </a:lnTo>
                  <a:lnTo>
                    <a:pt x="186" y="66"/>
                  </a:lnTo>
                  <a:lnTo>
                    <a:pt x="188" y="62"/>
                  </a:lnTo>
                  <a:lnTo>
                    <a:pt x="188" y="66"/>
                  </a:lnTo>
                  <a:lnTo>
                    <a:pt x="184" y="56"/>
                  </a:lnTo>
                  <a:lnTo>
                    <a:pt x="186" y="50"/>
                  </a:lnTo>
                  <a:lnTo>
                    <a:pt x="188" y="47"/>
                  </a:lnTo>
                  <a:lnTo>
                    <a:pt x="189" y="44"/>
                  </a:lnTo>
                  <a:lnTo>
                    <a:pt x="191" y="39"/>
                  </a:lnTo>
                  <a:lnTo>
                    <a:pt x="196" y="30"/>
                  </a:lnTo>
                  <a:lnTo>
                    <a:pt x="203" y="22"/>
                  </a:lnTo>
                  <a:lnTo>
                    <a:pt x="211" y="17"/>
                  </a:lnTo>
                  <a:lnTo>
                    <a:pt x="230" y="10"/>
                  </a:lnTo>
                  <a:lnTo>
                    <a:pt x="240" y="9"/>
                  </a:lnTo>
                  <a:lnTo>
                    <a:pt x="245" y="7"/>
                  </a:lnTo>
                  <a:lnTo>
                    <a:pt x="250" y="4"/>
                  </a:lnTo>
                  <a:lnTo>
                    <a:pt x="258" y="2"/>
                  </a:lnTo>
                  <a:lnTo>
                    <a:pt x="263" y="2"/>
                  </a:lnTo>
                  <a:lnTo>
                    <a:pt x="268" y="2"/>
                  </a:lnTo>
                  <a:lnTo>
                    <a:pt x="278" y="2"/>
                  </a:lnTo>
                  <a:lnTo>
                    <a:pt x="283" y="0"/>
                  </a:lnTo>
                  <a:lnTo>
                    <a:pt x="288" y="2"/>
                  </a:lnTo>
                  <a:lnTo>
                    <a:pt x="298" y="4"/>
                  </a:lnTo>
                  <a:lnTo>
                    <a:pt x="307" y="7"/>
                  </a:lnTo>
                  <a:lnTo>
                    <a:pt x="312" y="9"/>
                  </a:lnTo>
                  <a:lnTo>
                    <a:pt x="317" y="12"/>
                  </a:lnTo>
                  <a:lnTo>
                    <a:pt x="318" y="14"/>
                  </a:lnTo>
                  <a:lnTo>
                    <a:pt x="320" y="14"/>
                  </a:lnTo>
                  <a:lnTo>
                    <a:pt x="325" y="15"/>
                  </a:lnTo>
                  <a:lnTo>
                    <a:pt x="332" y="20"/>
                  </a:lnTo>
                  <a:lnTo>
                    <a:pt x="339" y="27"/>
                  </a:lnTo>
                  <a:lnTo>
                    <a:pt x="344" y="35"/>
                  </a:lnTo>
                  <a:lnTo>
                    <a:pt x="347" y="45"/>
                  </a:lnTo>
                  <a:lnTo>
                    <a:pt x="349" y="54"/>
                  </a:lnTo>
                  <a:lnTo>
                    <a:pt x="349" y="59"/>
                  </a:lnTo>
                  <a:lnTo>
                    <a:pt x="350" y="64"/>
                  </a:lnTo>
                  <a:lnTo>
                    <a:pt x="352" y="69"/>
                  </a:lnTo>
                  <a:lnTo>
                    <a:pt x="354" y="72"/>
                  </a:lnTo>
                  <a:lnTo>
                    <a:pt x="355" y="77"/>
                  </a:lnTo>
                  <a:lnTo>
                    <a:pt x="355" y="82"/>
                  </a:lnTo>
                  <a:lnTo>
                    <a:pt x="357" y="92"/>
                  </a:lnTo>
                  <a:lnTo>
                    <a:pt x="355" y="103"/>
                  </a:lnTo>
                  <a:lnTo>
                    <a:pt x="354" y="124"/>
                  </a:lnTo>
                  <a:lnTo>
                    <a:pt x="352" y="133"/>
                  </a:lnTo>
                  <a:lnTo>
                    <a:pt x="350" y="134"/>
                  </a:lnTo>
                  <a:lnTo>
                    <a:pt x="350" y="138"/>
                  </a:lnTo>
                  <a:lnTo>
                    <a:pt x="350" y="141"/>
                  </a:lnTo>
                  <a:lnTo>
                    <a:pt x="347" y="151"/>
                  </a:lnTo>
                  <a:lnTo>
                    <a:pt x="345" y="156"/>
                  </a:lnTo>
                  <a:lnTo>
                    <a:pt x="342" y="161"/>
                  </a:lnTo>
                  <a:lnTo>
                    <a:pt x="340" y="165"/>
                  </a:lnTo>
                  <a:lnTo>
                    <a:pt x="340" y="170"/>
                  </a:lnTo>
                  <a:lnTo>
                    <a:pt x="340" y="181"/>
                  </a:lnTo>
                  <a:lnTo>
                    <a:pt x="339" y="191"/>
                  </a:lnTo>
                  <a:lnTo>
                    <a:pt x="337" y="201"/>
                  </a:lnTo>
                  <a:lnTo>
                    <a:pt x="334" y="212"/>
                  </a:lnTo>
                  <a:lnTo>
                    <a:pt x="329" y="220"/>
                  </a:lnTo>
                  <a:lnTo>
                    <a:pt x="322" y="230"/>
                  </a:lnTo>
                  <a:lnTo>
                    <a:pt x="315" y="238"/>
                  </a:lnTo>
                  <a:lnTo>
                    <a:pt x="315" y="240"/>
                  </a:lnTo>
                  <a:lnTo>
                    <a:pt x="315" y="243"/>
                  </a:lnTo>
                  <a:lnTo>
                    <a:pt x="318" y="247"/>
                  </a:lnTo>
                  <a:lnTo>
                    <a:pt x="327" y="253"/>
                  </a:lnTo>
                  <a:lnTo>
                    <a:pt x="330" y="262"/>
                  </a:lnTo>
                  <a:lnTo>
                    <a:pt x="335" y="265"/>
                  </a:lnTo>
                  <a:lnTo>
                    <a:pt x="342" y="267"/>
                  </a:lnTo>
                  <a:lnTo>
                    <a:pt x="360" y="274"/>
                  </a:lnTo>
                  <a:lnTo>
                    <a:pt x="375" y="279"/>
                  </a:lnTo>
                  <a:lnTo>
                    <a:pt x="382" y="282"/>
                  </a:lnTo>
                  <a:lnTo>
                    <a:pt x="389" y="287"/>
                  </a:lnTo>
                  <a:lnTo>
                    <a:pt x="394" y="292"/>
                  </a:lnTo>
                  <a:lnTo>
                    <a:pt x="399" y="299"/>
                  </a:lnTo>
                  <a:lnTo>
                    <a:pt x="404" y="314"/>
                  </a:lnTo>
                  <a:lnTo>
                    <a:pt x="406" y="321"/>
                  </a:lnTo>
                  <a:lnTo>
                    <a:pt x="409" y="329"/>
                  </a:lnTo>
                  <a:lnTo>
                    <a:pt x="412" y="336"/>
                  </a:lnTo>
                  <a:lnTo>
                    <a:pt x="416" y="342"/>
                  </a:lnTo>
                  <a:lnTo>
                    <a:pt x="421" y="357"/>
                  </a:lnTo>
                  <a:lnTo>
                    <a:pt x="422" y="374"/>
                  </a:lnTo>
                  <a:lnTo>
                    <a:pt x="421" y="366"/>
                  </a:lnTo>
                  <a:lnTo>
                    <a:pt x="429" y="388"/>
                  </a:lnTo>
                  <a:lnTo>
                    <a:pt x="433" y="398"/>
                  </a:lnTo>
                  <a:lnTo>
                    <a:pt x="434" y="406"/>
                  </a:lnTo>
                  <a:lnTo>
                    <a:pt x="446" y="448"/>
                  </a:lnTo>
                  <a:lnTo>
                    <a:pt x="449" y="470"/>
                  </a:lnTo>
                  <a:lnTo>
                    <a:pt x="453" y="492"/>
                  </a:lnTo>
                  <a:lnTo>
                    <a:pt x="453" y="502"/>
                  </a:lnTo>
                  <a:lnTo>
                    <a:pt x="451" y="512"/>
                  </a:lnTo>
                  <a:lnTo>
                    <a:pt x="449" y="517"/>
                  </a:lnTo>
                  <a:lnTo>
                    <a:pt x="448" y="520"/>
                  </a:lnTo>
                  <a:lnTo>
                    <a:pt x="451" y="530"/>
                  </a:lnTo>
                  <a:lnTo>
                    <a:pt x="458" y="560"/>
                  </a:lnTo>
                  <a:lnTo>
                    <a:pt x="461" y="591"/>
                  </a:lnTo>
                  <a:lnTo>
                    <a:pt x="463" y="621"/>
                  </a:lnTo>
                  <a:lnTo>
                    <a:pt x="464" y="651"/>
                  </a:lnTo>
                  <a:lnTo>
                    <a:pt x="464" y="633"/>
                  </a:lnTo>
                  <a:lnTo>
                    <a:pt x="464" y="668"/>
                  </a:lnTo>
                  <a:lnTo>
                    <a:pt x="466" y="690"/>
                  </a:lnTo>
                  <a:lnTo>
                    <a:pt x="466" y="693"/>
                  </a:lnTo>
                  <a:lnTo>
                    <a:pt x="468" y="696"/>
                  </a:lnTo>
                  <a:lnTo>
                    <a:pt x="468" y="698"/>
                  </a:lnTo>
                  <a:lnTo>
                    <a:pt x="466" y="703"/>
                  </a:lnTo>
                  <a:lnTo>
                    <a:pt x="459" y="713"/>
                  </a:lnTo>
                  <a:lnTo>
                    <a:pt x="454" y="722"/>
                  </a:lnTo>
                  <a:lnTo>
                    <a:pt x="449" y="730"/>
                  </a:lnTo>
                  <a:lnTo>
                    <a:pt x="436" y="747"/>
                  </a:lnTo>
                  <a:lnTo>
                    <a:pt x="429" y="753"/>
                  </a:lnTo>
                  <a:lnTo>
                    <a:pt x="424" y="757"/>
                  </a:lnTo>
                  <a:lnTo>
                    <a:pt x="419" y="760"/>
                  </a:lnTo>
                  <a:lnTo>
                    <a:pt x="419" y="765"/>
                  </a:lnTo>
                  <a:lnTo>
                    <a:pt x="419" y="770"/>
                  </a:lnTo>
                  <a:lnTo>
                    <a:pt x="416" y="780"/>
                  </a:lnTo>
                  <a:lnTo>
                    <a:pt x="414" y="790"/>
                  </a:lnTo>
                  <a:lnTo>
                    <a:pt x="414" y="800"/>
                  </a:lnTo>
                  <a:lnTo>
                    <a:pt x="414" y="824"/>
                  </a:lnTo>
                  <a:lnTo>
                    <a:pt x="414" y="846"/>
                  </a:lnTo>
                  <a:lnTo>
                    <a:pt x="411" y="866"/>
                  </a:lnTo>
                  <a:lnTo>
                    <a:pt x="406" y="886"/>
                  </a:lnTo>
                  <a:lnTo>
                    <a:pt x="399" y="930"/>
                  </a:lnTo>
                  <a:lnTo>
                    <a:pt x="397" y="951"/>
                  </a:lnTo>
                  <a:lnTo>
                    <a:pt x="394" y="975"/>
                  </a:lnTo>
                  <a:lnTo>
                    <a:pt x="394" y="985"/>
                  </a:lnTo>
                  <a:lnTo>
                    <a:pt x="394" y="995"/>
                  </a:lnTo>
                  <a:lnTo>
                    <a:pt x="394" y="1000"/>
                  </a:lnTo>
                  <a:lnTo>
                    <a:pt x="394" y="1003"/>
                  </a:lnTo>
                  <a:lnTo>
                    <a:pt x="392" y="1018"/>
                  </a:lnTo>
                  <a:lnTo>
                    <a:pt x="384" y="1057"/>
                  </a:lnTo>
                  <a:lnTo>
                    <a:pt x="377" y="1104"/>
                  </a:lnTo>
                  <a:lnTo>
                    <a:pt x="370" y="1146"/>
                  </a:lnTo>
                  <a:lnTo>
                    <a:pt x="367" y="1168"/>
                  </a:lnTo>
                  <a:lnTo>
                    <a:pt x="362" y="1190"/>
                  </a:lnTo>
                  <a:lnTo>
                    <a:pt x="359" y="1195"/>
                  </a:lnTo>
                  <a:lnTo>
                    <a:pt x="359" y="1196"/>
                  </a:lnTo>
                  <a:lnTo>
                    <a:pt x="355" y="1201"/>
                  </a:lnTo>
                  <a:lnTo>
                    <a:pt x="352" y="1215"/>
                  </a:lnTo>
                  <a:lnTo>
                    <a:pt x="350" y="1218"/>
                  </a:lnTo>
                  <a:lnTo>
                    <a:pt x="350" y="1220"/>
                  </a:lnTo>
                  <a:lnTo>
                    <a:pt x="352" y="1221"/>
                  </a:lnTo>
                  <a:lnTo>
                    <a:pt x="355" y="1223"/>
                  </a:lnTo>
                  <a:lnTo>
                    <a:pt x="359" y="1228"/>
                  </a:lnTo>
                  <a:lnTo>
                    <a:pt x="360" y="1231"/>
                  </a:lnTo>
                  <a:lnTo>
                    <a:pt x="362" y="1237"/>
                  </a:lnTo>
                  <a:lnTo>
                    <a:pt x="364" y="1242"/>
                  </a:lnTo>
                  <a:lnTo>
                    <a:pt x="367" y="1243"/>
                  </a:lnTo>
                  <a:lnTo>
                    <a:pt x="372" y="1247"/>
                  </a:lnTo>
                  <a:lnTo>
                    <a:pt x="377" y="1250"/>
                  </a:lnTo>
                  <a:lnTo>
                    <a:pt x="379" y="1252"/>
                  </a:lnTo>
                  <a:lnTo>
                    <a:pt x="377" y="1255"/>
                  </a:lnTo>
                  <a:lnTo>
                    <a:pt x="377" y="1257"/>
                  </a:lnTo>
                  <a:lnTo>
                    <a:pt x="379" y="1258"/>
                  </a:lnTo>
                  <a:lnTo>
                    <a:pt x="397" y="1270"/>
                  </a:lnTo>
                  <a:lnTo>
                    <a:pt x="416" y="1283"/>
                  </a:lnTo>
                  <a:lnTo>
                    <a:pt x="424" y="1290"/>
                  </a:lnTo>
                  <a:lnTo>
                    <a:pt x="431" y="1299"/>
                  </a:lnTo>
                  <a:lnTo>
                    <a:pt x="436" y="1307"/>
                  </a:lnTo>
                  <a:lnTo>
                    <a:pt x="439" y="1317"/>
                  </a:lnTo>
                  <a:lnTo>
                    <a:pt x="439" y="1322"/>
                  </a:lnTo>
                  <a:lnTo>
                    <a:pt x="439" y="1327"/>
                  </a:lnTo>
                  <a:lnTo>
                    <a:pt x="438" y="1332"/>
                  </a:lnTo>
                  <a:lnTo>
                    <a:pt x="436" y="1335"/>
                  </a:lnTo>
                  <a:lnTo>
                    <a:pt x="431" y="1339"/>
                  </a:lnTo>
                  <a:lnTo>
                    <a:pt x="427" y="1342"/>
                  </a:lnTo>
                  <a:lnTo>
                    <a:pt x="417" y="1347"/>
                  </a:lnTo>
                  <a:lnTo>
                    <a:pt x="411" y="1347"/>
                  </a:lnTo>
                  <a:lnTo>
                    <a:pt x="401" y="1347"/>
                  </a:lnTo>
                  <a:lnTo>
                    <a:pt x="387" y="1346"/>
                  </a:lnTo>
                  <a:lnTo>
                    <a:pt x="379" y="1339"/>
                  </a:lnTo>
                  <a:lnTo>
                    <a:pt x="360" y="1329"/>
                  </a:lnTo>
                  <a:lnTo>
                    <a:pt x="344" y="1315"/>
                  </a:lnTo>
                  <a:lnTo>
                    <a:pt x="323" y="1302"/>
                  </a:lnTo>
                  <a:lnTo>
                    <a:pt x="317" y="1294"/>
                  </a:lnTo>
                  <a:lnTo>
                    <a:pt x="313" y="1290"/>
                  </a:lnTo>
                  <a:lnTo>
                    <a:pt x="310" y="1287"/>
                  </a:lnTo>
                  <a:lnTo>
                    <a:pt x="293" y="1277"/>
                  </a:lnTo>
                  <a:lnTo>
                    <a:pt x="285" y="1270"/>
                  </a:lnTo>
                  <a:lnTo>
                    <a:pt x="278" y="1262"/>
                  </a:lnTo>
                  <a:lnTo>
                    <a:pt x="273" y="1253"/>
                  </a:lnTo>
                  <a:lnTo>
                    <a:pt x="270" y="1243"/>
                  </a:lnTo>
                  <a:lnTo>
                    <a:pt x="270" y="1238"/>
                  </a:lnTo>
                  <a:lnTo>
                    <a:pt x="271" y="1233"/>
                  </a:lnTo>
                  <a:lnTo>
                    <a:pt x="271" y="1228"/>
                  </a:lnTo>
                  <a:lnTo>
                    <a:pt x="271" y="1223"/>
                  </a:lnTo>
                  <a:lnTo>
                    <a:pt x="271" y="1218"/>
                  </a:lnTo>
                  <a:lnTo>
                    <a:pt x="270" y="1215"/>
                  </a:lnTo>
                  <a:lnTo>
                    <a:pt x="268" y="1211"/>
                  </a:lnTo>
                  <a:lnTo>
                    <a:pt x="265" y="1206"/>
                  </a:lnTo>
                  <a:lnTo>
                    <a:pt x="265" y="1201"/>
                  </a:lnTo>
                  <a:lnTo>
                    <a:pt x="265" y="1196"/>
                  </a:lnTo>
                  <a:lnTo>
                    <a:pt x="266" y="1186"/>
                  </a:lnTo>
                  <a:lnTo>
                    <a:pt x="268" y="1143"/>
                  </a:lnTo>
                  <a:lnTo>
                    <a:pt x="271" y="1094"/>
                  </a:lnTo>
                  <a:lnTo>
                    <a:pt x="275" y="1072"/>
                  </a:lnTo>
                  <a:lnTo>
                    <a:pt x="277" y="1064"/>
                  </a:lnTo>
                  <a:lnTo>
                    <a:pt x="277" y="1059"/>
                  </a:lnTo>
                  <a:lnTo>
                    <a:pt x="277" y="1054"/>
                  </a:lnTo>
                  <a:lnTo>
                    <a:pt x="275" y="1042"/>
                  </a:lnTo>
                  <a:lnTo>
                    <a:pt x="273" y="1032"/>
                  </a:lnTo>
                  <a:lnTo>
                    <a:pt x="277" y="1022"/>
                  </a:lnTo>
                  <a:lnTo>
                    <a:pt x="278" y="1020"/>
                  </a:lnTo>
                  <a:lnTo>
                    <a:pt x="277" y="1012"/>
                  </a:lnTo>
                  <a:lnTo>
                    <a:pt x="275" y="992"/>
                  </a:lnTo>
                  <a:lnTo>
                    <a:pt x="273" y="982"/>
                  </a:lnTo>
                  <a:lnTo>
                    <a:pt x="271" y="975"/>
                  </a:lnTo>
                  <a:lnTo>
                    <a:pt x="270" y="973"/>
                  </a:lnTo>
                  <a:lnTo>
                    <a:pt x="268" y="971"/>
                  </a:lnTo>
                  <a:lnTo>
                    <a:pt x="266" y="973"/>
                  </a:lnTo>
                  <a:lnTo>
                    <a:pt x="265" y="976"/>
                  </a:lnTo>
                  <a:lnTo>
                    <a:pt x="261" y="988"/>
                  </a:lnTo>
                  <a:lnTo>
                    <a:pt x="256" y="1008"/>
                  </a:lnTo>
                  <a:lnTo>
                    <a:pt x="246" y="1055"/>
                  </a:lnTo>
                  <a:lnTo>
                    <a:pt x="241" y="1074"/>
                  </a:lnTo>
                  <a:lnTo>
                    <a:pt x="240" y="1086"/>
                  </a:lnTo>
                  <a:lnTo>
                    <a:pt x="240" y="1097"/>
                  </a:lnTo>
                  <a:lnTo>
                    <a:pt x="240" y="1117"/>
                  </a:lnTo>
                  <a:lnTo>
                    <a:pt x="236" y="1139"/>
                  </a:lnTo>
                  <a:lnTo>
                    <a:pt x="235" y="1149"/>
                  </a:lnTo>
                  <a:lnTo>
                    <a:pt x="231" y="1159"/>
                  </a:lnTo>
                  <a:lnTo>
                    <a:pt x="228" y="1168"/>
                  </a:lnTo>
                  <a:lnTo>
                    <a:pt x="226" y="1178"/>
                  </a:lnTo>
                  <a:lnTo>
                    <a:pt x="228" y="1201"/>
                  </a:lnTo>
                  <a:lnTo>
                    <a:pt x="228" y="1223"/>
                  </a:lnTo>
                  <a:lnTo>
                    <a:pt x="228" y="1245"/>
                  </a:lnTo>
                  <a:lnTo>
                    <a:pt x="230" y="1265"/>
                  </a:lnTo>
                  <a:lnTo>
                    <a:pt x="230" y="1289"/>
                  </a:lnTo>
                  <a:lnTo>
                    <a:pt x="228" y="1300"/>
                  </a:lnTo>
                  <a:lnTo>
                    <a:pt x="226" y="1310"/>
                  </a:lnTo>
                  <a:lnTo>
                    <a:pt x="221" y="1330"/>
                  </a:lnTo>
                  <a:lnTo>
                    <a:pt x="218" y="1351"/>
                  </a:lnTo>
                  <a:lnTo>
                    <a:pt x="214" y="1399"/>
                  </a:lnTo>
                  <a:lnTo>
                    <a:pt x="214" y="1418"/>
                  </a:lnTo>
                  <a:lnTo>
                    <a:pt x="211" y="1438"/>
                  </a:lnTo>
                  <a:lnTo>
                    <a:pt x="208" y="1448"/>
                  </a:lnTo>
                  <a:lnTo>
                    <a:pt x="204" y="1456"/>
                  </a:lnTo>
                  <a:lnTo>
                    <a:pt x="196" y="1463"/>
                  </a:lnTo>
                  <a:lnTo>
                    <a:pt x="193" y="1466"/>
                  </a:lnTo>
                  <a:lnTo>
                    <a:pt x="188" y="1468"/>
                  </a:lnTo>
                  <a:lnTo>
                    <a:pt x="178" y="1468"/>
                  </a:lnTo>
                  <a:lnTo>
                    <a:pt x="167" y="1466"/>
                  </a:lnTo>
                  <a:lnTo>
                    <a:pt x="159" y="1463"/>
                  </a:lnTo>
                  <a:lnTo>
                    <a:pt x="152" y="1456"/>
                  </a:lnTo>
                  <a:lnTo>
                    <a:pt x="146" y="1448"/>
                  </a:lnTo>
                  <a:lnTo>
                    <a:pt x="142" y="1438"/>
                  </a:lnTo>
                  <a:lnTo>
                    <a:pt x="139" y="1428"/>
                  </a:lnTo>
                  <a:lnTo>
                    <a:pt x="136" y="1418"/>
                  </a:lnTo>
                  <a:lnTo>
                    <a:pt x="134" y="1396"/>
                  </a:lnTo>
                  <a:lnTo>
                    <a:pt x="134" y="1372"/>
                  </a:lnTo>
                  <a:lnTo>
                    <a:pt x="134" y="1362"/>
                  </a:lnTo>
                  <a:lnTo>
                    <a:pt x="134" y="1357"/>
                  </a:lnTo>
                  <a:lnTo>
                    <a:pt x="132" y="1354"/>
                  </a:lnTo>
                  <a:lnTo>
                    <a:pt x="129" y="1349"/>
                  </a:lnTo>
                  <a:lnTo>
                    <a:pt x="127" y="1346"/>
                  </a:lnTo>
                  <a:lnTo>
                    <a:pt x="126" y="1335"/>
                  </a:lnTo>
                  <a:lnTo>
                    <a:pt x="126" y="1325"/>
                  </a:lnTo>
                  <a:lnTo>
                    <a:pt x="127" y="1315"/>
                  </a:lnTo>
                  <a:lnTo>
                    <a:pt x="127" y="1312"/>
                  </a:lnTo>
                  <a:lnTo>
                    <a:pt x="127" y="1309"/>
                  </a:lnTo>
                  <a:lnTo>
                    <a:pt x="126" y="1294"/>
                  </a:lnTo>
                  <a:lnTo>
                    <a:pt x="126" y="1273"/>
                  </a:lnTo>
                  <a:lnTo>
                    <a:pt x="126" y="1263"/>
                  </a:lnTo>
                  <a:lnTo>
                    <a:pt x="126" y="1253"/>
                  </a:lnTo>
                  <a:lnTo>
                    <a:pt x="124" y="1231"/>
                  </a:lnTo>
                  <a:lnTo>
                    <a:pt x="124" y="1208"/>
                  </a:lnTo>
                  <a:lnTo>
                    <a:pt x="124" y="1186"/>
                  </a:lnTo>
                  <a:lnTo>
                    <a:pt x="126" y="1176"/>
                  </a:lnTo>
                  <a:lnTo>
                    <a:pt x="127" y="1164"/>
                  </a:lnTo>
                  <a:lnTo>
                    <a:pt x="129" y="1161"/>
                  </a:lnTo>
                  <a:lnTo>
                    <a:pt x="131" y="1156"/>
                  </a:lnTo>
                  <a:lnTo>
                    <a:pt x="131" y="1144"/>
                  </a:lnTo>
                  <a:lnTo>
                    <a:pt x="131" y="1134"/>
                  </a:lnTo>
                  <a:lnTo>
                    <a:pt x="132" y="1122"/>
                  </a:lnTo>
                  <a:lnTo>
                    <a:pt x="132" y="1119"/>
                  </a:lnTo>
                  <a:lnTo>
                    <a:pt x="134" y="1114"/>
                  </a:lnTo>
                  <a:lnTo>
                    <a:pt x="137" y="1111"/>
                  </a:lnTo>
                  <a:lnTo>
                    <a:pt x="137" y="1106"/>
                  </a:lnTo>
                  <a:lnTo>
                    <a:pt x="137" y="1086"/>
                  </a:lnTo>
                  <a:lnTo>
                    <a:pt x="136" y="1037"/>
                  </a:lnTo>
                  <a:lnTo>
                    <a:pt x="136" y="1017"/>
                  </a:lnTo>
                  <a:lnTo>
                    <a:pt x="136" y="1007"/>
                  </a:lnTo>
                  <a:lnTo>
                    <a:pt x="137" y="995"/>
                  </a:lnTo>
                  <a:lnTo>
                    <a:pt x="137" y="990"/>
                  </a:lnTo>
                  <a:lnTo>
                    <a:pt x="137" y="983"/>
                  </a:lnTo>
                  <a:lnTo>
                    <a:pt x="136" y="971"/>
                  </a:lnTo>
                  <a:lnTo>
                    <a:pt x="132" y="950"/>
                  </a:lnTo>
                  <a:lnTo>
                    <a:pt x="129" y="911"/>
                  </a:lnTo>
                  <a:lnTo>
                    <a:pt x="126" y="864"/>
                  </a:lnTo>
                  <a:lnTo>
                    <a:pt x="126" y="842"/>
                  </a:lnTo>
                  <a:lnTo>
                    <a:pt x="127" y="832"/>
                  </a:lnTo>
                  <a:lnTo>
                    <a:pt x="129" y="827"/>
                  </a:lnTo>
                  <a:lnTo>
                    <a:pt x="131" y="822"/>
                  </a:lnTo>
                  <a:lnTo>
                    <a:pt x="131" y="817"/>
                  </a:lnTo>
                  <a:lnTo>
                    <a:pt x="129" y="812"/>
                  </a:lnTo>
                  <a:lnTo>
                    <a:pt x="129" y="802"/>
                  </a:lnTo>
                  <a:lnTo>
                    <a:pt x="129" y="790"/>
                  </a:lnTo>
                  <a:lnTo>
                    <a:pt x="131" y="780"/>
                  </a:lnTo>
                  <a:lnTo>
                    <a:pt x="132" y="775"/>
                  </a:lnTo>
                  <a:lnTo>
                    <a:pt x="132" y="770"/>
                  </a:lnTo>
                  <a:lnTo>
                    <a:pt x="132" y="765"/>
                  </a:lnTo>
                  <a:lnTo>
                    <a:pt x="132" y="760"/>
                  </a:lnTo>
                  <a:lnTo>
                    <a:pt x="115" y="742"/>
                  </a:lnTo>
                  <a:lnTo>
                    <a:pt x="87" y="708"/>
                  </a:lnTo>
                  <a:lnTo>
                    <a:pt x="60" y="673"/>
                  </a:lnTo>
                  <a:lnTo>
                    <a:pt x="48" y="658"/>
                  </a:lnTo>
                  <a:lnTo>
                    <a:pt x="40" y="644"/>
                  </a:lnTo>
                  <a:lnTo>
                    <a:pt x="28" y="628"/>
                  </a:lnTo>
                  <a:lnTo>
                    <a:pt x="23" y="617"/>
                  </a:lnTo>
                  <a:lnTo>
                    <a:pt x="21" y="609"/>
                  </a:lnTo>
                  <a:lnTo>
                    <a:pt x="18" y="606"/>
                  </a:lnTo>
                  <a:lnTo>
                    <a:pt x="15" y="602"/>
                  </a:lnTo>
                  <a:lnTo>
                    <a:pt x="10" y="596"/>
                  </a:lnTo>
                  <a:lnTo>
                    <a:pt x="6" y="587"/>
                  </a:lnTo>
                  <a:lnTo>
                    <a:pt x="5" y="577"/>
                  </a:lnTo>
                  <a:lnTo>
                    <a:pt x="5" y="574"/>
                  </a:lnTo>
                  <a:lnTo>
                    <a:pt x="6" y="569"/>
                  </a:lnTo>
                  <a:lnTo>
                    <a:pt x="6" y="564"/>
                  </a:lnTo>
                  <a:lnTo>
                    <a:pt x="6" y="560"/>
                  </a:lnTo>
                  <a:lnTo>
                    <a:pt x="5" y="547"/>
                  </a:lnTo>
                  <a:lnTo>
                    <a:pt x="5" y="544"/>
                  </a:lnTo>
                  <a:lnTo>
                    <a:pt x="0" y="542"/>
                  </a:lnTo>
                  <a:lnTo>
                    <a:pt x="8" y="520"/>
                  </a:lnTo>
                  <a:lnTo>
                    <a:pt x="8" y="517"/>
                  </a:lnTo>
                  <a:lnTo>
                    <a:pt x="6" y="517"/>
                  </a:lnTo>
                  <a:lnTo>
                    <a:pt x="3" y="513"/>
                  </a:lnTo>
                  <a:lnTo>
                    <a:pt x="0" y="510"/>
                  </a:lnTo>
                  <a:lnTo>
                    <a:pt x="1" y="507"/>
                  </a:lnTo>
                  <a:lnTo>
                    <a:pt x="11" y="463"/>
                  </a:lnTo>
                  <a:lnTo>
                    <a:pt x="21" y="420"/>
                  </a:lnTo>
                  <a:lnTo>
                    <a:pt x="33" y="378"/>
                  </a:lnTo>
                  <a:lnTo>
                    <a:pt x="42" y="357"/>
                  </a:lnTo>
                  <a:lnTo>
                    <a:pt x="50" y="336"/>
                  </a:lnTo>
                  <a:lnTo>
                    <a:pt x="60" y="317"/>
                  </a:lnTo>
                  <a:lnTo>
                    <a:pt x="73" y="299"/>
                  </a:lnTo>
                  <a:lnTo>
                    <a:pt x="80" y="290"/>
                  </a:lnTo>
                  <a:lnTo>
                    <a:pt x="90" y="285"/>
                  </a:lnTo>
                  <a:lnTo>
                    <a:pt x="110" y="275"/>
                  </a:lnTo>
                  <a:lnTo>
                    <a:pt x="149" y="257"/>
                  </a:lnTo>
                  <a:lnTo>
                    <a:pt x="164" y="250"/>
                  </a:lnTo>
                  <a:lnTo>
                    <a:pt x="181" y="245"/>
                  </a:lnTo>
                  <a:lnTo>
                    <a:pt x="178" y="245"/>
                  </a:lnTo>
                  <a:lnTo>
                    <a:pt x="179" y="235"/>
                  </a:lnTo>
                  <a:lnTo>
                    <a:pt x="179" y="232"/>
                  </a:lnTo>
                  <a:lnTo>
                    <a:pt x="181" y="227"/>
                  </a:lnTo>
                  <a:lnTo>
                    <a:pt x="184" y="223"/>
                  </a:lnTo>
                  <a:lnTo>
                    <a:pt x="188" y="222"/>
                  </a:lnTo>
                  <a:lnTo>
                    <a:pt x="191" y="220"/>
                  </a:lnTo>
                  <a:lnTo>
                    <a:pt x="194" y="222"/>
                  </a:lnTo>
                  <a:close/>
                  <a:moveTo>
                    <a:pt x="115" y="524"/>
                  </a:moveTo>
                  <a:lnTo>
                    <a:pt x="115" y="524"/>
                  </a:lnTo>
                  <a:lnTo>
                    <a:pt x="105" y="534"/>
                  </a:lnTo>
                  <a:lnTo>
                    <a:pt x="97" y="544"/>
                  </a:lnTo>
                  <a:lnTo>
                    <a:pt x="90" y="559"/>
                  </a:lnTo>
                  <a:lnTo>
                    <a:pt x="90" y="560"/>
                  </a:lnTo>
                  <a:lnTo>
                    <a:pt x="90" y="564"/>
                  </a:lnTo>
                  <a:lnTo>
                    <a:pt x="94" y="569"/>
                  </a:lnTo>
                  <a:lnTo>
                    <a:pt x="109" y="597"/>
                  </a:lnTo>
                  <a:lnTo>
                    <a:pt x="117" y="611"/>
                  </a:lnTo>
                  <a:lnTo>
                    <a:pt x="122" y="626"/>
                  </a:lnTo>
                  <a:lnTo>
                    <a:pt x="119" y="601"/>
                  </a:lnTo>
                  <a:lnTo>
                    <a:pt x="115" y="576"/>
                  </a:lnTo>
                  <a:lnTo>
                    <a:pt x="114" y="547"/>
                  </a:lnTo>
                  <a:lnTo>
                    <a:pt x="114" y="535"/>
                  </a:lnTo>
                  <a:lnTo>
                    <a:pt x="114" y="529"/>
                  </a:lnTo>
                  <a:lnTo>
                    <a:pt x="115" y="524"/>
                  </a:lnTo>
                  <a:close/>
                  <a:moveTo>
                    <a:pt x="401" y="609"/>
                  </a:moveTo>
                  <a:lnTo>
                    <a:pt x="401" y="609"/>
                  </a:lnTo>
                  <a:lnTo>
                    <a:pt x="399" y="631"/>
                  </a:lnTo>
                  <a:lnTo>
                    <a:pt x="399" y="653"/>
                  </a:lnTo>
                  <a:lnTo>
                    <a:pt x="401" y="675"/>
                  </a:lnTo>
                  <a:lnTo>
                    <a:pt x="401" y="685"/>
                  </a:lnTo>
                  <a:lnTo>
                    <a:pt x="404" y="695"/>
                  </a:lnTo>
                  <a:lnTo>
                    <a:pt x="411" y="691"/>
                  </a:lnTo>
                  <a:lnTo>
                    <a:pt x="414" y="691"/>
                  </a:lnTo>
                  <a:lnTo>
                    <a:pt x="417" y="691"/>
                  </a:lnTo>
                  <a:lnTo>
                    <a:pt x="416" y="686"/>
                  </a:lnTo>
                  <a:lnTo>
                    <a:pt x="416" y="683"/>
                  </a:lnTo>
                  <a:lnTo>
                    <a:pt x="419" y="680"/>
                  </a:lnTo>
                  <a:lnTo>
                    <a:pt x="419" y="678"/>
                  </a:lnTo>
                  <a:lnTo>
                    <a:pt x="419" y="676"/>
                  </a:lnTo>
                  <a:lnTo>
                    <a:pt x="412" y="653"/>
                  </a:lnTo>
                  <a:lnTo>
                    <a:pt x="407" y="629"/>
                  </a:lnTo>
                  <a:lnTo>
                    <a:pt x="406" y="617"/>
                  </a:lnTo>
                  <a:lnTo>
                    <a:pt x="404" y="612"/>
                  </a:lnTo>
                  <a:lnTo>
                    <a:pt x="404" y="609"/>
                  </a:lnTo>
                  <a:lnTo>
                    <a:pt x="401" y="6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46"/>
            <p:cNvSpPr>
              <a:spLocks noEditPoints="1"/>
            </p:cNvSpPr>
            <p:nvPr/>
          </p:nvSpPr>
          <p:spPr bwMode="auto">
            <a:xfrm>
              <a:off x="2590176" y="103197"/>
              <a:ext cx="1278503" cy="4309147"/>
            </a:xfrm>
            <a:custGeom>
              <a:avLst/>
              <a:gdLst>
                <a:gd name="T0" fmla="*/ 153327491 w 413"/>
                <a:gd name="T1" fmla="*/ 2147483646 h 1392"/>
                <a:gd name="T2" fmla="*/ 603732024 w 413"/>
                <a:gd name="T3" fmla="*/ 2147483646 h 1392"/>
                <a:gd name="T4" fmla="*/ 891221843 w 413"/>
                <a:gd name="T5" fmla="*/ 2147483646 h 1392"/>
                <a:gd name="T6" fmla="*/ 1197879920 w 413"/>
                <a:gd name="T7" fmla="*/ 2147483646 h 1392"/>
                <a:gd name="T8" fmla="*/ 1351207410 w 413"/>
                <a:gd name="T9" fmla="*/ 1207465090 h 1392"/>
                <a:gd name="T10" fmla="*/ 1600366904 w 413"/>
                <a:gd name="T11" fmla="*/ 335407657 h 1392"/>
                <a:gd name="T12" fmla="*/ 2146600346 w 413"/>
                <a:gd name="T13" fmla="*/ 0 h 1392"/>
                <a:gd name="T14" fmla="*/ 2147483646 w 413"/>
                <a:gd name="T15" fmla="*/ 57498632 h 1392"/>
                <a:gd name="T16" fmla="*/ 2147483646 w 413"/>
                <a:gd name="T17" fmla="*/ 527068734 h 1392"/>
                <a:gd name="T18" fmla="*/ 2147483646 w 413"/>
                <a:gd name="T19" fmla="*/ 852892254 h 1392"/>
                <a:gd name="T20" fmla="*/ 2147483646 w 413"/>
                <a:gd name="T21" fmla="*/ 1734533824 h 1392"/>
                <a:gd name="T22" fmla="*/ 2147483646 w 413"/>
                <a:gd name="T23" fmla="*/ 2147483646 h 1392"/>
                <a:gd name="T24" fmla="*/ 2147483646 w 413"/>
                <a:gd name="T25" fmla="*/ 2147483646 h 1392"/>
                <a:gd name="T26" fmla="*/ 2147483646 w 413"/>
                <a:gd name="T27" fmla="*/ 2147483646 h 1392"/>
                <a:gd name="T28" fmla="*/ 2147483646 w 413"/>
                <a:gd name="T29" fmla="*/ 2147483646 h 1392"/>
                <a:gd name="T30" fmla="*/ 2147483646 w 413"/>
                <a:gd name="T31" fmla="*/ 2147483646 h 1392"/>
                <a:gd name="T32" fmla="*/ 2147483646 w 413"/>
                <a:gd name="T33" fmla="*/ 2147483646 h 1392"/>
                <a:gd name="T34" fmla="*/ 2147483646 w 413"/>
                <a:gd name="T35" fmla="*/ 2147483646 h 1392"/>
                <a:gd name="T36" fmla="*/ 2147483646 w 413"/>
                <a:gd name="T37" fmla="*/ 2147483646 h 1392"/>
                <a:gd name="T38" fmla="*/ 2147483646 w 413"/>
                <a:gd name="T39" fmla="*/ 2147483646 h 1392"/>
                <a:gd name="T40" fmla="*/ 2147483646 w 413"/>
                <a:gd name="T41" fmla="*/ 2147483646 h 1392"/>
                <a:gd name="T42" fmla="*/ 2147483646 w 413"/>
                <a:gd name="T43" fmla="*/ 2147483646 h 1392"/>
                <a:gd name="T44" fmla="*/ 2147483646 w 413"/>
                <a:gd name="T45" fmla="*/ 2147483646 h 1392"/>
                <a:gd name="T46" fmla="*/ 2147483646 w 413"/>
                <a:gd name="T47" fmla="*/ 2147483646 h 1392"/>
                <a:gd name="T48" fmla="*/ 2147483646 w 413"/>
                <a:gd name="T49" fmla="*/ 2147483646 h 1392"/>
                <a:gd name="T50" fmla="*/ 2147483646 w 413"/>
                <a:gd name="T51" fmla="*/ 2147483646 h 1392"/>
                <a:gd name="T52" fmla="*/ 2147483646 w 413"/>
                <a:gd name="T53" fmla="*/ 2147483646 h 1392"/>
                <a:gd name="T54" fmla="*/ 2147483646 w 413"/>
                <a:gd name="T55" fmla="*/ 2147483646 h 1392"/>
                <a:gd name="T56" fmla="*/ 2127435183 w 413"/>
                <a:gd name="T57" fmla="*/ 2147483646 h 1392"/>
                <a:gd name="T58" fmla="*/ 1887859818 w 413"/>
                <a:gd name="T59" fmla="*/ 2147483646 h 1392"/>
                <a:gd name="T60" fmla="*/ 1341626377 w 413"/>
                <a:gd name="T61" fmla="*/ 2147483646 h 1392"/>
                <a:gd name="T62" fmla="*/ 1274543665 w 413"/>
                <a:gd name="T63" fmla="*/ 2147483646 h 1392"/>
                <a:gd name="T64" fmla="*/ 1207464049 w 413"/>
                <a:gd name="T65" fmla="*/ 2147483646 h 1392"/>
                <a:gd name="T66" fmla="*/ 1293711923 w 413"/>
                <a:gd name="T67" fmla="*/ 2147483646 h 1392"/>
                <a:gd name="T68" fmla="*/ 1082882754 w 413"/>
                <a:gd name="T69" fmla="*/ 2147483646 h 1392"/>
                <a:gd name="T70" fmla="*/ 1034968300 w 413"/>
                <a:gd name="T71" fmla="*/ 2147483646 h 1392"/>
                <a:gd name="T72" fmla="*/ 1102051012 w 413"/>
                <a:gd name="T73" fmla="*/ 2147483646 h 1392"/>
                <a:gd name="T74" fmla="*/ 948720426 w 413"/>
                <a:gd name="T75" fmla="*/ 2147483646 h 1392"/>
                <a:gd name="T76" fmla="*/ 728310224 w 413"/>
                <a:gd name="T77" fmla="*/ 2147483646 h 1392"/>
                <a:gd name="T78" fmla="*/ 450401438 w 413"/>
                <a:gd name="T79" fmla="*/ 2147483646 h 1392"/>
                <a:gd name="T80" fmla="*/ 306658077 w 413"/>
                <a:gd name="T81" fmla="*/ 2147483646 h 1392"/>
                <a:gd name="T82" fmla="*/ 258743623 w 413"/>
                <a:gd name="T83" fmla="*/ 2147483646 h 1392"/>
                <a:gd name="T84" fmla="*/ 229994331 w 413"/>
                <a:gd name="T85" fmla="*/ 2147483646 h 1392"/>
                <a:gd name="T86" fmla="*/ 153327491 w 413"/>
                <a:gd name="T87" fmla="*/ 2147483646 h 1392"/>
                <a:gd name="T88" fmla="*/ 2031606276 w 413"/>
                <a:gd name="T89" fmla="*/ 2147483646 h 1392"/>
                <a:gd name="T90" fmla="*/ 1935774272 w 413"/>
                <a:gd name="T91" fmla="*/ 2147483646 h 1392"/>
                <a:gd name="T92" fmla="*/ 1916609110 w 413"/>
                <a:gd name="T93" fmla="*/ 2147483646 h 1392"/>
                <a:gd name="T94" fmla="*/ 2012438018 w 413"/>
                <a:gd name="T95" fmla="*/ 2147483646 h 1392"/>
                <a:gd name="T96" fmla="*/ 2127435183 w 413"/>
                <a:gd name="T97" fmla="*/ 2147483646 h 1392"/>
                <a:gd name="T98" fmla="*/ 2147483646 w 413"/>
                <a:gd name="T99" fmla="*/ 2147483646 h 1392"/>
                <a:gd name="T100" fmla="*/ 2147483646 w 413"/>
                <a:gd name="T101" fmla="*/ 2147483646 h 1392"/>
                <a:gd name="T102" fmla="*/ 2147483646 w 413"/>
                <a:gd name="T103" fmla="*/ 2147483646 h 1392"/>
                <a:gd name="T104" fmla="*/ 2147483646 w 413"/>
                <a:gd name="T105" fmla="*/ 2147483646 h 1392"/>
                <a:gd name="T106" fmla="*/ 2147483646 w 413"/>
                <a:gd name="T107" fmla="*/ 2147483646 h 1392"/>
                <a:gd name="T108" fmla="*/ 680395770 w 413"/>
                <a:gd name="T109" fmla="*/ 2147483646 h 1392"/>
                <a:gd name="T110" fmla="*/ 776227773 w 413"/>
                <a:gd name="T111" fmla="*/ 2147483646 h 1392"/>
                <a:gd name="T112" fmla="*/ 747478482 w 413"/>
                <a:gd name="T113" fmla="*/ 2147483646 h 1392"/>
                <a:gd name="T114" fmla="*/ 747478482 w 413"/>
                <a:gd name="T115" fmla="*/ 2147483646 h 1392"/>
                <a:gd name="T116" fmla="*/ 852891518 w 413"/>
                <a:gd name="T117" fmla="*/ 2147483646 h 13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13"/>
                <a:gd name="T178" fmla="*/ 0 h 1392"/>
                <a:gd name="T179" fmla="*/ 413 w 413"/>
                <a:gd name="T180" fmla="*/ 1392 h 13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13" h="1392">
                  <a:moveTo>
                    <a:pt x="0" y="476"/>
                  </a:moveTo>
                  <a:lnTo>
                    <a:pt x="0" y="476"/>
                  </a:lnTo>
                  <a:lnTo>
                    <a:pt x="0" y="466"/>
                  </a:lnTo>
                  <a:lnTo>
                    <a:pt x="0" y="456"/>
                  </a:lnTo>
                  <a:lnTo>
                    <a:pt x="6" y="438"/>
                  </a:lnTo>
                  <a:lnTo>
                    <a:pt x="16" y="392"/>
                  </a:lnTo>
                  <a:lnTo>
                    <a:pt x="27" y="349"/>
                  </a:lnTo>
                  <a:lnTo>
                    <a:pt x="42" y="307"/>
                  </a:lnTo>
                  <a:lnTo>
                    <a:pt x="46" y="298"/>
                  </a:lnTo>
                  <a:lnTo>
                    <a:pt x="49" y="288"/>
                  </a:lnTo>
                  <a:lnTo>
                    <a:pt x="56" y="278"/>
                  </a:lnTo>
                  <a:lnTo>
                    <a:pt x="63" y="272"/>
                  </a:lnTo>
                  <a:lnTo>
                    <a:pt x="66" y="268"/>
                  </a:lnTo>
                  <a:lnTo>
                    <a:pt x="71" y="266"/>
                  </a:lnTo>
                  <a:lnTo>
                    <a:pt x="74" y="265"/>
                  </a:lnTo>
                  <a:lnTo>
                    <a:pt x="78" y="260"/>
                  </a:lnTo>
                  <a:lnTo>
                    <a:pt x="81" y="256"/>
                  </a:lnTo>
                  <a:lnTo>
                    <a:pt x="84" y="253"/>
                  </a:lnTo>
                  <a:lnTo>
                    <a:pt x="93" y="248"/>
                  </a:lnTo>
                  <a:lnTo>
                    <a:pt x="101" y="246"/>
                  </a:lnTo>
                  <a:lnTo>
                    <a:pt x="108" y="246"/>
                  </a:lnTo>
                  <a:lnTo>
                    <a:pt x="113" y="246"/>
                  </a:lnTo>
                  <a:lnTo>
                    <a:pt x="120" y="238"/>
                  </a:lnTo>
                  <a:lnTo>
                    <a:pt x="125" y="230"/>
                  </a:lnTo>
                  <a:lnTo>
                    <a:pt x="128" y="220"/>
                  </a:lnTo>
                  <a:lnTo>
                    <a:pt x="128" y="208"/>
                  </a:lnTo>
                  <a:lnTo>
                    <a:pt x="128" y="188"/>
                  </a:lnTo>
                  <a:lnTo>
                    <a:pt x="131" y="166"/>
                  </a:lnTo>
                  <a:lnTo>
                    <a:pt x="135" y="146"/>
                  </a:lnTo>
                  <a:lnTo>
                    <a:pt x="141" y="126"/>
                  </a:lnTo>
                  <a:lnTo>
                    <a:pt x="143" y="115"/>
                  </a:lnTo>
                  <a:lnTo>
                    <a:pt x="145" y="107"/>
                  </a:lnTo>
                  <a:lnTo>
                    <a:pt x="148" y="85"/>
                  </a:lnTo>
                  <a:lnTo>
                    <a:pt x="151" y="75"/>
                  </a:lnTo>
                  <a:lnTo>
                    <a:pt x="153" y="63"/>
                  </a:lnTo>
                  <a:lnTo>
                    <a:pt x="162" y="43"/>
                  </a:lnTo>
                  <a:lnTo>
                    <a:pt x="167" y="35"/>
                  </a:lnTo>
                  <a:lnTo>
                    <a:pt x="173" y="27"/>
                  </a:lnTo>
                  <a:lnTo>
                    <a:pt x="180" y="20"/>
                  </a:lnTo>
                  <a:lnTo>
                    <a:pt x="187" y="17"/>
                  </a:lnTo>
                  <a:lnTo>
                    <a:pt x="205" y="5"/>
                  </a:lnTo>
                  <a:lnTo>
                    <a:pt x="214" y="1"/>
                  </a:lnTo>
                  <a:lnTo>
                    <a:pt x="224" y="0"/>
                  </a:lnTo>
                  <a:lnTo>
                    <a:pt x="229" y="1"/>
                  </a:lnTo>
                  <a:lnTo>
                    <a:pt x="232" y="3"/>
                  </a:lnTo>
                  <a:lnTo>
                    <a:pt x="237" y="3"/>
                  </a:lnTo>
                  <a:lnTo>
                    <a:pt x="242" y="1"/>
                  </a:lnTo>
                  <a:lnTo>
                    <a:pt x="252" y="3"/>
                  </a:lnTo>
                  <a:lnTo>
                    <a:pt x="261" y="6"/>
                  </a:lnTo>
                  <a:lnTo>
                    <a:pt x="269" y="11"/>
                  </a:lnTo>
                  <a:lnTo>
                    <a:pt x="276" y="20"/>
                  </a:lnTo>
                  <a:lnTo>
                    <a:pt x="281" y="27"/>
                  </a:lnTo>
                  <a:lnTo>
                    <a:pt x="286" y="37"/>
                  </a:lnTo>
                  <a:lnTo>
                    <a:pt x="291" y="45"/>
                  </a:lnTo>
                  <a:lnTo>
                    <a:pt x="296" y="55"/>
                  </a:lnTo>
                  <a:lnTo>
                    <a:pt x="291" y="48"/>
                  </a:lnTo>
                  <a:lnTo>
                    <a:pt x="286" y="40"/>
                  </a:lnTo>
                  <a:lnTo>
                    <a:pt x="292" y="48"/>
                  </a:lnTo>
                  <a:lnTo>
                    <a:pt x="297" y="57"/>
                  </a:lnTo>
                  <a:lnTo>
                    <a:pt x="301" y="69"/>
                  </a:lnTo>
                  <a:lnTo>
                    <a:pt x="302" y="79"/>
                  </a:lnTo>
                  <a:lnTo>
                    <a:pt x="302" y="89"/>
                  </a:lnTo>
                  <a:lnTo>
                    <a:pt x="301" y="94"/>
                  </a:lnTo>
                  <a:lnTo>
                    <a:pt x="302" y="99"/>
                  </a:lnTo>
                  <a:lnTo>
                    <a:pt x="311" y="119"/>
                  </a:lnTo>
                  <a:lnTo>
                    <a:pt x="316" y="139"/>
                  </a:lnTo>
                  <a:lnTo>
                    <a:pt x="321" y="161"/>
                  </a:lnTo>
                  <a:lnTo>
                    <a:pt x="324" y="181"/>
                  </a:lnTo>
                  <a:lnTo>
                    <a:pt x="324" y="203"/>
                  </a:lnTo>
                  <a:lnTo>
                    <a:pt x="324" y="208"/>
                  </a:lnTo>
                  <a:lnTo>
                    <a:pt x="324" y="211"/>
                  </a:lnTo>
                  <a:lnTo>
                    <a:pt x="328" y="221"/>
                  </a:lnTo>
                  <a:lnTo>
                    <a:pt x="329" y="230"/>
                  </a:lnTo>
                  <a:lnTo>
                    <a:pt x="328" y="235"/>
                  </a:lnTo>
                  <a:lnTo>
                    <a:pt x="326" y="238"/>
                  </a:lnTo>
                  <a:lnTo>
                    <a:pt x="331" y="241"/>
                  </a:lnTo>
                  <a:lnTo>
                    <a:pt x="334" y="245"/>
                  </a:lnTo>
                  <a:lnTo>
                    <a:pt x="338" y="250"/>
                  </a:lnTo>
                  <a:lnTo>
                    <a:pt x="339" y="255"/>
                  </a:lnTo>
                  <a:lnTo>
                    <a:pt x="341" y="260"/>
                  </a:lnTo>
                  <a:lnTo>
                    <a:pt x="341" y="266"/>
                  </a:lnTo>
                  <a:lnTo>
                    <a:pt x="341" y="268"/>
                  </a:lnTo>
                  <a:lnTo>
                    <a:pt x="343" y="272"/>
                  </a:lnTo>
                  <a:lnTo>
                    <a:pt x="349" y="273"/>
                  </a:lnTo>
                  <a:lnTo>
                    <a:pt x="360" y="282"/>
                  </a:lnTo>
                  <a:lnTo>
                    <a:pt x="370" y="290"/>
                  </a:lnTo>
                  <a:lnTo>
                    <a:pt x="373" y="293"/>
                  </a:lnTo>
                  <a:lnTo>
                    <a:pt x="376" y="298"/>
                  </a:lnTo>
                  <a:lnTo>
                    <a:pt x="380" y="305"/>
                  </a:lnTo>
                  <a:lnTo>
                    <a:pt x="381" y="310"/>
                  </a:lnTo>
                  <a:lnTo>
                    <a:pt x="380" y="308"/>
                  </a:lnTo>
                  <a:lnTo>
                    <a:pt x="378" y="307"/>
                  </a:lnTo>
                  <a:lnTo>
                    <a:pt x="386" y="324"/>
                  </a:lnTo>
                  <a:lnTo>
                    <a:pt x="393" y="342"/>
                  </a:lnTo>
                  <a:lnTo>
                    <a:pt x="396" y="360"/>
                  </a:lnTo>
                  <a:lnTo>
                    <a:pt x="401" y="381"/>
                  </a:lnTo>
                  <a:lnTo>
                    <a:pt x="407" y="419"/>
                  </a:lnTo>
                  <a:lnTo>
                    <a:pt x="410" y="458"/>
                  </a:lnTo>
                  <a:lnTo>
                    <a:pt x="407" y="429"/>
                  </a:lnTo>
                  <a:lnTo>
                    <a:pt x="413" y="474"/>
                  </a:lnTo>
                  <a:lnTo>
                    <a:pt x="413" y="485"/>
                  </a:lnTo>
                  <a:lnTo>
                    <a:pt x="413" y="495"/>
                  </a:lnTo>
                  <a:lnTo>
                    <a:pt x="413" y="498"/>
                  </a:lnTo>
                  <a:lnTo>
                    <a:pt x="410" y="500"/>
                  </a:lnTo>
                  <a:lnTo>
                    <a:pt x="396" y="506"/>
                  </a:lnTo>
                  <a:lnTo>
                    <a:pt x="396" y="513"/>
                  </a:lnTo>
                  <a:lnTo>
                    <a:pt x="398" y="525"/>
                  </a:lnTo>
                  <a:lnTo>
                    <a:pt x="401" y="547"/>
                  </a:lnTo>
                  <a:lnTo>
                    <a:pt x="405" y="592"/>
                  </a:lnTo>
                  <a:lnTo>
                    <a:pt x="405" y="636"/>
                  </a:lnTo>
                  <a:lnTo>
                    <a:pt x="405" y="657"/>
                  </a:lnTo>
                  <a:lnTo>
                    <a:pt x="403" y="679"/>
                  </a:lnTo>
                  <a:lnTo>
                    <a:pt x="401" y="701"/>
                  </a:lnTo>
                  <a:lnTo>
                    <a:pt x="401" y="714"/>
                  </a:lnTo>
                  <a:lnTo>
                    <a:pt x="401" y="716"/>
                  </a:lnTo>
                  <a:lnTo>
                    <a:pt x="403" y="718"/>
                  </a:lnTo>
                  <a:lnTo>
                    <a:pt x="407" y="719"/>
                  </a:lnTo>
                  <a:lnTo>
                    <a:pt x="410" y="723"/>
                  </a:lnTo>
                  <a:lnTo>
                    <a:pt x="408" y="728"/>
                  </a:lnTo>
                  <a:lnTo>
                    <a:pt x="407" y="738"/>
                  </a:lnTo>
                  <a:lnTo>
                    <a:pt x="405" y="740"/>
                  </a:lnTo>
                  <a:lnTo>
                    <a:pt x="403" y="740"/>
                  </a:lnTo>
                  <a:lnTo>
                    <a:pt x="401" y="741"/>
                  </a:lnTo>
                  <a:lnTo>
                    <a:pt x="400" y="743"/>
                  </a:lnTo>
                  <a:lnTo>
                    <a:pt x="403" y="756"/>
                  </a:lnTo>
                  <a:lnTo>
                    <a:pt x="405" y="770"/>
                  </a:lnTo>
                  <a:lnTo>
                    <a:pt x="405" y="778"/>
                  </a:lnTo>
                  <a:lnTo>
                    <a:pt x="403" y="785"/>
                  </a:lnTo>
                  <a:lnTo>
                    <a:pt x="398" y="798"/>
                  </a:lnTo>
                  <a:lnTo>
                    <a:pt x="391" y="812"/>
                  </a:lnTo>
                  <a:lnTo>
                    <a:pt x="388" y="817"/>
                  </a:lnTo>
                  <a:lnTo>
                    <a:pt x="383" y="820"/>
                  </a:lnTo>
                  <a:lnTo>
                    <a:pt x="370" y="828"/>
                  </a:lnTo>
                  <a:lnTo>
                    <a:pt x="363" y="832"/>
                  </a:lnTo>
                  <a:lnTo>
                    <a:pt x="360" y="833"/>
                  </a:lnTo>
                  <a:lnTo>
                    <a:pt x="356" y="833"/>
                  </a:lnTo>
                  <a:lnTo>
                    <a:pt x="353" y="832"/>
                  </a:lnTo>
                  <a:lnTo>
                    <a:pt x="353" y="830"/>
                  </a:lnTo>
                  <a:lnTo>
                    <a:pt x="355" y="825"/>
                  </a:lnTo>
                  <a:lnTo>
                    <a:pt x="349" y="827"/>
                  </a:lnTo>
                  <a:lnTo>
                    <a:pt x="348" y="832"/>
                  </a:lnTo>
                  <a:lnTo>
                    <a:pt x="346" y="842"/>
                  </a:lnTo>
                  <a:lnTo>
                    <a:pt x="339" y="864"/>
                  </a:lnTo>
                  <a:lnTo>
                    <a:pt x="333" y="904"/>
                  </a:lnTo>
                  <a:lnTo>
                    <a:pt x="324" y="948"/>
                  </a:lnTo>
                  <a:lnTo>
                    <a:pt x="323" y="969"/>
                  </a:lnTo>
                  <a:lnTo>
                    <a:pt x="321" y="993"/>
                  </a:lnTo>
                  <a:lnTo>
                    <a:pt x="321" y="1015"/>
                  </a:lnTo>
                  <a:lnTo>
                    <a:pt x="321" y="1025"/>
                  </a:lnTo>
                  <a:lnTo>
                    <a:pt x="323" y="1035"/>
                  </a:lnTo>
                  <a:lnTo>
                    <a:pt x="324" y="1045"/>
                  </a:lnTo>
                  <a:lnTo>
                    <a:pt x="323" y="1055"/>
                  </a:lnTo>
                  <a:lnTo>
                    <a:pt x="321" y="1065"/>
                  </a:lnTo>
                  <a:lnTo>
                    <a:pt x="319" y="1077"/>
                  </a:lnTo>
                  <a:lnTo>
                    <a:pt x="316" y="1099"/>
                  </a:lnTo>
                  <a:lnTo>
                    <a:pt x="314" y="1122"/>
                  </a:lnTo>
                  <a:lnTo>
                    <a:pt x="313" y="1167"/>
                  </a:lnTo>
                  <a:lnTo>
                    <a:pt x="311" y="1206"/>
                  </a:lnTo>
                  <a:lnTo>
                    <a:pt x="308" y="1224"/>
                  </a:lnTo>
                  <a:lnTo>
                    <a:pt x="304" y="1243"/>
                  </a:lnTo>
                  <a:lnTo>
                    <a:pt x="297" y="1261"/>
                  </a:lnTo>
                  <a:lnTo>
                    <a:pt x="296" y="1271"/>
                  </a:lnTo>
                  <a:lnTo>
                    <a:pt x="296" y="1280"/>
                  </a:lnTo>
                  <a:lnTo>
                    <a:pt x="294" y="1290"/>
                  </a:lnTo>
                  <a:lnTo>
                    <a:pt x="292" y="1295"/>
                  </a:lnTo>
                  <a:lnTo>
                    <a:pt x="291" y="1298"/>
                  </a:lnTo>
                  <a:lnTo>
                    <a:pt x="286" y="1307"/>
                  </a:lnTo>
                  <a:lnTo>
                    <a:pt x="282" y="1310"/>
                  </a:lnTo>
                  <a:lnTo>
                    <a:pt x="279" y="1313"/>
                  </a:lnTo>
                  <a:lnTo>
                    <a:pt x="282" y="1332"/>
                  </a:lnTo>
                  <a:lnTo>
                    <a:pt x="281" y="1342"/>
                  </a:lnTo>
                  <a:lnTo>
                    <a:pt x="279" y="1352"/>
                  </a:lnTo>
                  <a:lnTo>
                    <a:pt x="277" y="1360"/>
                  </a:lnTo>
                  <a:lnTo>
                    <a:pt x="272" y="1369"/>
                  </a:lnTo>
                  <a:lnTo>
                    <a:pt x="266" y="1375"/>
                  </a:lnTo>
                  <a:lnTo>
                    <a:pt x="257" y="1382"/>
                  </a:lnTo>
                  <a:lnTo>
                    <a:pt x="249" y="1385"/>
                  </a:lnTo>
                  <a:lnTo>
                    <a:pt x="239" y="1387"/>
                  </a:lnTo>
                  <a:lnTo>
                    <a:pt x="230" y="1385"/>
                  </a:lnTo>
                  <a:lnTo>
                    <a:pt x="225" y="1384"/>
                  </a:lnTo>
                  <a:lnTo>
                    <a:pt x="222" y="1380"/>
                  </a:lnTo>
                  <a:lnTo>
                    <a:pt x="215" y="1374"/>
                  </a:lnTo>
                  <a:lnTo>
                    <a:pt x="212" y="1364"/>
                  </a:lnTo>
                  <a:lnTo>
                    <a:pt x="209" y="1355"/>
                  </a:lnTo>
                  <a:lnTo>
                    <a:pt x="207" y="1345"/>
                  </a:lnTo>
                  <a:lnTo>
                    <a:pt x="207" y="1355"/>
                  </a:lnTo>
                  <a:lnTo>
                    <a:pt x="205" y="1365"/>
                  </a:lnTo>
                  <a:lnTo>
                    <a:pt x="202" y="1374"/>
                  </a:lnTo>
                  <a:lnTo>
                    <a:pt x="197" y="1382"/>
                  </a:lnTo>
                  <a:lnTo>
                    <a:pt x="188" y="1389"/>
                  </a:lnTo>
                  <a:lnTo>
                    <a:pt x="178" y="1392"/>
                  </a:lnTo>
                  <a:lnTo>
                    <a:pt x="168" y="1392"/>
                  </a:lnTo>
                  <a:lnTo>
                    <a:pt x="157" y="1390"/>
                  </a:lnTo>
                  <a:lnTo>
                    <a:pt x="148" y="1387"/>
                  </a:lnTo>
                  <a:lnTo>
                    <a:pt x="143" y="1384"/>
                  </a:lnTo>
                  <a:lnTo>
                    <a:pt x="140" y="1380"/>
                  </a:lnTo>
                  <a:lnTo>
                    <a:pt x="135" y="1372"/>
                  </a:lnTo>
                  <a:lnTo>
                    <a:pt x="131" y="1362"/>
                  </a:lnTo>
                  <a:lnTo>
                    <a:pt x="130" y="1354"/>
                  </a:lnTo>
                  <a:lnTo>
                    <a:pt x="131" y="1343"/>
                  </a:lnTo>
                  <a:lnTo>
                    <a:pt x="133" y="1333"/>
                  </a:lnTo>
                  <a:lnTo>
                    <a:pt x="135" y="1328"/>
                  </a:lnTo>
                  <a:lnTo>
                    <a:pt x="135" y="1323"/>
                  </a:lnTo>
                  <a:lnTo>
                    <a:pt x="130" y="1313"/>
                  </a:lnTo>
                  <a:lnTo>
                    <a:pt x="128" y="1308"/>
                  </a:lnTo>
                  <a:lnTo>
                    <a:pt x="128" y="1303"/>
                  </a:lnTo>
                  <a:lnTo>
                    <a:pt x="126" y="1293"/>
                  </a:lnTo>
                  <a:lnTo>
                    <a:pt x="126" y="1281"/>
                  </a:lnTo>
                  <a:lnTo>
                    <a:pt x="128" y="1271"/>
                  </a:lnTo>
                  <a:lnTo>
                    <a:pt x="133" y="1263"/>
                  </a:lnTo>
                  <a:lnTo>
                    <a:pt x="135" y="1260"/>
                  </a:lnTo>
                  <a:lnTo>
                    <a:pt x="135" y="1253"/>
                  </a:lnTo>
                  <a:lnTo>
                    <a:pt x="135" y="1248"/>
                  </a:lnTo>
                  <a:lnTo>
                    <a:pt x="135" y="1243"/>
                  </a:lnTo>
                  <a:lnTo>
                    <a:pt x="123" y="1201"/>
                  </a:lnTo>
                  <a:lnTo>
                    <a:pt x="118" y="1181"/>
                  </a:lnTo>
                  <a:lnTo>
                    <a:pt x="115" y="1159"/>
                  </a:lnTo>
                  <a:lnTo>
                    <a:pt x="113" y="1137"/>
                  </a:lnTo>
                  <a:lnTo>
                    <a:pt x="113" y="1132"/>
                  </a:lnTo>
                  <a:lnTo>
                    <a:pt x="115" y="1127"/>
                  </a:lnTo>
                  <a:lnTo>
                    <a:pt x="111" y="1117"/>
                  </a:lnTo>
                  <a:lnTo>
                    <a:pt x="110" y="1095"/>
                  </a:lnTo>
                  <a:lnTo>
                    <a:pt x="108" y="1073"/>
                  </a:lnTo>
                  <a:lnTo>
                    <a:pt x="108" y="1052"/>
                  </a:lnTo>
                  <a:lnTo>
                    <a:pt x="111" y="1041"/>
                  </a:lnTo>
                  <a:lnTo>
                    <a:pt x="111" y="1030"/>
                  </a:lnTo>
                  <a:lnTo>
                    <a:pt x="111" y="1020"/>
                  </a:lnTo>
                  <a:lnTo>
                    <a:pt x="115" y="1011"/>
                  </a:lnTo>
                  <a:lnTo>
                    <a:pt x="115" y="1001"/>
                  </a:lnTo>
                  <a:lnTo>
                    <a:pt x="115" y="989"/>
                  </a:lnTo>
                  <a:lnTo>
                    <a:pt x="110" y="946"/>
                  </a:lnTo>
                  <a:lnTo>
                    <a:pt x="105" y="901"/>
                  </a:lnTo>
                  <a:lnTo>
                    <a:pt x="103" y="880"/>
                  </a:lnTo>
                  <a:lnTo>
                    <a:pt x="101" y="870"/>
                  </a:lnTo>
                  <a:lnTo>
                    <a:pt x="99" y="862"/>
                  </a:lnTo>
                  <a:lnTo>
                    <a:pt x="93" y="840"/>
                  </a:lnTo>
                  <a:lnTo>
                    <a:pt x="89" y="828"/>
                  </a:lnTo>
                  <a:lnTo>
                    <a:pt x="88" y="823"/>
                  </a:lnTo>
                  <a:lnTo>
                    <a:pt x="86" y="818"/>
                  </a:lnTo>
                  <a:lnTo>
                    <a:pt x="81" y="815"/>
                  </a:lnTo>
                  <a:lnTo>
                    <a:pt x="76" y="813"/>
                  </a:lnTo>
                  <a:lnTo>
                    <a:pt x="64" y="807"/>
                  </a:lnTo>
                  <a:lnTo>
                    <a:pt x="58" y="807"/>
                  </a:lnTo>
                  <a:lnTo>
                    <a:pt x="56" y="805"/>
                  </a:lnTo>
                  <a:lnTo>
                    <a:pt x="53" y="803"/>
                  </a:lnTo>
                  <a:lnTo>
                    <a:pt x="49" y="800"/>
                  </a:lnTo>
                  <a:lnTo>
                    <a:pt x="47" y="798"/>
                  </a:lnTo>
                  <a:lnTo>
                    <a:pt x="44" y="800"/>
                  </a:lnTo>
                  <a:lnTo>
                    <a:pt x="34" y="771"/>
                  </a:lnTo>
                  <a:lnTo>
                    <a:pt x="31" y="766"/>
                  </a:lnTo>
                  <a:lnTo>
                    <a:pt x="31" y="761"/>
                  </a:lnTo>
                  <a:lnTo>
                    <a:pt x="32" y="748"/>
                  </a:lnTo>
                  <a:lnTo>
                    <a:pt x="36" y="736"/>
                  </a:lnTo>
                  <a:lnTo>
                    <a:pt x="37" y="723"/>
                  </a:lnTo>
                  <a:lnTo>
                    <a:pt x="37" y="709"/>
                  </a:lnTo>
                  <a:lnTo>
                    <a:pt x="36" y="696"/>
                  </a:lnTo>
                  <a:lnTo>
                    <a:pt x="31" y="698"/>
                  </a:lnTo>
                  <a:lnTo>
                    <a:pt x="29" y="698"/>
                  </a:lnTo>
                  <a:lnTo>
                    <a:pt x="27" y="698"/>
                  </a:lnTo>
                  <a:lnTo>
                    <a:pt x="26" y="694"/>
                  </a:lnTo>
                  <a:lnTo>
                    <a:pt x="26" y="691"/>
                  </a:lnTo>
                  <a:lnTo>
                    <a:pt x="26" y="661"/>
                  </a:lnTo>
                  <a:lnTo>
                    <a:pt x="26" y="622"/>
                  </a:lnTo>
                  <a:lnTo>
                    <a:pt x="24" y="575"/>
                  </a:lnTo>
                  <a:lnTo>
                    <a:pt x="26" y="530"/>
                  </a:lnTo>
                  <a:lnTo>
                    <a:pt x="27" y="510"/>
                  </a:lnTo>
                  <a:lnTo>
                    <a:pt x="31" y="490"/>
                  </a:lnTo>
                  <a:lnTo>
                    <a:pt x="31" y="485"/>
                  </a:lnTo>
                  <a:lnTo>
                    <a:pt x="27" y="485"/>
                  </a:lnTo>
                  <a:lnTo>
                    <a:pt x="16" y="483"/>
                  </a:lnTo>
                  <a:lnTo>
                    <a:pt x="6" y="481"/>
                  </a:lnTo>
                  <a:lnTo>
                    <a:pt x="2" y="480"/>
                  </a:lnTo>
                  <a:lnTo>
                    <a:pt x="0" y="478"/>
                  </a:lnTo>
                  <a:lnTo>
                    <a:pt x="0" y="476"/>
                  </a:lnTo>
                  <a:close/>
                  <a:moveTo>
                    <a:pt x="222" y="825"/>
                  </a:moveTo>
                  <a:lnTo>
                    <a:pt x="222" y="825"/>
                  </a:lnTo>
                  <a:lnTo>
                    <a:pt x="217" y="869"/>
                  </a:lnTo>
                  <a:lnTo>
                    <a:pt x="212" y="912"/>
                  </a:lnTo>
                  <a:lnTo>
                    <a:pt x="205" y="954"/>
                  </a:lnTo>
                  <a:lnTo>
                    <a:pt x="204" y="964"/>
                  </a:lnTo>
                  <a:lnTo>
                    <a:pt x="202" y="976"/>
                  </a:lnTo>
                  <a:lnTo>
                    <a:pt x="200" y="981"/>
                  </a:lnTo>
                  <a:lnTo>
                    <a:pt x="200" y="986"/>
                  </a:lnTo>
                  <a:lnTo>
                    <a:pt x="202" y="998"/>
                  </a:lnTo>
                  <a:lnTo>
                    <a:pt x="202" y="1008"/>
                  </a:lnTo>
                  <a:lnTo>
                    <a:pt x="200" y="1020"/>
                  </a:lnTo>
                  <a:lnTo>
                    <a:pt x="198" y="1040"/>
                  </a:lnTo>
                  <a:lnTo>
                    <a:pt x="197" y="1050"/>
                  </a:lnTo>
                  <a:lnTo>
                    <a:pt x="197" y="1060"/>
                  </a:lnTo>
                  <a:lnTo>
                    <a:pt x="200" y="1070"/>
                  </a:lnTo>
                  <a:lnTo>
                    <a:pt x="202" y="1080"/>
                  </a:lnTo>
                  <a:lnTo>
                    <a:pt x="207" y="1099"/>
                  </a:lnTo>
                  <a:lnTo>
                    <a:pt x="209" y="1109"/>
                  </a:lnTo>
                  <a:lnTo>
                    <a:pt x="210" y="1119"/>
                  </a:lnTo>
                  <a:lnTo>
                    <a:pt x="210" y="1169"/>
                  </a:lnTo>
                  <a:lnTo>
                    <a:pt x="210" y="1208"/>
                  </a:lnTo>
                  <a:lnTo>
                    <a:pt x="212" y="1186"/>
                  </a:lnTo>
                  <a:lnTo>
                    <a:pt x="217" y="1164"/>
                  </a:lnTo>
                  <a:lnTo>
                    <a:pt x="217" y="1161"/>
                  </a:lnTo>
                  <a:lnTo>
                    <a:pt x="220" y="1156"/>
                  </a:lnTo>
                  <a:lnTo>
                    <a:pt x="222" y="1152"/>
                  </a:lnTo>
                  <a:lnTo>
                    <a:pt x="222" y="1147"/>
                  </a:lnTo>
                  <a:lnTo>
                    <a:pt x="224" y="1125"/>
                  </a:lnTo>
                  <a:lnTo>
                    <a:pt x="227" y="1080"/>
                  </a:lnTo>
                  <a:lnTo>
                    <a:pt x="229" y="1070"/>
                  </a:lnTo>
                  <a:lnTo>
                    <a:pt x="232" y="1060"/>
                  </a:lnTo>
                  <a:lnTo>
                    <a:pt x="234" y="1057"/>
                  </a:lnTo>
                  <a:lnTo>
                    <a:pt x="237" y="1053"/>
                  </a:lnTo>
                  <a:lnTo>
                    <a:pt x="237" y="1050"/>
                  </a:lnTo>
                  <a:lnTo>
                    <a:pt x="237" y="1045"/>
                  </a:lnTo>
                  <a:lnTo>
                    <a:pt x="235" y="1036"/>
                  </a:lnTo>
                  <a:lnTo>
                    <a:pt x="237" y="1026"/>
                  </a:lnTo>
                  <a:lnTo>
                    <a:pt x="239" y="1021"/>
                  </a:lnTo>
                  <a:lnTo>
                    <a:pt x="240" y="1018"/>
                  </a:lnTo>
                  <a:lnTo>
                    <a:pt x="240" y="1008"/>
                  </a:lnTo>
                  <a:lnTo>
                    <a:pt x="240" y="983"/>
                  </a:lnTo>
                  <a:lnTo>
                    <a:pt x="237" y="959"/>
                  </a:lnTo>
                  <a:lnTo>
                    <a:pt x="234" y="919"/>
                  </a:lnTo>
                  <a:lnTo>
                    <a:pt x="229" y="877"/>
                  </a:lnTo>
                  <a:lnTo>
                    <a:pt x="222" y="825"/>
                  </a:lnTo>
                  <a:close/>
                  <a:moveTo>
                    <a:pt x="370" y="783"/>
                  </a:moveTo>
                  <a:lnTo>
                    <a:pt x="370" y="783"/>
                  </a:lnTo>
                  <a:lnTo>
                    <a:pt x="365" y="813"/>
                  </a:lnTo>
                  <a:lnTo>
                    <a:pt x="371" y="808"/>
                  </a:lnTo>
                  <a:lnTo>
                    <a:pt x="375" y="807"/>
                  </a:lnTo>
                  <a:lnTo>
                    <a:pt x="378" y="807"/>
                  </a:lnTo>
                  <a:lnTo>
                    <a:pt x="376" y="805"/>
                  </a:lnTo>
                  <a:lnTo>
                    <a:pt x="378" y="803"/>
                  </a:lnTo>
                  <a:lnTo>
                    <a:pt x="380" y="800"/>
                  </a:lnTo>
                  <a:lnTo>
                    <a:pt x="378" y="790"/>
                  </a:lnTo>
                  <a:lnTo>
                    <a:pt x="376" y="785"/>
                  </a:lnTo>
                  <a:lnTo>
                    <a:pt x="375" y="783"/>
                  </a:lnTo>
                  <a:lnTo>
                    <a:pt x="370" y="783"/>
                  </a:lnTo>
                  <a:close/>
                  <a:moveTo>
                    <a:pt x="69" y="768"/>
                  </a:moveTo>
                  <a:lnTo>
                    <a:pt x="69" y="768"/>
                  </a:lnTo>
                  <a:lnTo>
                    <a:pt x="69" y="773"/>
                  </a:lnTo>
                  <a:lnTo>
                    <a:pt x="69" y="778"/>
                  </a:lnTo>
                  <a:lnTo>
                    <a:pt x="71" y="785"/>
                  </a:lnTo>
                  <a:lnTo>
                    <a:pt x="73" y="792"/>
                  </a:lnTo>
                  <a:lnTo>
                    <a:pt x="76" y="793"/>
                  </a:lnTo>
                  <a:lnTo>
                    <a:pt x="78" y="795"/>
                  </a:lnTo>
                  <a:lnTo>
                    <a:pt x="79" y="798"/>
                  </a:lnTo>
                  <a:lnTo>
                    <a:pt x="81" y="798"/>
                  </a:lnTo>
                  <a:lnTo>
                    <a:pt x="81" y="797"/>
                  </a:lnTo>
                  <a:lnTo>
                    <a:pt x="81" y="793"/>
                  </a:lnTo>
                  <a:lnTo>
                    <a:pt x="83" y="795"/>
                  </a:lnTo>
                  <a:lnTo>
                    <a:pt x="81" y="787"/>
                  </a:lnTo>
                  <a:lnTo>
                    <a:pt x="79" y="785"/>
                  </a:lnTo>
                  <a:lnTo>
                    <a:pt x="78" y="781"/>
                  </a:lnTo>
                  <a:lnTo>
                    <a:pt x="73" y="775"/>
                  </a:lnTo>
                  <a:lnTo>
                    <a:pt x="69" y="768"/>
                  </a:lnTo>
                  <a:close/>
                  <a:moveTo>
                    <a:pt x="89" y="532"/>
                  </a:moveTo>
                  <a:lnTo>
                    <a:pt x="89" y="532"/>
                  </a:lnTo>
                  <a:lnTo>
                    <a:pt x="88" y="557"/>
                  </a:lnTo>
                  <a:lnTo>
                    <a:pt x="84" y="584"/>
                  </a:lnTo>
                  <a:lnTo>
                    <a:pt x="78" y="612"/>
                  </a:lnTo>
                  <a:lnTo>
                    <a:pt x="78" y="624"/>
                  </a:lnTo>
                  <a:lnTo>
                    <a:pt x="79" y="636"/>
                  </a:lnTo>
                  <a:lnTo>
                    <a:pt x="81" y="630"/>
                  </a:lnTo>
                  <a:lnTo>
                    <a:pt x="84" y="625"/>
                  </a:lnTo>
                  <a:lnTo>
                    <a:pt x="88" y="612"/>
                  </a:lnTo>
                  <a:lnTo>
                    <a:pt x="89" y="599"/>
                  </a:lnTo>
                  <a:lnTo>
                    <a:pt x="89" y="587"/>
                  </a:lnTo>
                  <a:lnTo>
                    <a:pt x="91" y="558"/>
                  </a:lnTo>
                  <a:lnTo>
                    <a:pt x="91" y="545"/>
                  </a:lnTo>
                  <a:lnTo>
                    <a:pt x="89" y="5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10"/>
            <p:cNvSpPr>
              <a:spLocks noEditPoints="1"/>
            </p:cNvSpPr>
            <p:nvPr/>
          </p:nvSpPr>
          <p:spPr bwMode="auto">
            <a:xfrm flipH="1">
              <a:off x="4419600" y="1200041"/>
              <a:ext cx="2540000" cy="4573016"/>
            </a:xfrm>
            <a:custGeom>
              <a:avLst/>
              <a:gdLst>
                <a:gd name="T0" fmla="*/ 2147483646 w 1999"/>
                <a:gd name="T1" fmla="*/ 691012069 h 3599"/>
                <a:gd name="T2" fmla="*/ 2134387794 w 1999"/>
                <a:gd name="T3" fmla="*/ 568309372 h 3599"/>
                <a:gd name="T4" fmla="*/ 2094024792 w 1999"/>
                <a:gd name="T5" fmla="*/ 385869032 h 3599"/>
                <a:gd name="T6" fmla="*/ 2089181131 w 1999"/>
                <a:gd name="T7" fmla="*/ 211501037 h 3599"/>
                <a:gd name="T8" fmla="*/ 2147483646 w 1999"/>
                <a:gd name="T9" fmla="*/ 64580033 h 3599"/>
                <a:gd name="T10" fmla="*/ 2147483646 w 1999"/>
                <a:gd name="T11" fmla="*/ 8072345 h 3599"/>
                <a:gd name="T12" fmla="*/ 2147483646 w 1999"/>
                <a:gd name="T13" fmla="*/ 132390020 h 3599"/>
                <a:gd name="T14" fmla="*/ 2147483646 w 1999"/>
                <a:gd name="T15" fmla="*/ 272852386 h 3599"/>
                <a:gd name="T16" fmla="*/ 2147483646 w 1999"/>
                <a:gd name="T17" fmla="*/ 432689397 h 3599"/>
                <a:gd name="T18" fmla="*/ 2147483646 w 1999"/>
                <a:gd name="T19" fmla="*/ 758822057 h 3599"/>
                <a:gd name="T20" fmla="*/ 2147483646 w 1999"/>
                <a:gd name="T21" fmla="*/ 894440761 h 3599"/>
                <a:gd name="T22" fmla="*/ 2147483646 w 1999"/>
                <a:gd name="T23" fmla="*/ 950948449 h 3599"/>
                <a:gd name="T24" fmla="*/ 2147483646 w 1999"/>
                <a:gd name="T25" fmla="*/ 1026830781 h 3599"/>
                <a:gd name="T26" fmla="*/ 2147483646 w 1999"/>
                <a:gd name="T27" fmla="*/ 1231874450 h 3599"/>
                <a:gd name="T28" fmla="*/ 2147483646 w 1999"/>
                <a:gd name="T29" fmla="*/ 1748518525 h 3599"/>
                <a:gd name="T30" fmla="*/ 2147483646 w 1999"/>
                <a:gd name="T31" fmla="*/ 2013298566 h 3599"/>
                <a:gd name="T32" fmla="*/ 2147483646 w 1999"/>
                <a:gd name="T33" fmla="*/ 2147483646 h 3599"/>
                <a:gd name="T34" fmla="*/ 2147483646 w 1999"/>
                <a:gd name="T35" fmla="*/ 2127928918 h 3599"/>
                <a:gd name="T36" fmla="*/ 2147483646 w 1999"/>
                <a:gd name="T37" fmla="*/ 2147483646 h 3599"/>
                <a:gd name="T38" fmla="*/ 2147483646 w 1999"/>
                <a:gd name="T39" fmla="*/ 2147483646 h 3599"/>
                <a:gd name="T40" fmla="*/ 2147483646 w 1999"/>
                <a:gd name="T41" fmla="*/ 2147483646 h 3599"/>
                <a:gd name="T42" fmla="*/ 2147483646 w 1999"/>
                <a:gd name="T43" fmla="*/ 2147483646 h 3599"/>
                <a:gd name="T44" fmla="*/ 2147483646 w 1999"/>
                <a:gd name="T45" fmla="*/ 2147483646 h 3599"/>
                <a:gd name="T46" fmla="*/ 2147483646 w 1999"/>
                <a:gd name="T47" fmla="*/ 2147483646 h 3599"/>
                <a:gd name="T48" fmla="*/ 2147483646 w 1999"/>
                <a:gd name="T49" fmla="*/ 2147483646 h 3599"/>
                <a:gd name="T50" fmla="*/ 2147483646 w 1999"/>
                <a:gd name="T51" fmla="*/ 2147483646 h 3599"/>
                <a:gd name="T52" fmla="*/ 2147483646 w 1999"/>
                <a:gd name="T53" fmla="*/ 2147483646 h 3599"/>
                <a:gd name="T54" fmla="*/ 2147483646 w 1999"/>
                <a:gd name="T55" fmla="*/ 2147483646 h 3599"/>
                <a:gd name="T56" fmla="*/ 2147483646 w 1999"/>
                <a:gd name="T57" fmla="*/ 2147483646 h 3599"/>
                <a:gd name="T58" fmla="*/ 2145688824 w 1999"/>
                <a:gd name="T59" fmla="*/ 2147483646 h 3599"/>
                <a:gd name="T60" fmla="*/ 1984238089 w 1999"/>
                <a:gd name="T61" fmla="*/ 2147483646 h 3599"/>
                <a:gd name="T62" fmla="*/ 1934187764 w 1999"/>
                <a:gd name="T63" fmla="*/ 2147483646 h 3599"/>
                <a:gd name="T64" fmla="*/ 1911584432 w 1999"/>
                <a:gd name="T65" fmla="*/ 2147483646 h 3599"/>
                <a:gd name="T66" fmla="*/ 1866377769 w 1999"/>
                <a:gd name="T67" fmla="*/ 2147483646 h 3599"/>
                <a:gd name="T68" fmla="*/ 1842160730 w 1999"/>
                <a:gd name="T69" fmla="*/ 2147483646 h 3599"/>
                <a:gd name="T70" fmla="*/ 1850233077 w 1999"/>
                <a:gd name="T71" fmla="*/ 2147483646 h 3599"/>
                <a:gd name="T72" fmla="*/ 1888981101 w 1999"/>
                <a:gd name="T73" fmla="*/ 2147483646 h 3599"/>
                <a:gd name="T74" fmla="*/ 1763049705 w 1999"/>
                <a:gd name="T75" fmla="*/ 2147483646 h 3599"/>
                <a:gd name="T76" fmla="*/ 1740446373 w 1999"/>
                <a:gd name="T77" fmla="*/ 2147483646 h 3599"/>
                <a:gd name="T78" fmla="*/ 1709770695 w 1999"/>
                <a:gd name="T79" fmla="*/ 2147483646 h 3599"/>
                <a:gd name="T80" fmla="*/ 1766278389 w 1999"/>
                <a:gd name="T81" fmla="*/ 2147483646 h 3599"/>
                <a:gd name="T82" fmla="*/ 1743675058 w 1999"/>
                <a:gd name="T83" fmla="*/ 2147483646 h 3599"/>
                <a:gd name="T84" fmla="*/ 1641960700 w 1999"/>
                <a:gd name="T85" fmla="*/ 2147483646 h 3599"/>
                <a:gd name="T86" fmla="*/ 1509570665 w 1999"/>
                <a:gd name="T87" fmla="*/ 2147483646 h 3599"/>
                <a:gd name="T88" fmla="*/ 1493425973 w 1999"/>
                <a:gd name="T89" fmla="*/ 2147483646 h 3599"/>
                <a:gd name="T90" fmla="*/ 1490196018 w 1999"/>
                <a:gd name="T91" fmla="*/ 2147483646 h 3599"/>
                <a:gd name="T92" fmla="*/ 1430459640 w 1999"/>
                <a:gd name="T93" fmla="*/ 2147483646 h 3599"/>
                <a:gd name="T94" fmla="*/ 1493425973 w 1999"/>
                <a:gd name="T95" fmla="*/ 2147483646 h 3599"/>
                <a:gd name="T96" fmla="*/ 1524101651 w 1999"/>
                <a:gd name="T97" fmla="*/ 1964863223 h 3599"/>
                <a:gd name="T98" fmla="*/ 1574150705 w 1999"/>
                <a:gd name="T99" fmla="*/ 1661335163 h 3599"/>
                <a:gd name="T100" fmla="*/ 1796954067 w 1999"/>
                <a:gd name="T101" fmla="*/ 1039746788 h 3599"/>
                <a:gd name="T102" fmla="*/ 2035902121 w 1999"/>
                <a:gd name="T103" fmla="*/ 910585452 h 3599"/>
                <a:gd name="T104" fmla="*/ 2147483646 w 1999"/>
                <a:gd name="T105" fmla="*/ 744291073 h 3599"/>
                <a:gd name="T106" fmla="*/ 1630659670 w 1999"/>
                <a:gd name="T107" fmla="*/ 2147483646 h 3599"/>
                <a:gd name="T108" fmla="*/ 2147483646 w 1999"/>
                <a:gd name="T109" fmla="*/ 2147483646 h 3599"/>
                <a:gd name="T110" fmla="*/ 2147483646 w 1999"/>
                <a:gd name="T111" fmla="*/ 2147483646 h 3599"/>
                <a:gd name="T112" fmla="*/ 2147483646 w 1999"/>
                <a:gd name="T113" fmla="*/ 2147483646 h 3599"/>
                <a:gd name="T114" fmla="*/ 2147483646 w 1999"/>
                <a:gd name="T115" fmla="*/ 2147483646 h 3599"/>
                <a:gd name="T116" fmla="*/ 2147483646 w 1999"/>
                <a:gd name="T117" fmla="*/ 2147483646 h 3599"/>
                <a:gd name="T118" fmla="*/ 2147483646 w 1999"/>
                <a:gd name="T119" fmla="*/ 2147483646 h 3599"/>
                <a:gd name="T120" fmla="*/ 2147483646 w 1999"/>
                <a:gd name="T121" fmla="*/ 2147483646 h 3599"/>
                <a:gd name="T122" fmla="*/ 2147483646 w 1999"/>
                <a:gd name="T123" fmla="*/ 2147483646 h 3599"/>
                <a:gd name="T124" fmla="*/ 2147483646 w 1999"/>
                <a:gd name="T125" fmla="*/ 2147483646 h 359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999"/>
                <a:gd name="T190" fmla="*/ 0 h 3599"/>
                <a:gd name="T191" fmla="*/ 1999 w 1999"/>
                <a:gd name="T192" fmla="*/ 3599 h 359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999" h="3599">
                  <a:moveTo>
                    <a:pt x="1360" y="461"/>
                  </a:moveTo>
                  <a:lnTo>
                    <a:pt x="1360" y="461"/>
                  </a:lnTo>
                  <a:lnTo>
                    <a:pt x="1360" y="447"/>
                  </a:lnTo>
                  <a:lnTo>
                    <a:pt x="1358" y="444"/>
                  </a:lnTo>
                  <a:lnTo>
                    <a:pt x="1356" y="444"/>
                  </a:lnTo>
                  <a:lnTo>
                    <a:pt x="1349" y="444"/>
                  </a:lnTo>
                  <a:lnTo>
                    <a:pt x="1348" y="442"/>
                  </a:lnTo>
                  <a:lnTo>
                    <a:pt x="1348" y="441"/>
                  </a:lnTo>
                  <a:lnTo>
                    <a:pt x="1348" y="437"/>
                  </a:lnTo>
                  <a:lnTo>
                    <a:pt x="1348" y="435"/>
                  </a:lnTo>
                  <a:lnTo>
                    <a:pt x="1342" y="428"/>
                  </a:lnTo>
                  <a:lnTo>
                    <a:pt x="1339" y="423"/>
                  </a:lnTo>
                  <a:lnTo>
                    <a:pt x="1336" y="418"/>
                  </a:lnTo>
                  <a:lnTo>
                    <a:pt x="1336" y="413"/>
                  </a:lnTo>
                  <a:lnTo>
                    <a:pt x="1332" y="399"/>
                  </a:lnTo>
                  <a:lnTo>
                    <a:pt x="1330" y="387"/>
                  </a:lnTo>
                  <a:lnTo>
                    <a:pt x="1329" y="371"/>
                  </a:lnTo>
                  <a:lnTo>
                    <a:pt x="1330" y="366"/>
                  </a:lnTo>
                  <a:lnTo>
                    <a:pt x="1329" y="359"/>
                  </a:lnTo>
                  <a:lnTo>
                    <a:pt x="1325" y="355"/>
                  </a:lnTo>
                  <a:lnTo>
                    <a:pt x="1322" y="352"/>
                  </a:lnTo>
                  <a:lnTo>
                    <a:pt x="1313" y="341"/>
                  </a:lnTo>
                  <a:lnTo>
                    <a:pt x="1308" y="329"/>
                  </a:lnTo>
                  <a:lnTo>
                    <a:pt x="1304" y="315"/>
                  </a:lnTo>
                  <a:lnTo>
                    <a:pt x="1301" y="301"/>
                  </a:lnTo>
                  <a:lnTo>
                    <a:pt x="1301" y="272"/>
                  </a:lnTo>
                  <a:lnTo>
                    <a:pt x="1301" y="275"/>
                  </a:lnTo>
                  <a:lnTo>
                    <a:pt x="1301" y="249"/>
                  </a:lnTo>
                  <a:lnTo>
                    <a:pt x="1299" y="244"/>
                  </a:lnTo>
                  <a:lnTo>
                    <a:pt x="1297" y="239"/>
                  </a:lnTo>
                  <a:lnTo>
                    <a:pt x="1292" y="228"/>
                  </a:lnTo>
                  <a:lnTo>
                    <a:pt x="1289" y="218"/>
                  </a:lnTo>
                  <a:lnTo>
                    <a:pt x="1287" y="212"/>
                  </a:lnTo>
                  <a:lnTo>
                    <a:pt x="1285" y="207"/>
                  </a:lnTo>
                  <a:lnTo>
                    <a:pt x="1285" y="185"/>
                  </a:lnTo>
                  <a:lnTo>
                    <a:pt x="1285" y="151"/>
                  </a:lnTo>
                  <a:lnTo>
                    <a:pt x="1287" y="146"/>
                  </a:lnTo>
                  <a:lnTo>
                    <a:pt x="1289" y="141"/>
                  </a:lnTo>
                  <a:lnTo>
                    <a:pt x="1294" y="131"/>
                  </a:lnTo>
                  <a:lnTo>
                    <a:pt x="1299" y="120"/>
                  </a:lnTo>
                  <a:lnTo>
                    <a:pt x="1306" y="110"/>
                  </a:lnTo>
                  <a:lnTo>
                    <a:pt x="1311" y="99"/>
                  </a:lnTo>
                  <a:lnTo>
                    <a:pt x="1316" y="89"/>
                  </a:lnTo>
                  <a:lnTo>
                    <a:pt x="1322" y="78"/>
                  </a:lnTo>
                  <a:lnTo>
                    <a:pt x="1330" y="70"/>
                  </a:lnTo>
                  <a:lnTo>
                    <a:pt x="1339" y="63"/>
                  </a:lnTo>
                  <a:lnTo>
                    <a:pt x="1349" y="57"/>
                  </a:lnTo>
                  <a:lnTo>
                    <a:pt x="1358" y="54"/>
                  </a:lnTo>
                  <a:lnTo>
                    <a:pt x="1369" y="47"/>
                  </a:lnTo>
                  <a:lnTo>
                    <a:pt x="1377" y="40"/>
                  </a:lnTo>
                  <a:lnTo>
                    <a:pt x="1388" y="33"/>
                  </a:lnTo>
                  <a:lnTo>
                    <a:pt x="1407" y="23"/>
                  </a:lnTo>
                  <a:lnTo>
                    <a:pt x="1426" y="12"/>
                  </a:lnTo>
                  <a:lnTo>
                    <a:pt x="1447" y="5"/>
                  </a:lnTo>
                  <a:lnTo>
                    <a:pt x="1457" y="3"/>
                  </a:lnTo>
                  <a:lnTo>
                    <a:pt x="1468" y="2"/>
                  </a:lnTo>
                  <a:lnTo>
                    <a:pt x="1517" y="0"/>
                  </a:lnTo>
                  <a:lnTo>
                    <a:pt x="1527" y="2"/>
                  </a:lnTo>
                  <a:lnTo>
                    <a:pt x="1539" y="3"/>
                  </a:lnTo>
                  <a:lnTo>
                    <a:pt x="1546" y="5"/>
                  </a:lnTo>
                  <a:lnTo>
                    <a:pt x="1555" y="7"/>
                  </a:lnTo>
                  <a:lnTo>
                    <a:pt x="1569" y="12"/>
                  </a:lnTo>
                  <a:lnTo>
                    <a:pt x="1574" y="14"/>
                  </a:lnTo>
                  <a:lnTo>
                    <a:pt x="1578" y="16"/>
                  </a:lnTo>
                  <a:lnTo>
                    <a:pt x="1583" y="24"/>
                  </a:lnTo>
                  <a:lnTo>
                    <a:pt x="1588" y="33"/>
                  </a:lnTo>
                  <a:lnTo>
                    <a:pt x="1595" y="44"/>
                  </a:lnTo>
                  <a:lnTo>
                    <a:pt x="1600" y="54"/>
                  </a:lnTo>
                  <a:lnTo>
                    <a:pt x="1602" y="64"/>
                  </a:lnTo>
                  <a:lnTo>
                    <a:pt x="1600" y="68"/>
                  </a:lnTo>
                  <a:lnTo>
                    <a:pt x="1598" y="73"/>
                  </a:lnTo>
                  <a:lnTo>
                    <a:pt x="1593" y="82"/>
                  </a:lnTo>
                  <a:lnTo>
                    <a:pt x="1586" y="87"/>
                  </a:lnTo>
                  <a:lnTo>
                    <a:pt x="1585" y="87"/>
                  </a:lnTo>
                  <a:lnTo>
                    <a:pt x="1586" y="89"/>
                  </a:lnTo>
                  <a:lnTo>
                    <a:pt x="1595" y="96"/>
                  </a:lnTo>
                  <a:lnTo>
                    <a:pt x="1605" y="106"/>
                  </a:lnTo>
                  <a:lnTo>
                    <a:pt x="1619" y="125"/>
                  </a:lnTo>
                  <a:lnTo>
                    <a:pt x="1626" y="136"/>
                  </a:lnTo>
                  <a:lnTo>
                    <a:pt x="1632" y="146"/>
                  </a:lnTo>
                  <a:lnTo>
                    <a:pt x="1635" y="157"/>
                  </a:lnTo>
                  <a:lnTo>
                    <a:pt x="1637" y="169"/>
                  </a:lnTo>
                  <a:lnTo>
                    <a:pt x="1640" y="192"/>
                  </a:lnTo>
                  <a:lnTo>
                    <a:pt x="1644" y="202"/>
                  </a:lnTo>
                  <a:lnTo>
                    <a:pt x="1647" y="212"/>
                  </a:lnTo>
                  <a:lnTo>
                    <a:pt x="1652" y="223"/>
                  </a:lnTo>
                  <a:lnTo>
                    <a:pt x="1652" y="233"/>
                  </a:lnTo>
                  <a:lnTo>
                    <a:pt x="1652" y="242"/>
                  </a:lnTo>
                  <a:lnTo>
                    <a:pt x="1649" y="251"/>
                  </a:lnTo>
                  <a:lnTo>
                    <a:pt x="1647" y="256"/>
                  </a:lnTo>
                  <a:lnTo>
                    <a:pt x="1649" y="259"/>
                  </a:lnTo>
                  <a:lnTo>
                    <a:pt x="1651" y="268"/>
                  </a:lnTo>
                  <a:lnTo>
                    <a:pt x="1654" y="286"/>
                  </a:lnTo>
                  <a:lnTo>
                    <a:pt x="1656" y="303"/>
                  </a:lnTo>
                  <a:lnTo>
                    <a:pt x="1659" y="322"/>
                  </a:lnTo>
                  <a:lnTo>
                    <a:pt x="1659" y="333"/>
                  </a:lnTo>
                  <a:lnTo>
                    <a:pt x="1659" y="341"/>
                  </a:lnTo>
                  <a:lnTo>
                    <a:pt x="1656" y="359"/>
                  </a:lnTo>
                  <a:lnTo>
                    <a:pt x="1652" y="374"/>
                  </a:lnTo>
                  <a:lnTo>
                    <a:pt x="1632" y="453"/>
                  </a:lnTo>
                  <a:lnTo>
                    <a:pt x="1628" y="461"/>
                  </a:lnTo>
                  <a:lnTo>
                    <a:pt x="1625" y="470"/>
                  </a:lnTo>
                  <a:lnTo>
                    <a:pt x="1619" y="477"/>
                  </a:lnTo>
                  <a:lnTo>
                    <a:pt x="1614" y="484"/>
                  </a:lnTo>
                  <a:lnTo>
                    <a:pt x="1609" y="489"/>
                  </a:lnTo>
                  <a:lnTo>
                    <a:pt x="1600" y="493"/>
                  </a:lnTo>
                  <a:lnTo>
                    <a:pt x="1593" y="496"/>
                  </a:lnTo>
                  <a:lnTo>
                    <a:pt x="1585" y="496"/>
                  </a:lnTo>
                  <a:lnTo>
                    <a:pt x="1590" y="507"/>
                  </a:lnTo>
                  <a:lnTo>
                    <a:pt x="1598" y="517"/>
                  </a:lnTo>
                  <a:lnTo>
                    <a:pt x="1604" y="526"/>
                  </a:lnTo>
                  <a:lnTo>
                    <a:pt x="1611" y="538"/>
                  </a:lnTo>
                  <a:lnTo>
                    <a:pt x="1614" y="548"/>
                  </a:lnTo>
                  <a:lnTo>
                    <a:pt x="1616" y="554"/>
                  </a:lnTo>
                  <a:lnTo>
                    <a:pt x="1616" y="559"/>
                  </a:lnTo>
                  <a:lnTo>
                    <a:pt x="1616" y="564"/>
                  </a:lnTo>
                  <a:lnTo>
                    <a:pt x="1616" y="571"/>
                  </a:lnTo>
                  <a:lnTo>
                    <a:pt x="1618" y="576"/>
                  </a:lnTo>
                  <a:lnTo>
                    <a:pt x="1621" y="578"/>
                  </a:lnTo>
                  <a:lnTo>
                    <a:pt x="1623" y="578"/>
                  </a:lnTo>
                  <a:lnTo>
                    <a:pt x="1628" y="578"/>
                  </a:lnTo>
                  <a:lnTo>
                    <a:pt x="1632" y="576"/>
                  </a:lnTo>
                  <a:lnTo>
                    <a:pt x="1635" y="576"/>
                  </a:lnTo>
                  <a:lnTo>
                    <a:pt x="1640" y="576"/>
                  </a:lnTo>
                  <a:lnTo>
                    <a:pt x="1665" y="589"/>
                  </a:lnTo>
                  <a:lnTo>
                    <a:pt x="1673" y="595"/>
                  </a:lnTo>
                  <a:lnTo>
                    <a:pt x="1679" y="599"/>
                  </a:lnTo>
                  <a:lnTo>
                    <a:pt x="1684" y="599"/>
                  </a:lnTo>
                  <a:lnTo>
                    <a:pt x="1687" y="601"/>
                  </a:lnTo>
                  <a:lnTo>
                    <a:pt x="1692" y="602"/>
                  </a:lnTo>
                  <a:lnTo>
                    <a:pt x="1703" y="608"/>
                  </a:lnTo>
                  <a:lnTo>
                    <a:pt x="1722" y="618"/>
                  </a:lnTo>
                  <a:lnTo>
                    <a:pt x="1731" y="625"/>
                  </a:lnTo>
                  <a:lnTo>
                    <a:pt x="1740" y="630"/>
                  </a:lnTo>
                  <a:lnTo>
                    <a:pt x="1750" y="636"/>
                  </a:lnTo>
                  <a:lnTo>
                    <a:pt x="1760" y="641"/>
                  </a:lnTo>
                  <a:lnTo>
                    <a:pt x="1769" y="646"/>
                  </a:lnTo>
                  <a:lnTo>
                    <a:pt x="1780" y="649"/>
                  </a:lnTo>
                  <a:lnTo>
                    <a:pt x="1790" y="656"/>
                  </a:lnTo>
                  <a:lnTo>
                    <a:pt x="1799" y="665"/>
                  </a:lnTo>
                  <a:lnTo>
                    <a:pt x="1806" y="674"/>
                  </a:lnTo>
                  <a:lnTo>
                    <a:pt x="1814" y="684"/>
                  </a:lnTo>
                  <a:lnTo>
                    <a:pt x="1840" y="726"/>
                  </a:lnTo>
                  <a:lnTo>
                    <a:pt x="1844" y="735"/>
                  </a:lnTo>
                  <a:lnTo>
                    <a:pt x="1847" y="743"/>
                  </a:lnTo>
                  <a:lnTo>
                    <a:pt x="1853" y="763"/>
                  </a:lnTo>
                  <a:lnTo>
                    <a:pt x="1874" y="827"/>
                  </a:lnTo>
                  <a:lnTo>
                    <a:pt x="1903" y="925"/>
                  </a:lnTo>
                  <a:lnTo>
                    <a:pt x="1917" y="968"/>
                  </a:lnTo>
                  <a:lnTo>
                    <a:pt x="1929" y="1012"/>
                  </a:lnTo>
                  <a:lnTo>
                    <a:pt x="1936" y="1034"/>
                  </a:lnTo>
                  <a:lnTo>
                    <a:pt x="1938" y="1046"/>
                  </a:lnTo>
                  <a:lnTo>
                    <a:pt x="1940" y="1059"/>
                  </a:lnTo>
                  <a:lnTo>
                    <a:pt x="1941" y="1071"/>
                  </a:lnTo>
                  <a:lnTo>
                    <a:pt x="1945" y="1083"/>
                  </a:lnTo>
                  <a:lnTo>
                    <a:pt x="1955" y="1107"/>
                  </a:lnTo>
                  <a:lnTo>
                    <a:pt x="1959" y="1118"/>
                  </a:lnTo>
                  <a:lnTo>
                    <a:pt x="1962" y="1130"/>
                  </a:lnTo>
                  <a:lnTo>
                    <a:pt x="1966" y="1153"/>
                  </a:lnTo>
                  <a:lnTo>
                    <a:pt x="1969" y="1175"/>
                  </a:lnTo>
                  <a:lnTo>
                    <a:pt x="1973" y="1186"/>
                  </a:lnTo>
                  <a:lnTo>
                    <a:pt x="1976" y="1196"/>
                  </a:lnTo>
                  <a:lnTo>
                    <a:pt x="1990" y="1221"/>
                  </a:lnTo>
                  <a:lnTo>
                    <a:pt x="1997" y="1234"/>
                  </a:lnTo>
                  <a:lnTo>
                    <a:pt x="1999" y="1240"/>
                  </a:lnTo>
                  <a:lnTo>
                    <a:pt x="1999" y="1247"/>
                  </a:lnTo>
                  <a:lnTo>
                    <a:pt x="1997" y="1259"/>
                  </a:lnTo>
                  <a:lnTo>
                    <a:pt x="1994" y="1269"/>
                  </a:lnTo>
                  <a:lnTo>
                    <a:pt x="1985" y="1292"/>
                  </a:lnTo>
                  <a:lnTo>
                    <a:pt x="1982" y="1301"/>
                  </a:lnTo>
                  <a:lnTo>
                    <a:pt x="1976" y="1311"/>
                  </a:lnTo>
                  <a:lnTo>
                    <a:pt x="1969" y="1318"/>
                  </a:lnTo>
                  <a:lnTo>
                    <a:pt x="1961" y="1323"/>
                  </a:lnTo>
                  <a:lnTo>
                    <a:pt x="1908" y="1342"/>
                  </a:lnTo>
                  <a:lnTo>
                    <a:pt x="1900" y="1346"/>
                  </a:lnTo>
                  <a:lnTo>
                    <a:pt x="1889" y="1348"/>
                  </a:lnTo>
                  <a:lnTo>
                    <a:pt x="1886" y="1348"/>
                  </a:lnTo>
                  <a:lnTo>
                    <a:pt x="1881" y="1348"/>
                  </a:lnTo>
                  <a:lnTo>
                    <a:pt x="1877" y="1344"/>
                  </a:lnTo>
                  <a:lnTo>
                    <a:pt x="1874" y="1342"/>
                  </a:lnTo>
                  <a:lnTo>
                    <a:pt x="1846" y="1346"/>
                  </a:lnTo>
                  <a:lnTo>
                    <a:pt x="1835" y="1348"/>
                  </a:lnTo>
                  <a:lnTo>
                    <a:pt x="1832" y="1346"/>
                  </a:lnTo>
                  <a:lnTo>
                    <a:pt x="1828" y="1341"/>
                  </a:lnTo>
                  <a:lnTo>
                    <a:pt x="1814" y="1327"/>
                  </a:lnTo>
                  <a:lnTo>
                    <a:pt x="1809" y="1318"/>
                  </a:lnTo>
                  <a:lnTo>
                    <a:pt x="1806" y="1309"/>
                  </a:lnTo>
                  <a:lnTo>
                    <a:pt x="1804" y="1306"/>
                  </a:lnTo>
                  <a:lnTo>
                    <a:pt x="1799" y="1302"/>
                  </a:lnTo>
                  <a:lnTo>
                    <a:pt x="1790" y="1297"/>
                  </a:lnTo>
                  <a:lnTo>
                    <a:pt x="1773" y="1283"/>
                  </a:lnTo>
                  <a:lnTo>
                    <a:pt x="1767" y="1341"/>
                  </a:lnTo>
                  <a:lnTo>
                    <a:pt x="1767" y="1351"/>
                  </a:lnTo>
                  <a:lnTo>
                    <a:pt x="1767" y="1363"/>
                  </a:lnTo>
                  <a:lnTo>
                    <a:pt x="1773" y="1388"/>
                  </a:lnTo>
                  <a:lnTo>
                    <a:pt x="1774" y="1398"/>
                  </a:lnTo>
                  <a:lnTo>
                    <a:pt x="1780" y="1409"/>
                  </a:lnTo>
                  <a:lnTo>
                    <a:pt x="1788" y="1428"/>
                  </a:lnTo>
                  <a:lnTo>
                    <a:pt x="1793" y="1440"/>
                  </a:lnTo>
                  <a:lnTo>
                    <a:pt x="1797" y="1450"/>
                  </a:lnTo>
                  <a:lnTo>
                    <a:pt x="1799" y="1461"/>
                  </a:lnTo>
                  <a:lnTo>
                    <a:pt x="1799" y="1473"/>
                  </a:lnTo>
                  <a:lnTo>
                    <a:pt x="1792" y="1499"/>
                  </a:lnTo>
                  <a:lnTo>
                    <a:pt x="1790" y="1503"/>
                  </a:lnTo>
                  <a:lnTo>
                    <a:pt x="1788" y="1508"/>
                  </a:lnTo>
                  <a:lnTo>
                    <a:pt x="1785" y="1511"/>
                  </a:lnTo>
                  <a:lnTo>
                    <a:pt x="1783" y="1517"/>
                  </a:lnTo>
                  <a:lnTo>
                    <a:pt x="1780" y="1527"/>
                  </a:lnTo>
                  <a:lnTo>
                    <a:pt x="1778" y="1532"/>
                  </a:lnTo>
                  <a:lnTo>
                    <a:pt x="1778" y="1537"/>
                  </a:lnTo>
                  <a:lnTo>
                    <a:pt x="1783" y="1565"/>
                  </a:lnTo>
                  <a:lnTo>
                    <a:pt x="1788" y="1590"/>
                  </a:lnTo>
                  <a:lnTo>
                    <a:pt x="1795" y="1612"/>
                  </a:lnTo>
                  <a:lnTo>
                    <a:pt x="1811" y="1659"/>
                  </a:lnTo>
                  <a:lnTo>
                    <a:pt x="1820" y="1684"/>
                  </a:lnTo>
                  <a:lnTo>
                    <a:pt x="1827" y="1708"/>
                  </a:lnTo>
                  <a:lnTo>
                    <a:pt x="1828" y="1722"/>
                  </a:lnTo>
                  <a:lnTo>
                    <a:pt x="1827" y="1736"/>
                  </a:lnTo>
                  <a:lnTo>
                    <a:pt x="1821" y="1762"/>
                  </a:lnTo>
                  <a:lnTo>
                    <a:pt x="1813" y="1809"/>
                  </a:lnTo>
                  <a:lnTo>
                    <a:pt x="1809" y="1826"/>
                  </a:lnTo>
                  <a:lnTo>
                    <a:pt x="1806" y="1844"/>
                  </a:lnTo>
                  <a:lnTo>
                    <a:pt x="1795" y="1952"/>
                  </a:lnTo>
                  <a:lnTo>
                    <a:pt x="1790" y="2006"/>
                  </a:lnTo>
                  <a:lnTo>
                    <a:pt x="1783" y="2058"/>
                  </a:lnTo>
                  <a:lnTo>
                    <a:pt x="1769" y="2159"/>
                  </a:lnTo>
                  <a:lnTo>
                    <a:pt x="1755" y="2260"/>
                  </a:lnTo>
                  <a:lnTo>
                    <a:pt x="1743" y="2352"/>
                  </a:lnTo>
                  <a:lnTo>
                    <a:pt x="1733" y="2445"/>
                  </a:lnTo>
                  <a:lnTo>
                    <a:pt x="1710" y="2659"/>
                  </a:lnTo>
                  <a:lnTo>
                    <a:pt x="1701" y="2765"/>
                  </a:lnTo>
                  <a:lnTo>
                    <a:pt x="1694" y="2873"/>
                  </a:lnTo>
                  <a:lnTo>
                    <a:pt x="1691" y="2925"/>
                  </a:lnTo>
                  <a:lnTo>
                    <a:pt x="1691" y="2979"/>
                  </a:lnTo>
                  <a:lnTo>
                    <a:pt x="1692" y="3031"/>
                  </a:lnTo>
                  <a:lnTo>
                    <a:pt x="1692" y="3082"/>
                  </a:lnTo>
                  <a:lnTo>
                    <a:pt x="1692" y="3106"/>
                  </a:lnTo>
                  <a:lnTo>
                    <a:pt x="1691" y="3131"/>
                  </a:lnTo>
                  <a:lnTo>
                    <a:pt x="1689" y="3153"/>
                  </a:lnTo>
                  <a:lnTo>
                    <a:pt x="1687" y="3165"/>
                  </a:lnTo>
                  <a:lnTo>
                    <a:pt x="1682" y="3176"/>
                  </a:lnTo>
                  <a:lnTo>
                    <a:pt x="1680" y="3179"/>
                  </a:lnTo>
                  <a:lnTo>
                    <a:pt x="1680" y="3185"/>
                  </a:lnTo>
                  <a:lnTo>
                    <a:pt x="1682" y="3199"/>
                  </a:lnTo>
                  <a:lnTo>
                    <a:pt x="1691" y="3223"/>
                  </a:lnTo>
                  <a:lnTo>
                    <a:pt x="1694" y="3233"/>
                  </a:lnTo>
                  <a:lnTo>
                    <a:pt x="1699" y="3244"/>
                  </a:lnTo>
                  <a:lnTo>
                    <a:pt x="1706" y="3253"/>
                  </a:lnTo>
                  <a:lnTo>
                    <a:pt x="1715" y="3261"/>
                  </a:lnTo>
                  <a:lnTo>
                    <a:pt x="1733" y="3275"/>
                  </a:lnTo>
                  <a:lnTo>
                    <a:pt x="1750" y="3291"/>
                  </a:lnTo>
                  <a:lnTo>
                    <a:pt x="1757" y="3300"/>
                  </a:lnTo>
                  <a:lnTo>
                    <a:pt x="1766" y="3308"/>
                  </a:lnTo>
                  <a:lnTo>
                    <a:pt x="1771" y="3317"/>
                  </a:lnTo>
                  <a:lnTo>
                    <a:pt x="1774" y="3329"/>
                  </a:lnTo>
                  <a:lnTo>
                    <a:pt x="1778" y="3340"/>
                  </a:lnTo>
                  <a:lnTo>
                    <a:pt x="1780" y="3343"/>
                  </a:lnTo>
                  <a:lnTo>
                    <a:pt x="1781" y="3348"/>
                  </a:lnTo>
                  <a:lnTo>
                    <a:pt x="1783" y="3353"/>
                  </a:lnTo>
                  <a:lnTo>
                    <a:pt x="1785" y="3359"/>
                  </a:lnTo>
                  <a:lnTo>
                    <a:pt x="1783" y="3364"/>
                  </a:lnTo>
                  <a:lnTo>
                    <a:pt x="1780" y="3369"/>
                  </a:lnTo>
                  <a:lnTo>
                    <a:pt x="1776" y="3373"/>
                  </a:lnTo>
                  <a:lnTo>
                    <a:pt x="1773" y="3376"/>
                  </a:lnTo>
                  <a:lnTo>
                    <a:pt x="1762" y="3381"/>
                  </a:lnTo>
                  <a:lnTo>
                    <a:pt x="1740" y="3390"/>
                  </a:lnTo>
                  <a:lnTo>
                    <a:pt x="1729" y="3394"/>
                  </a:lnTo>
                  <a:lnTo>
                    <a:pt x="1719" y="3395"/>
                  </a:lnTo>
                  <a:lnTo>
                    <a:pt x="1706" y="3397"/>
                  </a:lnTo>
                  <a:lnTo>
                    <a:pt x="1696" y="3397"/>
                  </a:lnTo>
                  <a:lnTo>
                    <a:pt x="1673" y="3395"/>
                  </a:lnTo>
                  <a:lnTo>
                    <a:pt x="1652" y="3388"/>
                  </a:lnTo>
                  <a:lnTo>
                    <a:pt x="1630" y="3381"/>
                  </a:lnTo>
                  <a:lnTo>
                    <a:pt x="1609" y="3371"/>
                  </a:lnTo>
                  <a:lnTo>
                    <a:pt x="1569" y="3350"/>
                  </a:lnTo>
                  <a:lnTo>
                    <a:pt x="1538" y="3334"/>
                  </a:lnTo>
                  <a:lnTo>
                    <a:pt x="1541" y="3357"/>
                  </a:lnTo>
                  <a:lnTo>
                    <a:pt x="1543" y="3381"/>
                  </a:lnTo>
                  <a:lnTo>
                    <a:pt x="1541" y="3406"/>
                  </a:lnTo>
                  <a:lnTo>
                    <a:pt x="1539" y="3420"/>
                  </a:lnTo>
                  <a:lnTo>
                    <a:pt x="1538" y="3425"/>
                  </a:lnTo>
                  <a:lnTo>
                    <a:pt x="1534" y="3428"/>
                  </a:lnTo>
                  <a:lnTo>
                    <a:pt x="1532" y="3432"/>
                  </a:lnTo>
                  <a:lnTo>
                    <a:pt x="1531" y="3439"/>
                  </a:lnTo>
                  <a:lnTo>
                    <a:pt x="1529" y="3451"/>
                  </a:lnTo>
                  <a:lnTo>
                    <a:pt x="1531" y="3454"/>
                  </a:lnTo>
                  <a:lnTo>
                    <a:pt x="1534" y="3461"/>
                  </a:lnTo>
                  <a:lnTo>
                    <a:pt x="1539" y="3472"/>
                  </a:lnTo>
                  <a:lnTo>
                    <a:pt x="1548" y="3493"/>
                  </a:lnTo>
                  <a:lnTo>
                    <a:pt x="1553" y="3515"/>
                  </a:lnTo>
                  <a:lnTo>
                    <a:pt x="1555" y="3526"/>
                  </a:lnTo>
                  <a:lnTo>
                    <a:pt x="1555" y="3531"/>
                  </a:lnTo>
                  <a:lnTo>
                    <a:pt x="1553" y="3535"/>
                  </a:lnTo>
                  <a:lnTo>
                    <a:pt x="1527" y="3543"/>
                  </a:lnTo>
                  <a:lnTo>
                    <a:pt x="1480" y="3561"/>
                  </a:lnTo>
                  <a:lnTo>
                    <a:pt x="1459" y="3568"/>
                  </a:lnTo>
                  <a:lnTo>
                    <a:pt x="1450" y="3573"/>
                  </a:lnTo>
                  <a:lnTo>
                    <a:pt x="1442" y="3582"/>
                  </a:lnTo>
                  <a:lnTo>
                    <a:pt x="1437" y="3590"/>
                  </a:lnTo>
                  <a:lnTo>
                    <a:pt x="1431" y="3596"/>
                  </a:lnTo>
                  <a:lnTo>
                    <a:pt x="1428" y="3597"/>
                  </a:lnTo>
                  <a:lnTo>
                    <a:pt x="1405" y="3597"/>
                  </a:lnTo>
                  <a:lnTo>
                    <a:pt x="1379" y="3597"/>
                  </a:lnTo>
                  <a:lnTo>
                    <a:pt x="1365" y="3599"/>
                  </a:lnTo>
                  <a:lnTo>
                    <a:pt x="1353" y="3597"/>
                  </a:lnTo>
                  <a:lnTo>
                    <a:pt x="1348" y="3596"/>
                  </a:lnTo>
                  <a:lnTo>
                    <a:pt x="1342" y="3592"/>
                  </a:lnTo>
                  <a:lnTo>
                    <a:pt x="1337" y="3587"/>
                  </a:lnTo>
                  <a:lnTo>
                    <a:pt x="1329" y="3568"/>
                  </a:lnTo>
                  <a:lnTo>
                    <a:pt x="1315" y="3549"/>
                  </a:lnTo>
                  <a:lnTo>
                    <a:pt x="1301" y="3529"/>
                  </a:lnTo>
                  <a:lnTo>
                    <a:pt x="1289" y="3508"/>
                  </a:lnTo>
                  <a:lnTo>
                    <a:pt x="1276" y="3488"/>
                  </a:lnTo>
                  <a:lnTo>
                    <a:pt x="1252" y="3442"/>
                  </a:lnTo>
                  <a:lnTo>
                    <a:pt x="1248" y="3428"/>
                  </a:lnTo>
                  <a:lnTo>
                    <a:pt x="1245" y="3416"/>
                  </a:lnTo>
                  <a:lnTo>
                    <a:pt x="1242" y="3390"/>
                  </a:lnTo>
                  <a:lnTo>
                    <a:pt x="1236" y="3347"/>
                  </a:lnTo>
                  <a:lnTo>
                    <a:pt x="1233" y="3324"/>
                  </a:lnTo>
                  <a:lnTo>
                    <a:pt x="1229" y="3303"/>
                  </a:lnTo>
                  <a:lnTo>
                    <a:pt x="1205" y="3199"/>
                  </a:lnTo>
                  <a:lnTo>
                    <a:pt x="1194" y="3146"/>
                  </a:lnTo>
                  <a:lnTo>
                    <a:pt x="1188" y="3094"/>
                  </a:lnTo>
                  <a:lnTo>
                    <a:pt x="1184" y="3068"/>
                  </a:lnTo>
                  <a:lnTo>
                    <a:pt x="1184" y="3042"/>
                  </a:lnTo>
                  <a:lnTo>
                    <a:pt x="1184" y="2990"/>
                  </a:lnTo>
                  <a:lnTo>
                    <a:pt x="1186" y="2943"/>
                  </a:lnTo>
                  <a:lnTo>
                    <a:pt x="1189" y="2896"/>
                  </a:lnTo>
                  <a:lnTo>
                    <a:pt x="1193" y="2868"/>
                  </a:lnTo>
                  <a:lnTo>
                    <a:pt x="1198" y="2840"/>
                  </a:lnTo>
                  <a:lnTo>
                    <a:pt x="1200" y="2829"/>
                  </a:lnTo>
                  <a:lnTo>
                    <a:pt x="1201" y="2824"/>
                  </a:lnTo>
                  <a:lnTo>
                    <a:pt x="1201" y="2819"/>
                  </a:lnTo>
                  <a:lnTo>
                    <a:pt x="1193" y="2795"/>
                  </a:lnTo>
                  <a:lnTo>
                    <a:pt x="1188" y="2770"/>
                  </a:lnTo>
                  <a:lnTo>
                    <a:pt x="1184" y="2746"/>
                  </a:lnTo>
                  <a:lnTo>
                    <a:pt x="1184" y="2732"/>
                  </a:lnTo>
                  <a:lnTo>
                    <a:pt x="1184" y="2718"/>
                  </a:lnTo>
                  <a:lnTo>
                    <a:pt x="1184" y="2465"/>
                  </a:lnTo>
                  <a:lnTo>
                    <a:pt x="1182" y="2358"/>
                  </a:lnTo>
                  <a:lnTo>
                    <a:pt x="1182" y="2337"/>
                  </a:lnTo>
                  <a:lnTo>
                    <a:pt x="1181" y="2316"/>
                  </a:lnTo>
                  <a:lnTo>
                    <a:pt x="1175" y="2276"/>
                  </a:lnTo>
                  <a:lnTo>
                    <a:pt x="1172" y="2255"/>
                  </a:lnTo>
                  <a:lnTo>
                    <a:pt x="1168" y="2236"/>
                  </a:lnTo>
                  <a:lnTo>
                    <a:pt x="1161" y="2180"/>
                  </a:lnTo>
                  <a:lnTo>
                    <a:pt x="1158" y="2157"/>
                  </a:lnTo>
                  <a:lnTo>
                    <a:pt x="1156" y="2133"/>
                  </a:lnTo>
                  <a:lnTo>
                    <a:pt x="1156" y="2109"/>
                  </a:lnTo>
                  <a:lnTo>
                    <a:pt x="1158" y="2096"/>
                  </a:lnTo>
                  <a:lnTo>
                    <a:pt x="1160" y="2089"/>
                  </a:lnTo>
                  <a:lnTo>
                    <a:pt x="1160" y="2084"/>
                  </a:lnTo>
                  <a:lnTo>
                    <a:pt x="1147" y="2035"/>
                  </a:lnTo>
                  <a:lnTo>
                    <a:pt x="1144" y="2011"/>
                  </a:lnTo>
                  <a:lnTo>
                    <a:pt x="1141" y="1987"/>
                  </a:lnTo>
                  <a:lnTo>
                    <a:pt x="1139" y="1962"/>
                  </a:lnTo>
                  <a:lnTo>
                    <a:pt x="1139" y="1948"/>
                  </a:lnTo>
                  <a:lnTo>
                    <a:pt x="1141" y="1936"/>
                  </a:lnTo>
                  <a:lnTo>
                    <a:pt x="1142" y="1926"/>
                  </a:lnTo>
                  <a:lnTo>
                    <a:pt x="1144" y="1915"/>
                  </a:lnTo>
                  <a:lnTo>
                    <a:pt x="1141" y="1891"/>
                  </a:lnTo>
                  <a:lnTo>
                    <a:pt x="1139" y="1865"/>
                  </a:lnTo>
                  <a:lnTo>
                    <a:pt x="1139" y="1839"/>
                  </a:lnTo>
                  <a:lnTo>
                    <a:pt x="1139" y="1786"/>
                  </a:lnTo>
                  <a:lnTo>
                    <a:pt x="1142" y="1762"/>
                  </a:lnTo>
                  <a:lnTo>
                    <a:pt x="1144" y="1738"/>
                  </a:lnTo>
                  <a:lnTo>
                    <a:pt x="1146" y="1726"/>
                  </a:lnTo>
                  <a:lnTo>
                    <a:pt x="1149" y="1713"/>
                  </a:lnTo>
                  <a:lnTo>
                    <a:pt x="1151" y="1703"/>
                  </a:lnTo>
                  <a:lnTo>
                    <a:pt x="1153" y="1691"/>
                  </a:lnTo>
                  <a:lnTo>
                    <a:pt x="1158" y="1630"/>
                  </a:lnTo>
                  <a:lnTo>
                    <a:pt x="1160" y="1598"/>
                  </a:lnTo>
                  <a:lnTo>
                    <a:pt x="1163" y="1584"/>
                  </a:lnTo>
                  <a:lnTo>
                    <a:pt x="1167" y="1576"/>
                  </a:lnTo>
                  <a:lnTo>
                    <a:pt x="1170" y="1571"/>
                  </a:lnTo>
                  <a:lnTo>
                    <a:pt x="1172" y="1565"/>
                  </a:lnTo>
                  <a:lnTo>
                    <a:pt x="1170" y="1564"/>
                  </a:lnTo>
                  <a:lnTo>
                    <a:pt x="1153" y="1550"/>
                  </a:lnTo>
                  <a:lnTo>
                    <a:pt x="1139" y="1539"/>
                  </a:lnTo>
                  <a:lnTo>
                    <a:pt x="1137" y="1539"/>
                  </a:lnTo>
                  <a:lnTo>
                    <a:pt x="1135" y="1539"/>
                  </a:lnTo>
                  <a:lnTo>
                    <a:pt x="1130" y="1541"/>
                  </a:lnTo>
                  <a:lnTo>
                    <a:pt x="1114" y="1543"/>
                  </a:lnTo>
                  <a:lnTo>
                    <a:pt x="1107" y="1541"/>
                  </a:lnTo>
                  <a:lnTo>
                    <a:pt x="1100" y="1541"/>
                  </a:lnTo>
                  <a:lnTo>
                    <a:pt x="1095" y="1536"/>
                  </a:lnTo>
                  <a:lnTo>
                    <a:pt x="1092" y="1530"/>
                  </a:lnTo>
                  <a:lnTo>
                    <a:pt x="1087" y="1517"/>
                  </a:lnTo>
                  <a:lnTo>
                    <a:pt x="1081" y="1527"/>
                  </a:lnTo>
                  <a:lnTo>
                    <a:pt x="1080" y="1532"/>
                  </a:lnTo>
                  <a:lnTo>
                    <a:pt x="1081" y="1537"/>
                  </a:lnTo>
                  <a:lnTo>
                    <a:pt x="1085" y="1543"/>
                  </a:lnTo>
                  <a:lnTo>
                    <a:pt x="1087" y="1550"/>
                  </a:lnTo>
                  <a:lnTo>
                    <a:pt x="1087" y="1562"/>
                  </a:lnTo>
                  <a:lnTo>
                    <a:pt x="1085" y="1567"/>
                  </a:lnTo>
                  <a:lnTo>
                    <a:pt x="1083" y="1572"/>
                  </a:lnTo>
                  <a:lnTo>
                    <a:pt x="1081" y="1578"/>
                  </a:lnTo>
                  <a:lnTo>
                    <a:pt x="1078" y="1581"/>
                  </a:lnTo>
                  <a:lnTo>
                    <a:pt x="1069" y="1588"/>
                  </a:lnTo>
                  <a:lnTo>
                    <a:pt x="1060" y="1595"/>
                  </a:lnTo>
                  <a:lnTo>
                    <a:pt x="1052" y="1604"/>
                  </a:lnTo>
                  <a:lnTo>
                    <a:pt x="1048" y="1607"/>
                  </a:lnTo>
                  <a:lnTo>
                    <a:pt x="1045" y="1612"/>
                  </a:lnTo>
                  <a:lnTo>
                    <a:pt x="1045" y="1618"/>
                  </a:lnTo>
                  <a:lnTo>
                    <a:pt x="1046" y="1623"/>
                  </a:lnTo>
                  <a:lnTo>
                    <a:pt x="1050" y="1628"/>
                  </a:lnTo>
                  <a:lnTo>
                    <a:pt x="1052" y="1633"/>
                  </a:lnTo>
                  <a:lnTo>
                    <a:pt x="1057" y="1651"/>
                  </a:lnTo>
                  <a:lnTo>
                    <a:pt x="1059" y="1668"/>
                  </a:lnTo>
                  <a:lnTo>
                    <a:pt x="1066" y="1793"/>
                  </a:lnTo>
                  <a:lnTo>
                    <a:pt x="1069" y="1804"/>
                  </a:lnTo>
                  <a:lnTo>
                    <a:pt x="1073" y="1813"/>
                  </a:lnTo>
                  <a:lnTo>
                    <a:pt x="1081" y="1832"/>
                  </a:lnTo>
                  <a:lnTo>
                    <a:pt x="1085" y="1844"/>
                  </a:lnTo>
                  <a:lnTo>
                    <a:pt x="1087" y="1856"/>
                  </a:lnTo>
                  <a:lnTo>
                    <a:pt x="1088" y="1882"/>
                  </a:lnTo>
                  <a:lnTo>
                    <a:pt x="1088" y="1910"/>
                  </a:lnTo>
                  <a:lnTo>
                    <a:pt x="1090" y="1924"/>
                  </a:lnTo>
                  <a:lnTo>
                    <a:pt x="1094" y="1938"/>
                  </a:lnTo>
                  <a:lnTo>
                    <a:pt x="1095" y="1950"/>
                  </a:lnTo>
                  <a:lnTo>
                    <a:pt x="1095" y="1964"/>
                  </a:lnTo>
                  <a:lnTo>
                    <a:pt x="1094" y="1971"/>
                  </a:lnTo>
                  <a:lnTo>
                    <a:pt x="1092" y="1976"/>
                  </a:lnTo>
                  <a:lnTo>
                    <a:pt x="1088" y="1980"/>
                  </a:lnTo>
                  <a:lnTo>
                    <a:pt x="1083" y="1981"/>
                  </a:lnTo>
                  <a:lnTo>
                    <a:pt x="1088" y="1988"/>
                  </a:lnTo>
                  <a:lnTo>
                    <a:pt x="1090" y="1992"/>
                  </a:lnTo>
                  <a:lnTo>
                    <a:pt x="1090" y="1995"/>
                  </a:lnTo>
                  <a:lnTo>
                    <a:pt x="1088" y="1997"/>
                  </a:lnTo>
                  <a:lnTo>
                    <a:pt x="1087" y="2001"/>
                  </a:lnTo>
                  <a:lnTo>
                    <a:pt x="1080" y="2004"/>
                  </a:lnTo>
                  <a:lnTo>
                    <a:pt x="1083" y="2015"/>
                  </a:lnTo>
                  <a:lnTo>
                    <a:pt x="1083" y="2020"/>
                  </a:lnTo>
                  <a:lnTo>
                    <a:pt x="1081" y="2023"/>
                  </a:lnTo>
                  <a:lnTo>
                    <a:pt x="1080" y="2027"/>
                  </a:lnTo>
                  <a:lnTo>
                    <a:pt x="1076" y="2028"/>
                  </a:lnTo>
                  <a:lnTo>
                    <a:pt x="1066" y="2030"/>
                  </a:lnTo>
                  <a:lnTo>
                    <a:pt x="1060" y="2028"/>
                  </a:lnTo>
                  <a:lnTo>
                    <a:pt x="1057" y="2027"/>
                  </a:lnTo>
                  <a:lnTo>
                    <a:pt x="1048" y="2023"/>
                  </a:lnTo>
                  <a:lnTo>
                    <a:pt x="1017" y="2009"/>
                  </a:lnTo>
                  <a:lnTo>
                    <a:pt x="1013" y="2009"/>
                  </a:lnTo>
                  <a:lnTo>
                    <a:pt x="1010" y="2009"/>
                  </a:lnTo>
                  <a:lnTo>
                    <a:pt x="1001" y="2011"/>
                  </a:lnTo>
                  <a:lnTo>
                    <a:pt x="996" y="2011"/>
                  </a:lnTo>
                  <a:lnTo>
                    <a:pt x="993" y="2009"/>
                  </a:lnTo>
                  <a:lnTo>
                    <a:pt x="989" y="2008"/>
                  </a:lnTo>
                  <a:lnTo>
                    <a:pt x="986" y="2004"/>
                  </a:lnTo>
                  <a:lnTo>
                    <a:pt x="963" y="1957"/>
                  </a:lnTo>
                  <a:lnTo>
                    <a:pt x="940" y="1908"/>
                  </a:lnTo>
                  <a:lnTo>
                    <a:pt x="937" y="1896"/>
                  </a:lnTo>
                  <a:lnTo>
                    <a:pt x="935" y="1886"/>
                  </a:lnTo>
                  <a:lnTo>
                    <a:pt x="935" y="1861"/>
                  </a:lnTo>
                  <a:lnTo>
                    <a:pt x="937" y="1849"/>
                  </a:lnTo>
                  <a:lnTo>
                    <a:pt x="937" y="1839"/>
                  </a:lnTo>
                  <a:lnTo>
                    <a:pt x="935" y="1821"/>
                  </a:lnTo>
                  <a:lnTo>
                    <a:pt x="935" y="1818"/>
                  </a:lnTo>
                  <a:lnTo>
                    <a:pt x="930" y="1816"/>
                  </a:lnTo>
                  <a:lnTo>
                    <a:pt x="926" y="1814"/>
                  </a:lnTo>
                  <a:lnTo>
                    <a:pt x="925" y="1809"/>
                  </a:lnTo>
                  <a:lnTo>
                    <a:pt x="925" y="1804"/>
                  </a:lnTo>
                  <a:lnTo>
                    <a:pt x="925" y="1797"/>
                  </a:lnTo>
                  <a:lnTo>
                    <a:pt x="928" y="1773"/>
                  </a:lnTo>
                  <a:lnTo>
                    <a:pt x="926" y="1748"/>
                  </a:lnTo>
                  <a:lnTo>
                    <a:pt x="925" y="1726"/>
                  </a:lnTo>
                  <a:lnTo>
                    <a:pt x="919" y="1699"/>
                  </a:lnTo>
                  <a:lnTo>
                    <a:pt x="914" y="1689"/>
                  </a:lnTo>
                  <a:lnTo>
                    <a:pt x="912" y="1684"/>
                  </a:lnTo>
                  <a:lnTo>
                    <a:pt x="912" y="1678"/>
                  </a:lnTo>
                  <a:lnTo>
                    <a:pt x="916" y="1654"/>
                  </a:lnTo>
                  <a:lnTo>
                    <a:pt x="918" y="1642"/>
                  </a:lnTo>
                  <a:lnTo>
                    <a:pt x="923" y="1630"/>
                  </a:lnTo>
                  <a:lnTo>
                    <a:pt x="925" y="1628"/>
                  </a:lnTo>
                  <a:lnTo>
                    <a:pt x="923" y="1623"/>
                  </a:lnTo>
                  <a:lnTo>
                    <a:pt x="918" y="1609"/>
                  </a:lnTo>
                  <a:lnTo>
                    <a:pt x="909" y="1586"/>
                  </a:lnTo>
                  <a:lnTo>
                    <a:pt x="904" y="1564"/>
                  </a:lnTo>
                  <a:lnTo>
                    <a:pt x="897" y="1541"/>
                  </a:lnTo>
                  <a:lnTo>
                    <a:pt x="892" y="1518"/>
                  </a:lnTo>
                  <a:lnTo>
                    <a:pt x="888" y="1504"/>
                  </a:lnTo>
                  <a:lnTo>
                    <a:pt x="886" y="1497"/>
                  </a:lnTo>
                  <a:lnTo>
                    <a:pt x="886" y="1490"/>
                  </a:lnTo>
                  <a:lnTo>
                    <a:pt x="909" y="1443"/>
                  </a:lnTo>
                  <a:lnTo>
                    <a:pt x="914" y="1433"/>
                  </a:lnTo>
                  <a:lnTo>
                    <a:pt x="919" y="1424"/>
                  </a:lnTo>
                  <a:lnTo>
                    <a:pt x="921" y="1419"/>
                  </a:lnTo>
                  <a:lnTo>
                    <a:pt x="921" y="1414"/>
                  </a:lnTo>
                  <a:lnTo>
                    <a:pt x="921" y="1402"/>
                  </a:lnTo>
                  <a:lnTo>
                    <a:pt x="921" y="1389"/>
                  </a:lnTo>
                  <a:lnTo>
                    <a:pt x="921" y="1384"/>
                  </a:lnTo>
                  <a:lnTo>
                    <a:pt x="925" y="1381"/>
                  </a:lnTo>
                  <a:lnTo>
                    <a:pt x="925" y="1379"/>
                  </a:lnTo>
                  <a:lnTo>
                    <a:pt x="926" y="1377"/>
                  </a:lnTo>
                  <a:lnTo>
                    <a:pt x="925" y="1370"/>
                  </a:lnTo>
                  <a:lnTo>
                    <a:pt x="923" y="1360"/>
                  </a:lnTo>
                  <a:lnTo>
                    <a:pt x="918" y="1335"/>
                  </a:lnTo>
                  <a:lnTo>
                    <a:pt x="918" y="1323"/>
                  </a:lnTo>
                  <a:lnTo>
                    <a:pt x="918" y="1311"/>
                  </a:lnTo>
                  <a:lnTo>
                    <a:pt x="921" y="1288"/>
                  </a:lnTo>
                  <a:lnTo>
                    <a:pt x="928" y="1264"/>
                  </a:lnTo>
                  <a:lnTo>
                    <a:pt x="937" y="1241"/>
                  </a:lnTo>
                  <a:lnTo>
                    <a:pt x="944" y="1217"/>
                  </a:lnTo>
                  <a:lnTo>
                    <a:pt x="951" y="1193"/>
                  </a:lnTo>
                  <a:lnTo>
                    <a:pt x="952" y="1187"/>
                  </a:lnTo>
                  <a:lnTo>
                    <a:pt x="952" y="1182"/>
                  </a:lnTo>
                  <a:lnTo>
                    <a:pt x="951" y="1172"/>
                  </a:lnTo>
                  <a:lnTo>
                    <a:pt x="956" y="1123"/>
                  </a:lnTo>
                  <a:lnTo>
                    <a:pt x="958" y="1099"/>
                  </a:lnTo>
                  <a:lnTo>
                    <a:pt x="961" y="1074"/>
                  </a:lnTo>
                  <a:lnTo>
                    <a:pt x="968" y="1052"/>
                  </a:lnTo>
                  <a:lnTo>
                    <a:pt x="975" y="1029"/>
                  </a:lnTo>
                  <a:lnTo>
                    <a:pt x="993" y="928"/>
                  </a:lnTo>
                  <a:lnTo>
                    <a:pt x="1001" y="879"/>
                  </a:lnTo>
                  <a:lnTo>
                    <a:pt x="1012" y="829"/>
                  </a:lnTo>
                  <a:lnTo>
                    <a:pt x="1026" y="778"/>
                  </a:lnTo>
                  <a:lnTo>
                    <a:pt x="1033" y="752"/>
                  </a:lnTo>
                  <a:lnTo>
                    <a:pt x="1041" y="728"/>
                  </a:lnTo>
                  <a:lnTo>
                    <a:pt x="1052" y="707"/>
                  </a:lnTo>
                  <a:lnTo>
                    <a:pt x="1064" y="688"/>
                  </a:lnTo>
                  <a:lnTo>
                    <a:pt x="1080" y="672"/>
                  </a:lnTo>
                  <a:lnTo>
                    <a:pt x="1095" y="656"/>
                  </a:lnTo>
                  <a:lnTo>
                    <a:pt x="1113" y="644"/>
                  </a:lnTo>
                  <a:lnTo>
                    <a:pt x="1130" y="636"/>
                  </a:lnTo>
                  <a:lnTo>
                    <a:pt x="1151" y="627"/>
                  </a:lnTo>
                  <a:lnTo>
                    <a:pt x="1161" y="623"/>
                  </a:lnTo>
                  <a:lnTo>
                    <a:pt x="1170" y="616"/>
                  </a:lnTo>
                  <a:lnTo>
                    <a:pt x="1188" y="604"/>
                  </a:lnTo>
                  <a:lnTo>
                    <a:pt x="1207" y="592"/>
                  </a:lnTo>
                  <a:lnTo>
                    <a:pt x="1214" y="587"/>
                  </a:lnTo>
                  <a:lnTo>
                    <a:pt x="1222" y="583"/>
                  </a:lnTo>
                  <a:lnTo>
                    <a:pt x="1240" y="576"/>
                  </a:lnTo>
                  <a:lnTo>
                    <a:pt x="1261" y="564"/>
                  </a:lnTo>
                  <a:lnTo>
                    <a:pt x="1283" y="554"/>
                  </a:lnTo>
                  <a:lnTo>
                    <a:pt x="1299" y="547"/>
                  </a:lnTo>
                  <a:lnTo>
                    <a:pt x="1306" y="543"/>
                  </a:lnTo>
                  <a:lnTo>
                    <a:pt x="1311" y="535"/>
                  </a:lnTo>
                  <a:lnTo>
                    <a:pt x="1322" y="510"/>
                  </a:lnTo>
                  <a:lnTo>
                    <a:pt x="1330" y="486"/>
                  </a:lnTo>
                  <a:lnTo>
                    <a:pt x="1336" y="477"/>
                  </a:lnTo>
                  <a:lnTo>
                    <a:pt x="1342" y="470"/>
                  </a:lnTo>
                  <a:lnTo>
                    <a:pt x="1351" y="465"/>
                  </a:lnTo>
                  <a:lnTo>
                    <a:pt x="1360" y="461"/>
                  </a:lnTo>
                  <a:close/>
                  <a:moveTo>
                    <a:pt x="0" y="1379"/>
                  </a:moveTo>
                  <a:lnTo>
                    <a:pt x="0" y="1379"/>
                  </a:lnTo>
                  <a:close/>
                  <a:moveTo>
                    <a:pt x="1024" y="1896"/>
                  </a:moveTo>
                  <a:lnTo>
                    <a:pt x="1024" y="1896"/>
                  </a:lnTo>
                  <a:lnTo>
                    <a:pt x="1010" y="1910"/>
                  </a:lnTo>
                  <a:lnTo>
                    <a:pt x="1008" y="1915"/>
                  </a:lnTo>
                  <a:lnTo>
                    <a:pt x="1006" y="1919"/>
                  </a:lnTo>
                  <a:lnTo>
                    <a:pt x="1006" y="1929"/>
                  </a:lnTo>
                  <a:lnTo>
                    <a:pt x="1006" y="1934"/>
                  </a:lnTo>
                  <a:lnTo>
                    <a:pt x="1010" y="1936"/>
                  </a:lnTo>
                  <a:lnTo>
                    <a:pt x="1019" y="1934"/>
                  </a:lnTo>
                  <a:lnTo>
                    <a:pt x="1024" y="1936"/>
                  </a:lnTo>
                  <a:lnTo>
                    <a:pt x="1027" y="1940"/>
                  </a:lnTo>
                  <a:lnTo>
                    <a:pt x="1034" y="1947"/>
                  </a:lnTo>
                  <a:lnTo>
                    <a:pt x="1034" y="1917"/>
                  </a:lnTo>
                  <a:lnTo>
                    <a:pt x="1033" y="1912"/>
                  </a:lnTo>
                  <a:lnTo>
                    <a:pt x="1031" y="1907"/>
                  </a:lnTo>
                  <a:lnTo>
                    <a:pt x="1024" y="1896"/>
                  </a:lnTo>
                  <a:close/>
                  <a:moveTo>
                    <a:pt x="1464" y="2086"/>
                  </a:moveTo>
                  <a:lnTo>
                    <a:pt x="1464" y="2086"/>
                  </a:lnTo>
                  <a:lnTo>
                    <a:pt x="1463" y="2082"/>
                  </a:lnTo>
                  <a:lnTo>
                    <a:pt x="1461" y="2082"/>
                  </a:lnTo>
                  <a:lnTo>
                    <a:pt x="1459" y="2089"/>
                  </a:lnTo>
                  <a:lnTo>
                    <a:pt x="1456" y="2107"/>
                  </a:lnTo>
                  <a:lnTo>
                    <a:pt x="1450" y="2176"/>
                  </a:lnTo>
                  <a:lnTo>
                    <a:pt x="1447" y="2223"/>
                  </a:lnTo>
                  <a:lnTo>
                    <a:pt x="1447" y="2269"/>
                  </a:lnTo>
                  <a:lnTo>
                    <a:pt x="1449" y="2293"/>
                  </a:lnTo>
                  <a:lnTo>
                    <a:pt x="1447" y="2316"/>
                  </a:lnTo>
                  <a:lnTo>
                    <a:pt x="1445" y="2328"/>
                  </a:lnTo>
                  <a:lnTo>
                    <a:pt x="1443" y="2340"/>
                  </a:lnTo>
                  <a:lnTo>
                    <a:pt x="1440" y="2352"/>
                  </a:lnTo>
                  <a:lnTo>
                    <a:pt x="1438" y="2366"/>
                  </a:lnTo>
                  <a:lnTo>
                    <a:pt x="1437" y="2391"/>
                  </a:lnTo>
                  <a:lnTo>
                    <a:pt x="1433" y="2417"/>
                  </a:lnTo>
                  <a:lnTo>
                    <a:pt x="1430" y="2438"/>
                  </a:lnTo>
                  <a:lnTo>
                    <a:pt x="1426" y="2460"/>
                  </a:lnTo>
                  <a:lnTo>
                    <a:pt x="1423" y="2488"/>
                  </a:lnTo>
                  <a:lnTo>
                    <a:pt x="1419" y="2516"/>
                  </a:lnTo>
                  <a:lnTo>
                    <a:pt x="1416" y="2528"/>
                  </a:lnTo>
                  <a:lnTo>
                    <a:pt x="1414" y="2539"/>
                  </a:lnTo>
                  <a:lnTo>
                    <a:pt x="1409" y="2551"/>
                  </a:lnTo>
                  <a:lnTo>
                    <a:pt x="1405" y="2563"/>
                  </a:lnTo>
                  <a:lnTo>
                    <a:pt x="1409" y="2560"/>
                  </a:lnTo>
                  <a:lnTo>
                    <a:pt x="1410" y="2556"/>
                  </a:lnTo>
                  <a:lnTo>
                    <a:pt x="1405" y="2608"/>
                  </a:lnTo>
                  <a:lnTo>
                    <a:pt x="1407" y="2617"/>
                  </a:lnTo>
                  <a:lnTo>
                    <a:pt x="1409" y="2626"/>
                  </a:lnTo>
                  <a:lnTo>
                    <a:pt x="1412" y="2643"/>
                  </a:lnTo>
                  <a:lnTo>
                    <a:pt x="1435" y="2767"/>
                  </a:lnTo>
                  <a:lnTo>
                    <a:pt x="1438" y="2789"/>
                  </a:lnTo>
                  <a:lnTo>
                    <a:pt x="1442" y="2812"/>
                  </a:lnTo>
                  <a:lnTo>
                    <a:pt x="1445" y="2857"/>
                  </a:lnTo>
                  <a:lnTo>
                    <a:pt x="1457" y="2963"/>
                  </a:lnTo>
                  <a:lnTo>
                    <a:pt x="1464" y="2918"/>
                  </a:lnTo>
                  <a:lnTo>
                    <a:pt x="1468" y="2896"/>
                  </a:lnTo>
                  <a:lnTo>
                    <a:pt x="1473" y="2873"/>
                  </a:lnTo>
                  <a:lnTo>
                    <a:pt x="1477" y="2864"/>
                  </a:lnTo>
                  <a:lnTo>
                    <a:pt x="1480" y="2854"/>
                  </a:lnTo>
                  <a:lnTo>
                    <a:pt x="1480" y="2838"/>
                  </a:lnTo>
                  <a:lnTo>
                    <a:pt x="1480" y="2772"/>
                  </a:lnTo>
                  <a:lnTo>
                    <a:pt x="1482" y="2728"/>
                  </a:lnTo>
                  <a:lnTo>
                    <a:pt x="1484" y="2683"/>
                  </a:lnTo>
                  <a:lnTo>
                    <a:pt x="1487" y="2641"/>
                  </a:lnTo>
                  <a:lnTo>
                    <a:pt x="1492" y="2619"/>
                  </a:lnTo>
                  <a:lnTo>
                    <a:pt x="1494" y="2613"/>
                  </a:lnTo>
                  <a:lnTo>
                    <a:pt x="1497" y="2610"/>
                  </a:lnTo>
                  <a:lnTo>
                    <a:pt x="1506" y="2605"/>
                  </a:lnTo>
                  <a:lnTo>
                    <a:pt x="1501" y="2603"/>
                  </a:lnTo>
                  <a:lnTo>
                    <a:pt x="1496" y="2601"/>
                  </a:lnTo>
                  <a:lnTo>
                    <a:pt x="1492" y="2600"/>
                  </a:lnTo>
                  <a:lnTo>
                    <a:pt x="1489" y="2594"/>
                  </a:lnTo>
                  <a:lnTo>
                    <a:pt x="1485" y="2586"/>
                  </a:lnTo>
                  <a:lnTo>
                    <a:pt x="1484" y="2573"/>
                  </a:lnTo>
                  <a:lnTo>
                    <a:pt x="1484" y="2560"/>
                  </a:lnTo>
                  <a:lnTo>
                    <a:pt x="1485" y="2547"/>
                  </a:lnTo>
                  <a:lnTo>
                    <a:pt x="1489" y="2526"/>
                  </a:lnTo>
                  <a:lnTo>
                    <a:pt x="1494" y="2516"/>
                  </a:lnTo>
                  <a:lnTo>
                    <a:pt x="1496" y="2511"/>
                  </a:lnTo>
                  <a:lnTo>
                    <a:pt x="1496" y="2507"/>
                  </a:lnTo>
                  <a:lnTo>
                    <a:pt x="1484" y="2483"/>
                  </a:lnTo>
                  <a:lnTo>
                    <a:pt x="1480" y="2471"/>
                  </a:lnTo>
                  <a:lnTo>
                    <a:pt x="1477" y="2460"/>
                  </a:lnTo>
                  <a:lnTo>
                    <a:pt x="1471" y="2436"/>
                  </a:lnTo>
                  <a:lnTo>
                    <a:pt x="1471" y="2424"/>
                  </a:lnTo>
                  <a:lnTo>
                    <a:pt x="1471" y="2412"/>
                  </a:lnTo>
                  <a:lnTo>
                    <a:pt x="1473" y="2387"/>
                  </a:lnTo>
                  <a:lnTo>
                    <a:pt x="1475" y="2378"/>
                  </a:lnTo>
                  <a:lnTo>
                    <a:pt x="1478" y="2368"/>
                  </a:lnTo>
                  <a:lnTo>
                    <a:pt x="1477" y="2335"/>
                  </a:lnTo>
                  <a:lnTo>
                    <a:pt x="1473" y="2288"/>
                  </a:lnTo>
                  <a:lnTo>
                    <a:pt x="1470" y="2241"/>
                  </a:lnTo>
                  <a:lnTo>
                    <a:pt x="1470" y="2222"/>
                  </a:lnTo>
                  <a:lnTo>
                    <a:pt x="1470" y="2204"/>
                  </a:lnTo>
                  <a:lnTo>
                    <a:pt x="1471" y="2197"/>
                  </a:lnTo>
                  <a:lnTo>
                    <a:pt x="1475" y="2190"/>
                  </a:lnTo>
                  <a:lnTo>
                    <a:pt x="1477" y="2183"/>
                  </a:lnTo>
                  <a:lnTo>
                    <a:pt x="1477" y="2176"/>
                  </a:lnTo>
                  <a:lnTo>
                    <a:pt x="1464" y="20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4" y="928916"/>
            <a:ext cx="1640116" cy="10595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5400" dirty="0"/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2031999" y="362859"/>
            <a:ext cx="1640115" cy="1625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8800" dirty="0"/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3672113" y="1458686"/>
            <a:ext cx="1640115" cy="52977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600" dirty="0"/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397" y="4833257"/>
            <a:ext cx="1640116" cy="10595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 extrusionH="57150" contourW="25400" prstMaterial="matt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5400" dirty="0">
                <a:solidFill>
                  <a:srgbClr val="BCBCBE"/>
                </a:solidFill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2046512" y="4267200"/>
            <a:ext cx="1640115" cy="1625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 extrusionH="57150" contourW="25400" prstMaterial="matt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8800" dirty="0">
                <a:solidFill>
                  <a:srgbClr val="EDB329"/>
                </a:solidFill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3686626" y="5363027"/>
            <a:ext cx="1640115" cy="52977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 extrusionH="57150" contourW="25400" prstMaterial="matte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600" dirty="0">
                <a:solidFill>
                  <a:srgbClr val="C59211"/>
                </a:solidFill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6397" y="2271488"/>
            <a:ext cx="4920344" cy="1625600"/>
          </a:xfrm>
          <a:custGeom>
            <a:avLst/>
            <a:gdLst/>
            <a:ahLst/>
            <a:cxnLst/>
            <a:rect l="l" t="t" r="r" b="b"/>
            <a:pathLst>
              <a:path w="4920344" h="1625600">
                <a:moveTo>
                  <a:pt x="1640115" y="0"/>
                </a:moveTo>
                <a:lnTo>
                  <a:pt x="3280229" y="0"/>
                </a:lnTo>
                <a:lnTo>
                  <a:pt x="3280229" y="1095828"/>
                </a:lnTo>
                <a:lnTo>
                  <a:pt x="4920344" y="1095828"/>
                </a:lnTo>
                <a:lnTo>
                  <a:pt x="4920344" y="1625600"/>
                </a:lnTo>
                <a:lnTo>
                  <a:pt x="3280229" y="1625600"/>
                </a:lnTo>
                <a:lnTo>
                  <a:pt x="1640116" y="1625600"/>
                </a:lnTo>
                <a:lnTo>
                  <a:pt x="1640115" y="1625600"/>
                </a:lnTo>
                <a:lnTo>
                  <a:pt x="0" y="1625600"/>
                </a:lnTo>
                <a:lnTo>
                  <a:pt x="0" y="566057"/>
                </a:lnTo>
                <a:lnTo>
                  <a:pt x="1640115" y="566057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EDB329"/>
              </a:solidFill>
            </a:endParaRPr>
          </a:p>
        </p:txBody>
      </p:sp>
      <p:sp>
        <p:nvSpPr>
          <p:cNvPr id="5131" name="TextBox 15"/>
          <p:cNvSpPr txBox="1">
            <a:spLocks noChangeArrowheads="1"/>
          </p:cNvSpPr>
          <p:nvPr/>
        </p:nvSpPr>
        <p:spPr bwMode="auto">
          <a:xfrm>
            <a:off x="2746375" y="3352800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132" name="TextBox 16"/>
          <p:cNvSpPr txBox="1">
            <a:spLocks noChangeArrowheads="1"/>
          </p:cNvSpPr>
          <p:nvPr/>
        </p:nvSpPr>
        <p:spPr bwMode="auto">
          <a:xfrm>
            <a:off x="881063" y="3352800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133" name="TextBox 17"/>
          <p:cNvSpPr txBox="1">
            <a:spLocks noChangeArrowheads="1"/>
          </p:cNvSpPr>
          <p:nvPr/>
        </p:nvSpPr>
        <p:spPr bwMode="auto">
          <a:xfrm>
            <a:off x="4298950" y="3373438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7"/>
          <p:cNvGrpSpPr>
            <a:grpSpLocks/>
          </p:cNvGrpSpPr>
          <p:nvPr/>
        </p:nvGrpSpPr>
        <p:grpSpPr bwMode="auto">
          <a:xfrm>
            <a:off x="847725" y="1709738"/>
            <a:ext cx="1674813" cy="1843087"/>
            <a:chOff x="1519" y="1253"/>
            <a:chExt cx="2721" cy="2721"/>
          </a:xfrm>
        </p:grpSpPr>
        <p:sp>
          <p:nvSpPr>
            <p:cNvPr id="6160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600">
                <a:solidFill>
                  <a:srgbClr val="434343"/>
                </a:solidFill>
              </a:endParaRPr>
            </a:p>
          </p:txBody>
        </p:sp>
        <p:sp>
          <p:nvSpPr>
            <p:cNvPr id="6161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6600">
                  <a:solidFill>
                    <a:srgbClr val="434343"/>
                  </a:solidFill>
                </a:rPr>
                <a:t>2</a:t>
              </a:r>
            </a:p>
          </p:txBody>
        </p:sp>
        <p:sp>
          <p:nvSpPr>
            <p:cNvPr id="6162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47" name="Group 37"/>
          <p:cNvGrpSpPr>
            <a:grpSpLocks/>
          </p:cNvGrpSpPr>
          <p:nvPr/>
        </p:nvGrpSpPr>
        <p:grpSpPr bwMode="auto">
          <a:xfrm>
            <a:off x="1963738" y="987425"/>
            <a:ext cx="1674812" cy="2565400"/>
            <a:chOff x="1519" y="1253"/>
            <a:chExt cx="2721" cy="2721"/>
          </a:xfrm>
        </p:grpSpPr>
        <p:sp>
          <p:nvSpPr>
            <p:cNvPr id="6156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9600">
                <a:solidFill>
                  <a:srgbClr val="434343"/>
                </a:solidFill>
              </a:endParaRPr>
            </a:p>
          </p:txBody>
        </p:sp>
        <p:sp>
          <p:nvSpPr>
            <p:cNvPr id="6157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600">
                  <a:solidFill>
                    <a:srgbClr val="434343"/>
                  </a:solidFill>
                </a:rPr>
                <a:t>1</a:t>
              </a:r>
            </a:p>
          </p:txBody>
        </p:sp>
        <p:sp>
          <p:nvSpPr>
            <p:cNvPr id="6158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9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48" name="Group 37"/>
          <p:cNvGrpSpPr>
            <a:grpSpLocks/>
          </p:cNvGrpSpPr>
          <p:nvPr/>
        </p:nvGrpSpPr>
        <p:grpSpPr bwMode="auto">
          <a:xfrm>
            <a:off x="3081338" y="2270125"/>
            <a:ext cx="1674812" cy="1282700"/>
            <a:chOff x="1519" y="1253"/>
            <a:chExt cx="2721" cy="2721"/>
          </a:xfrm>
        </p:grpSpPr>
        <p:sp>
          <p:nvSpPr>
            <p:cNvPr id="6152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000">
                <a:solidFill>
                  <a:srgbClr val="434343"/>
                </a:solidFill>
              </a:endParaRPr>
            </a:p>
          </p:txBody>
        </p:sp>
        <p:sp>
          <p:nvSpPr>
            <p:cNvPr id="6153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0">
                  <a:solidFill>
                    <a:srgbClr val="434343"/>
                  </a:solidFill>
                </a:rPr>
                <a:t>3</a:t>
              </a:r>
            </a:p>
          </p:txBody>
        </p:sp>
        <p:sp>
          <p:nvSpPr>
            <p:cNvPr id="6154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5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" name="Group 37"/>
          <p:cNvGrpSpPr>
            <a:grpSpLocks/>
          </p:cNvGrpSpPr>
          <p:nvPr/>
        </p:nvGrpSpPr>
        <p:grpSpPr bwMode="auto">
          <a:xfrm>
            <a:off x="720989" y="4427425"/>
            <a:ext cx="1674813" cy="1843087"/>
            <a:chOff x="1519" y="1253"/>
            <a:chExt cx="2721" cy="2721"/>
          </a:xfrm>
          <a:solidFill>
            <a:schemeClr val="bg1">
              <a:lumMod val="50000"/>
            </a:schemeClr>
          </a:solidFill>
        </p:grpSpPr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66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4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GB" sz="6600" dirty="0">
                  <a:solidFill>
                    <a:srgbClr val="BCBCBE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5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66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660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27" name="Group 37"/>
          <p:cNvGrpSpPr>
            <a:grpSpLocks/>
          </p:cNvGrpSpPr>
          <p:nvPr/>
        </p:nvGrpSpPr>
        <p:grpSpPr bwMode="auto">
          <a:xfrm>
            <a:off x="1837531" y="3704659"/>
            <a:ext cx="1674813" cy="2565854"/>
            <a:chOff x="1519" y="1253"/>
            <a:chExt cx="2721" cy="2721"/>
          </a:xfrm>
          <a:solidFill>
            <a:schemeClr val="bg1">
              <a:lumMod val="50000"/>
            </a:schemeClr>
          </a:solidFill>
        </p:grpSpPr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96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9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GB" sz="9600" dirty="0">
                  <a:solidFill>
                    <a:srgbClr val="EDB32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96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960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32" name="Group 37"/>
          <p:cNvGrpSpPr>
            <a:grpSpLocks/>
          </p:cNvGrpSpPr>
          <p:nvPr/>
        </p:nvGrpSpPr>
        <p:grpSpPr bwMode="auto">
          <a:xfrm>
            <a:off x="2954073" y="4987586"/>
            <a:ext cx="1674813" cy="1282925"/>
            <a:chOff x="1519" y="1253"/>
            <a:chExt cx="2721" cy="2721"/>
          </a:xfrm>
          <a:solidFill>
            <a:schemeClr val="bg1">
              <a:lumMod val="50000"/>
            </a:schemeClr>
          </a:solidFill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4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GB" sz="4000" dirty="0">
                  <a:solidFill>
                    <a:srgbClr val="D09A12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4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4000">
                <a:solidFill>
                  <a:schemeClr val="bg1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0119" y="5254173"/>
            <a:ext cx="1640116" cy="10595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5400" dirty="0"/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3410234" y="4688116"/>
            <a:ext cx="1640115" cy="1625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8800" dirty="0"/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5050348" y="5783943"/>
            <a:ext cx="1640115" cy="52977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bliqueTop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600" dirty="0"/>
              <a:t>3</a:t>
            </a:r>
          </a:p>
        </p:txBody>
      </p:sp>
      <p:sp>
        <p:nvSpPr>
          <p:cNvPr id="7173" name="Freeform 36"/>
          <p:cNvSpPr>
            <a:spLocks noEditPoints="1"/>
          </p:cNvSpPr>
          <p:nvPr/>
        </p:nvSpPr>
        <p:spPr bwMode="auto">
          <a:xfrm>
            <a:off x="1820863" y="1120775"/>
            <a:ext cx="1466850" cy="4602163"/>
          </a:xfrm>
          <a:custGeom>
            <a:avLst/>
            <a:gdLst>
              <a:gd name="T0" fmla="*/ 1827322119 w 468"/>
              <a:gd name="T1" fmla="*/ 1729460252 h 1468"/>
              <a:gd name="T2" fmla="*/ 1797850344 w 468"/>
              <a:gd name="T3" fmla="*/ 1523105909 h 1468"/>
              <a:gd name="T4" fmla="*/ 1748726541 w 468"/>
              <a:gd name="T5" fmla="*/ 1090740846 h 1468"/>
              <a:gd name="T6" fmla="*/ 1846971013 w 468"/>
              <a:gd name="T7" fmla="*/ 609241110 h 1468"/>
              <a:gd name="T8" fmla="*/ 1925566592 w 468"/>
              <a:gd name="T9" fmla="*/ 294795501 h 1468"/>
              <a:gd name="T10" fmla="*/ 2147483646 w 468"/>
              <a:gd name="T11" fmla="*/ 39306485 h 1468"/>
              <a:gd name="T12" fmla="*/ 2147483646 w 468"/>
              <a:gd name="T13" fmla="*/ 19653242 h 1468"/>
              <a:gd name="T14" fmla="*/ 2147483646 w 468"/>
              <a:gd name="T15" fmla="*/ 147397751 h 1468"/>
              <a:gd name="T16" fmla="*/ 2147483646 w 468"/>
              <a:gd name="T17" fmla="*/ 628894352 h 1468"/>
              <a:gd name="T18" fmla="*/ 2147483646 w 468"/>
              <a:gd name="T19" fmla="*/ 1012127876 h 1468"/>
              <a:gd name="T20" fmla="*/ 2147483646 w 468"/>
              <a:gd name="T21" fmla="*/ 1483799424 h 1468"/>
              <a:gd name="T22" fmla="*/ 2147483646 w 468"/>
              <a:gd name="T23" fmla="*/ 2083215480 h 1468"/>
              <a:gd name="T24" fmla="*/ 2147483646 w 468"/>
              <a:gd name="T25" fmla="*/ 2147483646 h 1468"/>
              <a:gd name="T26" fmla="*/ 2147483646 w 468"/>
              <a:gd name="T27" fmla="*/ 2147483646 h 1468"/>
              <a:gd name="T28" fmla="*/ 2147483646 w 468"/>
              <a:gd name="T29" fmla="*/ 2147483646 h 1468"/>
              <a:gd name="T30" fmla="*/ 2147483646 w 468"/>
              <a:gd name="T31" fmla="*/ 2147483646 h 1468"/>
              <a:gd name="T32" fmla="*/ 2147483646 w 468"/>
              <a:gd name="T33" fmla="*/ 2147483646 h 1468"/>
              <a:gd name="T34" fmla="*/ 2147483646 w 468"/>
              <a:gd name="T35" fmla="*/ 2147483646 h 1468"/>
              <a:gd name="T36" fmla="*/ 2147483646 w 468"/>
              <a:gd name="T37" fmla="*/ 2147483646 h 1468"/>
              <a:gd name="T38" fmla="*/ 2147483646 w 468"/>
              <a:gd name="T39" fmla="*/ 2147483646 h 1468"/>
              <a:gd name="T40" fmla="*/ 2147483646 w 468"/>
              <a:gd name="T41" fmla="*/ 2147483646 h 1468"/>
              <a:gd name="T42" fmla="*/ 2147483646 w 468"/>
              <a:gd name="T43" fmla="*/ 2147483646 h 1468"/>
              <a:gd name="T44" fmla="*/ 2147483646 w 468"/>
              <a:gd name="T45" fmla="*/ 2147483646 h 1468"/>
              <a:gd name="T46" fmla="*/ 2147483646 w 468"/>
              <a:gd name="T47" fmla="*/ 2147483646 h 1468"/>
              <a:gd name="T48" fmla="*/ 2147483646 w 468"/>
              <a:gd name="T49" fmla="*/ 2147483646 h 1468"/>
              <a:gd name="T50" fmla="*/ 2147483646 w 468"/>
              <a:gd name="T51" fmla="*/ 2147483646 h 1468"/>
              <a:gd name="T52" fmla="*/ 2147483646 w 468"/>
              <a:gd name="T53" fmla="*/ 2147483646 h 1468"/>
              <a:gd name="T54" fmla="*/ 2147483646 w 468"/>
              <a:gd name="T55" fmla="*/ 2147483646 h 1468"/>
              <a:gd name="T56" fmla="*/ 2147483646 w 468"/>
              <a:gd name="T57" fmla="*/ 2147483646 h 1468"/>
              <a:gd name="T58" fmla="*/ 2147483646 w 468"/>
              <a:gd name="T59" fmla="*/ 2147483646 h 1468"/>
              <a:gd name="T60" fmla="*/ 2147483646 w 468"/>
              <a:gd name="T61" fmla="*/ 2147483646 h 1468"/>
              <a:gd name="T62" fmla="*/ 2147483646 w 468"/>
              <a:gd name="T63" fmla="*/ 2147483646 h 1468"/>
              <a:gd name="T64" fmla="*/ 2147483646 w 468"/>
              <a:gd name="T65" fmla="*/ 2147483646 h 1468"/>
              <a:gd name="T66" fmla="*/ 2147483646 w 468"/>
              <a:gd name="T67" fmla="*/ 2147483646 h 1468"/>
              <a:gd name="T68" fmla="*/ 2147483646 w 468"/>
              <a:gd name="T69" fmla="*/ 2147483646 h 1468"/>
              <a:gd name="T70" fmla="*/ 2147483646 w 468"/>
              <a:gd name="T71" fmla="*/ 2147483646 h 1468"/>
              <a:gd name="T72" fmla="*/ 2147483646 w 468"/>
              <a:gd name="T73" fmla="*/ 2147483646 h 1468"/>
              <a:gd name="T74" fmla="*/ 2147483646 w 468"/>
              <a:gd name="T75" fmla="*/ 2147483646 h 1468"/>
              <a:gd name="T76" fmla="*/ 2102403508 w 468"/>
              <a:gd name="T77" fmla="*/ 2147483646 h 1468"/>
              <a:gd name="T78" fmla="*/ 1748726541 w 468"/>
              <a:gd name="T79" fmla="*/ 2147483646 h 1468"/>
              <a:gd name="T80" fmla="*/ 1316457129 w 468"/>
              <a:gd name="T81" fmla="*/ 2147483646 h 1468"/>
              <a:gd name="T82" fmla="*/ 1237864685 w 468"/>
              <a:gd name="T83" fmla="*/ 2147483646 h 1468"/>
              <a:gd name="T84" fmla="*/ 1237864685 w 468"/>
              <a:gd name="T85" fmla="*/ 2147483646 h 1468"/>
              <a:gd name="T86" fmla="*/ 1247687565 w 468"/>
              <a:gd name="T87" fmla="*/ 2147483646 h 1468"/>
              <a:gd name="T88" fmla="*/ 1316457129 w 468"/>
              <a:gd name="T89" fmla="*/ 2147483646 h 1468"/>
              <a:gd name="T90" fmla="*/ 1336106024 w 468"/>
              <a:gd name="T91" fmla="*/ 2147483646 h 1468"/>
              <a:gd name="T92" fmla="*/ 1296808235 w 468"/>
              <a:gd name="T93" fmla="*/ 2147483646 h 1468"/>
              <a:gd name="T94" fmla="*/ 1267336460 w 468"/>
              <a:gd name="T95" fmla="*/ 2147483646 h 1468"/>
              <a:gd name="T96" fmla="*/ 1286985354 w 468"/>
              <a:gd name="T97" fmla="*/ 2147483646 h 1468"/>
              <a:gd name="T98" fmla="*/ 589457434 w 468"/>
              <a:gd name="T99" fmla="*/ 2147483646 h 1468"/>
              <a:gd name="T100" fmla="*/ 147365142 w 468"/>
              <a:gd name="T101" fmla="*/ 2147483646 h 1468"/>
              <a:gd name="T102" fmla="*/ 58946684 w 468"/>
              <a:gd name="T103" fmla="*/ 2147483646 h 1468"/>
              <a:gd name="T104" fmla="*/ 78595578 w 468"/>
              <a:gd name="T105" fmla="*/ 2147483646 h 1468"/>
              <a:gd name="T106" fmla="*/ 324202059 w 468"/>
              <a:gd name="T107" fmla="*/ 2147483646 h 1468"/>
              <a:gd name="T108" fmla="*/ 1080673529 w 468"/>
              <a:gd name="T109" fmla="*/ 2147483646 h 1468"/>
              <a:gd name="T110" fmla="*/ 1758552555 w 468"/>
              <a:gd name="T111" fmla="*/ 2147483646 h 1468"/>
              <a:gd name="T112" fmla="*/ 952957281 w 468"/>
              <a:gd name="T113" fmla="*/ 2147483646 h 1468"/>
              <a:gd name="T114" fmla="*/ 1198566896 w 468"/>
              <a:gd name="T115" fmla="*/ 2147483646 h 1468"/>
              <a:gd name="T116" fmla="*/ 2147483646 w 468"/>
              <a:gd name="T117" fmla="*/ 2147483646 h 1468"/>
              <a:gd name="T118" fmla="*/ 2147483646 w 468"/>
              <a:gd name="T119" fmla="*/ 2147483646 h 1468"/>
              <a:gd name="T120" fmla="*/ 2147483646 w 468"/>
              <a:gd name="T121" fmla="*/ 2147483646 h 146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68"/>
              <a:gd name="T184" fmla="*/ 0 h 1468"/>
              <a:gd name="T185" fmla="*/ 468 w 468"/>
              <a:gd name="T186" fmla="*/ 1468 h 146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68" h="1468">
                <a:moveTo>
                  <a:pt x="194" y="222"/>
                </a:moveTo>
                <a:lnTo>
                  <a:pt x="194" y="222"/>
                </a:lnTo>
                <a:lnTo>
                  <a:pt x="199" y="201"/>
                </a:lnTo>
                <a:lnTo>
                  <a:pt x="199" y="196"/>
                </a:lnTo>
                <a:lnTo>
                  <a:pt x="198" y="191"/>
                </a:lnTo>
                <a:lnTo>
                  <a:pt x="191" y="185"/>
                </a:lnTo>
                <a:lnTo>
                  <a:pt x="186" y="176"/>
                </a:lnTo>
                <a:lnTo>
                  <a:pt x="183" y="171"/>
                </a:lnTo>
                <a:lnTo>
                  <a:pt x="181" y="166"/>
                </a:lnTo>
                <a:lnTo>
                  <a:pt x="181" y="165"/>
                </a:lnTo>
                <a:lnTo>
                  <a:pt x="183" y="163"/>
                </a:lnTo>
                <a:lnTo>
                  <a:pt x="186" y="160"/>
                </a:lnTo>
                <a:lnTo>
                  <a:pt x="183" y="155"/>
                </a:lnTo>
                <a:lnTo>
                  <a:pt x="181" y="149"/>
                </a:lnTo>
                <a:lnTo>
                  <a:pt x="181" y="144"/>
                </a:lnTo>
                <a:lnTo>
                  <a:pt x="181" y="139"/>
                </a:lnTo>
                <a:lnTo>
                  <a:pt x="183" y="134"/>
                </a:lnTo>
                <a:lnTo>
                  <a:pt x="181" y="129"/>
                </a:lnTo>
                <a:lnTo>
                  <a:pt x="179" y="121"/>
                </a:lnTo>
                <a:lnTo>
                  <a:pt x="178" y="111"/>
                </a:lnTo>
                <a:lnTo>
                  <a:pt x="178" y="101"/>
                </a:lnTo>
                <a:lnTo>
                  <a:pt x="179" y="91"/>
                </a:lnTo>
                <a:lnTo>
                  <a:pt x="184" y="79"/>
                </a:lnTo>
                <a:lnTo>
                  <a:pt x="184" y="71"/>
                </a:lnTo>
                <a:lnTo>
                  <a:pt x="186" y="66"/>
                </a:lnTo>
                <a:lnTo>
                  <a:pt x="188" y="62"/>
                </a:lnTo>
                <a:lnTo>
                  <a:pt x="188" y="66"/>
                </a:lnTo>
                <a:lnTo>
                  <a:pt x="184" y="56"/>
                </a:lnTo>
                <a:lnTo>
                  <a:pt x="186" y="50"/>
                </a:lnTo>
                <a:lnTo>
                  <a:pt x="188" y="47"/>
                </a:lnTo>
                <a:lnTo>
                  <a:pt x="189" y="44"/>
                </a:lnTo>
                <a:lnTo>
                  <a:pt x="191" y="39"/>
                </a:lnTo>
                <a:lnTo>
                  <a:pt x="196" y="30"/>
                </a:lnTo>
                <a:lnTo>
                  <a:pt x="203" y="22"/>
                </a:lnTo>
                <a:lnTo>
                  <a:pt x="211" y="17"/>
                </a:lnTo>
                <a:lnTo>
                  <a:pt x="230" y="10"/>
                </a:lnTo>
                <a:lnTo>
                  <a:pt x="240" y="9"/>
                </a:lnTo>
                <a:lnTo>
                  <a:pt x="245" y="7"/>
                </a:lnTo>
                <a:lnTo>
                  <a:pt x="250" y="4"/>
                </a:lnTo>
                <a:lnTo>
                  <a:pt x="258" y="2"/>
                </a:lnTo>
                <a:lnTo>
                  <a:pt x="263" y="2"/>
                </a:lnTo>
                <a:lnTo>
                  <a:pt x="268" y="2"/>
                </a:lnTo>
                <a:lnTo>
                  <a:pt x="278" y="2"/>
                </a:lnTo>
                <a:lnTo>
                  <a:pt x="283" y="0"/>
                </a:lnTo>
                <a:lnTo>
                  <a:pt x="288" y="2"/>
                </a:lnTo>
                <a:lnTo>
                  <a:pt x="298" y="4"/>
                </a:lnTo>
                <a:lnTo>
                  <a:pt x="307" y="7"/>
                </a:lnTo>
                <a:lnTo>
                  <a:pt x="312" y="9"/>
                </a:lnTo>
                <a:lnTo>
                  <a:pt x="317" y="12"/>
                </a:lnTo>
                <a:lnTo>
                  <a:pt x="318" y="14"/>
                </a:lnTo>
                <a:lnTo>
                  <a:pt x="320" y="14"/>
                </a:lnTo>
                <a:lnTo>
                  <a:pt x="325" y="15"/>
                </a:lnTo>
                <a:lnTo>
                  <a:pt x="332" y="20"/>
                </a:lnTo>
                <a:lnTo>
                  <a:pt x="339" y="27"/>
                </a:lnTo>
                <a:lnTo>
                  <a:pt x="344" y="35"/>
                </a:lnTo>
                <a:lnTo>
                  <a:pt x="347" y="45"/>
                </a:lnTo>
                <a:lnTo>
                  <a:pt x="349" y="54"/>
                </a:lnTo>
                <a:lnTo>
                  <a:pt x="349" y="59"/>
                </a:lnTo>
                <a:lnTo>
                  <a:pt x="350" y="64"/>
                </a:lnTo>
                <a:lnTo>
                  <a:pt x="352" y="69"/>
                </a:lnTo>
                <a:lnTo>
                  <a:pt x="354" y="72"/>
                </a:lnTo>
                <a:lnTo>
                  <a:pt x="355" y="77"/>
                </a:lnTo>
                <a:lnTo>
                  <a:pt x="355" y="82"/>
                </a:lnTo>
                <a:lnTo>
                  <a:pt x="357" y="92"/>
                </a:lnTo>
                <a:lnTo>
                  <a:pt x="355" y="103"/>
                </a:lnTo>
                <a:lnTo>
                  <a:pt x="354" y="124"/>
                </a:lnTo>
                <a:lnTo>
                  <a:pt x="352" y="133"/>
                </a:lnTo>
                <a:lnTo>
                  <a:pt x="350" y="134"/>
                </a:lnTo>
                <a:lnTo>
                  <a:pt x="350" y="138"/>
                </a:lnTo>
                <a:lnTo>
                  <a:pt x="350" y="141"/>
                </a:lnTo>
                <a:lnTo>
                  <a:pt x="347" y="151"/>
                </a:lnTo>
                <a:lnTo>
                  <a:pt x="345" y="156"/>
                </a:lnTo>
                <a:lnTo>
                  <a:pt x="342" y="161"/>
                </a:lnTo>
                <a:lnTo>
                  <a:pt x="340" y="165"/>
                </a:lnTo>
                <a:lnTo>
                  <a:pt x="340" y="170"/>
                </a:lnTo>
                <a:lnTo>
                  <a:pt x="340" y="181"/>
                </a:lnTo>
                <a:lnTo>
                  <a:pt x="339" y="191"/>
                </a:lnTo>
                <a:lnTo>
                  <a:pt x="337" y="201"/>
                </a:lnTo>
                <a:lnTo>
                  <a:pt x="334" y="212"/>
                </a:lnTo>
                <a:lnTo>
                  <a:pt x="329" y="220"/>
                </a:lnTo>
                <a:lnTo>
                  <a:pt x="322" y="230"/>
                </a:lnTo>
                <a:lnTo>
                  <a:pt x="315" y="238"/>
                </a:lnTo>
                <a:lnTo>
                  <a:pt x="315" y="240"/>
                </a:lnTo>
                <a:lnTo>
                  <a:pt x="315" y="243"/>
                </a:lnTo>
                <a:lnTo>
                  <a:pt x="318" y="247"/>
                </a:lnTo>
                <a:lnTo>
                  <a:pt x="327" y="253"/>
                </a:lnTo>
                <a:lnTo>
                  <a:pt x="330" y="262"/>
                </a:lnTo>
                <a:lnTo>
                  <a:pt x="335" y="265"/>
                </a:lnTo>
                <a:lnTo>
                  <a:pt x="342" y="267"/>
                </a:lnTo>
                <a:lnTo>
                  <a:pt x="360" y="274"/>
                </a:lnTo>
                <a:lnTo>
                  <a:pt x="375" y="279"/>
                </a:lnTo>
                <a:lnTo>
                  <a:pt x="382" y="282"/>
                </a:lnTo>
                <a:lnTo>
                  <a:pt x="389" y="287"/>
                </a:lnTo>
                <a:lnTo>
                  <a:pt x="394" y="292"/>
                </a:lnTo>
                <a:lnTo>
                  <a:pt x="399" y="299"/>
                </a:lnTo>
                <a:lnTo>
                  <a:pt x="404" y="314"/>
                </a:lnTo>
                <a:lnTo>
                  <a:pt x="406" y="321"/>
                </a:lnTo>
                <a:lnTo>
                  <a:pt x="409" y="329"/>
                </a:lnTo>
                <a:lnTo>
                  <a:pt x="412" y="336"/>
                </a:lnTo>
                <a:lnTo>
                  <a:pt x="416" y="342"/>
                </a:lnTo>
                <a:lnTo>
                  <a:pt x="421" y="357"/>
                </a:lnTo>
                <a:lnTo>
                  <a:pt x="422" y="374"/>
                </a:lnTo>
                <a:lnTo>
                  <a:pt x="421" y="366"/>
                </a:lnTo>
                <a:lnTo>
                  <a:pt x="429" y="388"/>
                </a:lnTo>
                <a:lnTo>
                  <a:pt x="433" y="398"/>
                </a:lnTo>
                <a:lnTo>
                  <a:pt x="434" y="406"/>
                </a:lnTo>
                <a:lnTo>
                  <a:pt x="446" y="448"/>
                </a:lnTo>
                <a:lnTo>
                  <a:pt x="449" y="470"/>
                </a:lnTo>
                <a:lnTo>
                  <a:pt x="453" y="492"/>
                </a:lnTo>
                <a:lnTo>
                  <a:pt x="453" y="502"/>
                </a:lnTo>
                <a:lnTo>
                  <a:pt x="451" y="512"/>
                </a:lnTo>
                <a:lnTo>
                  <a:pt x="449" y="517"/>
                </a:lnTo>
                <a:lnTo>
                  <a:pt x="448" y="520"/>
                </a:lnTo>
                <a:lnTo>
                  <a:pt x="451" y="530"/>
                </a:lnTo>
                <a:lnTo>
                  <a:pt x="458" y="560"/>
                </a:lnTo>
                <a:lnTo>
                  <a:pt x="461" y="591"/>
                </a:lnTo>
                <a:lnTo>
                  <a:pt x="463" y="621"/>
                </a:lnTo>
                <a:lnTo>
                  <a:pt x="464" y="651"/>
                </a:lnTo>
                <a:lnTo>
                  <a:pt x="464" y="633"/>
                </a:lnTo>
                <a:lnTo>
                  <a:pt x="464" y="668"/>
                </a:lnTo>
                <a:lnTo>
                  <a:pt x="466" y="690"/>
                </a:lnTo>
                <a:lnTo>
                  <a:pt x="466" y="693"/>
                </a:lnTo>
                <a:lnTo>
                  <a:pt x="468" y="696"/>
                </a:lnTo>
                <a:lnTo>
                  <a:pt x="468" y="698"/>
                </a:lnTo>
                <a:lnTo>
                  <a:pt x="466" y="703"/>
                </a:lnTo>
                <a:lnTo>
                  <a:pt x="459" y="713"/>
                </a:lnTo>
                <a:lnTo>
                  <a:pt x="454" y="722"/>
                </a:lnTo>
                <a:lnTo>
                  <a:pt x="449" y="730"/>
                </a:lnTo>
                <a:lnTo>
                  <a:pt x="436" y="747"/>
                </a:lnTo>
                <a:lnTo>
                  <a:pt x="429" y="753"/>
                </a:lnTo>
                <a:lnTo>
                  <a:pt x="424" y="757"/>
                </a:lnTo>
                <a:lnTo>
                  <a:pt x="419" y="760"/>
                </a:lnTo>
                <a:lnTo>
                  <a:pt x="419" y="765"/>
                </a:lnTo>
                <a:lnTo>
                  <a:pt x="419" y="770"/>
                </a:lnTo>
                <a:lnTo>
                  <a:pt x="416" y="780"/>
                </a:lnTo>
                <a:lnTo>
                  <a:pt x="414" y="790"/>
                </a:lnTo>
                <a:lnTo>
                  <a:pt x="414" y="800"/>
                </a:lnTo>
                <a:lnTo>
                  <a:pt x="414" y="824"/>
                </a:lnTo>
                <a:lnTo>
                  <a:pt x="414" y="846"/>
                </a:lnTo>
                <a:lnTo>
                  <a:pt x="411" y="866"/>
                </a:lnTo>
                <a:lnTo>
                  <a:pt x="406" y="886"/>
                </a:lnTo>
                <a:lnTo>
                  <a:pt x="399" y="930"/>
                </a:lnTo>
                <a:lnTo>
                  <a:pt x="397" y="951"/>
                </a:lnTo>
                <a:lnTo>
                  <a:pt x="394" y="975"/>
                </a:lnTo>
                <a:lnTo>
                  <a:pt x="394" y="985"/>
                </a:lnTo>
                <a:lnTo>
                  <a:pt x="394" y="995"/>
                </a:lnTo>
                <a:lnTo>
                  <a:pt x="394" y="1000"/>
                </a:lnTo>
                <a:lnTo>
                  <a:pt x="394" y="1003"/>
                </a:lnTo>
                <a:lnTo>
                  <a:pt x="392" y="1018"/>
                </a:lnTo>
                <a:lnTo>
                  <a:pt x="384" y="1057"/>
                </a:lnTo>
                <a:lnTo>
                  <a:pt x="377" y="1104"/>
                </a:lnTo>
                <a:lnTo>
                  <a:pt x="370" y="1146"/>
                </a:lnTo>
                <a:lnTo>
                  <a:pt x="367" y="1168"/>
                </a:lnTo>
                <a:lnTo>
                  <a:pt x="362" y="1190"/>
                </a:lnTo>
                <a:lnTo>
                  <a:pt x="359" y="1195"/>
                </a:lnTo>
                <a:lnTo>
                  <a:pt x="359" y="1196"/>
                </a:lnTo>
                <a:lnTo>
                  <a:pt x="355" y="1201"/>
                </a:lnTo>
                <a:lnTo>
                  <a:pt x="352" y="1215"/>
                </a:lnTo>
                <a:lnTo>
                  <a:pt x="350" y="1218"/>
                </a:lnTo>
                <a:lnTo>
                  <a:pt x="350" y="1220"/>
                </a:lnTo>
                <a:lnTo>
                  <a:pt x="352" y="1221"/>
                </a:lnTo>
                <a:lnTo>
                  <a:pt x="355" y="1223"/>
                </a:lnTo>
                <a:lnTo>
                  <a:pt x="359" y="1228"/>
                </a:lnTo>
                <a:lnTo>
                  <a:pt x="360" y="1231"/>
                </a:lnTo>
                <a:lnTo>
                  <a:pt x="362" y="1237"/>
                </a:lnTo>
                <a:lnTo>
                  <a:pt x="364" y="1242"/>
                </a:lnTo>
                <a:lnTo>
                  <a:pt x="367" y="1243"/>
                </a:lnTo>
                <a:lnTo>
                  <a:pt x="372" y="1247"/>
                </a:lnTo>
                <a:lnTo>
                  <a:pt x="377" y="1250"/>
                </a:lnTo>
                <a:lnTo>
                  <a:pt x="379" y="1252"/>
                </a:lnTo>
                <a:lnTo>
                  <a:pt x="377" y="1255"/>
                </a:lnTo>
                <a:lnTo>
                  <a:pt x="377" y="1257"/>
                </a:lnTo>
                <a:lnTo>
                  <a:pt x="379" y="1258"/>
                </a:lnTo>
                <a:lnTo>
                  <a:pt x="397" y="1270"/>
                </a:lnTo>
                <a:lnTo>
                  <a:pt x="416" y="1283"/>
                </a:lnTo>
                <a:lnTo>
                  <a:pt x="424" y="1290"/>
                </a:lnTo>
                <a:lnTo>
                  <a:pt x="431" y="1299"/>
                </a:lnTo>
                <a:lnTo>
                  <a:pt x="436" y="1307"/>
                </a:lnTo>
                <a:lnTo>
                  <a:pt x="439" y="1317"/>
                </a:lnTo>
                <a:lnTo>
                  <a:pt x="439" y="1322"/>
                </a:lnTo>
                <a:lnTo>
                  <a:pt x="439" y="1327"/>
                </a:lnTo>
                <a:lnTo>
                  <a:pt x="438" y="1332"/>
                </a:lnTo>
                <a:lnTo>
                  <a:pt x="436" y="1335"/>
                </a:lnTo>
                <a:lnTo>
                  <a:pt x="431" y="1339"/>
                </a:lnTo>
                <a:lnTo>
                  <a:pt x="427" y="1342"/>
                </a:lnTo>
                <a:lnTo>
                  <a:pt x="417" y="1347"/>
                </a:lnTo>
                <a:lnTo>
                  <a:pt x="411" y="1347"/>
                </a:lnTo>
                <a:lnTo>
                  <a:pt x="401" y="1347"/>
                </a:lnTo>
                <a:lnTo>
                  <a:pt x="387" y="1346"/>
                </a:lnTo>
                <a:lnTo>
                  <a:pt x="379" y="1339"/>
                </a:lnTo>
                <a:lnTo>
                  <a:pt x="360" y="1329"/>
                </a:lnTo>
                <a:lnTo>
                  <a:pt x="344" y="1315"/>
                </a:lnTo>
                <a:lnTo>
                  <a:pt x="323" y="1302"/>
                </a:lnTo>
                <a:lnTo>
                  <a:pt x="317" y="1294"/>
                </a:lnTo>
                <a:lnTo>
                  <a:pt x="313" y="1290"/>
                </a:lnTo>
                <a:lnTo>
                  <a:pt x="310" y="1287"/>
                </a:lnTo>
                <a:lnTo>
                  <a:pt x="293" y="1277"/>
                </a:lnTo>
                <a:lnTo>
                  <a:pt x="285" y="1270"/>
                </a:lnTo>
                <a:lnTo>
                  <a:pt x="278" y="1262"/>
                </a:lnTo>
                <a:lnTo>
                  <a:pt x="273" y="1253"/>
                </a:lnTo>
                <a:lnTo>
                  <a:pt x="270" y="1243"/>
                </a:lnTo>
                <a:lnTo>
                  <a:pt x="270" y="1238"/>
                </a:lnTo>
                <a:lnTo>
                  <a:pt x="271" y="1233"/>
                </a:lnTo>
                <a:lnTo>
                  <a:pt x="271" y="1228"/>
                </a:lnTo>
                <a:lnTo>
                  <a:pt x="271" y="1223"/>
                </a:lnTo>
                <a:lnTo>
                  <a:pt x="271" y="1218"/>
                </a:lnTo>
                <a:lnTo>
                  <a:pt x="270" y="1215"/>
                </a:lnTo>
                <a:lnTo>
                  <a:pt x="268" y="1211"/>
                </a:lnTo>
                <a:lnTo>
                  <a:pt x="265" y="1206"/>
                </a:lnTo>
                <a:lnTo>
                  <a:pt x="265" y="1201"/>
                </a:lnTo>
                <a:lnTo>
                  <a:pt x="265" y="1196"/>
                </a:lnTo>
                <a:lnTo>
                  <a:pt x="266" y="1186"/>
                </a:lnTo>
                <a:lnTo>
                  <a:pt x="268" y="1143"/>
                </a:lnTo>
                <a:lnTo>
                  <a:pt x="271" y="1094"/>
                </a:lnTo>
                <a:lnTo>
                  <a:pt x="275" y="1072"/>
                </a:lnTo>
                <a:lnTo>
                  <a:pt x="277" y="1064"/>
                </a:lnTo>
                <a:lnTo>
                  <a:pt x="277" y="1059"/>
                </a:lnTo>
                <a:lnTo>
                  <a:pt x="277" y="1054"/>
                </a:lnTo>
                <a:lnTo>
                  <a:pt x="275" y="1042"/>
                </a:lnTo>
                <a:lnTo>
                  <a:pt x="273" y="1032"/>
                </a:lnTo>
                <a:lnTo>
                  <a:pt x="277" y="1022"/>
                </a:lnTo>
                <a:lnTo>
                  <a:pt x="278" y="1020"/>
                </a:lnTo>
                <a:lnTo>
                  <a:pt x="277" y="1012"/>
                </a:lnTo>
                <a:lnTo>
                  <a:pt x="275" y="992"/>
                </a:lnTo>
                <a:lnTo>
                  <a:pt x="273" y="982"/>
                </a:lnTo>
                <a:lnTo>
                  <a:pt x="271" y="975"/>
                </a:lnTo>
                <a:lnTo>
                  <a:pt x="270" y="973"/>
                </a:lnTo>
                <a:lnTo>
                  <a:pt x="268" y="971"/>
                </a:lnTo>
                <a:lnTo>
                  <a:pt x="266" y="973"/>
                </a:lnTo>
                <a:lnTo>
                  <a:pt x="265" y="976"/>
                </a:lnTo>
                <a:lnTo>
                  <a:pt x="261" y="988"/>
                </a:lnTo>
                <a:lnTo>
                  <a:pt x="256" y="1008"/>
                </a:lnTo>
                <a:lnTo>
                  <a:pt x="246" y="1055"/>
                </a:lnTo>
                <a:lnTo>
                  <a:pt x="241" y="1074"/>
                </a:lnTo>
                <a:lnTo>
                  <a:pt x="240" y="1086"/>
                </a:lnTo>
                <a:lnTo>
                  <a:pt x="240" y="1097"/>
                </a:lnTo>
                <a:lnTo>
                  <a:pt x="240" y="1117"/>
                </a:lnTo>
                <a:lnTo>
                  <a:pt x="236" y="1139"/>
                </a:lnTo>
                <a:lnTo>
                  <a:pt x="235" y="1149"/>
                </a:lnTo>
                <a:lnTo>
                  <a:pt x="231" y="1159"/>
                </a:lnTo>
                <a:lnTo>
                  <a:pt x="228" y="1168"/>
                </a:lnTo>
                <a:lnTo>
                  <a:pt x="226" y="1178"/>
                </a:lnTo>
                <a:lnTo>
                  <a:pt x="228" y="1201"/>
                </a:lnTo>
                <a:lnTo>
                  <a:pt x="228" y="1223"/>
                </a:lnTo>
                <a:lnTo>
                  <a:pt x="228" y="1245"/>
                </a:lnTo>
                <a:lnTo>
                  <a:pt x="230" y="1265"/>
                </a:lnTo>
                <a:lnTo>
                  <a:pt x="230" y="1289"/>
                </a:lnTo>
                <a:lnTo>
                  <a:pt x="228" y="1300"/>
                </a:lnTo>
                <a:lnTo>
                  <a:pt x="226" y="1310"/>
                </a:lnTo>
                <a:lnTo>
                  <a:pt x="221" y="1330"/>
                </a:lnTo>
                <a:lnTo>
                  <a:pt x="218" y="1351"/>
                </a:lnTo>
                <a:lnTo>
                  <a:pt x="214" y="1399"/>
                </a:lnTo>
                <a:lnTo>
                  <a:pt x="214" y="1418"/>
                </a:lnTo>
                <a:lnTo>
                  <a:pt x="211" y="1438"/>
                </a:lnTo>
                <a:lnTo>
                  <a:pt x="208" y="1448"/>
                </a:lnTo>
                <a:lnTo>
                  <a:pt x="204" y="1456"/>
                </a:lnTo>
                <a:lnTo>
                  <a:pt x="196" y="1463"/>
                </a:lnTo>
                <a:lnTo>
                  <a:pt x="193" y="1466"/>
                </a:lnTo>
                <a:lnTo>
                  <a:pt x="188" y="1468"/>
                </a:lnTo>
                <a:lnTo>
                  <a:pt x="178" y="1468"/>
                </a:lnTo>
                <a:lnTo>
                  <a:pt x="167" y="1466"/>
                </a:lnTo>
                <a:lnTo>
                  <a:pt x="159" y="1463"/>
                </a:lnTo>
                <a:lnTo>
                  <a:pt x="152" y="1456"/>
                </a:lnTo>
                <a:lnTo>
                  <a:pt x="146" y="1448"/>
                </a:lnTo>
                <a:lnTo>
                  <a:pt x="142" y="1438"/>
                </a:lnTo>
                <a:lnTo>
                  <a:pt x="139" y="1428"/>
                </a:lnTo>
                <a:lnTo>
                  <a:pt x="136" y="1418"/>
                </a:lnTo>
                <a:lnTo>
                  <a:pt x="134" y="1396"/>
                </a:lnTo>
                <a:lnTo>
                  <a:pt x="134" y="1372"/>
                </a:lnTo>
                <a:lnTo>
                  <a:pt x="134" y="1362"/>
                </a:lnTo>
                <a:lnTo>
                  <a:pt x="134" y="1357"/>
                </a:lnTo>
                <a:lnTo>
                  <a:pt x="132" y="1354"/>
                </a:lnTo>
                <a:lnTo>
                  <a:pt x="129" y="1349"/>
                </a:lnTo>
                <a:lnTo>
                  <a:pt x="127" y="1346"/>
                </a:lnTo>
                <a:lnTo>
                  <a:pt x="126" y="1335"/>
                </a:lnTo>
                <a:lnTo>
                  <a:pt x="126" y="1325"/>
                </a:lnTo>
                <a:lnTo>
                  <a:pt x="127" y="1315"/>
                </a:lnTo>
                <a:lnTo>
                  <a:pt x="127" y="1312"/>
                </a:lnTo>
                <a:lnTo>
                  <a:pt x="127" y="1309"/>
                </a:lnTo>
                <a:lnTo>
                  <a:pt x="126" y="1294"/>
                </a:lnTo>
                <a:lnTo>
                  <a:pt x="126" y="1273"/>
                </a:lnTo>
                <a:lnTo>
                  <a:pt x="126" y="1263"/>
                </a:lnTo>
                <a:lnTo>
                  <a:pt x="126" y="1253"/>
                </a:lnTo>
                <a:lnTo>
                  <a:pt x="124" y="1231"/>
                </a:lnTo>
                <a:lnTo>
                  <a:pt x="124" y="1208"/>
                </a:lnTo>
                <a:lnTo>
                  <a:pt x="124" y="1186"/>
                </a:lnTo>
                <a:lnTo>
                  <a:pt x="126" y="1176"/>
                </a:lnTo>
                <a:lnTo>
                  <a:pt x="127" y="1164"/>
                </a:lnTo>
                <a:lnTo>
                  <a:pt x="129" y="1161"/>
                </a:lnTo>
                <a:lnTo>
                  <a:pt x="131" y="1156"/>
                </a:lnTo>
                <a:lnTo>
                  <a:pt x="131" y="1144"/>
                </a:lnTo>
                <a:lnTo>
                  <a:pt x="131" y="1134"/>
                </a:lnTo>
                <a:lnTo>
                  <a:pt x="132" y="1122"/>
                </a:lnTo>
                <a:lnTo>
                  <a:pt x="132" y="1119"/>
                </a:lnTo>
                <a:lnTo>
                  <a:pt x="134" y="1114"/>
                </a:lnTo>
                <a:lnTo>
                  <a:pt x="137" y="1111"/>
                </a:lnTo>
                <a:lnTo>
                  <a:pt x="137" y="1106"/>
                </a:lnTo>
                <a:lnTo>
                  <a:pt x="137" y="1086"/>
                </a:lnTo>
                <a:lnTo>
                  <a:pt x="136" y="1037"/>
                </a:lnTo>
                <a:lnTo>
                  <a:pt x="136" y="1017"/>
                </a:lnTo>
                <a:lnTo>
                  <a:pt x="136" y="1007"/>
                </a:lnTo>
                <a:lnTo>
                  <a:pt x="137" y="995"/>
                </a:lnTo>
                <a:lnTo>
                  <a:pt x="137" y="990"/>
                </a:lnTo>
                <a:lnTo>
                  <a:pt x="137" y="983"/>
                </a:lnTo>
                <a:lnTo>
                  <a:pt x="136" y="971"/>
                </a:lnTo>
                <a:lnTo>
                  <a:pt x="132" y="950"/>
                </a:lnTo>
                <a:lnTo>
                  <a:pt x="129" y="911"/>
                </a:lnTo>
                <a:lnTo>
                  <a:pt x="126" y="864"/>
                </a:lnTo>
                <a:lnTo>
                  <a:pt x="126" y="842"/>
                </a:lnTo>
                <a:lnTo>
                  <a:pt x="127" y="832"/>
                </a:lnTo>
                <a:lnTo>
                  <a:pt x="129" y="827"/>
                </a:lnTo>
                <a:lnTo>
                  <a:pt x="131" y="822"/>
                </a:lnTo>
                <a:lnTo>
                  <a:pt x="131" y="817"/>
                </a:lnTo>
                <a:lnTo>
                  <a:pt x="129" y="812"/>
                </a:lnTo>
                <a:lnTo>
                  <a:pt x="129" y="802"/>
                </a:lnTo>
                <a:lnTo>
                  <a:pt x="129" y="790"/>
                </a:lnTo>
                <a:lnTo>
                  <a:pt x="131" y="780"/>
                </a:lnTo>
                <a:lnTo>
                  <a:pt x="132" y="775"/>
                </a:lnTo>
                <a:lnTo>
                  <a:pt x="132" y="770"/>
                </a:lnTo>
                <a:lnTo>
                  <a:pt x="132" y="765"/>
                </a:lnTo>
                <a:lnTo>
                  <a:pt x="132" y="760"/>
                </a:lnTo>
                <a:lnTo>
                  <a:pt x="115" y="742"/>
                </a:lnTo>
                <a:lnTo>
                  <a:pt x="87" y="708"/>
                </a:lnTo>
                <a:lnTo>
                  <a:pt x="60" y="673"/>
                </a:lnTo>
                <a:lnTo>
                  <a:pt x="48" y="658"/>
                </a:lnTo>
                <a:lnTo>
                  <a:pt x="40" y="644"/>
                </a:lnTo>
                <a:lnTo>
                  <a:pt x="28" y="628"/>
                </a:lnTo>
                <a:lnTo>
                  <a:pt x="23" y="617"/>
                </a:lnTo>
                <a:lnTo>
                  <a:pt x="21" y="609"/>
                </a:lnTo>
                <a:lnTo>
                  <a:pt x="18" y="606"/>
                </a:lnTo>
                <a:lnTo>
                  <a:pt x="15" y="602"/>
                </a:lnTo>
                <a:lnTo>
                  <a:pt x="10" y="596"/>
                </a:lnTo>
                <a:lnTo>
                  <a:pt x="6" y="587"/>
                </a:lnTo>
                <a:lnTo>
                  <a:pt x="5" y="577"/>
                </a:lnTo>
                <a:lnTo>
                  <a:pt x="5" y="574"/>
                </a:lnTo>
                <a:lnTo>
                  <a:pt x="6" y="569"/>
                </a:lnTo>
                <a:lnTo>
                  <a:pt x="6" y="564"/>
                </a:lnTo>
                <a:lnTo>
                  <a:pt x="6" y="560"/>
                </a:lnTo>
                <a:lnTo>
                  <a:pt x="5" y="547"/>
                </a:lnTo>
                <a:lnTo>
                  <a:pt x="5" y="544"/>
                </a:lnTo>
                <a:lnTo>
                  <a:pt x="0" y="542"/>
                </a:lnTo>
                <a:lnTo>
                  <a:pt x="8" y="520"/>
                </a:lnTo>
                <a:lnTo>
                  <a:pt x="8" y="517"/>
                </a:lnTo>
                <a:lnTo>
                  <a:pt x="6" y="517"/>
                </a:lnTo>
                <a:lnTo>
                  <a:pt x="3" y="513"/>
                </a:lnTo>
                <a:lnTo>
                  <a:pt x="0" y="510"/>
                </a:lnTo>
                <a:lnTo>
                  <a:pt x="1" y="507"/>
                </a:lnTo>
                <a:lnTo>
                  <a:pt x="11" y="463"/>
                </a:lnTo>
                <a:lnTo>
                  <a:pt x="21" y="420"/>
                </a:lnTo>
                <a:lnTo>
                  <a:pt x="33" y="378"/>
                </a:lnTo>
                <a:lnTo>
                  <a:pt x="42" y="357"/>
                </a:lnTo>
                <a:lnTo>
                  <a:pt x="50" y="336"/>
                </a:lnTo>
                <a:lnTo>
                  <a:pt x="60" y="317"/>
                </a:lnTo>
                <a:lnTo>
                  <a:pt x="73" y="299"/>
                </a:lnTo>
                <a:lnTo>
                  <a:pt x="80" y="290"/>
                </a:lnTo>
                <a:lnTo>
                  <a:pt x="90" y="285"/>
                </a:lnTo>
                <a:lnTo>
                  <a:pt x="110" y="275"/>
                </a:lnTo>
                <a:lnTo>
                  <a:pt x="149" y="257"/>
                </a:lnTo>
                <a:lnTo>
                  <a:pt x="164" y="250"/>
                </a:lnTo>
                <a:lnTo>
                  <a:pt x="181" y="245"/>
                </a:lnTo>
                <a:lnTo>
                  <a:pt x="178" y="245"/>
                </a:lnTo>
                <a:lnTo>
                  <a:pt x="179" y="235"/>
                </a:lnTo>
                <a:lnTo>
                  <a:pt x="179" y="232"/>
                </a:lnTo>
                <a:lnTo>
                  <a:pt x="181" y="227"/>
                </a:lnTo>
                <a:lnTo>
                  <a:pt x="184" y="223"/>
                </a:lnTo>
                <a:lnTo>
                  <a:pt x="188" y="222"/>
                </a:lnTo>
                <a:lnTo>
                  <a:pt x="191" y="220"/>
                </a:lnTo>
                <a:lnTo>
                  <a:pt x="194" y="222"/>
                </a:lnTo>
                <a:close/>
                <a:moveTo>
                  <a:pt x="115" y="524"/>
                </a:moveTo>
                <a:lnTo>
                  <a:pt x="115" y="524"/>
                </a:lnTo>
                <a:lnTo>
                  <a:pt x="105" y="534"/>
                </a:lnTo>
                <a:lnTo>
                  <a:pt x="97" y="544"/>
                </a:lnTo>
                <a:lnTo>
                  <a:pt x="90" y="559"/>
                </a:lnTo>
                <a:lnTo>
                  <a:pt x="90" y="560"/>
                </a:lnTo>
                <a:lnTo>
                  <a:pt x="90" y="564"/>
                </a:lnTo>
                <a:lnTo>
                  <a:pt x="94" y="569"/>
                </a:lnTo>
                <a:lnTo>
                  <a:pt x="109" y="597"/>
                </a:lnTo>
                <a:lnTo>
                  <a:pt x="117" y="611"/>
                </a:lnTo>
                <a:lnTo>
                  <a:pt x="122" y="626"/>
                </a:lnTo>
                <a:lnTo>
                  <a:pt x="119" y="601"/>
                </a:lnTo>
                <a:lnTo>
                  <a:pt x="115" y="576"/>
                </a:lnTo>
                <a:lnTo>
                  <a:pt x="114" y="547"/>
                </a:lnTo>
                <a:lnTo>
                  <a:pt x="114" y="535"/>
                </a:lnTo>
                <a:lnTo>
                  <a:pt x="114" y="529"/>
                </a:lnTo>
                <a:lnTo>
                  <a:pt x="115" y="524"/>
                </a:lnTo>
                <a:close/>
                <a:moveTo>
                  <a:pt x="401" y="609"/>
                </a:moveTo>
                <a:lnTo>
                  <a:pt x="401" y="609"/>
                </a:lnTo>
                <a:lnTo>
                  <a:pt x="399" y="631"/>
                </a:lnTo>
                <a:lnTo>
                  <a:pt x="399" y="653"/>
                </a:lnTo>
                <a:lnTo>
                  <a:pt x="401" y="675"/>
                </a:lnTo>
                <a:lnTo>
                  <a:pt x="401" y="685"/>
                </a:lnTo>
                <a:lnTo>
                  <a:pt x="404" y="695"/>
                </a:lnTo>
                <a:lnTo>
                  <a:pt x="411" y="691"/>
                </a:lnTo>
                <a:lnTo>
                  <a:pt x="414" y="691"/>
                </a:lnTo>
                <a:lnTo>
                  <a:pt x="417" y="691"/>
                </a:lnTo>
                <a:lnTo>
                  <a:pt x="416" y="686"/>
                </a:lnTo>
                <a:lnTo>
                  <a:pt x="416" y="683"/>
                </a:lnTo>
                <a:lnTo>
                  <a:pt x="419" y="680"/>
                </a:lnTo>
                <a:lnTo>
                  <a:pt x="419" y="678"/>
                </a:lnTo>
                <a:lnTo>
                  <a:pt x="419" y="676"/>
                </a:lnTo>
                <a:lnTo>
                  <a:pt x="412" y="653"/>
                </a:lnTo>
                <a:lnTo>
                  <a:pt x="407" y="629"/>
                </a:lnTo>
                <a:lnTo>
                  <a:pt x="406" y="617"/>
                </a:lnTo>
                <a:lnTo>
                  <a:pt x="404" y="612"/>
                </a:lnTo>
                <a:lnTo>
                  <a:pt x="404" y="609"/>
                </a:lnTo>
                <a:lnTo>
                  <a:pt x="401" y="60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46"/>
          <p:cNvSpPr>
            <a:spLocks noEditPoints="1"/>
          </p:cNvSpPr>
          <p:nvPr/>
        </p:nvSpPr>
        <p:spPr bwMode="auto">
          <a:xfrm>
            <a:off x="3590925" y="379413"/>
            <a:ext cx="1277938" cy="4308475"/>
          </a:xfrm>
          <a:custGeom>
            <a:avLst/>
            <a:gdLst>
              <a:gd name="T0" fmla="*/ 153259732 w 413"/>
              <a:gd name="T1" fmla="*/ 2147483646 h 1392"/>
              <a:gd name="T2" fmla="*/ 603465221 w 413"/>
              <a:gd name="T3" fmla="*/ 2147483646 h 1392"/>
              <a:gd name="T4" fmla="*/ 890827992 w 413"/>
              <a:gd name="T5" fmla="*/ 2147483646 h 1392"/>
              <a:gd name="T6" fmla="*/ 1197350549 w 413"/>
              <a:gd name="T7" fmla="*/ 2147483646 h 1392"/>
              <a:gd name="T8" fmla="*/ 1350610281 w 413"/>
              <a:gd name="T9" fmla="*/ 1207276789 h 1392"/>
              <a:gd name="T10" fmla="*/ 1599659665 w 413"/>
              <a:gd name="T11" fmla="*/ 335355352 h 1392"/>
              <a:gd name="T12" fmla="*/ 2145651713 w 413"/>
              <a:gd name="T13" fmla="*/ 0 h 1392"/>
              <a:gd name="T14" fmla="*/ 2147483646 w 413"/>
              <a:gd name="T15" fmla="*/ 57489666 h 1392"/>
              <a:gd name="T16" fmla="*/ 2147483646 w 413"/>
              <a:gd name="T17" fmla="*/ 526986539 h 1392"/>
              <a:gd name="T18" fmla="*/ 2147483646 w 413"/>
              <a:gd name="T19" fmla="*/ 852759248 h 1392"/>
              <a:gd name="T20" fmla="*/ 2147483646 w 413"/>
              <a:gd name="T21" fmla="*/ 1734263328 h 1392"/>
              <a:gd name="T22" fmla="*/ 2147483646 w 413"/>
              <a:gd name="T23" fmla="*/ 2147483646 h 1392"/>
              <a:gd name="T24" fmla="*/ 2147483646 w 413"/>
              <a:gd name="T25" fmla="*/ 2147483646 h 1392"/>
              <a:gd name="T26" fmla="*/ 2147483646 w 413"/>
              <a:gd name="T27" fmla="*/ 2147483646 h 1392"/>
              <a:gd name="T28" fmla="*/ 2147483646 w 413"/>
              <a:gd name="T29" fmla="*/ 2147483646 h 1392"/>
              <a:gd name="T30" fmla="*/ 2147483646 w 413"/>
              <a:gd name="T31" fmla="*/ 2147483646 h 1392"/>
              <a:gd name="T32" fmla="*/ 2147483646 w 413"/>
              <a:gd name="T33" fmla="*/ 2147483646 h 1392"/>
              <a:gd name="T34" fmla="*/ 2147483646 w 413"/>
              <a:gd name="T35" fmla="*/ 2147483646 h 1392"/>
              <a:gd name="T36" fmla="*/ 2147483646 w 413"/>
              <a:gd name="T37" fmla="*/ 2147483646 h 1392"/>
              <a:gd name="T38" fmla="*/ 2147483646 w 413"/>
              <a:gd name="T39" fmla="*/ 2147483646 h 1392"/>
              <a:gd name="T40" fmla="*/ 2147483646 w 413"/>
              <a:gd name="T41" fmla="*/ 2147483646 h 1392"/>
              <a:gd name="T42" fmla="*/ 2147483646 w 413"/>
              <a:gd name="T43" fmla="*/ 2147483646 h 1392"/>
              <a:gd name="T44" fmla="*/ 2147483646 w 413"/>
              <a:gd name="T45" fmla="*/ 2147483646 h 1392"/>
              <a:gd name="T46" fmla="*/ 2147483646 w 413"/>
              <a:gd name="T47" fmla="*/ 2147483646 h 1392"/>
              <a:gd name="T48" fmla="*/ 2147483646 w 413"/>
              <a:gd name="T49" fmla="*/ 2147483646 h 1392"/>
              <a:gd name="T50" fmla="*/ 2147483646 w 413"/>
              <a:gd name="T51" fmla="*/ 2147483646 h 1392"/>
              <a:gd name="T52" fmla="*/ 2147483646 w 413"/>
              <a:gd name="T53" fmla="*/ 2147483646 h 1392"/>
              <a:gd name="T54" fmla="*/ 2147483646 w 413"/>
              <a:gd name="T55" fmla="*/ 2147483646 h 1392"/>
              <a:gd name="T56" fmla="*/ 2126495021 w 413"/>
              <a:gd name="T57" fmla="*/ 2147483646 h 1392"/>
              <a:gd name="T58" fmla="*/ 1887025530 w 413"/>
              <a:gd name="T59" fmla="*/ 2147483646 h 1392"/>
              <a:gd name="T60" fmla="*/ 1341033481 w 413"/>
              <a:gd name="T61" fmla="*/ 2147483646 h 1392"/>
              <a:gd name="T62" fmla="*/ 1273980415 w 413"/>
              <a:gd name="T63" fmla="*/ 2147483646 h 1392"/>
              <a:gd name="T64" fmla="*/ 1206930443 w 413"/>
              <a:gd name="T65" fmla="*/ 2147483646 h 1392"/>
              <a:gd name="T66" fmla="*/ 1293140202 w 413"/>
              <a:gd name="T67" fmla="*/ 2147483646 h 1392"/>
              <a:gd name="T68" fmla="*/ 1082404203 w 413"/>
              <a:gd name="T69" fmla="*/ 2147483646 h 1392"/>
              <a:gd name="T70" fmla="*/ 1034510924 w 413"/>
              <a:gd name="T71" fmla="*/ 2147483646 h 1392"/>
              <a:gd name="T72" fmla="*/ 1101563990 w 413"/>
              <a:gd name="T73" fmla="*/ 2147483646 h 1392"/>
              <a:gd name="T74" fmla="*/ 948301164 w 413"/>
              <a:gd name="T75" fmla="*/ 2147483646 h 1392"/>
              <a:gd name="T76" fmla="*/ 727988366 w 413"/>
              <a:gd name="T77" fmla="*/ 2147483646 h 1392"/>
              <a:gd name="T78" fmla="*/ 450202395 w 413"/>
              <a:gd name="T79" fmla="*/ 2147483646 h 1392"/>
              <a:gd name="T80" fmla="*/ 306522557 w 413"/>
              <a:gd name="T81" fmla="*/ 2147483646 h 1392"/>
              <a:gd name="T82" fmla="*/ 258629278 w 413"/>
              <a:gd name="T83" fmla="*/ 2147483646 h 1392"/>
              <a:gd name="T84" fmla="*/ 229892692 w 413"/>
              <a:gd name="T85" fmla="*/ 2147483646 h 1392"/>
              <a:gd name="T86" fmla="*/ 153259732 w 413"/>
              <a:gd name="T87" fmla="*/ 2147483646 h 1392"/>
              <a:gd name="T88" fmla="*/ 2030708462 w 413"/>
              <a:gd name="T89" fmla="*/ 2147483646 h 1392"/>
              <a:gd name="T90" fmla="*/ 1934918809 w 413"/>
              <a:gd name="T91" fmla="*/ 2147483646 h 1392"/>
              <a:gd name="T92" fmla="*/ 1915762116 w 413"/>
              <a:gd name="T93" fmla="*/ 2147483646 h 1392"/>
              <a:gd name="T94" fmla="*/ 2011548675 w 413"/>
              <a:gd name="T95" fmla="*/ 2147483646 h 1392"/>
              <a:gd name="T96" fmla="*/ 2126495021 w 413"/>
              <a:gd name="T97" fmla="*/ 2147483646 h 1392"/>
              <a:gd name="T98" fmla="*/ 2147483646 w 413"/>
              <a:gd name="T99" fmla="*/ 2147483646 h 1392"/>
              <a:gd name="T100" fmla="*/ 2147483646 w 413"/>
              <a:gd name="T101" fmla="*/ 2147483646 h 1392"/>
              <a:gd name="T102" fmla="*/ 2147483646 w 413"/>
              <a:gd name="T103" fmla="*/ 2147483646 h 1392"/>
              <a:gd name="T104" fmla="*/ 2147483646 w 413"/>
              <a:gd name="T105" fmla="*/ 2147483646 h 1392"/>
              <a:gd name="T106" fmla="*/ 2147483646 w 413"/>
              <a:gd name="T107" fmla="*/ 2147483646 h 1392"/>
              <a:gd name="T108" fmla="*/ 680095087 w 413"/>
              <a:gd name="T109" fmla="*/ 2147483646 h 1392"/>
              <a:gd name="T110" fmla="*/ 775884740 w 413"/>
              <a:gd name="T111" fmla="*/ 2147483646 h 1392"/>
              <a:gd name="T112" fmla="*/ 747148154 w 413"/>
              <a:gd name="T113" fmla="*/ 2147483646 h 1392"/>
              <a:gd name="T114" fmla="*/ 747148154 w 413"/>
              <a:gd name="T115" fmla="*/ 2147483646 h 1392"/>
              <a:gd name="T116" fmla="*/ 852514606 w 413"/>
              <a:gd name="T117" fmla="*/ 2147483646 h 13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13"/>
              <a:gd name="T178" fmla="*/ 0 h 1392"/>
              <a:gd name="T179" fmla="*/ 413 w 413"/>
              <a:gd name="T180" fmla="*/ 1392 h 139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13" h="1392">
                <a:moveTo>
                  <a:pt x="0" y="476"/>
                </a:moveTo>
                <a:lnTo>
                  <a:pt x="0" y="476"/>
                </a:lnTo>
                <a:lnTo>
                  <a:pt x="0" y="466"/>
                </a:lnTo>
                <a:lnTo>
                  <a:pt x="0" y="456"/>
                </a:lnTo>
                <a:lnTo>
                  <a:pt x="6" y="438"/>
                </a:lnTo>
                <a:lnTo>
                  <a:pt x="16" y="392"/>
                </a:lnTo>
                <a:lnTo>
                  <a:pt x="27" y="349"/>
                </a:lnTo>
                <a:lnTo>
                  <a:pt x="42" y="307"/>
                </a:lnTo>
                <a:lnTo>
                  <a:pt x="46" y="298"/>
                </a:lnTo>
                <a:lnTo>
                  <a:pt x="49" y="288"/>
                </a:lnTo>
                <a:lnTo>
                  <a:pt x="56" y="278"/>
                </a:lnTo>
                <a:lnTo>
                  <a:pt x="63" y="272"/>
                </a:lnTo>
                <a:lnTo>
                  <a:pt x="66" y="268"/>
                </a:lnTo>
                <a:lnTo>
                  <a:pt x="71" y="266"/>
                </a:lnTo>
                <a:lnTo>
                  <a:pt x="74" y="265"/>
                </a:lnTo>
                <a:lnTo>
                  <a:pt x="78" y="260"/>
                </a:lnTo>
                <a:lnTo>
                  <a:pt x="81" y="256"/>
                </a:lnTo>
                <a:lnTo>
                  <a:pt x="84" y="253"/>
                </a:lnTo>
                <a:lnTo>
                  <a:pt x="93" y="248"/>
                </a:lnTo>
                <a:lnTo>
                  <a:pt x="101" y="246"/>
                </a:lnTo>
                <a:lnTo>
                  <a:pt x="108" y="246"/>
                </a:lnTo>
                <a:lnTo>
                  <a:pt x="113" y="246"/>
                </a:lnTo>
                <a:lnTo>
                  <a:pt x="120" y="238"/>
                </a:lnTo>
                <a:lnTo>
                  <a:pt x="125" y="230"/>
                </a:lnTo>
                <a:lnTo>
                  <a:pt x="128" y="220"/>
                </a:lnTo>
                <a:lnTo>
                  <a:pt x="128" y="208"/>
                </a:lnTo>
                <a:lnTo>
                  <a:pt x="128" y="188"/>
                </a:lnTo>
                <a:lnTo>
                  <a:pt x="131" y="166"/>
                </a:lnTo>
                <a:lnTo>
                  <a:pt x="135" y="146"/>
                </a:lnTo>
                <a:lnTo>
                  <a:pt x="141" y="126"/>
                </a:lnTo>
                <a:lnTo>
                  <a:pt x="143" y="115"/>
                </a:lnTo>
                <a:lnTo>
                  <a:pt x="145" y="107"/>
                </a:lnTo>
                <a:lnTo>
                  <a:pt x="148" y="85"/>
                </a:lnTo>
                <a:lnTo>
                  <a:pt x="151" y="75"/>
                </a:lnTo>
                <a:lnTo>
                  <a:pt x="153" y="63"/>
                </a:lnTo>
                <a:lnTo>
                  <a:pt x="162" y="43"/>
                </a:lnTo>
                <a:lnTo>
                  <a:pt x="167" y="35"/>
                </a:lnTo>
                <a:lnTo>
                  <a:pt x="173" y="27"/>
                </a:lnTo>
                <a:lnTo>
                  <a:pt x="180" y="20"/>
                </a:lnTo>
                <a:lnTo>
                  <a:pt x="187" y="17"/>
                </a:lnTo>
                <a:lnTo>
                  <a:pt x="205" y="5"/>
                </a:lnTo>
                <a:lnTo>
                  <a:pt x="214" y="1"/>
                </a:lnTo>
                <a:lnTo>
                  <a:pt x="224" y="0"/>
                </a:lnTo>
                <a:lnTo>
                  <a:pt x="229" y="1"/>
                </a:lnTo>
                <a:lnTo>
                  <a:pt x="232" y="3"/>
                </a:lnTo>
                <a:lnTo>
                  <a:pt x="237" y="3"/>
                </a:lnTo>
                <a:lnTo>
                  <a:pt x="242" y="1"/>
                </a:lnTo>
                <a:lnTo>
                  <a:pt x="252" y="3"/>
                </a:lnTo>
                <a:lnTo>
                  <a:pt x="261" y="6"/>
                </a:lnTo>
                <a:lnTo>
                  <a:pt x="269" y="11"/>
                </a:lnTo>
                <a:lnTo>
                  <a:pt x="276" y="20"/>
                </a:lnTo>
                <a:lnTo>
                  <a:pt x="281" y="27"/>
                </a:lnTo>
                <a:lnTo>
                  <a:pt x="286" y="37"/>
                </a:lnTo>
                <a:lnTo>
                  <a:pt x="291" y="45"/>
                </a:lnTo>
                <a:lnTo>
                  <a:pt x="296" y="55"/>
                </a:lnTo>
                <a:lnTo>
                  <a:pt x="291" y="48"/>
                </a:lnTo>
                <a:lnTo>
                  <a:pt x="286" y="40"/>
                </a:lnTo>
                <a:lnTo>
                  <a:pt x="292" y="48"/>
                </a:lnTo>
                <a:lnTo>
                  <a:pt x="297" y="57"/>
                </a:lnTo>
                <a:lnTo>
                  <a:pt x="301" y="69"/>
                </a:lnTo>
                <a:lnTo>
                  <a:pt x="302" y="79"/>
                </a:lnTo>
                <a:lnTo>
                  <a:pt x="302" y="89"/>
                </a:lnTo>
                <a:lnTo>
                  <a:pt x="301" y="94"/>
                </a:lnTo>
                <a:lnTo>
                  <a:pt x="302" y="99"/>
                </a:lnTo>
                <a:lnTo>
                  <a:pt x="311" y="119"/>
                </a:lnTo>
                <a:lnTo>
                  <a:pt x="316" y="139"/>
                </a:lnTo>
                <a:lnTo>
                  <a:pt x="321" y="161"/>
                </a:lnTo>
                <a:lnTo>
                  <a:pt x="324" y="181"/>
                </a:lnTo>
                <a:lnTo>
                  <a:pt x="324" y="203"/>
                </a:lnTo>
                <a:lnTo>
                  <a:pt x="324" y="208"/>
                </a:lnTo>
                <a:lnTo>
                  <a:pt x="324" y="211"/>
                </a:lnTo>
                <a:lnTo>
                  <a:pt x="328" y="221"/>
                </a:lnTo>
                <a:lnTo>
                  <a:pt x="329" y="230"/>
                </a:lnTo>
                <a:lnTo>
                  <a:pt x="328" y="235"/>
                </a:lnTo>
                <a:lnTo>
                  <a:pt x="326" y="238"/>
                </a:lnTo>
                <a:lnTo>
                  <a:pt x="331" y="241"/>
                </a:lnTo>
                <a:lnTo>
                  <a:pt x="334" y="245"/>
                </a:lnTo>
                <a:lnTo>
                  <a:pt x="338" y="250"/>
                </a:lnTo>
                <a:lnTo>
                  <a:pt x="339" y="255"/>
                </a:lnTo>
                <a:lnTo>
                  <a:pt x="341" y="260"/>
                </a:lnTo>
                <a:lnTo>
                  <a:pt x="341" y="266"/>
                </a:lnTo>
                <a:lnTo>
                  <a:pt x="341" y="268"/>
                </a:lnTo>
                <a:lnTo>
                  <a:pt x="343" y="272"/>
                </a:lnTo>
                <a:lnTo>
                  <a:pt x="349" y="273"/>
                </a:lnTo>
                <a:lnTo>
                  <a:pt x="360" y="282"/>
                </a:lnTo>
                <a:lnTo>
                  <a:pt x="370" y="290"/>
                </a:lnTo>
                <a:lnTo>
                  <a:pt x="373" y="293"/>
                </a:lnTo>
                <a:lnTo>
                  <a:pt x="376" y="298"/>
                </a:lnTo>
                <a:lnTo>
                  <a:pt x="380" y="305"/>
                </a:lnTo>
                <a:lnTo>
                  <a:pt x="381" y="310"/>
                </a:lnTo>
                <a:lnTo>
                  <a:pt x="380" y="308"/>
                </a:lnTo>
                <a:lnTo>
                  <a:pt x="378" y="307"/>
                </a:lnTo>
                <a:lnTo>
                  <a:pt x="386" y="324"/>
                </a:lnTo>
                <a:lnTo>
                  <a:pt x="393" y="342"/>
                </a:lnTo>
                <a:lnTo>
                  <a:pt x="396" y="360"/>
                </a:lnTo>
                <a:lnTo>
                  <a:pt x="401" y="381"/>
                </a:lnTo>
                <a:lnTo>
                  <a:pt x="407" y="419"/>
                </a:lnTo>
                <a:lnTo>
                  <a:pt x="410" y="458"/>
                </a:lnTo>
                <a:lnTo>
                  <a:pt x="407" y="429"/>
                </a:lnTo>
                <a:lnTo>
                  <a:pt x="413" y="474"/>
                </a:lnTo>
                <a:lnTo>
                  <a:pt x="413" y="485"/>
                </a:lnTo>
                <a:lnTo>
                  <a:pt x="413" y="495"/>
                </a:lnTo>
                <a:lnTo>
                  <a:pt x="413" y="498"/>
                </a:lnTo>
                <a:lnTo>
                  <a:pt x="410" y="500"/>
                </a:lnTo>
                <a:lnTo>
                  <a:pt x="396" y="506"/>
                </a:lnTo>
                <a:lnTo>
                  <a:pt x="396" y="513"/>
                </a:lnTo>
                <a:lnTo>
                  <a:pt x="398" y="525"/>
                </a:lnTo>
                <a:lnTo>
                  <a:pt x="401" y="547"/>
                </a:lnTo>
                <a:lnTo>
                  <a:pt x="405" y="592"/>
                </a:lnTo>
                <a:lnTo>
                  <a:pt x="405" y="636"/>
                </a:lnTo>
                <a:lnTo>
                  <a:pt x="405" y="657"/>
                </a:lnTo>
                <a:lnTo>
                  <a:pt x="403" y="679"/>
                </a:lnTo>
                <a:lnTo>
                  <a:pt x="401" y="701"/>
                </a:lnTo>
                <a:lnTo>
                  <a:pt x="401" y="714"/>
                </a:lnTo>
                <a:lnTo>
                  <a:pt x="401" y="716"/>
                </a:lnTo>
                <a:lnTo>
                  <a:pt x="403" y="718"/>
                </a:lnTo>
                <a:lnTo>
                  <a:pt x="407" y="719"/>
                </a:lnTo>
                <a:lnTo>
                  <a:pt x="410" y="723"/>
                </a:lnTo>
                <a:lnTo>
                  <a:pt x="408" y="728"/>
                </a:lnTo>
                <a:lnTo>
                  <a:pt x="407" y="738"/>
                </a:lnTo>
                <a:lnTo>
                  <a:pt x="405" y="740"/>
                </a:lnTo>
                <a:lnTo>
                  <a:pt x="403" y="740"/>
                </a:lnTo>
                <a:lnTo>
                  <a:pt x="401" y="741"/>
                </a:lnTo>
                <a:lnTo>
                  <a:pt x="400" y="743"/>
                </a:lnTo>
                <a:lnTo>
                  <a:pt x="403" y="756"/>
                </a:lnTo>
                <a:lnTo>
                  <a:pt x="405" y="770"/>
                </a:lnTo>
                <a:lnTo>
                  <a:pt x="405" y="778"/>
                </a:lnTo>
                <a:lnTo>
                  <a:pt x="403" y="785"/>
                </a:lnTo>
                <a:lnTo>
                  <a:pt x="398" y="798"/>
                </a:lnTo>
                <a:lnTo>
                  <a:pt x="391" y="812"/>
                </a:lnTo>
                <a:lnTo>
                  <a:pt x="388" y="817"/>
                </a:lnTo>
                <a:lnTo>
                  <a:pt x="383" y="820"/>
                </a:lnTo>
                <a:lnTo>
                  <a:pt x="370" y="828"/>
                </a:lnTo>
                <a:lnTo>
                  <a:pt x="363" y="832"/>
                </a:lnTo>
                <a:lnTo>
                  <a:pt x="360" y="833"/>
                </a:lnTo>
                <a:lnTo>
                  <a:pt x="356" y="833"/>
                </a:lnTo>
                <a:lnTo>
                  <a:pt x="353" y="832"/>
                </a:lnTo>
                <a:lnTo>
                  <a:pt x="353" y="830"/>
                </a:lnTo>
                <a:lnTo>
                  <a:pt x="355" y="825"/>
                </a:lnTo>
                <a:lnTo>
                  <a:pt x="349" y="827"/>
                </a:lnTo>
                <a:lnTo>
                  <a:pt x="348" y="832"/>
                </a:lnTo>
                <a:lnTo>
                  <a:pt x="346" y="842"/>
                </a:lnTo>
                <a:lnTo>
                  <a:pt x="339" y="864"/>
                </a:lnTo>
                <a:lnTo>
                  <a:pt x="333" y="904"/>
                </a:lnTo>
                <a:lnTo>
                  <a:pt x="324" y="948"/>
                </a:lnTo>
                <a:lnTo>
                  <a:pt x="323" y="969"/>
                </a:lnTo>
                <a:lnTo>
                  <a:pt x="321" y="993"/>
                </a:lnTo>
                <a:lnTo>
                  <a:pt x="321" y="1015"/>
                </a:lnTo>
                <a:lnTo>
                  <a:pt x="321" y="1025"/>
                </a:lnTo>
                <a:lnTo>
                  <a:pt x="323" y="1035"/>
                </a:lnTo>
                <a:lnTo>
                  <a:pt x="324" y="1045"/>
                </a:lnTo>
                <a:lnTo>
                  <a:pt x="323" y="1055"/>
                </a:lnTo>
                <a:lnTo>
                  <a:pt x="321" y="1065"/>
                </a:lnTo>
                <a:lnTo>
                  <a:pt x="319" y="1077"/>
                </a:lnTo>
                <a:lnTo>
                  <a:pt x="316" y="1099"/>
                </a:lnTo>
                <a:lnTo>
                  <a:pt x="314" y="1122"/>
                </a:lnTo>
                <a:lnTo>
                  <a:pt x="313" y="1167"/>
                </a:lnTo>
                <a:lnTo>
                  <a:pt x="311" y="1206"/>
                </a:lnTo>
                <a:lnTo>
                  <a:pt x="308" y="1224"/>
                </a:lnTo>
                <a:lnTo>
                  <a:pt x="304" y="1243"/>
                </a:lnTo>
                <a:lnTo>
                  <a:pt x="297" y="1261"/>
                </a:lnTo>
                <a:lnTo>
                  <a:pt x="296" y="1271"/>
                </a:lnTo>
                <a:lnTo>
                  <a:pt x="296" y="1280"/>
                </a:lnTo>
                <a:lnTo>
                  <a:pt x="294" y="1290"/>
                </a:lnTo>
                <a:lnTo>
                  <a:pt x="292" y="1295"/>
                </a:lnTo>
                <a:lnTo>
                  <a:pt x="291" y="1298"/>
                </a:lnTo>
                <a:lnTo>
                  <a:pt x="286" y="1307"/>
                </a:lnTo>
                <a:lnTo>
                  <a:pt x="282" y="1310"/>
                </a:lnTo>
                <a:lnTo>
                  <a:pt x="279" y="1313"/>
                </a:lnTo>
                <a:lnTo>
                  <a:pt x="282" y="1332"/>
                </a:lnTo>
                <a:lnTo>
                  <a:pt x="281" y="1342"/>
                </a:lnTo>
                <a:lnTo>
                  <a:pt x="279" y="1352"/>
                </a:lnTo>
                <a:lnTo>
                  <a:pt x="277" y="1360"/>
                </a:lnTo>
                <a:lnTo>
                  <a:pt x="272" y="1369"/>
                </a:lnTo>
                <a:lnTo>
                  <a:pt x="266" y="1375"/>
                </a:lnTo>
                <a:lnTo>
                  <a:pt x="257" y="1382"/>
                </a:lnTo>
                <a:lnTo>
                  <a:pt x="249" y="1385"/>
                </a:lnTo>
                <a:lnTo>
                  <a:pt x="239" y="1387"/>
                </a:lnTo>
                <a:lnTo>
                  <a:pt x="230" y="1385"/>
                </a:lnTo>
                <a:lnTo>
                  <a:pt x="225" y="1384"/>
                </a:lnTo>
                <a:lnTo>
                  <a:pt x="222" y="1380"/>
                </a:lnTo>
                <a:lnTo>
                  <a:pt x="215" y="1374"/>
                </a:lnTo>
                <a:lnTo>
                  <a:pt x="212" y="1364"/>
                </a:lnTo>
                <a:lnTo>
                  <a:pt x="209" y="1355"/>
                </a:lnTo>
                <a:lnTo>
                  <a:pt x="207" y="1345"/>
                </a:lnTo>
                <a:lnTo>
                  <a:pt x="207" y="1355"/>
                </a:lnTo>
                <a:lnTo>
                  <a:pt x="205" y="1365"/>
                </a:lnTo>
                <a:lnTo>
                  <a:pt x="202" y="1374"/>
                </a:lnTo>
                <a:lnTo>
                  <a:pt x="197" y="1382"/>
                </a:lnTo>
                <a:lnTo>
                  <a:pt x="188" y="1389"/>
                </a:lnTo>
                <a:lnTo>
                  <a:pt x="178" y="1392"/>
                </a:lnTo>
                <a:lnTo>
                  <a:pt x="168" y="1392"/>
                </a:lnTo>
                <a:lnTo>
                  <a:pt x="157" y="1390"/>
                </a:lnTo>
                <a:lnTo>
                  <a:pt x="148" y="1387"/>
                </a:lnTo>
                <a:lnTo>
                  <a:pt x="143" y="1384"/>
                </a:lnTo>
                <a:lnTo>
                  <a:pt x="140" y="1380"/>
                </a:lnTo>
                <a:lnTo>
                  <a:pt x="135" y="1372"/>
                </a:lnTo>
                <a:lnTo>
                  <a:pt x="131" y="1362"/>
                </a:lnTo>
                <a:lnTo>
                  <a:pt x="130" y="1354"/>
                </a:lnTo>
                <a:lnTo>
                  <a:pt x="131" y="1343"/>
                </a:lnTo>
                <a:lnTo>
                  <a:pt x="133" y="1333"/>
                </a:lnTo>
                <a:lnTo>
                  <a:pt x="135" y="1328"/>
                </a:lnTo>
                <a:lnTo>
                  <a:pt x="135" y="1323"/>
                </a:lnTo>
                <a:lnTo>
                  <a:pt x="130" y="1313"/>
                </a:lnTo>
                <a:lnTo>
                  <a:pt x="128" y="1308"/>
                </a:lnTo>
                <a:lnTo>
                  <a:pt x="128" y="1303"/>
                </a:lnTo>
                <a:lnTo>
                  <a:pt x="126" y="1293"/>
                </a:lnTo>
                <a:lnTo>
                  <a:pt x="126" y="1281"/>
                </a:lnTo>
                <a:lnTo>
                  <a:pt x="128" y="1271"/>
                </a:lnTo>
                <a:lnTo>
                  <a:pt x="133" y="1263"/>
                </a:lnTo>
                <a:lnTo>
                  <a:pt x="135" y="1260"/>
                </a:lnTo>
                <a:lnTo>
                  <a:pt x="135" y="1253"/>
                </a:lnTo>
                <a:lnTo>
                  <a:pt x="135" y="1248"/>
                </a:lnTo>
                <a:lnTo>
                  <a:pt x="135" y="1243"/>
                </a:lnTo>
                <a:lnTo>
                  <a:pt x="123" y="1201"/>
                </a:lnTo>
                <a:lnTo>
                  <a:pt x="118" y="1181"/>
                </a:lnTo>
                <a:lnTo>
                  <a:pt x="115" y="1159"/>
                </a:lnTo>
                <a:lnTo>
                  <a:pt x="113" y="1137"/>
                </a:lnTo>
                <a:lnTo>
                  <a:pt x="113" y="1132"/>
                </a:lnTo>
                <a:lnTo>
                  <a:pt x="115" y="1127"/>
                </a:lnTo>
                <a:lnTo>
                  <a:pt x="111" y="1117"/>
                </a:lnTo>
                <a:lnTo>
                  <a:pt x="110" y="1095"/>
                </a:lnTo>
                <a:lnTo>
                  <a:pt x="108" y="1073"/>
                </a:lnTo>
                <a:lnTo>
                  <a:pt x="108" y="1052"/>
                </a:lnTo>
                <a:lnTo>
                  <a:pt x="111" y="1041"/>
                </a:lnTo>
                <a:lnTo>
                  <a:pt x="111" y="1030"/>
                </a:lnTo>
                <a:lnTo>
                  <a:pt x="111" y="1020"/>
                </a:lnTo>
                <a:lnTo>
                  <a:pt x="115" y="1011"/>
                </a:lnTo>
                <a:lnTo>
                  <a:pt x="115" y="1001"/>
                </a:lnTo>
                <a:lnTo>
                  <a:pt x="115" y="989"/>
                </a:lnTo>
                <a:lnTo>
                  <a:pt x="110" y="946"/>
                </a:lnTo>
                <a:lnTo>
                  <a:pt x="105" y="901"/>
                </a:lnTo>
                <a:lnTo>
                  <a:pt x="103" y="880"/>
                </a:lnTo>
                <a:lnTo>
                  <a:pt x="101" y="870"/>
                </a:lnTo>
                <a:lnTo>
                  <a:pt x="99" y="862"/>
                </a:lnTo>
                <a:lnTo>
                  <a:pt x="93" y="840"/>
                </a:lnTo>
                <a:lnTo>
                  <a:pt x="89" y="828"/>
                </a:lnTo>
                <a:lnTo>
                  <a:pt x="88" y="823"/>
                </a:lnTo>
                <a:lnTo>
                  <a:pt x="86" y="818"/>
                </a:lnTo>
                <a:lnTo>
                  <a:pt x="81" y="815"/>
                </a:lnTo>
                <a:lnTo>
                  <a:pt x="76" y="813"/>
                </a:lnTo>
                <a:lnTo>
                  <a:pt x="64" y="807"/>
                </a:lnTo>
                <a:lnTo>
                  <a:pt x="58" y="807"/>
                </a:lnTo>
                <a:lnTo>
                  <a:pt x="56" y="805"/>
                </a:lnTo>
                <a:lnTo>
                  <a:pt x="53" y="803"/>
                </a:lnTo>
                <a:lnTo>
                  <a:pt x="49" y="800"/>
                </a:lnTo>
                <a:lnTo>
                  <a:pt x="47" y="798"/>
                </a:lnTo>
                <a:lnTo>
                  <a:pt x="44" y="800"/>
                </a:lnTo>
                <a:lnTo>
                  <a:pt x="34" y="771"/>
                </a:lnTo>
                <a:lnTo>
                  <a:pt x="31" y="766"/>
                </a:lnTo>
                <a:lnTo>
                  <a:pt x="31" y="761"/>
                </a:lnTo>
                <a:lnTo>
                  <a:pt x="32" y="748"/>
                </a:lnTo>
                <a:lnTo>
                  <a:pt x="36" y="736"/>
                </a:lnTo>
                <a:lnTo>
                  <a:pt x="37" y="723"/>
                </a:lnTo>
                <a:lnTo>
                  <a:pt x="37" y="709"/>
                </a:lnTo>
                <a:lnTo>
                  <a:pt x="36" y="696"/>
                </a:lnTo>
                <a:lnTo>
                  <a:pt x="31" y="698"/>
                </a:lnTo>
                <a:lnTo>
                  <a:pt x="29" y="698"/>
                </a:lnTo>
                <a:lnTo>
                  <a:pt x="27" y="698"/>
                </a:lnTo>
                <a:lnTo>
                  <a:pt x="26" y="694"/>
                </a:lnTo>
                <a:lnTo>
                  <a:pt x="26" y="691"/>
                </a:lnTo>
                <a:lnTo>
                  <a:pt x="26" y="661"/>
                </a:lnTo>
                <a:lnTo>
                  <a:pt x="26" y="622"/>
                </a:lnTo>
                <a:lnTo>
                  <a:pt x="24" y="575"/>
                </a:lnTo>
                <a:lnTo>
                  <a:pt x="26" y="530"/>
                </a:lnTo>
                <a:lnTo>
                  <a:pt x="27" y="510"/>
                </a:lnTo>
                <a:lnTo>
                  <a:pt x="31" y="490"/>
                </a:lnTo>
                <a:lnTo>
                  <a:pt x="31" y="485"/>
                </a:lnTo>
                <a:lnTo>
                  <a:pt x="27" y="485"/>
                </a:lnTo>
                <a:lnTo>
                  <a:pt x="16" y="483"/>
                </a:lnTo>
                <a:lnTo>
                  <a:pt x="6" y="481"/>
                </a:lnTo>
                <a:lnTo>
                  <a:pt x="2" y="480"/>
                </a:lnTo>
                <a:lnTo>
                  <a:pt x="0" y="478"/>
                </a:lnTo>
                <a:lnTo>
                  <a:pt x="0" y="476"/>
                </a:lnTo>
                <a:close/>
                <a:moveTo>
                  <a:pt x="222" y="825"/>
                </a:moveTo>
                <a:lnTo>
                  <a:pt x="222" y="825"/>
                </a:lnTo>
                <a:lnTo>
                  <a:pt x="217" y="869"/>
                </a:lnTo>
                <a:lnTo>
                  <a:pt x="212" y="912"/>
                </a:lnTo>
                <a:lnTo>
                  <a:pt x="205" y="954"/>
                </a:lnTo>
                <a:lnTo>
                  <a:pt x="204" y="964"/>
                </a:lnTo>
                <a:lnTo>
                  <a:pt x="202" y="976"/>
                </a:lnTo>
                <a:lnTo>
                  <a:pt x="200" y="981"/>
                </a:lnTo>
                <a:lnTo>
                  <a:pt x="200" y="986"/>
                </a:lnTo>
                <a:lnTo>
                  <a:pt x="202" y="998"/>
                </a:lnTo>
                <a:lnTo>
                  <a:pt x="202" y="1008"/>
                </a:lnTo>
                <a:lnTo>
                  <a:pt x="200" y="1020"/>
                </a:lnTo>
                <a:lnTo>
                  <a:pt x="198" y="1040"/>
                </a:lnTo>
                <a:lnTo>
                  <a:pt x="197" y="1050"/>
                </a:lnTo>
                <a:lnTo>
                  <a:pt x="197" y="1060"/>
                </a:lnTo>
                <a:lnTo>
                  <a:pt x="200" y="1070"/>
                </a:lnTo>
                <a:lnTo>
                  <a:pt x="202" y="1080"/>
                </a:lnTo>
                <a:lnTo>
                  <a:pt x="207" y="1099"/>
                </a:lnTo>
                <a:lnTo>
                  <a:pt x="209" y="1109"/>
                </a:lnTo>
                <a:lnTo>
                  <a:pt x="210" y="1119"/>
                </a:lnTo>
                <a:lnTo>
                  <a:pt x="210" y="1169"/>
                </a:lnTo>
                <a:lnTo>
                  <a:pt x="210" y="1208"/>
                </a:lnTo>
                <a:lnTo>
                  <a:pt x="212" y="1186"/>
                </a:lnTo>
                <a:lnTo>
                  <a:pt x="217" y="1164"/>
                </a:lnTo>
                <a:lnTo>
                  <a:pt x="217" y="1161"/>
                </a:lnTo>
                <a:lnTo>
                  <a:pt x="220" y="1156"/>
                </a:lnTo>
                <a:lnTo>
                  <a:pt x="222" y="1152"/>
                </a:lnTo>
                <a:lnTo>
                  <a:pt x="222" y="1147"/>
                </a:lnTo>
                <a:lnTo>
                  <a:pt x="224" y="1125"/>
                </a:lnTo>
                <a:lnTo>
                  <a:pt x="227" y="1080"/>
                </a:lnTo>
                <a:lnTo>
                  <a:pt x="229" y="1070"/>
                </a:lnTo>
                <a:lnTo>
                  <a:pt x="232" y="1060"/>
                </a:lnTo>
                <a:lnTo>
                  <a:pt x="234" y="1057"/>
                </a:lnTo>
                <a:lnTo>
                  <a:pt x="237" y="1053"/>
                </a:lnTo>
                <a:lnTo>
                  <a:pt x="237" y="1050"/>
                </a:lnTo>
                <a:lnTo>
                  <a:pt x="237" y="1045"/>
                </a:lnTo>
                <a:lnTo>
                  <a:pt x="235" y="1036"/>
                </a:lnTo>
                <a:lnTo>
                  <a:pt x="237" y="1026"/>
                </a:lnTo>
                <a:lnTo>
                  <a:pt x="239" y="1021"/>
                </a:lnTo>
                <a:lnTo>
                  <a:pt x="240" y="1018"/>
                </a:lnTo>
                <a:lnTo>
                  <a:pt x="240" y="1008"/>
                </a:lnTo>
                <a:lnTo>
                  <a:pt x="240" y="983"/>
                </a:lnTo>
                <a:lnTo>
                  <a:pt x="237" y="959"/>
                </a:lnTo>
                <a:lnTo>
                  <a:pt x="234" y="919"/>
                </a:lnTo>
                <a:lnTo>
                  <a:pt x="229" y="877"/>
                </a:lnTo>
                <a:lnTo>
                  <a:pt x="222" y="825"/>
                </a:lnTo>
                <a:close/>
                <a:moveTo>
                  <a:pt x="370" y="783"/>
                </a:moveTo>
                <a:lnTo>
                  <a:pt x="370" y="783"/>
                </a:lnTo>
                <a:lnTo>
                  <a:pt x="365" y="813"/>
                </a:lnTo>
                <a:lnTo>
                  <a:pt x="371" y="808"/>
                </a:lnTo>
                <a:lnTo>
                  <a:pt x="375" y="807"/>
                </a:lnTo>
                <a:lnTo>
                  <a:pt x="378" y="807"/>
                </a:lnTo>
                <a:lnTo>
                  <a:pt x="376" y="805"/>
                </a:lnTo>
                <a:lnTo>
                  <a:pt x="378" y="803"/>
                </a:lnTo>
                <a:lnTo>
                  <a:pt x="380" y="800"/>
                </a:lnTo>
                <a:lnTo>
                  <a:pt x="378" y="790"/>
                </a:lnTo>
                <a:lnTo>
                  <a:pt x="376" y="785"/>
                </a:lnTo>
                <a:lnTo>
                  <a:pt x="375" y="783"/>
                </a:lnTo>
                <a:lnTo>
                  <a:pt x="370" y="783"/>
                </a:lnTo>
                <a:close/>
                <a:moveTo>
                  <a:pt x="69" y="768"/>
                </a:moveTo>
                <a:lnTo>
                  <a:pt x="69" y="768"/>
                </a:lnTo>
                <a:lnTo>
                  <a:pt x="69" y="773"/>
                </a:lnTo>
                <a:lnTo>
                  <a:pt x="69" y="778"/>
                </a:lnTo>
                <a:lnTo>
                  <a:pt x="71" y="785"/>
                </a:lnTo>
                <a:lnTo>
                  <a:pt x="73" y="792"/>
                </a:lnTo>
                <a:lnTo>
                  <a:pt x="76" y="793"/>
                </a:lnTo>
                <a:lnTo>
                  <a:pt x="78" y="795"/>
                </a:lnTo>
                <a:lnTo>
                  <a:pt x="79" y="798"/>
                </a:lnTo>
                <a:lnTo>
                  <a:pt x="81" y="798"/>
                </a:lnTo>
                <a:lnTo>
                  <a:pt x="81" y="797"/>
                </a:lnTo>
                <a:lnTo>
                  <a:pt x="81" y="793"/>
                </a:lnTo>
                <a:lnTo>
                  <a:pt x="83" y="795"/>
                </a:lnTo>
                <a:lnTo>
                  <a:pt x="81" y="787"/>
                </a:lnTo>
                <a:lnTo>
                  <a:pt x="79" y="785"/>
                </a:lnTo>
                <a:lnTo>
                  <a:pt x="78" y="781"/>
                </a:lnTo>
                <a:lnTo>
                  <a:pt x="73" y="775"/>
                </a:lnTo>
                <a:lnTo>
                  <a:pt x="69" y="768"/>
                </a:lnTo>
                <a:close/>
                <a:moveTo>
                  <a:pt x="89" y="532"/>
                </a:moveTo>
                <a:lnTo>
                  <a:pt x="89" y="532"/>
                </a:lnTo>
                <a:lnTo>
                  <a:pt x="88" y="557"/>
                </a:lnTo>
                <a:lnTo>
                  <a:pt x="84" y="584"/>
                </a:lnTo>
                <a:lnTo>
                  <a:pt x="78" y="612"/>
                </a:lnTo>
                <a:lnTo>
                  <a:pt x="78" y="624"/>
                </a:lnTo>
                <a:lnTo>
                  <a:pt x="79" y="636"/>
                </a:lnTo>
                <a:lnTo>
                  <a:pt x="81" y="630"/>
                </a:lnTo>
                <a:lnTo>
                  <a:pt x="84" y="625"/>
                </a:lnTo>
                <a:lnTo>
                  <a:pt x="88" y="612"/>
                </a:lnTo>
                <a:lnTo>
                  <a:pt x="89" y="599"/>
                </a:lnTo>
                <a:lnTo>
                  <a:pt x="89" y="587"/>
                </a:lnTo>
                <a:lnTo>
                  <a:pt x="91" y="558"/>
                </a:lnTo>
                <a:lnTo>
                  <a:pt x="91" y="545"/>
                </a:lnTo>
                <a:lnTo>
                  <a:pt x="89" y="5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10"/>
          <p:cNvSpPr>
            <a:spLocks noEditPoints="1"/>
          </p:cNvSpPr>
          <p:nvPr/>
        </p:nvSpPr>
        <p:spPr bwMode="auto">
          <a:xfrm flipH="1">
            <a:off x="5419725" y="1476375"/>
            <a:ext cx="2540000" cy="4572000"/>
          </a:xfrm>
          <a:custGeom>
            <a:avLst/>
            <a:gdLst>
              <a:gd name="T0" fmla="*/ 2147483646 w 1999"/>
              <a:gd name="T1" fmla="*/ 690858545 h 3599"/>
              <a:gd name="T2" fmla="*/ 2134387794 w 1999"/>
              <a:gd name="T3" fmla="*/ 568183109 h 3599"/>
              <a:gd name="T4" fmla="*/ 2094024792 w 1999"/>
              <a:gd name="T5" fmla="*/ 385783302 h 3599"/>
              <a:gd name="T6" fmla="*/ 2089181131 w 1999"/>
              <a:gd name="T7" fmla="*/ 211454047 h 3599"/>
              <a:gd name="T8" fmla="*/ 2147483646 w 1999"/>
              <a:gd name="T9" fmla="*/ 64565685 h 3599"/>
              <a:gd name="T10" fmla="*/ 2147483646 w 1999"/>
              <a:gd name="T11" fmla="*/ 8070552 h 3599"/>
              <a:gd name="T12" fmla="*/ 2147483646 w 1999"/>
              <a:gd name="T13" fmla="*/ 132360607 h 3599"/>
              <a:gd name="T14" fmla="*/ 2147483646 w 1999"/>
              <a:gd name="T15" fmla="*/ 272791765 h 3599"/>
              <a:gd name="T16" fmla="*/ 2147483646 w 1999"/>
              <a:gd name="T17" fmla="*/ 432593265 h 3599"/>
              <a:gd name="T18" fmla="*/ 2147483646 w 1999"/>
              <a:gd name="T19" fmla="*/ 758653467 h 3599"/>
              <a:gd name="T20" fmla="*/ 2147483646 w 1999"/>
              <a:gd name="T21" fmla="*/ 894242041 h 3599"/>
              <a:gd name="T22" fmla="*/ 2147483646 w 1999"/>
              <a:gd name="T23" fmla="*/ 950737174 h 3599"/>
              <a:gd name="T24" fmla="*/ 2147483646 w 1999"/>
              <a:gd name="T25" fmla="*/ 1026602647 h 3599"/>
              <a:gd name="T26" fmla="*/ 2147483646 w 1999"/>
              <a:gd name="T27" fmla="*/ 1231600761 h 3599"/>
              <a:gd name="T28" fmla="*/ 2147483646 w 1999"/>
              <a:gd name="T29" fmla="*/ 1748130052 h 3599"/>
              <a:gd name="T30" fmla="*/ 2147483646 w 1999"/>
              <a:gd name="T31" fmla="*/ 2012851265 h 3599"/>
              <a:gd name="T32" fmla="*/ 2147483646 w 1999"/>
              <a:gd name="T33" fmla="*/ 2147483646 h 3599"/>
              <a:gd name="T34" fmla="*/ 2147483646 w 1999"/>
              <a:gd name="T35" fmla="*/ 2127456150 h 3599"/>
              <a:gd name="T36" fmla="*/ 2147483646 w 1999"/>
              <a:gd name="T37" fmla="*/ 2147483646 h 3599"/>
              <a:gd name="T38" fmla="*/ 2147483646 w 1999"/>
              <a:gd name="T39" fmla="*/ 2147483646 h 3599"/>
              <a:gd name="T40" fmla="*/ 2147483646 w 1999"/>
              <a:gd name="T41" fmla="*/ 2147483646 h 3599"/>
              <a:gd name="T42" fmla="*/ 2147483646 w 1999"/>
              <a:gd name="T43" fmla="*/ 2147483646 h 3599"/>
              <a:gd name="T44" fmla="*/ 2147483646 w 1999"/>
              <a:gd name="T45" fmla="*/ 2147483646 h 3599"/>
              <a:gd name="T46" fmla="*/ 2147483646 w 1999"/>
              <a:gd name="T47" fmla="*/ 2147483646 h 3599"/>
              <a:gd name="T48" fmla="*/ 2147483646 w 1999"/>
              <a:gd name="T49" fmla="*/ 2147483646 h 3599"/>
              <a:gd name="T50" fmla="*/ 2147483646 w 1999"/>
              <a:gd name="T51" fmla="*/ 2147483646 h 3599"/>
              <a:gd name="T52" fmla="*/ 2147483646 w 1999"/>
              <a:gd name="T53" fmla="*/ 2147483646 h 3599"/>
              <a:gd name="T54" fmla="*/ 2147483646 w 1999"/>
              <a:gd name="T55" fmla="*/ 2147483646 h 3599"/>
              <a:gd name="T56" fmla="*/ 2147483646 w 1999"/>
              <a:gd name="T57" fmla="*/ 2147483646 h 3599"/>
              <a:gd name="T58" fmla="*/ 2145688824 w 1999"/>
              <a:gd name="T59" fmla="*/ 2147483646 h 3599"/>
              <a:gd name="T60" fmla="*/ 1984238089 w 1999"/>
              <a:gd name="T61" fmla="*/ 2147483646 h 3599"/>
              <a:gd name="T62" fmla="*/ 1934187764 w 1999"/>
              <a:gd name="T63" fmla="*/ 2147483646 h 3599"/>
              <a:gd name="T64" fmla="*/ 1911584432 w 1999"/>
              <a:gd name="T65" fmla="*/ 2147483646 h 3599"/>
              <a:gd name="T66" fmla="*/ 1866377769 w 1999"/>
              <a:gd name="T67" fmla="*/ 2147483646 h 3599"/>
              <a:gd name="T68" fmla="*/ 1842160730 w 1999"/>
              <a:gd name="T69" fmla="*/ 2147483646 h 3599"/>
              <a:gd name="T70" fmla="*/ 1850233077 w 1999"/>
              <a:gd name="T71" fmla="*/ 2147483646 h 3599"/>
              <a:gd name="T72" fmla="*/ 1888981101 w 1999"/>
              <a:gd name="T73" fmla="*/ 2147483646 h 3599"/>
              <a:gd name="T74" fmla="*/ 1763049705 w 1999"/>
              <a:gd name="T75" fmla="*/ 2147483646 h 3599"/>
              <a:gd name="T76" fmla="*/ 1740446373 w 1999"/>
              <a:gd name="T77" fmla="*/ 2147483646 h 3599"/>
              <a:gd name="T78" fmla="*/ 1709770695 w 1999"/>
              <a:gd name="T79" fmla="*/ 2147483646 h 3599"/>
              <a:gd name="T80" fmla="*/ 1766278389 w 1999"/>
              <a:gd name="T81" fmla="*/ 2147483646 h 3599"/>
              <a:gd name="T82" fmla="*/ 1743675058 w 1999"/>
              <a:gd name="T83" fmla="*/ 2147483646 h 3599"/>
              <a:gd name="T84" fmla="*/ 1641960700 w 1999"/>
              <a:gd name="T85" fmla="*/ 2147483646 h 3599"/>
              <a:gd name="T86" fmla="*/ 1509570665 w 1999"/>
              <a:gd name="T87" fmla="*/ 2147483646 h 3599"/>
              <a:gd name="T88" fmla="*/ 1493425973 w 1999"/>
              <a:gd name="T89" fmla="*/ 2147483646 h 3599"/>
              <a:gd name="T90" fmla="*/ 1490196018 w 1999"/>
              <a:gd name="T91" fmla="*/ 2147483646 h 3599"/>
              <a:gd name="T92" fmla="*/ 1430459640 w 1999"/>
              <a:gd name="T93" fmla="*/ 2147483646 h 3599"/>
              <a:gd name="T94" fmla="*/ 1493425973 w 1999"/>
              <a:gd name="T95" fmla="*/ 2147483646 h 3599"/>
              <a:gd name="T96" fmla="*/ 1524101651 w 1999"/>
              <a:gd name="T97" fmla="*/ 1964426684 h 3599"/>
              <a:gd name="T98" fmla="*/ 1574150705 w 1999"/>
              <a:gd name="T99" fmla="*/ 1660966059 h 3599"/>
              <a:gd name="T100" fmla="*/ 1796954067 w 1999"/>
              <a:gd name="T101" fmla="*/ 1039515784 h 3599"/>
              <a:gd name="T102" fmla="*/ 2035902121 w 1999"/>
              <a:gd name="T103" fmla="*/ 910383144 h 3599"/>
              <a:gd name="T104" fmla="*/ 2147483646 w 1999"/>
              <a:gd name="T105" fmla="*/ 744125712 h 3599"/>
              <a:gd name="T106" fmla="*/ 1630659670 w 1999"/>
              <a:gd name="T107" fmla="*/ 2147483646 h 3599"/>
              <a:gd name="T108" fmla="*/ 2147483646 w 1999"/>
              <a:gd name="T109" fmla="*/ 2147483646 h 3599"/>
              <a:gd name="T110" fmla="*/ 2147483646 w 1999"/>
              <a:gd name="T111" fmla="*/ 2147483646 h 3599"/>
              <a:gd name="T112" fmla="*/ 2147483646 w 1999"/>
              <a:gd name="T113" fmla="*/ 2147483646 h 3599"/>
              <a:gd name="T114" fmla="*/ 2147483646 w 1999"/>
              <a:gd name="T115" fmla="*/ 2147483646 h 3599"/>
              <a:gd name="T116" fmla="*/ 2147483646 w 1999"/>
              <a:gd name="T117" fmla="*/ 2147483646 h 3599"/>
              <a:gd name="T118" fmla="*/ 2147483646 w 1999"/>
              <a:gd name="T119" fmla="*/ 2147483646 h 3599"/>
              <a:gd name="T120" fmla="*/ 2147483646 w 1999"/>
              <a:gd name="T121" fmla="*/ 2147483646 h 3599"/>
              <a:gd name="T122" fmla="*/ 2147483646 w 1999"/>
              <a:gd name="T123" fmla="*/ 2147483646 h 3599"/>
              <a:gd name="T124" fmla="*/ 2147483646 w 1999"/>
              <a:gd name="T125" fmla="*/ 2147483646 h 359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999"/>
              <a:gd name="T190" fmla="*/ 0 h 3599"/>
              <a:gd name="T191" fmla="*/ 1999 w 1999"/>
              <a:gd name="T192" fmla="*/ 3599 h 359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999" h="3599">
                <a:moveTo>
                  <a:pt x="1360" y="461"/>
                </a:moveTo>
                <a:lnTo>
                  <a:pt x="1360" y="461"/>
                </a:lnTo>
                <a:lnTo>
                  <a:pt x="1360" y="447"/>
                </a:lnTo>
                <a:lnTo>
                  <a:pt x="1358" y="444"/>
                </a:lnTo>
                <a:lnTo>
                  <a:pt x="1356" y="444"/>
                </a:lnTo>
                <a:lnTo>
                  <a:pt x="1349" y="444"/>
                </a:lnTo>
                <a:lnTo>
                  <a:pt x="1348" y="442"/>
                </a:lnTo>
                <a:lnTo>
                  <a:pt x="1348" y="441"/>
                </a:lnTo>
                <a:lnTo>
                  <a:pt x="1348" y="437"/>
                </a:lnTo>
                <a:lnTo>
                  <a:pt x="1348" y="435"/>
                </a:lnTo>
                <a:lnTo>
                  <a:pt x="1342" y="428"/>
                </a:lnTo>
                <a:lnTo>
                  <a:pt x="1339" y="423"/>
                </a:lnTo>
                <a:lnTo>
                  <a:pt x="1336" y="418"/>
                </a:lnTo>
                <a:lnTo>
                  <a:pt x="1336" y="413"/>
                </a:lnTo>
                <a:lnTo>
                  <a:pt x="1332" y="399"/>
                </a:lnTo>
                <a:lnTo>
                  <a:pt x="1330" y="387"/>
                </a:lnTo>
                <a:lnTo>
                  <a:pt x="1329" y="371"/>
                </a:lnTo>
                <a:lnTo>
                  <a:pt x="1330" y="366"/>
                </a:lnTo>
                <a:lnTo>
                  <a:pt x="1329" y="359"/>
                </a:lnTo>
                <a:lnTo>
                  <a:pt x="1325" y="355"/>
                </a:lnTo>
                <a:lnTo>
                  <a:pt x="1322" y="352"/>
                </a:lnTo>
                <a:lnTo>
                  <a:pt x="1313" y="341"/>
                </a:lnTo>
                <a:lnTo>
                  <a:pt x="1308" y="329"/>
                </a:lnTo>
                <a:lnTo>
                  <a:pt x="1304" y="315"/>
                </a:lnTo>
                <a:lnTo>
                  <a:pt x="1301" y="301"/>
                </a:lnTo>
                <a:lnTo>
                  <a:pt x="1301" y="272"/>
                </a:lnTo>
                <a:lnTo>
                  <a:pt x="1301" y="275"/>
                </a:lnTo>
                <a:lnTo>
                  <a:pt x="1301" y="249"/>
                </a:lnTo>
                <a:lnTo>
                  <a:pt x="1299" y="244"/>
                </a:lnTo>
                <a:lnTo>
                  <a:pt x="1297" y="239"/>
                </a:lnTo>
                <a:lnTo>
                  <a:pt x="1292" y="228"/>
                </a:lnTo>
                <a:lnTo>
                  <a:pt x="1289" y="218"/>
                </a:lnTo>
                <a:lnTo>
                  <a:pt x="1287" y="212"/>
                </a:lnTo>
                <a:lnTo>
                  <a:pt x="1285" y="207"/>
                </a:lnTo>
                <a:lnTo>
                  <a:pt x="1285" y="185"/>
                </a:lnTo>
                <a:lnTo>
                  <a:pt x="1285" y="151"/>
                </a:lnTo>
                <a:lnTo>
                  <a:pt x="1287" y="146"/>
                </a:lnTo>
                <a:lnTo>
                  <a:pt x="1289" y="141"/>
                </a:lnTo>
                <a:lnTo>
                  <a:pt x="1294" y="131"/>
                </a:lnTo>
                <a:lnTo>
                  <a:pt x="1299" y="120"/>
                </a:lnTo>
                <a:lnTo>
                  <a:pt x="1306" y="110"/>
                </a:lnTo>
                <a:lnTo>
                  <a:pt x="1311" y="99"/>
                </a:lnTo>
                <a:lnTo>
                  <a:pt x="1316" y="89"/>
                </a:lnTo>
                <a:lnTo>
                  <a:pt x="1322" y="78"/>
                </a:lnTo>
                <a:lnTo>
                  <a:pt x="1330" y="70"/>
                </a:lnTo>
                <a:lnTo>
                  <a:pt x="1339" y="63"/>
                </a:lnTo>
                <a:lnTo>
                  <a:pt x="1349" y="57"/>
                </a:lnTo>
                <a:lnTo>
                  <a:pt x="1358" y="54"/>
                </a:lnTo>
                <a:lnTo>
                  <a:pt x="1369" y="47"/>
                </a:lnTo>
                <a:lnTo>
                  <a:pt x="1377" y="40"/>
                </a:lnTo>
                <a:lnTo>
                  <a:pt x="1388" y="33"/>
                </a:lnTo>
                <a:lnTo>
                  <a:pt x="1407" y="23"/>
                </a:lnTo>
                <a:lnTo>
                  <a:pt x="1426" y="12"/>
                </a:lnTo>
                <a:lnTo>
                  <a:pt x="1447" y="5"/>
                </a:lnTo>
                <a:lnTo>
                  <a:pt x="1457" y="3"/>
                </a:lnTo>
                <a:lnTo>
                  <a:pt x="1468" y="2"/>
                </a:lnTo>
                <a:lnTo>
                  <a:pt x="1517" y="0"/>
                </a:lnTo>
                <a:lnTo>
                  <a:pt x="1527" y="2"/>
                </a:lnTo>
                <a:lnTo>
                  <a:pt x="1539" y="3"/>
                </a:lnTo>
                <a:lnTo>
                  <a:pt x="1546" y="5"/>
                </a:lnTo>
                <a:lnTo>
                  <a:pt x="1555" y="7"/>
                </a:lnTo>
                <a:lnTo>
                  <a:pt x="1569" y="12"/>
                </a:lnTo>
                <a:lnTo>
                  <a:pt x="1574" y="14"/>
                </a:lnTo>
                <a:lnTo>
                  <a:pt x="1578" y="16"/>
                </a:lnTo>
                <a:lnTo>
                  <a:pt x="1583" y="24"/>
                </a:lnTo>
                <a:lnTo>
                  <a:pt x="1588" y="33"/>
                </a:lnTo>
                <a:lnTo>
                  <a:pt x="1595" y="44"/>
                </a:lnTo>
                <a:lnTo>
                  <a:pt x="1600" y="54"/>
                </a:lnTo>
                <a:lnTo>
                  <a:pt x="1602" y="64"/>
                </a:lnTo>
                <a:lnTo>
                  <a:pt x="1600" y="68"/>
                </a:lnTo>
                <a:lnTo>
                  <a:pt x="1598" y="73"/>
                </a:lnTo>
                <a:lnTo>
                  <a:pt x="1593" y="82"/>
                </a:lnTo>
                <a:lnTo>
                  <a:pt x="1586" y="87"/>
                </a:lnTo>
                <a:lnTo>
                  <a:pt x="1585" y="87"/>
                </a:lnTo>
                <a:lnTo>
                  <a:pt x="1586" y="89"/>
                </a:lnTo>
                <a:lnTo>
                  <a:pt x="1595" y="96"/>
                </a:lnTo>
                <a:lnTo>
                  <a:pt x="1605" y="106"/>
                </a:lnTo>
                <a:lnTo>
                  <a:pt x="1619" y="125"/>
                </a:lnTo>
                <a:lnTo>
                  <a:pt x="1626" y="136"/>
                </a:lnTo>
                <a:lnTo>
                  <a:pt x="1632" y="146"/>
                </a:lnTo>
                <a:lnTo>
                  <a:pt x="1635" y="157"/>
                </a:lnTo>
                <a:lnTo>
                  <a:pt x="1637" y="169"/>
                </a:lnTo>
                <a:lnTo>
                  <a:pt x="1640" y="192"/>
                </a:lnTo>
                <a:lnTo>
                  <a:pt x="1644" y="202"/>
                </a:lnTo>
                <a:lnTo>
                  <a:pt x="1647" y="212"/>
                </a:lnTo>
                <a:lnTo>
                  <a:pt x="1652" y="223"/>
                </a:lnTo>
                <a:lnTo>
                  <a:pt x="1652" y="233"/>
                </a:lnTo>
                <a:lnTo>
                  <a:pt x="1652" y="242"/>
                </a:lnTo>
                <a:lnTo>
                  <a:pt x="1649" y="251"/>
                </a:lnTo>
                <a:lnTo>
                  <a:pt x="1647" y="256"/>
                </a:lnTo>
                <a:lnTo>
                  <a:pt x="1649" y="259"/>
                </a:lnTo>
                <a:lnTo>
                  <a:pt x="1651" y="268"/>
                </a:lnTo>
                <a:lnTo>
                  <a:pt x="1654" y="286"/>
                </a:lnTo>
                <a:lnTo>
                  <a:pt x="1656" y="303"/>
                </a:lnTo>
                <a:lnTo>
                  <a:pt x="1659" y="322"/>
                </a:lnTo>
                <a:lnTo>
                  <a:pt x="1659" y="333"/>
                </a:lnTo>
                <a:lnTo>
                  <a:pt x="1659" y="341"/>
                </a:lnTo>
                <a:lnTo>
                  <a:pt x="1656" y="359"/>
                </a:lnTo>
                <a:lnTo>
                  <a:pt x="1652" y="374"/>
                </a:lnTo>
                <a:lnTo>
                  <a:pt x="1632" y="453"/>
                </a:lnTo>
                <a:lnTo>
                  <a:pt x="1628" y="461"/>
                </a:lnTo>
                <a:lnTo>
                  <a:pt x="1625" y="470"/>
                </a:lnTo>
                <a:lnTo>
                  <a:pt x="1619" y="477"/>
                </a:lnTo>
                <a:lnTo>
                  <a:pt x="1614" y="484"/>
                </a:lnTo>
                <a:lnTo>
                  <a:pt x="1609" y="489"/>
                </a:lnTo>
                <a:lnTo>
                  <a:pt x="1600" y="493"/>
                </a:lnTo>
                <a:lnTo>
                  <a:pt x="1593" y="496"/>
                </a:lnTo>
                <a:lnTo>
                  <a:pt x="1585" y="496"/>
                </a:lnTo>
                <a:lnTo>
                  <a:pt x="1590" y="507"/>
                </a:lnTo>
                <a:lnTo>
                  <a:pt x="1598" y="517"/>
                </a:lnTo>
                <a:lnTo>
                  <a:pt x="1604" y="526"/>
                </a:lnTo>
                <a:lnTo>
                  <a:pt x="1611" y="538"/>
                </a:lnTo>
                <a:lnTo>
                  <a:pt x="1614" y="548"/>
                </a:lnTo>
                <a:lnTo>
                  <a:pt x="1616" y="554"/>
                </a:lnTo>
                <a:lnTo>
                  <a:pt x="1616" y="559"/>
                </a:lnTo>
                <a:lnTo>
                  <a:pt x="1616" y="564"/>
                </a:lnTo>
                <a:lnTo>
                  <a:pt x="1616" y="571"/>
                </a:lnTo>
                <a:lnTo>
                  <a:pt x="1618" y="576"/>
                </a:lnTo>
                <a:lnTo>
                  <a:pt x="1621" y="578"/>
                </a:lnTo>
                <a:lnTo>
                  <a:pt x="1623" y="578"/>
                </a:lnTo>
                <a:lnTo>
                  <a:pt x="1628" y="578"/>
                </a:lnTo>
                <a:lnTo>
                  <a:pt x="1632" y="576"/>
                </a:lnTo>
                <a:lnTo>
                  <a:pt x="1635" y="576"/>
                </a:lnTo>
                <a:lnTo>
                  <a:pt x="1640" y="576"/>
                </a:lnTo>
                <a:lnTo>
                  <a:pt x="1665" y="589"/>
                </a:lnTo>
                <a:lnTo>
                  <a:pt x="1673" y="595"/>
                </a:lnTo>
                <a:lnTo>
                  <a:pt x="1679" y="599"/>
                </a:lnTo>
                <a:lnTo>
                  <a:pt x="1684" y="599"/>
                </a:lnTo>
                <a:lnTo>
                  <a:pt x="1687" y="601"/>
                </a:lnTo>
                <a:lnTo>
                  <a:pt x="1692" y="602"/>
                </a:lnTo>
                <a:lnTo>
                  <a:pt x="1703" y="608"/>
                </a:lnTo>
                <a:lnTo>
                  <a:pt x="1722" y="618"/>
                </a:lnTo>
                <a:lnTo>
                  <a:pt x="1731" y="625"/>
                </a:lnTo>
                <a:lnTo>
                  <a:pt x="1740" y="630"/>
                </a:lnTo>
                <a:lnTo>
                  <a:pt x="1750" y="636"/>
                </a:lnTo>
                <a:lnTo>
                  <a:pt x="1760" y="641"/>
                </a:lnTo>
                <a:lnTo>
                  <a:pt x="1769" y="646"/>
                </a:lnTo>
                <a:lnTo>
                  <a:pt x="1780" y="649"/>
                </a:lnTo>
                <a:lnTo>
                  <a:pt x="1790" y="656"/>
                </a:lnTo>
                <a:lnTo>
                  <a:pt x="1799" y="665"/>
                </a:lnTo>
                <a:lnTo>
                  <a:pt x="1806" y="674"/>
                </a:lnTo>
                <a:lnTo>
                  <a:pt x="1814" y="684"/>
                </a:lnTo>
                <a:lnTo>
                  <a:pt x="1840" y="726"/>
                </a:lnTo>
                <a:lnTo>
                  <a:pt x="1844" y="735"/>
                </a:lnTo>
                <a:lnTo>
                  <a:pt x="1847" y="743"/>
                </a:lnTo>
                <a:lnTo>
                  <a:pt x="1853" y="763"/>
                </a:lnTo>
                <a:lnTo>
                  <a:pt x="1874" y="827"/>
                </a:lnTo>
                <a:lnTo>
                  <a:pt x="1903" y="925"/>
                </a:lnTo>
                <a:lnTo>
                  <a:pt x="1917" y="968"/>
                </a:lnTo>
                <a:lnTo>
                  <a:pt x="1929" y="1012"/>
                </a:lnTo>
                <a:lnTo>
                  <a:pt x="1936" y="1034"/>
                </a:lnTo>
                <a:lnTo>
                  <a:pt x="1938" y="1046"/>
                </a:lnTo>
                <a:lnTo>
                  <a:pt x="1940" y="1059"/>
                </a:lnTo>
                <a:lnTo>
                  <a:pt x="1941" y="1071"/>
                </a:lnTo>
                <a:lnTo>
                  <a:pt x="1945" y="1083"/>
                </a:lnTo>
                <a:lnTo>
                  <a:pt x="1955" y="1107"/>
                </a:lnTo>
                <a:lnTo>
                  <a:pt x="1959" y="1118"/>
                </a:lnTo>
                <a:lnTo>
                  <a:pt x="1962" y="1130"/>
                </a:lnTo>
                <a:lnTo>
                  <a:pt x="1966" y="1153"/>
                </a:lnTo>
                <a:lnTo>
                  <a:pt x="1969" y="1175"/>
                </a:lnTo>
                <a:lnTo>
                  <a:pt x="1973" y="1186"/>
                </a:lnTo>
                <a:lnTo>
                  <a:pt x="1976" y="1196"/>
                </a:lnTo>
                <a:lnTo>
                  <a:pt x="1990" y="1221"/>
                </a:lnTo>
                <a:lnTo>
                  <a:pt x="1997" y="1234"/>
                </a:lnTo>
                <a:lnTo>
                  <a:pt x="1999" y="1240"/>
                </a:lnTo>
                <a:lnTo>
                  <a:pt x="1999" y="1247"/>
                </a:lnTo>
                <a:lnTo>
                  <a:pt x="1997" y="1259"/>
                </a:lnTo>
                <a:lnTo>
                  <a:pt x="1994" y="1269"/>
                </a:lnTo>
                <a:lnTo>
                  <a:pt x="1985" y="1292"/>
                </a:lnTo>
                <a:lnTo>
                  <a:pt x="1982" y="1301"/>
                </a:lnTo>
                <a:lnTo>
                  <a:pt x="1976" y="1311"/>
                </a:lnTo>
                <a:lnTo>
                  <a:pt x="1969" y="1318"/>
                </a:lnTo>
                <a:lnTo>
                  <a:pt x="1961" y="1323"/>
                </a:lnTo>
                <a:lnTo>
                  <a:pt x="1908" y="1342"/>
                </a:lnTo>
                <a:lnTo>
                  <a:pt x="1900" y="1346"/>
                </a:lnTo>
                <a:lnTo>
                  <a:pt x="1889" y="1348"/>
                </a:lnTo>
                <a:lnTo>
                  <a:pt x="1886" y="1348"/>
                </a:lnTo>
                <a:lnTo>
                  <a:pt x="1881" y="1348"/>
                </a:lnTo>
                <a:lnTo>
                  <a:pt x="1877" y="1344"/>
                </a:lnTo>
                <a:lnTo>
                  <a:pt x="1874" y="1342"/>
                </a:lnTo>
                <a:lnTo>
                  <a:pt x="1846" y="1346"/>
                </a:lnTo>
                <a:lnTo>
                  <a:pt x="1835" y="1348"/>
                </a:lnTo>
                <a:lnTo>
                  <a:pt x="1832" y="1346"/>
                </a:lnTo>
                <a:lnTo>
                  <a:pt x="1828" y="1341"/>
                </a:lnTo>
                <a:lnTo>
                  <a:pt x="1814" y="1327"/>
                </a:lnTo>
                <a:lnTo>
                  <a:pt x="1809" y="1318"/>
                </a:lnTo>
                <a:lnTo>
                  <a:pt x="1806" y="1309"/>
                </a:lnTo>
                <a:lnTo>
                  <a:pt x="1804" y="1306"/>
                </a:lnTo>
                <a:lnTo>
                  <a:pt x="1799" y="1302"/>
                </a:lnTo>
                <a:lnTo>
                  <a:pt x="1790" y="1297"/>
                </a:lnTo>
                <a:lnTo>
                  <a:pt x="1773" y="1283"/>
                </a:lnTo>
                <a:lnTo>
                  <a:pt x="1767" y="1341"/>
                </a:lnTo>
                <a:lnTo>
                  <a:pt x="1767" y="1351"/>
                </a:lnTo>
                <a:lnTo>
                  <a:pt x="1767" y="1363"/>
                </a:lnTo>
                <a:lnTo>
                  <a:pt x="1773" y="1388"/>
                </a:lnTo>
                <a:lnTo>
                  <a:pt x="1774" y="1398"/>
                </a:lnTo>
                <a:lnTo>
                  <a:pt x="1780" y="1409"/>
                </a:lnTo>
                <a:lnTo>
                  <a:pt x="1788" y="1428"/>
                </a:lnTo>
                <a:lnTo>
                  <a:pt x="1793" y="1440"/>
                </a:lnTo>
                <a:lnTo>
                  <a:pt x="1797" y="1450"/>
                </a:lnTo>
                <a:lnTo>
                  <a:pt x="1799" y="1461"/>
                </a:lnTo>
                <a:lnTo>
                  <a:pt x="1799" y="1473"/>
                </a:lnTo>
                <a:lnTo>
                  <a:pt x="1792" y="1499"/>
                </a:lnTo>
                <a:lnTo>
                  <a:pt x="1790" y="1503"/>
                </a:lnTo>
                <a:lnTo>
                  <a:pt x="1788" y="1508"/>
                </a:lnTo>
                <a:lnTo>
                  <a:pt x="1785" y="1511"/>
                </a:lnTo>
                <a:lnTo>
                  <a:pt x="1783" y="1517"/>
                </a:lnTo>
                <a:lnTo>
                  <a:pt x="1780" y="1527"/>
                </a:lnTo>
                <a:lnTo>
                  <a:pt x="1778" y="1532"/>
                </a:lnTo>
                <a:lnTo>
                  <a:pt x="1778" y="1537"/>
                </a:lnTo>
                <a:lnTo>
                  <a:pt x="1783" y="1565"/>
                </a:lnTo>
                <a:lnTo>
                  <a:pt x="1788" y="1590"/>
                </a:lnTo>
                <a:lnTo>
                  <a:pt x="1795" y="1612"/>
                </a:lnTo>
                <a:lnTo>
                  <a:pt x="1811" y="1659"/>
                </a:lnTo>
                <a:lnTo>
                  <a:pt x="1820" y="1684"/>
                </a:lnTo>
                <a:lnTo>
                  <a:pt x="1827" y="1708"/>
                </a:lnTo>
                <a:lnTo>
                  <a:pt x="1828" y="1722"/>
                </a:lnTo>
                <a:lnTo>
                  <a:pt x="1827" y="1736"/>
                </a:lnTo>
                <a:lnTo>
                  <a:pt x="1821" y="1762"/>
                </a:lnTo>
                <a:lnTo>
                  <a:pt x="1813" y="1809"/>
                </a:lnTo>
                <a:lnTo>
                  <a:pt x="1809" y="1826"/>
                </a:lnTo>
                <a:lnTo>
                  <a:pt x="1806" y="1844"/>
                </a:lnTo>
                <a:lnTo>
                  <a:pt x="1795" y="1952"/>
                </a:lnTo>
                <a:lnTo>
                  <a:pt x="1790" y="2006"/>
                </a:lnTo>
                <a:lnTo>
                  <a:pt x="1783" y="2058"/>
                </a:lnTo>
                <a:lnTo>
                  <a:pt x="1769" y="2159"/>
                </a:lnTo>
                <a:lnTo>
                  <a:pt x="1755" y="2260"/>
                </a:lnTo>
                <a:lnTo>
                  <a:pt x="1743" y="2352"/>
                </a:lnTo>
                <a:lnTo>
                  <a:pt x="1733" y="2445"/>
                </a:lnTo>
                <a:lnTo>
                  <a:pt x="1710" y="2659"/>
                </a:lnTo>
                <a:lnTo>
                  <a:pt x="1701" y="2765"/>
                </a:lnTo>
                <a:lnTo>
                  <a:pt x="1694" y="2873"/>
                </a:lnTo>
                <a:lnTo>
                  <a:pt x="1691" y="2925"/>
                </a:lnTo>
                <a:lnTo>
                  <a:pt x="1691" y="2979"/>
                </a:lnTo>
                <a:lnTo>
                  <a:pt x="1692" y="3031"/>
                </a:lnTo>
                <a:lnTo>
                  <a:pt x="1692" y="3082"/>
                </a:lnTo>
                <a:lnTo>
                  <a:pt x="1692" y="3106"/>
                </a:lnTo>
                <a:lnTo>
                  <a:pt x="1691" y="3131"/>
                </a:lnTo>
                <a:lnTo>
                  <a:pt x="1689" y="3153"/>
                </a:lnTo>
                <a:lnTo>
                  <a:pt x="1687" y="3165"/>
                </a:lnTo>
                <a:lnTo>
                  <a:pt x="1682" y="3176"/>
                </a:lnTo>
                <a:lnTo>
                  <a:pt x="1680" y="3179"/>
                </a:lnTo>
                <a:lnTo>
                  <a:pt x="1680" y="3185"/>
                </a:lnTo>
                <a:lnTo>
                  <a:pt x="1682" y="3199"/>
                </a:lnTo>
                <a:lnTo>
                  <a:pt x="1691" y="3223"/>
                </a:lnTo>
                <a:lnTo>
                  <a:pt x="1694" y="3233"/>
                </a:lnTo>
                <a:lnTo>
                  <a:pt x="1699" y="3244"/>
                </a:lnTo>
                <a:lnTo>
                  <a:pt x="1706" y="3253"/>
                </a:lnTo>
                <a:lnTo>
                  <a:pt x="1715" y="3261"/>
                </a:lnTo>
                <a:lnTo>
                  <a:pt x="1733" y="3275"/>
                </a:lnTo>
                <a:lnTo>
                  <a:pt x="1750" y="3291"/>
                </a:lnTo>
                <a:lnTo>
                  <a:pt x="1757" y="3300"/>
                </a:lnTo>
                <a:lnTo>
                  <a:pt x="1766" y="3308"/>
                </a:lnTo>
                <a:lnTo>
                  <a:pt x="1771" y="3317"/>
                </a:lnTo>
                <a:lnTo>
                  <a:pt x="1774" y="3329"/>
                </a:lnTo>
                <a:lnTo>
                  <a:pt x="1778" y="3340"/>
                </a:lnTo>
                <a:lnTo>
                  <a:pt x="1780" y="3343"/>
                </a:lnTo>
                <a:lnTo>
                  <a:pt x="1781" y="3348"/>
                </a:lnTo>
                <a:lnTo>
                  <a:pt x="1783" y="3353"/>
                </a:lnTo>
                <a:lnTo>
                  <a:pt x="1785" y="3359"/>
                </a:lnTo>
                <a:lnTo>
                  <a:pt x="1783" y="3364"/>
                </a:lnTo>
                <a:lnTo>
                  <a:pt x="1780" y="3369"/>
                </a:lnTo>
                <a:lnTo>
                  <a:pt x="1776" y="3373"/>
                </a:lnTo>
                <a:lnTo>
                  <a:pt x="1773" y="3376"/>
                </a:lnTo>
                <a:lnTo>
                  <a:pt x="1762" y="3381"/>
                </a:lnTo>
                <a:lnTo>
                  <a:pt x="1740" y="3390"/>
                </a:lnTo>
                <a:lnTo>
                  <a:pt x="1729" y="3394"/>
                </a:lnTo>
                <a:lnTo>
                  <a:pt x="1719" y="3395"/>
                </a:lnTo>
                <a:lnTo>
                  <a:pt x="1706" y="3397"/>
                </a:lnTo>
                <a:lnTo>
                  <a:pt x="1696" y="3397"/>
                </a:lnTo>
                <a:lnTo>
                  <a:pt x="1673" y="3395"/>
                </a:lnTo>
                <a:lnTo>
                  <a:pt x="1652" y="3388"/>
                </a:lnTo>
                <a:lnTo>
                  <a:pt x="1630" y="3381"/>
                </a:lnTo>
                <a:lnTo>
                  <a:pt x="1609" y="3371"/>
                </a:lnTo>
                <a:lnTo>
                  <a:pt x="1569" y="3350"/>
                </a:lnTo>
                <a:lnTo>
                  <a:pt x="1538" y="3334"/>
                </a:lnTo>
                <a:lnTo>
                  <a:pt x="1541" y="3357"/>
                </a:lnTo>
                <a:lnTo>
                  <a:pt x="1543" y="3381"/>
                </a:lnTo>
                <a:lnTo>
                  <a:pt x="1541" y="3406"/>
                </a:lnTo>
                <a:lnTo>
                  <a:pt x="1539" y="3420"/>
                </a:lnTo>
                <a:lnTo>
                  <a:pt x="1538" y="3425"/>
                </a:lnTo>
                <a:lnTo>
                  <a:pt x="1534" y="3428"/>
                </a:lnTo>
                <a:lnTo>
                  <a:pt x="1532" y="3432"/>
                </a:lnTo>
                <a:lnTo>
                  <a:pt x="1531" y="3439"/>
                </a:lnTo>
                <a:lnTo>
                  <a:pt x="1529" y="3451"/>
                </a:lnTo>
                <a:lnTo>
                  <a:pt x="1531" y="3454"/>
                </a:lnTo>
                <a:lnTo>
                  <a:pt x="1534" y="3461"/>
                </a:lnTo>
                <a:lnTo>
                  <a:pt x="1539" y="3472"/>
                </a:lnTo>
                <a:lnTo>
                  <a:pt x="1548" y="3493"/>
                </a:lnTo>
                <a:lnTo>
                  <a:pt x="1553" y="3515"/>
                </a:lnTo>
                <a:lnTo>
                  <a:pt x="1555" y="3526"/>
                </a:lnTo>
                <a:lnTo>
                  <a:pt x="1555" y="3531"/>
                </a:lnTo>
                <a:lnTo>
                  <a:pt x="1553" y="3535"/>
                </a:lnTo>
                <a:lnTo>
                  <a:pt x="1527" y="3543"/>
                </a:lnTo>
                <a:lnTo>
                  <a:pt x="1480" y="3561"/>
                </a:lnTo>
                <a:lnTo>
                  <a:pt x="1459" y="3568"/>
                </a:lnTo>
                <a:lnTo>
                  <a:pt x="1450" y="3573"/>
                </a:lnTo>
                <a:lnTo>
                  <a:pt x="1442" y="3582"/>
                </a:lnTo>
                <a:lnTo>
                  <a:pt x="1437" y="3590"/>
                </a:lnTo>
                <a:lnTo>
                  <a:pt x="1431" y="3596"/>
                </a:lnTo>
                <a:lnTo>
                  <a:pt x="1428" y="3597"/>
                </a:lnTo>
                <a:lnTo>
                  <a:pt x="1405" y="3597"/>
                </a:lnTo>
                <a:lnTo>
                  <a:pt x="1379" y="3597"/>
                </a:lnTo>
                <a:lnTo>
                  <a:pt x="1365" y="3599"/>
                </a:lnTo>
                <a:lnTo>
                  <a:pt x="1353" y="3597"/>
                </a:lnTo>
                <a:lnTo>
                  <a:pt x="1348" y="3596"/>
                </a:lnTo>
                <a:lnTo>
                  <a:pt x="1342" y="3592"/>
                </a:lnTo>
                <a:lnTo>
                  <a:pt x="1337" y="3587"/>
                </a:lnTo>
                <a:lnTo>
                  <a:pt x="1329" y="3568"/>
                </a:lnTo>
                <a:lnTo>
                  <a:pt x="1315" y="3549"/>
                </a:lnTo>
                <a:lnTo>
                  <a:pt x="1301" y="3529"/>
                </a:lnTo>
                <a:lnTo>
                  <a:pt x="1289" y="3508"/>
                </a:lnTo>
                <a:lnTo>
                  <a:pt x="1276" y="3488"/>
                </a:lnTo>
                <a:lnTo>
                  <a:pt x="1252" y="3442"/>
                </a:lnTo>
                <a:lnTo>
                  <a:pt x="1248" y="3428"/>
                </a:lnTo>
                <a:lnTo>
                  <a:pt x="1245" y="3416"/>
                </a:lnTo>
                <a:lnTo>
                  <a:pt x="1242" y="3390"/>
                </a:lnTo>
                <a:lnTo>
                  <a:pt x="1236" y="3347"/>
                </a:lnTo>
                <a:lnTo>
                  <a:pt x="1233" y="3324"/>
                </a:lnTo>
                <a:lnTo>
                  <a:pt x="1229" y="3303"/>
                </a:lnTo>
                <a:lnTo>
                  <a:pt x="1205" y="3199"/>
                </a:lnTo>
                <a:lnTo>
                  <a:pt x="1194" y="3146"/>
                </a:lnTo>
                <a:lnTo>
                  <a:pt x="1188" y="3094"/>
                </a:lnTo>
                <a:lnTo>
                  <a:pt x="1184" y="3068"/>
                </a:lnTo>
                <a:lnTo>
                  <a:pt x="1184" y="3042"/>
                </a:lnTo>
                <a:lnTo>
                  <a:pt x="1184" y="2990"/>
                </a:lnTo>
                <a:lnTo>
                  <a:pt x="1186" y="2943"/>
                </a:lnTo>
                <a:lnTo>
                  <a:pt x="1189" y="2896"/>
                </a:lnTo>
                <a:lnTo>
                  <a:pt x="1193" y="2868"/>
                </a:lnTo>
                <a:lnTo>
                  <a:pt x="1198" y="2840"/>
                </a:lnTo>
                <a:lnTo>
                  <a:pt x="1200" y="2829"/>
                </a:lnTo>
                <a:lnTo>
                  <a:pt x="1201" y="2824"/>
                </a:lnTo>
                <a:lnTo>
                  <a:pt x="1201" y="2819"/>
                </a:lnTo>
                <a:lnTo>
                  <a:pt x="1193" y="2795"/>
                </a:lnTo>
                <a:lnTo>
                  <a:pt x="1188" y="2770"/>
                </a:lnTo>
                <a:lnTo>
                  <a:pt x="1184" y="2746"/>
                </a:lnTo>
                <a:lnTo>
                  <a:pt x="1184" y="2732"/>
                </a:lnTo>
                <a:lnTo>
                  <a:pt x="1184" y="2718"/>
                </a:lnTo>
                <a:lnTo>
                  <a:pt x="1184" y="2465"/>
                </a:lnTo>
                <a:lnTo>
                  <a:pt x="1182" y="2358"/>
                </a:lnTo>
                <a:lnTo>
                  <a:pt x="1182" y="2337"/>
                </a:lnTo>
                <a:lnTo>
                  <a:pt x="1181" y="2316"/>
                </a:lnTo>
                <a:lnTo>
                  <a:pt x="1175" y="2276"/>
                </a:lnTo>
                <a:lnTo>
                  <a:pt x="1172" y="2255"/>
                </a:lnTo>
                <a:lnTo>
                  <a:pt x="1168" y="2236"/>
                </a:lnTo>
                <a:lnTo>
                  <a:pt x="1161" y="2180"/>
                </a:lnTo>
                <a:lnTo>
                  <a:pt x="1158" y="2157"/>
                </a:lnTo>
                <a:lnTo>
                  <a:pt x="1156" y="2133"/>
                </a:lnTo>
                <a:lnTo>
                  <a:pt x="1156" y="2109"/>
                </a:lnTo>
                <a:lnTo>
                  <a:pt x="1158" y="2096"/>
                </a:lnTo>
                <a:lnTo>
                  <a:pt x="1160" y="2089"/>
                </a:lnTo>
                <a:lnTo>
                  <a:pt x="1160" y="2084"/>
                </a:lnTo>
                <a:lnTo>
                  <a:pt x="1147" y="2035"/>
                </a:lnTo>
                <a:lnTo>
                  <a:pt x="1144" y="2011"/>
                </a:lnTo>
                <a:lnTo>
                  <a:pt x="1141" y="1987"/>
                </a:lnTo>
                <a:lnTo>
                  <a:pt x="1139" y="1962"/>
                </a:lnTo>
                <a:lnTo>
                  <a:pt x="1139" y="1948"/>
                </a:lnTo>
                <a:lnTo>
                  <a:pt x="1141" y="1936"/>
                </a:lnTo>
                <a:lnTo>
                  <a:pt x="1142" y="1926"/>
                </a:lnTo>
                <a:lnTo>
                  <a:pt x="1144" y="1915"/>
                </a:lnTo>
                <a:lnTo>
                  <a:pt x="1141" y="1891"/>
                </a:lnTo>
                <a:lnTo>
                  <a:pt x="1139" y="1865"/>
                </a:lnTo>
                <a:lnTo>
                  <a:pt x="1139" y="1839"/>
                </a:lnTo>
                <a:lnTo>
                  <a:pt x="1139" y="1786"/>
                </a:lnTo>
                <a:lnTo>
                  <a:pt x="1142" y="1762"/>
                </a:lnTo>
                <a:lnTo>
                  <a:pt x="1144" y="1738"/>
                </a:lnTo>
                <a:lnTo>
                  <a:pt x="1146" y="1726"/>
                </a:lnTo>
                <a:lnTo>
                  <a:pt x="1149" y="1713"/>
                </a:lnTo>
                <a:lnTo>
                  <a:pt x="1151" y="1703"/>
                </a:lnTo>
                <a:lnTo>
                  <a:pt x="1153" y="1691"/>
                </a:lnTo>
                <a:lnTo>
                  <a:pt x="1158" y="1630"/>
                </a:lnTo>
                <a:lnTo>
                  <a:pt x="1160" y="1598"/>
                </a:lnTo>
                <a:lnTo>
                  <a:pt x="1163" y="1584"/>
                </a:lnTo>
                <a:lnTo>
                  <a:pt x="1167" y="1576"/>
                </a:lnTo>
                <a:lnTo>
                  <a:pt x="1170" y="1571"/>
                </a:lnTo>
                <a:lnTo>
                  <a:pt x="1172" y="1565"/>
                </a:lnTo>
                <a:lnTo>
                  <a:pt x="1170" y="1564"/>
                </a:lnTo>
                <a:lnTo>
                  <a:pt x="1153" y="1550"/>
                </a:lnTo>
                <a:lnTo>
                  <a:pt x="1139" y="1539"/>
                </a:lnTo>
                <a:lnTo>
                  <a:pt x="1137" y="1539"/>
                </a:lnTo>
                <a:lnTo>
                  <a:pt x="1135" y="1539"/>
                </a:lnTo>
                <a:lnTo>
                  <a:pt x="1130" y="1541"/>
                </a:lnTo>
                <a:lnTo>
                  <a:pt x="1114" y="1543"/>
                </a:lnTo>
                <a:lnTo>
                  <a:pt x="1107" y="1541"/>
                </a:lnTo>
                <a:lnTo>
                  <a:pt x="1100" y="1541"/>
                </a:lnTo>
                <a:lnTo>
                  <a:pt x="1095" y="1536"/>
                </a:lnTo>
                <a:lnTo>
                  <a:pt x="1092" y="1530"/>
                </a:lnTo>
                <a:lnTo>
                  <a:pt x="1087" y="1517"/>
                </a:lnTo>
                <a:lnTo>
                  <a:pt x="1081" y="1527"/>
                </a:lnTo>
                <a:lnTo>
                  <a:pt x="1080" y="1532"/>
                </a:lnTo>
                <a:lnTo>
                  <a:pt x="1081" y="1537"/>
                </a:lnTo>
                <a:lnTo>
                  <a:pt x="1085" y="1543"/>
                </a:lnTo>
                <a:lnTo>
                  <a:pt x="1087" y="1550"/>
                </a:lnTo>
                <a:lnTo>
                  <a:pt x="1087" y="1562"/>
                </a:lnTo>
                <a:lnTo>
                  <a:pt x="1085" y="1567"/>
                </a:lnTo>
                <a:lnTo>
                  <a:pt x="1083" y="1572"/>
                </a:lnTo>
                <a:lnTo>
                  <a:pt x="1081" y="1578"/>
                </a:lnTo>
                <a:lnTo>
                  <a:pt x="1078" y="1581"/>
                </a:lnTo>
                <a:lnTo>
                  <a:pt x="1069" y="1588"/>
                </a:lnTo>
                <a:lnTo>
                  <a:pt x="1060" y="1595"/>
                </a:lnTo>
                <a:lnTo>
                  <a:pt x="1052" y="1604"/>
                </a:lnTo>
                <a:lnTo>
                  <a:pt x="1048" y="1607"/>
                </a:lnTo>
                <a:lnTo>
                  <a:pt x="1045" y="1612"/>
                </a:lnTo>
                <a:lnTo>
                  <a:pt x="1045" y="1618"/>
                </a:lnTo>
                <a:lnTo>
                  <a:pt x="1046" y="1623"/>
                </a:lnTo>
                <a:lnTo>
                  <a:pt x="1050" y="1628"/>
                </a:lnTo>
                <a:lnTo>
                  <a:pt x="1052" y="1633"/>
                </a:lnTo>
                <a:lnTo>
                  <a:pt x="1057" y="1651"/>
                </a:lnTo>
                <a:lnTo>
                  <a:pt x="1059" y="1668"/>
                </a:lnTo>
                <a:lnTo>
                  <a:pt x="1066" y="1793"/>
                </a:lnTo>
                <a:lnTo>
                  <a:pt x="1069" y="1804"/>
                </a:lnTo>
                <a:lnTo>
                  <a:pt x="1073" y="1813"/>
                </a:lnTo>
                <a:lnTo>
                  <a:pt x="1081" y="1832"/>
                </a:lnTo>
                <a:lnTo>
                  <a:pt x="1085" y="1844"/>
                </a:lnTo>
                <a:lnTo>
                  <a:pt x="1087" y="1856"/>
                </a:lnTo>
                <a:lnTo>
                  <a:pt x="1088" y="1882"/>
                </a:lnTo>
                <a:lnTo>
                  <a:pt x="1088" y="1910"/>
                </a:lnTo>
                <a:lnTo>
                  <a:pt x="1090" y="1924"/>
                </a:lnTo>
                <a:lnTo>
                  <a:pt x="1094" y="1938"/>
                </a:lnTo>
                <a:lnTo>
                  <a:pt x="1095" y="1950"/>
                </a:lnTo>
                <a:lnTo>
                  <a:pt x="1095" y="1964"/>
                </a:lnTo>
                <a:lnTo>
                  <a:pt x="1094" y="1971"/>
                </a:lnTo>
                <a:lnTo>
                  <a:pt x="1092" y="1976"/>
                </a:lnTo>
                <a:lnTo>
                  <a:pt x="1088" y="1980"/>
                </a:lnTo>
                <a:lnTo>
                  <a:pt x="1083" y="1981"/>
                </a:lnTo>
                <a:lnTo>
                  <a:pt x="1088" y="1988"/>
                </a:lnTo>
                <a:lnTo>
                  <a:pt x="1090" y="1992"/>
                </a:lnTo>
                <a:lnTo>
                  <a:pt x="1090" y="1995"/>
                </a:lnTo>
                <a:lnTo>
                  <a:pt x="1088" y="1997"/>
                </a:lnTo>
                <a:lnTo>
                  <a:pt x="1087" y="2001"/>
                </a:lnTo>
                <a:lnTo>
                  <a:pt x="1080" y="2004"/>
                </a:lnTo>
                <a:lnTo>
                  <a:pt x="1083" y="2015"/>
                </a:lnTo>
                <a:lnTo>
                  <a:pt x="1083" y="2020"/>
                </a:lnTo>
                <a:lnTo>
                  <a:pt x="1081" y="2023"/>
                </a:lnTo>
                <a:lnTo>
                  <a:pt x="1080" y="2027"/>
                </a:lnTo>
                <a:lnTo>
                  <a:pt x="1076" y="2028"/>
                </a:lnTo>
                <a:lnTo>
                  <a:pt x="1066" y="2030"/>
                </a:lnTo>
                <a:lnTo>
                  <a:pt x="1060" y="2028"/>
                </a:lnTo>
                <a:lnTo>
                  <a:pt x="1057" y="2027"/>
                </a:lnTo>
                <a:lnTo>
                  <a:pt x="1048" y="2023"/>
                </a:lnTo>
                <a:lnTo>
                  <a:pt x="1017" y="2009"/>
                </a:lnTo>
                <a:lnTo>
                  <a:pt x="1013" y="2009"/>
                </a:lnTo>
                <a:lnTo>
                  <a:pt x="1010" y="2009"/>
                </a:lnTo>
                <a:lnTo>
                  <a:pt x="1001" y="2011"/>
                </a:lnTo>
                <a:lnTo>
                  <a:pt x="996" y="2011"/>
                </a:lnTo>
                <a:lnTo>
                  <a:pt x="993" y="2009"/>
                </a:lnTo>
                <a:lnTo>
                  <a:pt x="989" y="2008"/>
                </a:lnTo>
                <a:lnTo>
                  <a:pt x="986" y="2004"/>
                </a:lnTo>
                <a:lnTo>
                  <a:pt x="963" y="1957"/>
                </a:lnTo>
                <a:lnTo>
                  <a:pt x="940" y="1908"/>
                </a:lnTo>
                <a:lnTo>
                  <a:pt x="937" y="1896"/>
                </a:lnTo>
                <a:lnTo>
                  <a:pt x="935" y="1886"/>
                </a:lnTo>
                <a:lnTo>
                  <a:pt x="935" y="1861"/>
                </a:lnTo>
                <a:lnTo>
                  <a:pt x="937" y="1849"/>
                </a:lnTo>
                <a:lnTo>
                  <a:pt x="937" y="1839"/>
                </a:lnTo>
                <a:lnTo>
                  <a:pt x="935" y="1821"/>
                </a:lnTo>
                <a:lnTo>
                  <a:pt x="935" y="1818"/>
                </a:lnTo>
                <a:lnTo>
                  <a:pt x="930" y="1816"/>
                </a:lnTo>
                <a:lnTo>
                  <a:pt x="926" y="1814"/>
                </a:lnTo>
                <a:lnTo>
                  <a:pt x="925" y="1809"/>
                </a:lnTo>
                <a:lnTo>
                  <a:pt x="925" y="1804"/>
                </a:lnTo>
                <a:lnTo>
                  <a:pt x="925" y="1797"/>
                </a:lnTo>
                <a:lnTo>
                  <a:pt x="928" y="1773"/>
                </a:lnTo>
                <a:lnTo>
                  <a:pt x="926" y="1748"/>
                </a:lnTo>
                <a:lnTo>
                  <a:pt x="925" y="1726"/>
                </a:lnTo>
                <a:lnTo>
                  <a:pt x="919" y="1699"/>
                </a:lnTo>
                <a:lnTo>
                  <a:pt x="914" y="1689"/>
                </a:lnTo>
                <a:lnTo>
                  <a:pt x="912" y="1684"/>
                </a:lnTo>
                <a:lnTo>
                  <a:pt x="912" y="1678"/>
                </a:lnTo>
                <a:lnTo>
                  <a:pt x="916" y="1654"/>
                </a:lnTo>
                <a:lnTo>
                  <a:pt x="918" y="1642"/>
                </a:lnTo>
                <a:lnTo>
                  <a:pt x="923" y="1630"/>
                </a:lnTo>
                <a:lnTo>
                  <a:pt x="925" y="1628"/>
                </a:lnTo>
                <a:lnTo>
                  <a:pt x="923" y="1623"/>
                </a:lnTo>
                <a:lnTo>
                  <a:pt x="918" y="1609"/>
                </a:lnTo>
                <a:lnTo>
                  <a:pt x="909" y="1586"/>
                </a:lnTo>
                <a:lnTo>
                  <a:pt x="904" y="1564"/>
                </a:lnTo>
                <a:lnTo>
                  <a:pt x="897" y="1541"/>
                </a:lnTo>
                <a:lnTo>
                  <a:pt x="892" y="1518"/>
                </a:lnTo>
                <a:lnTo>
                  <a:pt x="888" y="1504"/>
                </a:lnTo>
                <a:lnTo>
                  <a:pt x="886" y="1497"/>
                </a:lnTo>
                <a:lnTo>
                  <a:pt x="886" y="1490"/>
                </a:lnTo>
                <a:lnTo>
                  <a:pt x="909" y="1443"/>
                </a:lnTo>
                <a:lnTo>
                  <a:pt x="914" y="1433"/>
                </a:lnTo>
                <a:lnTo>
                  <a:pt x="919" y="1424"/>
                </a:lnTo>
                <a:lnTo>
                  <a:pt x="921" y="1419"/>
                </a:lnTo>
                <a:lnTo>
                  <a:pt x="921" y="1414"/>
                </a:lnTo>
                <a:lnTo>
                  <a:pt x="921" y="1402"/>
                </a:lnTo>
                <a:lnTo>
                  <a:pt x="921" y="1389"/>
                </a:lnTo>
                <a:lnTo>
                  <a:pt x="921" y="1384"/>
                </a:lnTo>
                <a:lnTo>
                  <a:pt x="925" y="1381"/>
                </a:lnTo>
                <a:lnTo>
                  <a:pt x="925" y="1379"/>
                </a:lnTo>
                <a:lnTo>
                  <a:pt x="926" y="1377"/>
                </a:lnTo>
                <a:lnTo>
                  <a:pt x="925" y="1370"/>
                </a:lnTo>
                <a:lnTo>
                  <a:pt x="923" y="1360"/>
                </a:lnTo>
                <a:lnTo>
                  <a:pt x="918" y="1335"/>
                </a:lnTo>
                <a:lnTo>
                  <a:pt x="918" y="1323"/>
                </a:lnTo>
                <a:lnTo>
                  <a:pt x="918" y="1311"/>
                </a:lnTo>
                <a:lnTo>
                  <a:pt x="921" y="1288"/>
                </a:lnTo>
                <a:lnTo>
                  <a:pt x="928" y="1264"/>
                </a:lnTo>
                <a:lnTo>
                  <a:pt x="937" y="1241"/>
                </a:lnTo>
                <a:lnTo>
                  <a:pt x="944" y="1217"/>
                </a:lnTo>
                <a:lnTo>
                  <a:pt x="951" y="1193"/>
                </a:lnTo>
                <a:lnTo>
                  <a:pt x="952" y="1187"/>
                </a:lnTo>
                <a:lnTo>
                  <a:pt x="952" y="1182"/>
                </a:lnTo>
                <a:lnTo>
                  <a:pt x="951" y="1172"/>
                </a:lnTo>
                <a:lnTo>
                  <a:pt x="956" y="1123"/>
                </a:lnTo>
                <a:lnTo>
                  <a:pt x="958" y="1099"/>
                </a:lnTo>
                <a:lnTo>
                  <a:pt x="961" y="1074"/>
                </a:lnTo>
                <a:lnTo>
                  <a:pt x="968" y="1052"/>
                </a:lnTo>
                <a:lnTo>
                  <a:pt x="975" y="1029"/>
                </a:lnTo>
                <a:lnTo>
                  <a:pt x="993" y="928"/>
                </a:lnTo>
                <a:lnTo>
                  <a:pt x="1001" y="879"/>
                </a:lnTo>
                <a:lnTo>
                  <a:pt x="1012" y="829"/>
                </a:lnTo>
                <a:lnTo>
                  <a:pt x="1026" y="778"/>
                </a:lnTo>
                <a:lnTo>
                  <a:pt x="1033" y="752"/>
                </a:lnTo>
                <a:lnTo>
                  <a:pt x="1041" y="728"/>
                </a:lnTo>
                <a:lnTo>
                  <a:pt x="1052" y="707"/>
                </a:lnTo>
                <a:lnTo>
                  <a:pt x="1064" y="688"/>
                </a:lnTo>
                <a:lnTo>
                  <a:pt x="1080" y="672"/>
                </a:lnTo>
                <a:lnTo>
                  <a:pt x="1095" y="656"/>
                </a:lnTo>
                <a:lnTo>
                  <a:pt x="1113" y="644"/>
                </a:lnTo>
                <a:lnTo>
                  <a:pt x="1130" y="636"/>
                </a:lnTo>
                <a:lnTo>
                  <a:pt x="1151" y="627"/>
                </a:lnTo>
                <a:lnTo>
                  <a:pt x="1161" y="623"/>
                </a:lnTo>
                <a:lnTo>
                  <a:pt x="1170" y="616"/>
                </a:lnTo>
                <a:lnTo>
                  <a:pt x="1188" y="604"/>
                </a:lnTo>
                <a:lnTo>
                  <a:pt x="1207" y="592"/>
                </a:lnTo>
                <a:lnTo>
                  <a:pt x="1214" y="587"/>
                </a:lnTo>
                <a:lnTo>
                  <a:pt x="1222" y="583"/>
                </a:lnTo>
                <a:lnTo>
                  <a:pt x="1240" y="576"/>
                </a:lnTo>
                <a:lnTo>
                  <a:pt x="1261" y="564"/>
                </a:lnTo>
                <a:lnTo>
                  <a:pt x="1283" y="554"/>
                </a:lnTo>
                <a:lnTo>
                  <a:pt x="1299" y="547"/>
                </a:lnTo>
                <a:lnTo>
                  <a:pt x="1306" y="543"/>
                </a:lnTo>
                <a:lnTo>
                  <a:pt x="1311" y="535"/>
                </a:lnTo>
                <a:lnTo>
                  <a:pt x="1322" y="510"/>
                </a:lnTo>
                <a:lnTo>
                  <a:pt x="1330" y="486"/>
                </a:lnTo>
                <a:lnTo>
                  <a:pt x="1336" y="477"/>
                </a:lnTo>
                <a:lnTo>
                  <a:pt x="1342" y="470"/>
                </a:lnTo>
                <a:lnTo>
                  <a:pt x="1351" y="465"/>
                </a:lnTo>
                <a:lnTo>
                  <a:pt x="1360" y="461"/>
                </a:lnTo>
                <a:close/>
                <a:moveTo>
                  <a:pt x="0" y="1379"/>
                </a:moveTo>
                <a:lnTo>
                  <a:pt x="0" y="1379"/>
                </a:lnTo>
                <a:close/>
                <a:moveTo>
                  <a:pt x="1024" y="1896"/>
                </a:moveTo>
                <a:lnTo>
                  <a:pt x="1024" y="1896"/>
                </a:lnTo>
                <a:lnTo>
                  <a:pt x="1010" y="1910"/>
                </a:lnTo>
                <a:lnTo>
                  <a:pt x="1008" y="1915"/>
                </a:lnTo>
                <a:lnTo>
                  <a:pt x="1006" y="1919"/>
                </a:lnTo>
                <a:lnTo>
                  <a:pt x="1006" y="1929"/>
                </a:lnTo>
                <a:lnTo>
                  <a:pt x="1006" y="1934"/>
                </a:lnTo>
                <a:lnTo>
                  <a:pt x="1010" y="1936"/>
                </a:lnTo>
                <a:lnTo>
                  <a:pt x="1019" y="1934"/>
                </a:lnTo>
                <a:lnTo>
                  <a:pt x="1024" y="1936"/>
                </a:lnTo>
                <a:lnTo>
                  <a:pt x="1027" y="1940"/>
                </a:lnTo>
                <a:lnTo>
                  <a:pt x="1034" y="1947"/>
                </a:lnTo>
                <a:lnTo>
                  <a:pt x="1034" y="1917"/>
                </a:lnTo>
                <a:lnTo>
                  <a:pt x="1033" y="1912"/>
                </a:lnTo>
                <a:lnTo>
                  <a:pt x="1031" y="1907"/>
                </a:lnTo>
                <a:lnTo>
                  <a:pt x="1024" y="1896"/>
                </a:lnTo>
                <a:close/>
                <a:moveTo>
                  <a:pt x="1464" y="2086"/>
                </a:moveTo>
                <a:lnTo>
                  <a:pt x="1464" y="2086"/>
                </a:lnTo>
                <a:lnTo>
                  <a:pt x="1463" y="2082"/>
                </a:lnTo>
                <a:lnTo>
                  <a:pt x="1461" y="2082"/>
                </a:lnTo>
                <a:lnTo>
                  <a:pt x="1459" y="2089"/>
                </a:lnTo>
                <a:lnTo>
                  <a:pt x="1456" y="2107"/>
                </a:lnTo>
                <a:lnTo>
                  <a:pt x="1450" y="2176"/>
                </a:lnTo>
                <a:lnTo>
                  <a:pt x="1447" y="2223"/>
                </a:lnTo>
                <a:lnTo>
                  <a:pt x="1447" y="2269"/>
                </a:lnTo>
                <a:lnTo>
                  <a:pt x="1449" y="2293"/>
                </a:lnTo>
                <a:lnTo>
                  <a:pt x="1447" y="2316"/>
                </a:lnTo>
                <a:lnTo>
                  <a:pt x="1445" y="2328"/>
                </a:lnTo>
                <a:lnTo>
                  <a:pt x="1443" y="2340"/>
                </a:lnTo>
                <a:lnTo>
                  <a:pt x="1440" y="2352"/>
                </a:lnTo>
                <a:lnTo>
                  <a:pt x="1438" y="2366"/>
                </a:lnTo>
                <a:lnTo>
                  <a:pt x="1437" y="2391"/>
                </a:lnTo>
                <a:lnTo>
                  <a:pt x="1433" y="2417"/>
                </a:lnTo>
                <a:lnTo>
                  <a:pt x="1430" y="2438"/>
                </a:lnTo>
                <a:lnTo>
                  <a:pt x="1426" y="2460"/>
                </a:lnTo>
                <a:lnTo>
                  <a:pt x="1423" y="2488"/>
                </a:lnTo>
                <a:lnTo>
                  <a:pt x="1419" y="2516"/>
                </a:lnTo>
                <a:lnTo>
                  <a:pt x="1416" y="2528"/>
                </a:lnTo>
                <a:lnTo>
                  <a:pt x="1414" y="2539"/>
                </a:lnTo>
                <a:lnTo>
                  <a:pt x="1409" y="2551"/>
                </a:lnTo>
                <a:lnTo>
                  <a:pt x="1405" y="2563"/>
                </a:lnTo>
                <a:lnTo>
                  <a:pt x="1409" y="2560"/>
                </a:lnTo>
                <a:lnTo>
                  <a:pt x="1410" y="2556"/>
                </a:lnTo>
                <a:lnTo>
                  <a:pt x="1405" y="2608"/>
                </a:lnTo>
                <a:lnTo>
                  <a:pt x="1407" y="2617"/>
                </a:lnTo>
                <a:lnTo>
                  <a:pt x="1409" y="2626"/>
                </a:lnTo>
                <a:lnTo>
                  <a:pt x="1412" y="2643"/>
                </a:lnTo>
                <a:lnTo>
                  <a:pt x="1435" y="2767"/>
                </a:lnTo>
                <a:lnTo>
                  <a:pt x="1438" y="2789"/>
                </a:lnTo>
                <a:lnTo>
                  <a:pt x="1442" y="2812"/>
                </a:lnTo>
                <a:lnTo>
                  <a:pt x="1445" y="2857"/>
                </a:lnTo>
                <a:lnTo>
                  <a:pt x="1457" y="2963"/>
                </a:lnTo>
                <a:lnTo>
                  <a:pt x="1464" y="2918"/>
                </a:lnTo>
                <a:lnTo>
                  <a:pt x="1468" y="2896"/>
                </a:lnTo>
                <a:lnTo>
                  <a:pt x="1473" y="2873"/>
                </a:lnTo>
                <a:lnTo>
                  <a:pt x="1477" y="2864"/>
                </a:lnTo>
                <a:lnTo>
                  <a:pt x="1480" y="2854"/>
                </a:lnTo>
                <a:lnTo>
                  <a:pt x="1480" y="2838"/>
                </a:lnTo>
                <a:lnTo>
                  <a:pt x="1480" y="2772"/>
                </a:lnTo>
                <a:lnTo>
                  <a:pt x="1482" y="2728"/>
                </a:lnTo>
                <a:lnTo>
                  <a:pt x="1484" y="2683"/>
                </a:lnTo>
                <a:lnTo>
                  <a:pt x="1487" y="2641"/>
                </a:lnTo>
                <a:lnTo>
                  <a:pt x="1492" y="2619"/>
                </a:lnTo>
                <a:lnTo>
                  <a:pt x="1494" y="2613"/>
                </a:lnTo>
                <a:lnTo>
                  <a:pt x="1497" y="2610"/>
                </a:lnTo>
                <a:lnTo>
                  <a:pt x="1506" y="2605"/>
                </a:lnTo>
                <a:lnTo>
                  <a:pt x="1501" y="2603"/>
                </a:lnTo>
                <a:lnTo>
                  <a:pt x="1496" y="2601"/>
                </a:lnTo>
                <a:lnTo>
                  <a:pt x="1492" y="2600"/>
                </a:lnTo>
                <a:lnTo>
                  <a:pt x="1489" y="2594"/>
                </a:lnTo>
                <a:lnTo>
                  <a:pt x="1485" y="2586"/>
                </a:lnTo>
                <a:lnTo>
                  <a:pt x="1484" y="2573"/>
                </a:lnTo>
                <a:lnTo>
                  <a:pt x="1484" y="2560"/>
                </a:lnTo>
                <a:lnTo>
                  <a:pt x="1485" y="2547"/>
                </a:lnTo>
                <a:lnTo>
                  <a:pt x="1489" y="2526"/>
                </a:lnTo>
                <a:lnTo>
                  <a:pt x="1494" y="2516"/>
                </a:lnTo>
                <a:lnTo>
                  <a:pt x="1496" y="2511"/>
                </a:lnTo>
                <a:lnTo>
                  <a:pt x="1496" y="2507"/>
                </a:lnTo>
                <a:lnTo>
                  <a:pt x="1484" y="2483"/>
                </a:lnTo>
                <a:lnTo>
                  <a:pt x="1480" y="2471"/>
                </a:lnTo>
                <a:lnTo>
                  <a:pt x="1477" y="2460"/>
                </a:lnTo>
                <a:lnTo>
                  <a:pt x="1471" y="2436"/>
                </a:lnTo>
                <a:lnTo>
                  <a:pt x="1471" y="2424"/>
                </a:lnTo>
                <a:lnTo>
                  <a:pt x="1471" y="2412"/>
                </a:lnTo>
                <a:lnTo>
                  <a:pt x="1473" y="2387"/>
                </a:lnTo>
                <a:lnTo>
                  <a:pt x="1475" y="2378"/>
                </a:lnTo>
                <a:lnTo>
                  <a:pt x="1478" y="2368"/>
                </a:lnTo>
                <a:lnTo>
                  <a:pt x="1477" y="2335"/>
                </a:lnTo>
                <a:lnTo>
                  <a:pt x="1473" y="2288"/>
                </a:lnTo>
                <a:lnTo>
                  <a:pt x="1470" y="2241"/>
                </a:lnTo>
                <a:lnTo>
                  <a:pt x="1470" y="2222"/>
                </a:lnTo>
                <a:lnTo>
                  <a:pt x="1470" y="2204"/>
                </a:lnTo>
                <a:lnTo>
                  <a:pt x="1471" y="2197"/>
                </a:lnTo>
                <a:lnTo>
                  <a:pt x="1475" y="2190"/>
                </a:lnTo>
                <a:lnTo>
                  <a:pt x="1477" y="2183"/>
                </a:lnTo>
                <a:lnTo>
                  <a:pt x="1477" y="2176"/>
                </a:lnTo>
                <a:lnTo>
                  <a:pt x="1464" y="208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37"/>
          <p:cNvGrpSpPr>
            <a:grpSpLocks/>
          </p:cNvGrpSpPr>
          <p:nvPr/>
        </p:nvGrpSpPr>
        <p:grpSpPr bwMode="auto">
          <a:xfrm>
            <a:off x="2674937" y="4493683"/>
            <a:ext cx="1674813" cy="1843087"/>
            <a:chOff x="1519" y="1253"/>
            <a:chExt cx="2721" cy="2721"/>
          </a:xfrm>
          <a:solidFill>
            <a:schemeClr val="bg1">
              <a:lumMod val="50000"/>
            </a:schemeClr>
          </a:solidFill>
        </p:grpSpPr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66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4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GB" sz="6600" dirty="0">
                  <a:solidFill>
                    <a:srgbClr val="BCBCBE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5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66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6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660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27" name="Group 37"/>
          <p:cNvGrpSpPr>
            <a:grpSpLocks/>
          </p:cNvGrpSpPr>
          <p:nvPr/>
        </p:nvGrpSpPr>
        <p:grpSpPr bwMode="auto">
          <a:xfrm>
            <a:off x="3791479" y="3770917"/>
            <a:ext cx="1674813" cy="2565854"/>
            <a:chOff x="1519" y="1253"/>
            <a:chExt cx="2721" cy="2721"/>
          </a:xfrm>
          <a:solidFill>
            <a:schemeClr val="bg1">
              <a:lumMod val="50000"/>
            </a:schemeClr>
          </a:solidFill>
        </p:grpSpPr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96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9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GB" sz="9600" dirty="0">
                  <a:solidFill>
                    <a:srgbClr val="EDB32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0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96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960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32" name="Group 37"/>
          <p:cNvGrpSpPr>
            <a:grpSpLocks/>
          </p:cNvGrpSpPr>
          <p:nvPr/>
        </p:nvGrpSpPr>
        <p:grpSpPr bwMode="auto">
          <a:xfrm>
            <a:off x="4908021" y="5053844"/>
            <a:ext cx="1674813" cy="1282925"/>
            <a:chOff x="1519" y="1253"/>
            <a:chExt cx="2721" cy="2721"/>
          </a:xfrm>
          <a:solidFill>
            <a:schemeClr val="bg1">
              <a:lumMod val="50000"/>
            </a:schemeClr>
          </a:solidFill>
        </p:grpSpPr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2426" y="1253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4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519" y="2160"/>
              <a:ext cx="1814" cy="18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GB" sz="4000" dirty="0">
                  <a:solidFill>
                    <a:srgbClr val="D09A12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1519" y="1253"/>
              <a:ext cx="2721" cy="907"/>
            </a:xfrm>
            <a:custGeom>
              <a:avLst/>
              <a:gdLst>
                <a:gd name="T0" fmla="*/ 0 w 2721"/>
                <a:gd name="T1" fmla="*/ 907 h 907"/>
                <a:gd name="T2" fmla="*/ 907 w 2721"/>
                <a:gd name="T3" fmla="*/ 0 h 907"/>
                <a:gd name="T4" fmla="*/ 2721 w 2721"/>
                <a:gd name="T5" fmla="*/ 0 h 907"/>
                <a:gd name="T6" fmla="*/ 1814 w 2721"/>
                <a:gd name="T7" fmla="*/ 907 h 907"/>
                <a:gd name="T8" fmla="*/ 0 w 2721"/>
                <a:gd name="T9" fmla="*/ 907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1" h="907">
                  <a:moveTo>
                    <a:pt x="0" y="907"/>
                  </a:moveTo>
                  <a:lnTo>
                    <a:pt x="907" y="0"/>
                  </a:lnTo>
                  <a:lnTo>
                    <a:pt x="2721" y="0"/>
                  </a:lnTo>
                  <a:lnTo>
                    <a:pt x="1814" y="907"/>
                  </a:lnTo>
                  <a:lnTo>
                    <a:pt x="0" y="907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4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3333" y="1253"/>
              <a:ext cx="907" cy="2721"/>
            </a:xfrm>
            <a:custGeom>
              <a:avLst/>
              <a:gdLst>
                <a:gd name="T0" fmla="*/ 0 w 907"/>
                <a:gd name="T1" fmla="*/ 2721 h 2721"/>
                <a:gd name="T2" fmla="*/ 0 w 907"/>
                <a:gd name="T3" fmla="*/ 907 h 2721"/>
                <a:gd name="T4" fmla="*/ 907 w 907"/>
                <a:gd name="T5" fmla="*/ 0 h 2721"/>
                <a:gd name="T6" fmla="*/ 907 w 907"/>
                <a:gd name="T7" fmla="*/ 1814 h 2721"/>
                <a:gd name="T8" fmla="*/ 0 w 907"/>
                <a:gd name="T9" fmla="*/ 2721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7" h="2721">
                  <a:moveTo>
                    <a:pt x="0" y="2721"/>
                  </a:moveTo>
                  <a:lnTo>
                    <a:pt x="0" y="907"/>
                  </a:lnTo>
                  <a:lnTo>
                    <a:pt x="907" y="0"/>
                  </a:lnTo>
                  <a:lnTo>
                    <a:pt x="907" y="1814"/>
                  </a:lnTo>
                  <a:lnTo>
                    <a:pt x="0" y="2721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 sz="400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8197" name="Freeform 10"/>
          <p:cNvSpPr>
            <a:spLocks noEditPoints="1"/>
          </p:cNvSpPr>
          <p:nvPr/>
        </p:nvSpPr>
        <p:spPr bwMode="auto">
          <a:xfrm>
            <a:off x="1468438" y="422275"/>
            <a:ext cx="2601912" cy="4686300"/>
          </a:xfrm>
          <a:custGeom>
            <a:avLst/>
            <a:gdLst>
              <a:gd name="T0" fmla="*/ 2147483646 w 1999"/>
              <a:gd name="T1" fmla="*/ 725664245 h 3599"/>
              <a:gd name="T2" fmla="*/ 2147483646 w 1999"/>
              <a:gd name="T3" fmla="*/ 596808573 h 3599"/>
              <a:gd name="T4" fmla="*/ 2147483646 w 1999"/>
              <a:gd name="T5" fmla="*/ 405219765 h 3599"/>
              <a:gd name="T6" fmla="*/ 2147483646 w 1999"/>
              <a:gd name="T7" fmla="*/ 222107703 h 3599"/>
              <a:gd name="T8" fmla="*/ 2147483646 w 1999"/>
              <a:gd name="T9" fmla="*/ 67819186 h 3599"/>
              <a:gd name="T10" fmla="*/ 2147483646 w 1999"/>
              <a:gd name="T11" fmla="*/ 8476747 h 3599"/>
              <a:gd name="T12" fmla="*/ 2147483646 w 1999"/>
              <a:gd name="T13" fmla="*/ 139029070 h 3599"/>
              <a:gd name="T14" fmla="*/ 2147483646 w 1999"/>
              <a:gd name="T15" fmla="*/ 286536190 h 3599"/>
              <a:gd name="T16" fmla="*/ 2147483646 w 1999"/>
              <a:gd name="T17" fmla="*/ 454388804 h 3599"/>
              <a:gd name="T18" fmla="*/ 2147483646 w 1999"/>
              <a:gd name="T19" fmla="*/ 796875432 h 3599"/>
              <a:gd name="T20" fmla="*/ 2147483646 w 1999"/>
              <a:gd name="T21" fmla="*/ 939295201 h 3599"/>
              <a:gd name="T22" fmla="*/ 2147483646 w 1999"/>
              <a:gd name="T23" fmla="*/ 998636337 h 3599"/>
              <a:gd name="T24" fmla="*/ 2147483646 w 1999"/>
              <a:gd name="T25" fmla="*/ 1078324271 h 3599"/>
              <a:gd name="T26" fmla="*/ 2147483646 w 1999"/>
              <a:gd name="T27" fmla="*/ 1293650576 h 3599"/>
              <a:gd name="T28" fmla="*/ 2147483646 w 1999"/>
              <a:gd name="T29" fmla="*/ 1836202759 h 3599"/>
              <a:gd name="T30" fmla="*/ 2147483646 w 1999"/>
              <a:gd name="T31" fmla="*/ 2114262202 h 3599"/>
              <a:gd name="T32" fmla="*/ 2147483646 w 1999"/>
              <a:gd name="T33" fmla="*/ 2147483646 h 3599"/>
              <a:gd name="T34" fmla="*/ 2147483646 w 1999"/>
              <a:gd name="T35" fmla="*/ 2147483646 h 3599"/>
              <a:gd name="T36" fmla="*/ 2147483646 w 1999"/>
              <a:gd name="T37" fmla="*/ 2147483646 h 3599"/>
              <a:gd name="T38" fmla="*/ 2147483646 w 1999"/>
              <a:gd name="T39" fmla="*/ 2147483646 h 3599"/>
              <a:gd name="T40" fmla="*/ 2147483646 w 1999"/>
              <a:gd name="T41" fmla="*/ 2147483646 h 3599"/>
              <a:gd name="T42" fmla="*/ 2147483646 w 1999"/>
              <a:gd name="T43" fmla="*/ 2147483646 h 3599"/>
              <a:gd name="T44" fmla="*/ 2147483646 w 1999"/>
              <a:gd name="T45" fmla="*/ 2147483646 h 3599"/>
              <a:gd name="T46" fmla="*/ 2147483646 w 1999"/>
              <a:gd name="T47" fmla="*/ 2147483646 h 3599"/>
              <a:gd name="T48" fmla="*/ 2147483646 w 1999"/>
              <a:gd name="T49" fmla="*/ 2147483646 h 3599"/>
              <a:gd name="T50" fmla="*/ 2147483646 w 1999"/>
              <a:gd name="T51" fmla="*/ 2147483646 h 3599"/>
              <a:gd name="T52" fmla="*/ 2147483646 w 1999"/>
              <a:gd name="T53" fmla="*/ 2147483646 h 3599"/>
              <a:gd name="T54" fmla="*/ 2147483646 w 1999"/>
              <a:gd name="T55" fmla="*/ 2147483646 h 3599"/>
              <a:gd name="T56" fmla="*/ 2147483646 w 1999"/>
              <a:gd name="T57" fmla="*/ 2147483646 h 3599"/>
              <a:gd name="T58" fmla="*/ 2147483646 w 1999"/>
              <a:gd name="T59" fmla="*/ 2147483646 h 3599"/>
              <a:gd name="T60" fmla="*/ 2082935335 w 1999"/>
              <a:gd name="T61" fmla="*/ 2147483646 h 3599"/>
              <a:gd name="T62" fmla="*/ 2030395977 w 1999"/>
              <a:gd name="T63" fmla="*/ 2147483646 h 3599"/>
              <a:gd name="T64" fmla="*/ 2006668986 w 1999"/>
              <a:gd name="T65" fmla="*/ 2147483646 h 3599"/>
              <a:gd name="T66" fmla="*/ 1959213704 w 1999"/>
              <a:gd name="T67" fmla="*/ 2147483646 h 3599"/>
              <a:gd name="T68" fmla="*/ 1933792021 w 1999"/>
              <a:gd name="T69" fmla="*/ 2147483646 h 3599"/>
              <a:gd name="T70" fmla="*/ 1942265482 w 1999"/>
              <a:gd name="T71" fmla="*/ 2147483646 h 3599"/>
              <a:gd name="T72" fmla="*/ 1982940694 w 1999"/>
              <a:gd name="T73" fmla="*/ 2147483646 h 3599"/>
              <a:gd name="T74" fmla="*/ 1850745603 w 1999"/>
              <a:gd name="T75" fmla="*/ 2147483646 h 3599"/>
              <a:gd name="T76" fmla="*/ 1827017310 w 1999"/>
              <a:gd name="T77" fmla="*/ 2147483646 h 3599"/>
              <a:gd name="T78" fmla="*/ 1794815558 w 1999"/>
              <a:gd name="T79" fmla="*/ 2147483646 h 3599"/>
              <a:gd name="T80" fmla="*/ 1854134987 w 1999"/>
              <a:gd name="T81" fmla="*/ 2147483646 h 3599"/>
              <a:gd name="T82" fmla="*/ 1830407996 w 1999"/>
              <a:gd name="T83" fmla="*/ 2147483646 h 3599"/>
              <a:gd name="T84" fmla="*/ 1723633285 w 1999"/>
              <a:gd name="T85" fmla="*/ 2147483646 h 3599"/>
              <a:gd name="T86" fmla="*/ 1584658124 w 1999"/>
              <a:gd name="T87" fmla="*/ 2147483646 h 3599"/>
              <a:gd name="T88" fmla="*/ 1567709902 w 1999"/>
              <a:gd name="T89" fmla="*/ 2147483646 h 3599"/>
              <a:gd name="T90" fmla="*/ 1564320517 w 1999"/>
              <a:gd name="T91" fmla="*/ 2147483646 h 3599"/>
              <a:gd name="T92" fmla="*/ 1501611705 w 1999"/>
              <a:gd name="T93" fmla="*/ 2147483646 h 3599"/>
              <a:gd name="T94" fmla="*/ 1567709902 w 1999"/>
              <a:gd name="T95" fmla="*/ 2147483646 h 3599"/>
              <a:gd name="T96" fmla="*/ 1599911654 w 1999"/>
              <a:gd name="T97" fmla="*/ 2063397812 h 3599"/>
              <a:gd name="T98" fmla="*/ 1652451012 w 1999"/>
              <a:gd name="T99" fmla="*/ 1744647379 h 3599"/>
              <a:gd name="T100" fmla="*/ 1886336739 w 1999"/>
              <a:gd name="T101" fmla="*/ 1091888368 h 3599"/>
              <a:gd name="T102" fmla="*/ 2137170688 w 1999"/>
              <a:gd name="T103" fmla="*/ 956249997 h 3599"/>
              <a:gd name="T104" fmla="*/ 2147483646 w 1999"/>
              <a:gd name="T105" fmla="*/ 781615985 h 3599"/>
              <a:gd name="T106" fmla="*/ 1711770441 w 1999"/>
              <a:gd name="T107" fmla="*/ 2147483646 h 3599"/>
              <a:gd name="T108" fmla="*/ 2147483646 w 1999"/>
              <a:gd name="T109" fmla="*/ 2147483646 h 3599"/>
              <a:gd name="T110" fmla="*/ 2147483646 w 1999"/>
              <a:gd name="T111" fmla="*/ 2147483646 h 3599"/>
              <a:gd name="T112" fmla="*/ 2147483646 w 1999"/>
              <a:gd name="T113" fmla="*/ 2147483646 h 3599"/>
              <a:gd name="T114" fmla="*/ 2147483646 w 1999"/>
              <a:gd name="T115" fmla="*/ 2147483646 h 3599"/>
              <a:gd name="T116" fmla="*/ 2147483646 w 1999"/>
              <a:gd name="T117" fmla="*/ 2147483646 h 3599"/>
              <a:gd name="T118" fmla="*/ 2147483646 w 1999"/>
              <a:gd name="T119" fmla="*/ 2147483646 h 3599"/>
              <a:gd name="T120" fmla="*/ 2147483646 w 1999"/>
              <a:gd name="T121" fmla="*/ 2147483646 h 3599"/>
              <a:gd name="T122" fmla="*/ 2147483646 w 1999"/>
              <a:gd name="T123" fmla="*/ 2147483646 h 3599"/>
              <a:gd name="T124" fmla="*/ 2147483646 w 1999"/>
              <a:gd name="T125" fmla="*/ 2147483646 h 359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999"/>
              <a:gd name="T190" fmla="*/ 0 h 3599"/>
              <a:gd name="T191" fmla="*/ 1999 w 1999"/>
              <a:gd name="T192" fmla="*/ 3599 h 359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999" h="3599">
                <a:moveTo>
                  <a:pt x="1360" y="461"/>
                </a:moveTo>
                <a:lnTo>
                  <a:pt x="1360" y="461"/>
                </a:lnTo>
                <a:lnTo>
                  <a:pt x="1360" y="447"/>
                </a:lnTo>
                <a:lnTo>
                  <a:pt x="1358" y="444"/>
                </a:lnTo>
                <a:lnTo>
                  <a:pt x="1356" y="444"/>
                </a:lnTo>
                <a:lnTo>
                  <a:pt x="1349" y="444"/>
                </a:lnTo>
                <a:lnTo>
                  <a:pt x="1348" y="442"/>
                </a:lnTo>
                <a:lnTo>
                  <a:pt x="1348" y="441"/>
                </a:lnTo>
                <a:lnTo>
                  <a:pt x="1348" y="437"/>
                </a:lnTo>
                <a:lnTo>
                  <a:pt x="1348" y="435"/>
                </a:lnTo>
                <a:lnTo>
                  <a:pt x="1342" y="428"/>
                </a:lnTo>
                <a:lnTo>
                  <a:pt x="1339" y="423"/>
                </a:lnTo>
                <a:lnTo>
                  <a:pt x="1336" y="418"/>
                </a:lnTo>
                <a:lnTo>
                  <a:pt x="1336" y="413"/>
                </a:lnTo>
                <a:lnTo>
                  <a:pt x="1332" y="399"/>
                </a:lnTo>
                <a:lnTo>
                  <a:pt x="1330" y="387"/>
                </a:lnTo>
                <a:lnTo>
                  <a:pt x="1329" y="371"/>
                </a:lnTo>
                <a:lnTo>
                  <a:pt x="1330" y="366"/>
                </a:lnTo>
                <a:lnTo>
                  <a:pt x="1329" y="359"/>
                </a:lnTo>
                <a:lnTo>
                  <a:pt x="1325" y="355"/>
                </a:lnTo>
                <a:lnTo>
                  <a:pt x="1322" y="352"/>
                </a:lnTo>
                <a:lnTo>
                  <a:pt x="1313" y="341"/>
                </a:lnTo>
                <a:lnTo>
                  <a:pt x="1308" y="329"/>
                </a:lnTo>
                <a:lnTo>
                  <a:pt x="1304" y="315"/>
                </a:lnTo>
                <a:lnTo>
                  <a:pt x="1301" y="301"/>
                </a:lnTo>
                <a:lnTo>
                  <a:pt x="1301" y="272"/>
                </a:lnTo>
                <a:lnTo>
                  <a:pt x="1301" y="275"/>
                </a:lnTo>
                <a:lnTo>
                  <a:pt x="1301" y="249"/>
                </a:lnTo>
                <a:lnTo>
                  <a:pt x="1299" y="244"/>
                </a:lnTo>
                <a:lnTo>
                  <a:pt x="1297" y="239"/>
                </a:lnTo>
                <a:lnTo>
                  <a:pt x="1292" y="228"/>
                </a:lnTo>
                <a:lnTo>
                  <a:pt x="1289" y="218"/>
                </a:lnTo>
                <a:lnTo>
                  <a:pt x="1287" y="212"/>
                </a:lnTo>
                <a:lnTo>
                  <a:pt x="1285" y="207"/>
                </a:lnTo>
                <a:lnTo>
                  <a:pt x="1285" y="185"/>
                </a:lnTo>
                <a:lnTo>
                  <a:pt x="1285" y="151"/>
                </a:lnTo>
                <a:lnTo>
                  <a:pt x="1287" y="146"/>
                </a:lnTo>
                <a:lnTo>
                  <a:pt x="1289" y="141"/>
                </a:lnTo>
                <a:lnTo>
                  <a:pt x="1294" y="131"/>
                </a:lnTo>
                <a:lnTo>
                  <a:pt x="1299" y="120"/>
                </a:lnTo>
                <a:lnTo>
                  <a:pt x="1306" y="110"/>
                </a:lnTo>
                <a:lnTo>
                  <a:pt x="1311" y="99"/>
                </a:lnTo>
                <a:lnTo>
                  <a:pt x="1316" y="89"/>
                </a:lnTo>
                <a:lnTo>
                  <a:pt x="1322" y="78"/>
                </a:lnTo>
                <a:lnTo>
                  <a:pt x="1330" y="70"/>
                </a:lnTo>
                <a:lnTo>
                  <a:pt x="1339" y="63"/>
                </a:lnTo>
                <a:lnTo>
                  <a:pt x="1349" y="57"/>
                </a:lnTo>
                <a:lnTo>
                  <a:pt x="1358" y="54"/>
                </a:lnTo>
                <a:lnTo>
                  <a:pt x="1369" y="47"/>
                </a:lnTo>
                <a:lnTo>
                  <a:pt x="1377" y="40"/>
                </a:lnTo>
                <a:lnTo>
                  <a:pt x="1388" y="33"/>
                </a:lnTo>
                <a:lnTo>
                  <a:pt x="1407" y="23"/>
                </a:lnTo>
                <a:lnTo>
                  <a:pt x="1426" y="12"/>
                </a:lnTo>
                <a:lnTo>
                  <a:pt x="1447" y="5"/>
                </a:lnTo>
                <a:lnTo>
                  <a:pt x="1457" y="3"/>
                </a:lnTo>
                <a:lnTo>
                  <a:pt x="1468" y="2"/>
                </a:lnTo>
                <a:lnTo>
                  <a:pt x="1517" y="0"/>
                </a:lnTo>
                <a:lnTo>
                  <a:pt x="1527" y="2"/>
                </a:lnTo>
                <a:lnTo>
                  <a:pt x="1539" y="3"/>
                </a:lnTo>
                <a:lnTo>
                  <a:pt x="1546" y="5"/>
                </a:lnTo>
                <a:lnTo>
                  <a:pt x="1555" y="7"/>
                </a:lnTo>
                <a:lnTo>
                  <a:pt x="1569" y="12"/>
                </a:lnTo>
                <a:lnTo>
                  <a:pt x="1574" y="14"/>
                </a:lnTo>
                <a:lnTo>
                  <a:pt x="1578" y="16"/>
                </a:lnTo>
                <a:lnTo>
                  <a:pt x="1583" y="24"/>
                </a:lnTo>
                <a:lnTo>
                  <a:pt x="1588" y="33"/>
                </a:lnTo>
                <a:lnTo>
                  <a:pt x="1595" y="44"/>
                </a:lnTo>
                <a:lnTo>
                  <a:pt x="1600" y="54"/>
                </a:lnTo>
                <a:lnTo>
                  <a:pt x="1602" y="64"/>
                </a:lnTo>
                <a:lnTo>
                  <a:pt x="1600" y="68"/>
                </a:lnTo>
                <a:lnTo>
                  <a:pt x="1598" y="73"/>
                </a:lnTo>
                <a:lnTo>
                  <a:pt x="1593" y="82"/>
                </a:lnTo>
                <a:lnTo>
                  <a:pt x="1586" y="87"/>
                </a:lnTo>
                <a:lnTo>
                  <a:pt x="1585" y="87"/>
                </a:lnTo>
                <a:lnTo>
                  <a:pt x="1586" y="89"/>
                </a:lnTo>
                <a:lnTo>
                  <a:pt x="1595" y="96"/>
                </a:lnTo>
                <a:lnTo>
                  <a:pt x="1605" y="106"/>
                </a:lnTo>
                <a:lnTo>
                  <a:pt x="1619" y="125"/>
                </a:lnTo>
                <a:lnTo>
                  <a:pt x="1626" y="136"/>
                </a:lnTo>
                <a:lnTo>
                  <a:pt x="1632" y="146"/>
                </a:lnTo>
                <a:lnTo>
                  <a:pt x="1635" y="157"/>
                </a:lnTo>
                <a:lnTo>
                  <a:pt x="1637" y="169"/>
                </a:lnTo>
                <a:lnTo>
                  <a:pt x="1640" y="192"/>
                </a:lnTo>
                <a:lnTo>
                  <a:pt x="1644" y="202"/>
                </a:lnTo>
                <a:lnTo>
                  <a:pt x="1647" y="212"/>
                </a:lnTo>
                <a:lnTo>
                  <a:pt x="1652" y="223"/>
                </a:lnTo>
                <a:lnTo>
                  <a:pt x="1652" y="233"/>
                </a:lnTo>
                <a:lnTo>
                  <a:pt x="1652" y="242"/>
                </a:lnTo>
                <a:lnTo>
                  <a:pt x="1649" y="251"/>
                </a:lnTo>
                <a:lnTo>
                  <a:pt x="1647" y="256"/>
                </a:lnTo>
                <a:lnTo>
                  <a:pt x="1649" y="259"/>
                </a:lnTo>
                <a:lnTo>
                  <a:pt x="1651" y="268"/>
                </a:lnTo>
                <a:lnTo>
                  <a:pt x="1654" y="286"/>
                </a:lnTo>
                <a:lnTo>
                  <a:pt x="1656" y="303"/>
                </a:lnTo>
                <a:lnTo>
                  <a:pt x="1659" y="322"/>
                </a:lnTo>
                <a:lnTo>
                  <a:pt x="1659" y="333"/>
                </a:lnTo>
                <a:lnTo>
                  <a:pt x="1659" y="341"/>
                </a:lnTo>
                <a:lnTo>
                  <a:pt x="1656" y="359"/>
                </a:lnTo>
                <a:lnTo>
                  <a:pt x="1652" y="374"/>
                </a:lnTo>
                <a:lnTo>
                  <a:pt x="1632" y="453"/>
                </a:lnTo>
                <a:lnTo>
                  <a:pt x="1628" y="461"/>
                </a:lnTo>
                <a:lnTo>
                  <a:pt x="1625" y="470"/>
                </a:lnTo>
                <a:lnTo>
                  <a:pt x="1619" y="477"/>
                </a:lnTo>
                <a:lnTo>
                  <a:pt x="1614" y="484"/>
                </a:lnTo>
                <a:lnTo>
                  <a:pt x="1609" y="489"/>
                </a:lnTo>
                <a:lnTo>
                  <a:pt x="1600" y="493"/>
                </a:lnTo>
                <a:lnTo>
                  <a:pt x="1593" y="496"/>
                </a:lnTo>
                <a:lnTo>
                  <a:pt x="1585" y="496"/>
                </a:lnTo>
                <a:lnTo>
                  <a:pt x="1590" y="507"/>
                </a:lnTo>
                <a:lnTo>
                  <a:pt x="1598" y="517"/>
                </a:lnTo>
                <a:lnTo>
                  <a:pt x="1604" y="526"/>
                </a:lnTo>
                <a:lnTo>
                  <a:pt x="1611" y="538"/>
                </a:lnTo>
                <a:lnTo>
                  <a:pt x="1614" y="548"/>
                </a:lnTo>
                <a:lnTo>
                  <a:pt x="1616" y="554"/>
                </a:lnTo>
                <a:lnTo>
                  <a:pt x="1616" y="559"/>
                </a:lnTo>
                <a:lnTo>
                  <a:pt x="1616" y="564"/>
                </a:lnTo>
                <a:lnTo>
                  <a:pt x="1616" y="571"/>
                </a:lnTo>
                <a:lnTo>
                  <a:pt x="1618" y="576"/>
                </a:lnTo>
                <a:lnTo>
                  <a:pt x="1621" y="578"/>
                </a:lnTo>
                <a:lnTo>
                  <a:pt x="1623" y="578"/>
                </a:lnTo>
                <a:lnTo>
                  <a:pt x="1628" y="578"/>
                </a:lnTo>
                <a:lnTo>
                  <a:pt x="1632" y="576"/>
                </a:lnTo>
                <a:lnTo>
                  <a:pt x="1635" y="576"/>
                </a:lnTo>
                <a:lnTo>
                  <a:pt x="1640" y="576"/>
                </a:lnTo>
                <a:lnTo>
                  <a:pt x="1665" y="589"/>
                </a:lnTo>
                <a:lnTo>
                  <a:pt x="1673" y="595"/>
                </a:lnTo>
                <a:lnTo>
                  <a:pt x="1679" y="599"/>
                </a:lnTo>
                <a:lnTo>
                  <a:pt x="1684" y="599"/>
                </a:lnTo>
                <a:lnTo>
                  <a:pt x="1687" y="601"/>
                </a:lnTo>
                <a:lnTo>
                  <a:pt x="1692" y="602"/>
                </a:lnTo>
                <a:lnTo>
                  <a:pt x="1703" y="608"/>
                </a:lnTo>
                <a:lnTo>
                  <a:pt x="1722" y="618"/>
                </a:lnTo>
                <a:lnTo>
                  <a:pt x="1731" y="625"/>
                </a:lnTo>
                <a:lnTo>
                  <a:pt x="1740" y="630"/>
                </a:lnTo>
                <a:lnTo>
                  <a:pt x="1750" y="636"/>
                </a:lnTo>
                <a:lnTo>
                  <a:pt x="1760" y="641"/>
                </a:lnTo>
                <a:lnTo>
                  <a:pt x="1769" y="646"/>
                </a:lnTo>
                <a:lnTo>
                  <a:pt x="1780" y="649"/>
                </a:lnTo>
                <a:lnTo>
                  <a:pt x="1790" y="656"/>
                </a:lnTo>
                <a:lnTo>
                  <a:pt x="1799" y="665"/>
                </a:lnTo>
                <a:lnTo>
                  <a:pt x="1806" y="674"/>
                </a:lnTo>
                <a:lnTo>
                  <a:pt x="1814" y="684"/>
                </a:lnTo>
                <a:lnTo>
                  <a:pt x="1840" y="726"/>
                </a:lnTo>
                <a:lnTo>
                  <a:pt x="1844" y="735"/>
                </a:lnTo>
                <a:lnTo>
                  <a:pt x="1847" y="743"/>
                </a:lnTo>
                <a:lnTo>
                  <a:pt x="1853" y="763"/>
                </a:lnTo>
                <a:lnTo>
                  <a:pt x="1874" y="827"/>
                </a:lnTo>
                <a:lnTo>
                  <a:pt x="1903" y="925"/>
                </a:lnTo>
                <a:lnTo>
                  <a:pt x="1917" y="968"/>
                </a:lnTo>
                <a:lnTo>
                  <a:pt x="1929" y="1012"/>
                </a:lnTo>
                <a:lnTo>
                  <a:pt x="1936" y="1034"/>
                </a:lnTo>
                <a:lnTo>
                  <a:pt x="1938" y="1046"/>
                </a:lnTo>
                <a:lnTo>
                  <a:pt x="1940" y="1059"/>
                </a:lnTo>
                <a:lnTo>
                  <a:pt x="1941" y="1071"/>
                </a:lnTo>
                <a:lnTo>
                  <a:pt x="1945" y="1083"/>
                </a:lnTo>
                <a:lnTo>
                  <a:pt x="1955" y="1107"/>
                </a:lnTo>
                <a:lnTo>
                  <a:pt x="1959" y="1118"/>
                </a:lnTo>
                <a:lnTo>
                  <a:pt x="1962" y="1130"/>
                </a:lnTo>
                <a:lnTo>
                  <a:pt x="1966" y="1153"/>
                </a:lnTo>
                <a:lnTo>
                  <a:pt x="1969" y="1175"/>
                </a:lnTo>
                <a:lnTo>
                  <a:pt x="1973" y="1186"/>
                </a:lnTo>
                <a:lnTo>
                  <a:pt x="1976" y="1196"/>
                </a:lnTo>
                <a:lnTo>
                  <a:pt x="1990" y="1221"/>
                </a:lnTo>
                <a:lnTo>
                  <a:pt x="1997" y="1234"/>
                </a:lnTo>
                <a:lnTo>
                  <a:pt x="1999" y="1240"/>
                </a:lnTo>
                <a:lnTo>
                  <a:pt x="1999" y="1247"/>
                </a:lnTo>
                <a:lnTo>
                  <a:pt x="1997" y="1259"/>
                </a:lnTo>
                <a:lnTo>
                  <a:pt x="1994" y="1269"/>
                </a:lnTo>
                <a:lnTo>
                  <a:pt x="1985" y="1292"/>
                </a:lnTo>
                <a:lnTo>
                  <a:pt x="1982" y="1301"/>
                </a:lnTo>
                <a:lnTo>
                  <a:pt x="1976" y="1311"/>
                </a:lnTo>
                <a:lnTo>
                  <a:pt x="1969" y="1318"/>
                </a:lnTo>
                <a:lnTo>
                  <a:pt x="1961" y="1323"/>
                </a:lnTo>
                <a:lnTo>
                  <a:pt x="1908" y="1342"/>
                </a:lnTo>
                <a:lnTo>
                  <a:pt x="1900" y="1346"/>
                </a:lnTo>
                <a:lnTo>
                  <a:pt x="1889" y="1348"/>
                </a:lnTo>
                <a:lnTo>
                  <a:pt x="1886" y="1348"/>
                </a:lnTo>
                <a:lnTo>
                  <a:pt x="1881" y="1348"/>
                </a:lnTo>
                <a:lnTo>
                  <a:pt x="1877" y="1344"/>
                </a:lnTo>
                <a:lnTo>
                  <a:pt x="1874" y="1342"/>
                </a:lnTo>
                <a:lnTo>
                  <a:pt x="1846" y="1346"/>
                </a:lnTo>
                <a:lnTo>
                  <a:pt x="1835" y="1348"/>
                </a:lnTo>
                <a:lnTo>
                  <a:pt x="1832" y="1346"/>
                </a:lnTo>
                <a:lnTo>
                  <a:pt x="1828" y="1341"/>
                </a:lnTo>
                <a:lnTo>
                  <a:pt x="1814" y="1327"/>
                </a:lnTo>
                <a:lnTo>
                  <a:pt x="1809" y="1318"/>
                </a:lnTo>
                <a:lnTo>
                  <a:pt x="1806" y="1309"/>
                </a:lnTo>
                <a:lnTo>
                  <a:pt x="1804" y="1306"/>
                </a:lnTo>
                <a:lnTo>
                  <a:pt x="1799" y="1302"/>
                </a:lnTo>
                <a:lnTo>
                  <a:pt x="1790" y="1297"/>
                </a:lnTo>
                <a:lnTo>
                  <a:pt x="1773" y="1283"/>
                </a:lnTo>
                <a:lnTo>
                  <a:pt x="1767" y="1341"/>
                </a:lnTo>
                <a:lnTo>
                  <a:pt x="1767" y="1351"/>
                </a:lnTo>
                <a:lnTo>
                  <a:pt x="1767" y="1363"/>
                </a:lnTo>
                <a:lnTo>
                  <a:pt x="1773" y="1388"/>
                </a:lnTo>
                <a:lnTo>
                  <a:pt x="1774" y="1398"/>
                </a:lnTo>
                <a:lnTo>
                  <a:pt x="1780" y="1409"/>
                </a:lnTo>
                <a:lnTo>
                  <a:pt x="1788" y="1428"/>
                </a:lnTo>
                <a:lnTo>
                  <a:pt x="1793" y="1440"/>
                </a:lnTo>
                <a:lnTo>
                  <a:pt x="1797" y="1450"/>
                </a:lnTo>
                <a:lnTo>
                  <a:pt x="1799" y="1461"/>
                </a:lnTo>
                <a:lnTo>
                  <a:pt x="1799" y="1473"/>
                </a:lnTo>
                <a:lnTo>
                  <a:pt x="1792" y="1499"/>
                </a:lnTo>
                <a:lnTo>
                  <a:pt x="1790" y="1503"/>
                </a:lnTo>
                <a:lnTo>
                  <a:pt x="1788" y="1508"/>
                </a:lnTo>
                <a:lnTo>
                  <a:pt x="1785" y="1511"/>
                </a:lnTo>
                <a:lnTo>
                  <a:pt x="1783" y="1517"/>
                </a:lnTo>
                <a:lnTo>
                  <a:pt x="1780" y="1527"/>
                </a:lnTo>
                <a:lnTo>
                  <a:pt x="1778" y="1532"/>
                </a:lnTo>
                <a:lnTo>
                  <a:pt x="1778" y="1537"/>
                </a:lnTo>
                <a:lnTo>
                  <a:pt x="1783" y="1565"/>
                </a:lnTo>
                <a:lnTo>
                  <a:pt x="1788" y="1590"/>
                </a:lnTo>
                <a:lnTo>
                  <a:pt x="1795" y="1612"/>
                </a:lnTo>
                <a:lnTo>
                  <a:pt x="1811" y="1659"/>
                </a:lnTo>
                <a:lnTo>
                  <a:pt x="1820" y="1684"/>
                </a:lnTo>
                <a:lnTo>
                  <a:pt x="1827" y="1708"/>
                </a:lnTo>
                <a:lnTo>
                  <a:pt x="1828" y="1722"/>
                </a:lnTo>
                <a:lnTo>
                  <a:pt x="1827" y="1736"/>
                </a:lnTo>
                <a:lnTo>
                  <a:pt x="1821" y="1762"/>
                </a:lnTo>
                <a:lnTo>
                  <a:pt x="1813" y="1809"/>
                </a:lnTo>
                <a:lnTo>
                  <a:pt x="1809" y="1826"/>
                </a:lnTo>
                <a:lnTo>
                  <a:pt x="1806" y="1844"/>
                </a:lnTo>
                <a:lnTo>
                  <a:pt x="1795" y="1952"/>
                </a:lnTo>
                <a:lnTo>
                  <a:pt x="1790" y="2006"/>
                </a:lnTo>
                <a:lnTo>
                  <a:pt x="1783" y="2058"/>
                </a:lnTo>
                <a:lnTo>
                  <a:pt x="1769" y="2159"/>
                </a:lnTo>
                <a:lnTo>
                  <a:pt x="1755" y="2260"/>
                </a:lnTo>
                <a:lnTo>
                  <a:pt x="1743" y="2352"/>
                </a:lnTo>
                <a:lnTo>
                  <a:pt x="1733" y="2445"/>
                </a:lnTo>
                <a:lnTo>
                  <a:pt x="1710" y="2659"/>
                </a:lnTo>
                <a:lnTo>
                  <a:pt x="1701" y="2765"/>
                </a:lnTo>
                <a:lnTo>
                  <a:pt x="1694" y="2873"/>
                </a:lnTo>
                <a:lnTo>
                  <a:pt x="1691" y="2925"/>
                </a:lnTo>
                <a:lnTo>
                  <a:pt x="1691" y="2979"/>
                </a:lnTo>
                <a:lnTo>
                  <a:pt x="1692" y="3031"/>
                </a:lnTo>
                <a:lnTo>
                  <a:pt x="1692" y="3082"/>
                </a:lnTo>
                <a:lnTo>
                  <a:pt x="1692" y="3106"/>
                </a:lnTo>
                <a:lnTo>
                  <a:pt x="1691" y="3131"/>
                </a:lnTo>
                <a:lnTo>
                  <a:pt x="1689" y="3153"/>
                </a:lnTo>
                <a:lnTo>
                  <a:pt x="1687" y="3165"/>
                </a:lnTo>
                <a:lnTo>
                  <a:pt x="1682" y="3176"/>
                </a:lnTo>
                <a:lnTo>
                  <a:pt x="1680" y="3179"/>
                </a:lnTo>
                <a:lnTo>
                  <a:pt x="1680" y="3185"/>
                </a:lnTo>
                <a:lnTo>
                  <a:pt x="1682" y="3199"/>
                </a:lnTo>
                <a:lnTo>
                  <a:pt x="1691" y="3223"/>
                </a:lnTo>
                <a:lnTo>
                  <a:pt x="1694" y="3233"/>
                </a:lnTo>
                <a:lnTo>
                  <a:pt x="1699" y="3244"/>
                </a:lnTo>
                <a:lnTo>
                  <a:pt x="1706" y="3253"/>
                </a:lnTo>
                <a:lnTo>
                  <a:pt x="1715" y="3261"/>
                </a:lnTo>
                <a:lnTo>
                  <a:pt x="1733" y="3275"/>
                </a:lnTo>
                <a:lnTo>
                  <a:pt x="1750" y="3291"/>
                </a:lnTo>
                <a:lnTo>
                  <a:pt x="1757" y="3300"/>
                </a:lnTo>
                <a:lnTo>
                  <a:pt x="1766" y="3308"/>
                </a:lnTo>
                <a:lnTo>
                  <a:pt x="1771" y="3317"/>
                </a:lnTo>
                <a:lnTo>
                  <a:pt x="1774" y="3329"/>
                </a:lnTo>
                <a:lnTo>
                  <a:pt x="1778" y="3340"/>
                </a:lnTo>
                <a:lnTo>
                  <a:pt x="1780" y="3343"/>
                </a:lnTo>
                <a:lnTo>
                  <a:pt x="1781" y="3348"/>
                </a:lnTo>
                <a:lnTo>
                  <a:pt x="1783" y="3353"/>
                </a:lnTo>
                <a:lnTo>
                  <a:pt x="1785" y="3359"/>
                </a:lnTo>
                <a:lnTo>
                  <a:pt x="1783" y="3364"/>
                </a:lnTo>
                <a:lnTo>
                  <a:pt x="1780" y="3369"/>
                </a:lnTo>
                <a:lnTo>
                  <a:pt x="1776" y="3373"/>
                </a:lnTo>
                <a:lnTo>
                  <a:pt x="1773" y="3376"/>
                </a:lnTo>
                <a:lnTo>
                  <a:pt x="1762" y="3381"/>
                </a:lnTo>
                <a:lnTo>
                  <a:pt x="1740" y="3390"/>
                </a:lnTo>
                <a:lnTo>
                  <a:pt x="1729" y="3394"/>
                </a:lnTo>
                <a:lnTo>
                  <a:pt x="1719" y="3395"/>
                </a:lnTo>
                <a:lnTo>
                  <a:pt x="1706" y="3397"/>
                </a:lnTo>
                <a:lnTo>
                  <a:pt x="1696" y="3397"/>
                </a:lnTo>
                <a:lnTo>
                  <a:pt x="1673" y="3395"/>
                </a:lnTo>
                <a:lnTo>
                  <a:pt x="1652" y="3388"/>
                </a:lnTo>
                <a:lnTo>
                  <a:pt x="1630" y="3381"/>
                </a:lnTo>
                <a:lnTo>
                  <a:pt x="1609" y="3371"/>
                </a:lnTo>
                <a:lnTo>
                  <a:pt x="1569" y="3350"/>
                </a:lnTo>
                <a:lnTo>
                  <a:pt x="1538" y="3334"/>
                </a:lnTo>
                <a:lnTo>
                  <a:pt x="1541" y="3357"/>
                </a:lnTo>
                <a:lnTo>
                  <a:pt x="1543" y="3381"/>
                </a:lnTo>
                <a:lnTo>
                  <a:pt x="1541" y="3406"/>
                </a:lnTo>
                <a:lnTo>
                  <a:pt x="1539" y="3420"/>
                </a:lnTo>
                <a:lnTo>
                  <a:pt x="1538" y="3425"/>
                </a:lnTo>
                <a:lnTo>
                  <a:pt x="1534" y="3428"/>
                </a:lnTo>
                <a:lnTo>
                  <a:pt x="1532" y="3432"/>
                </a:lnTo>
                <a:lnTo>
                  <a:pt x="1531" y="3439"/>
                </a:lnTo>
                <a:lnTo>
                  <a:pt x="1529" y="3451"/>
                </a:lnTo>
                <a:lnTo>
                  <a:pt x="1531" y="3454"/>
                </a:lnTo>
                <a:lnTo>
                  <a:pt x="1534" y="3461"/>
                </a:lnTo>
                <a:lnTo>
                  <a:pt x="1539" y="3472"/>
                </a:lnTo>
                <a:lnTo>
                  <a:pt x="1548" y="3493"/>
                </a:lnTo>
                <a:lnTo>
                  <a:pt x="1553" y="3515"/>
                </a:lnTo>
                <a:lnTo>
                  <a:pt x="1555" y="3526"/>
                </a:lnTo>
                <a:lnTo>
                  <a:pt x="1555" y="3531"/>
                </a:lnTo>
                <a:lnTo>
                  <a:pt x="1553" y="3535"/>
                </a:lnTo>
                <a:lnTo>
                  <a:pt x="1527" y="3543"/>
                </a:lnTo>
                <a:lnTo>
                  <a:pt x="1480" y="3561"/>
                </a:lnTo>
                <a:lnTo>
                  <a:pt x="1459" y="3568"/>
                </a:lnTo>
                <a:lnTo>
                  <a:pt x="1450" y="3573"/>
                </a:lnTo>
                <a:lnTo>
                  <a:pt x="1442" y="3582"/>
                </a:lnTo>
                <a:lnTo>
                  <a:pt x="1437" y="3590"/>
                </a:lnTo>
                <a:lnTo>
                  <a:pt x="1431" y="3596"/>
                </a:lnTo>
                <a:lnTo>
                  <a:pt x="1428" y="3597"/>
                </a:lnTo>
                <a:lnTo>
                  <a:pt x="1405" y="3597"/>
                </a:lnTo>
                <a:lnTo>
                  <a:pt x="1379" y="3597"/>
                </a:lnTo>
                <a:lnTo>
                  <a:pt x="1365" y="3599"/>
                </a:lnTo>
                <a:lnTo>
                  <a:pt x="1353" y="3597"/>
                </a:lnTo>
                <a:lnTo>
                  <a:pt x="1348" y="3596"/>
                </a:lnTo>
                <a:lnTo>
                  <a:pt x="1342" y="3592"/>
                </a:lnTo>
                <a:lnTo>
                  <a:pt x="1337" y="3587"/>
                </a:lnTo>
                <a:lnTo>
                  <a:pt x="1329" y="3568"/>
                </a:lnTo>
                <a:lnTo>
                  <a:pt x="1315" y="3549"/>
                </a:lnTo>
                <a:lnTo>
                  <a:pt x="1301" y="3529"/>
                </a:lnTo>
                <a:lnTo>
                  <a:pt x="1289" y="3508"/>
                </a:lnTo>
                <a:lnTo>
                  <a:pt x="1276" y="3488"/>
                </a:lnTo>
                <a:lnTo>
                  <a:pt x="1252" y="3442"/>
                </a:lnTo>
                <a:lnTo>
                  <a:pt x="1248" y="3428"/>
                </a:lnTo>
                <a:lnTo>
                  <a:pt x="1245" y="3416"/>
                </a:lnTo>
                <a:lnTo>
                  <a:pt x="1242" y="3390"/>
                </a:lnTo>
                <a:lnTo>
                  <a:pt x="1236" y="3347"/>
                </a:lnTo>
                <a:lnTo>
                  <a:pt x="1233" y="3324"/>
                </a:lnTo>
                <a:lnTo>
                  <a:pt x="1229" y="3303"/>
                </a:lnTo>
                <a:lnTo>
                  <a:pt x="1205" y="3199"/>
                </a:lnTo>
                <a:lnTo>
                  <a:pt x="1194" y="3146"/>
                </a:lnTo>
                <a:lnTo>
                  <a:pt x="1188" y="3094"/>
                </a:lnTo>
                <a:lnTo>
                  <a:pt x="1184" y="3068"/>
                </a:lnTo>
                <a:lnTo>
                  <a:pt x="1184" y="3042"/>
                </a:lnTo>
                <a:lnTo>
                  <a:pt x="1184" y="2990"/>
                </a:lnTo>
                <a:lnTo>
                  <a:pt x="1186" y="2943"/>
                </a:lnTo>
                <a:lnTo>
                  <a:pt x="1189" y="2896"/>
                </a:lnTo>
                <a:lnTo>
                  <a:pt x="1193" y="2868"/>
                </a:lnTo>
                <a:lnTo>
                  <a:pt x="1198" y="2840"/>
                </a:lnTo>
                <a:lnTo>
                  <a:pt x="1200" y="2829"/>
                </a:lnTo>
                <a:lnTo>
                  <a:pt x="1201" y="2824"/>
                </a:lnTo>
                <a:lnTo>
                  <a:pt x="1201" y="2819"/>
                </a:lnTo>
                <a:lnTo>
                  <a:pt x="1193" y="2795"/>
                </a:lnTo>
                <a:lnTo>
                  <a:pt x="1188" y="2770"/>
                </a:lnTo>
                <a:lnTo>
                  <a:pt x="1184" y="2746"/>
                </a:lnTo>
                <a:lnTo>
                  <a:pt x="1184" y="2732"/>
                </a:lnTo>
                <a:lnTo>
                  <a:pt x="1184" y="2718"/>
                </a:lnTo>
                <a:lnTo>
                  <a:pt x="1184" y="2465"/>
                </a:lnTo>
                <a:lnTo>
                  <a:pt x="1182" y="2358"/>
                </a:lnTo>
                <a:lnTo>
                  <a:pt x="1182" y="2337"/>
                </a:lnTo>
                <a:lnTo>
                  <a:pt x="1181" y="2316"/>
                </a:lnTo>
                <a:lnTo>
                  <a:pt x="1175" y="2276"/>
                </a:lnTo>
                <a:lnTo>
                  <a:pt x="1172" y="2255"/>
                </a:lnTo>
                <a:lnTo>
                  <a:pt x="1168" y="2236"/>
                </a:lnTo>
                <a:lnTo>
                  <a:pt x="1161" y="2180"/>
                </a:lnTo>
                <a:lnTo>
                  <a:pt x="1158" y="2157"/>
                </a:lnTo>
                <a:lnTo>
                  <a:pt x="1156" y="2133"/>
                </a:lnTo>
                <a:lnTo>
                  <a:pt x="1156" y="2109"/>
                </a:lnTo>
                <a:lnTo>
                  <a:pt x="1158" y="2096"/>
                </a:lnTo>
                <a:lnTo>
                  <a:pt x="1160" y="2089"/>
                </a:lnTo>
                <a:lnTo>
                  <a:pt x="1160" y="2084"/>
                </a:lnTo>
                <a:lnTo>
                  <a:pt x="1147" y="2035"/>
                </a:lnTo>
                <a:lnTo>
                  <a:pt x="1144" y="2011"/>
                </a:lnTo>
                <a:lnTo>
                  <a:pt x="1141" y="1987"/>
                </a:lnTo>
                <a:lnTo>
                  <a:pt x="1139" y="1962"/>
                </a:lnTo>
                <a:lnTo>
                  <a:pt x="1139" y="1948"/>
                </a:lnTo>
                <a:lnTo>
                  <a:pt x="1141" y="1936"/>
                </a:lnTo>
                <a:lnTo>
                  <a:pt x="1142" y="1926"/>
                </a:lnTo>
                <a:lnTo>
                  <a:pt x="1144" y="1915"/>
                </a:lnTo>
                <a:lnTo>
                  <a:pt x="1141" y="1891"/>
                </a:lnTo>
                <a:lnTo>
                  <a:pt x="1139" y="1865"/>
                </a:lnTo>
                <a:lnTo>
                  <a:pt x="1139" y="1839"/>
                </a:lnTo>
                <a:lnTo>
                  <a:pt x="1139" y="1786"/>
                </a:lnTo>
                <a:lnTo>
                  <a:pt x="1142" y="1762"/>
                </a:lnTo>
                <a:lnTo>
                  <a:pt x="1144" y="1738"/>
                </a:lnTo>
                <a:lnTo>
                  <a:pt x="1146" y="1726"/>
                </a:lnTo>
                <a:lnTo>
                  <a:pt x="1149" y="1713"/>
                </a:lnTo>
                <a:lnTo>
                  <a:pt x="1151" y="1703"/>
                </a:lnTo>
                <a:lnTo>
                  <a:pt x="1153" y="1691"/>
                </a:lnTo>
                <a:lnTo>
                  <a:pt x="1158" y="1630"/>
                </a:lnTo>
                <a:lnTo>
                  <a:pt x="1160" y="1598"/>
                </a:lnTo>
                <a:lnTo>
                  <a:pt x="1163" y="1584"/>
                </a:lnTo>
                <a:lnTo>
                  <a:pt x="1167" y="1576"/>
                </a:lnTo>
                <a:lnTo>
                  <a:pt x="1170" y="1571"/>
                </a:lnTo>
                <a:lnTo>
                  <a:pt x="1172" y="1565"/>
                </a:lnTo>
                <a:lnTo>
                  <a:pt x="1170" y="1564"/>
                </a:lnTo>
                <a:lnTo>
                  <a:pt x="1153" y="1550"/>
                </a:lnTo>
                <a:lnTo>
                  <a:pt x="1139" y="1539"/>
                </a:lnTo>
                <a:lnTo>
                  <a:pt x="1137" y="1539"/>
                </a:lnTo>
                <a:lnTo>
                  <a:pt x="1135" y="1539"/>
                </a:lnTo>
                <a:lnTo>
                  <a:pt x="1130" y="1541"/>
                </a:lnTo>
                <a:lnTo>
                  <a:pt x="1114" y="1543"/>
                </a:lnTo>
                <a:lnTo>
                  <a:pt x="1107" y="1541"/>
                </a:lnTo>
                <a:lnTo>
                  <a:pt x="1100" y="1541"/>
                </a:lnTo>
                <a:lnTo>
                  <a:pt x="1095" y="1536"/>
                </a:lnTo>
                <a:lnTo>
                  <a:pt x="1092" y="1530"/>
                </a:lnTo>
                <a:lnTo>
                  <a:pt x="1087" y="1517"/>
                </a:lnTo>
                <a:lnTo>
                  <a:pt x="1081" y="1527"/>
                </a:lnTo>
                <a:lnTo>
                  <a:pt x="1080" y="1532"/>
                </a:lnTo>
                <a:lnTo>
                  <a:pt x="1081" y="1537"/>
                </a:lnTo>
                <a:lnTo>
                  <a:pt x="1085" y="1543"/>
                </a:lnTo>
                <a:lnTo>
                  <a:pt x="1087" y="1550"/>
                </a:lnTo>
                <a:lnTo>
                  <a:pt x="1087" y="1562"/>
                </a:lnTo>
                <a:lnTo>
                  <a:pt x="1085" y="1567"/>
                </a:lnTo>
                <a:lnTo>
                  <a:pt x="1083" y="1572"/>
                </a:lnTo>
                <a:lnTo>
                  <a:pt x="1081" y="1578"/>
                </a:lnTo>
                <a:lnTo>
                  <a:pt x="1078" y="1581"/>
                </a:lnTo>
                <a:lnTo>
                  <a:pt x="1069" y="1588"/>
                </a:lnTo>
                <a:lnTo>
                  <a:pt x="1060" y="1595"/>
                </a:lnTo>
                <a:lnTo>
                  <a:pt x="1052" y="1604"/>
                </a:lnTo>
                <a:lnTo>
                  <a:pt x="1048" y="1607"/>
                </a:lnTo>
                <a:lnTo>
                  <a:pt x="1045" y="1612"/>
                </a:lnTo>
                <a:lnTo>
                  <a:pt x="1045" y="1618"/>
                </a:lnTo>
                <a:lnTo>
                  <a:pt x="1046" y="1623"/>
                </a:lnTo>
                <a:lnTo>
                  <a:pt x="1050" y="1628"/>
                </a:lnTo>
                <a:lnTo>
                  <a:pt x="1052" y="1633"/>
                </a:lnTo>
                <a:lnTo>
                  <a:pt x="1057" y="1651"/>
                </a:lnTo>
                <a:lnTo>
                  <a:pt x="1059" y="1668"/>
                </a:lnTo>
                <a:lnTo>
                  <a:pt x="1066" y="1793"/>
                </a:lnTo>
                <a:lnTo>
                  <a:pt x="1069" y="1804"/>
                </a:lnTo>
                <a:lnTo>
                  <a:pt x="1073" y="1813"/>
                </a:lnTo>
                <a:lnTo>
                  <a:pt x="1081" y="1832"/>
                </a:lnTo>
                <a:lnTo>
                  <a:pt x="1085" y="1844"/>
                </a:lnTo>
                <a:lnTo>
                  <a:pt x="1087" y="1856"/>
                </a:lnTo>
                <a:lnTo>
                  <a:pt x="1088" y="1882"/>
                </a:lnTo>
                <a:lnTo>
                  <a:pt x="1088" y="1910"/>
                </a:lnTo>
                <a:lnTo>
                  <a:pt x="1090" y="1924"/>
                </a:lnTo>
                <a:lnTo>
                  <a:pt x="1094" y="1938"/>
                </a:lnTo>
                <a:lnTo>
                  <a:pt x="1095" y="1950"/>
                </a:lnTo>
                <a:lnTo>
                  <a:pt x="1095" y="1964"/>
                </a:lnTo>
                <a:lnTo>
                  <a:pt x="1094" y="1971"/>
                </a:lnTo>
                <a:lnTo>
                  <a:pt x="1092" y="1976"/>
                </a:lnTo>
                <a:lnTo>
                  <a:pt x="1088" y="1980"/>
                </a:lnTo>
                <a:lnTo>
                  <a:pt x="1083" y="1981"/>
                </a:lnTo>
                <a:lnTo>
                  <a:pt x="1088" y="1988"/>
                </a:lnTo>
                <a:lnTo>
                  <a:pt x="1090" y="1992"/>
                </a:lnTo>
                <a:lnTo>
                  <a:pt x="1090" y="1995"/>
                </a:lnTo>
                <a:lnTo>
                  <a:pt x="1088" y="1997"/>
                </a:lnTo>
                <a:lnTo>
                  <a:pt x="1087" y="2001"/>
                </a:lnTo>
                <a:lnTo>
                  <a:pt x="1080" y="2004"/>
                </a:lnTo>
                <a:lnTo>
                  <a:pt x="1083" y="2015"/>
                </a:lnTo>
                <a:lnTo>
                  <a:pt x="1083" y="2020"/>
                </a:lnTo>
                <a:lnTo>
                  <a:pt x="1081" y="2023"/>
                </a:lnTo>
                <a:lnTo>
                  <a:pt x="1080" y="2027"/>
                </a:lnTo>
                <a:lnTo>
                  <a:pt x="1076" y="2028"/>
                </a:lnTo>
                <a:lnTo>
                  <a:pt x="1066" y="2030"/>
                </a:lnTo>
                <a:lnTo>
                  <a:pt x="1060" y="2028"/>
                </a:lnTo>
                <a:lnTo>
                  <a:pt x="1057" y="2027"/>
                </a:lnTo>
                <a:lnTo>
                  <a:pt x="1048" y="2023"/>
                </a:lnTo>
                <a:lnTo>
                  <a:pt x="1017" y="2009"/>
                </a:lnTo>
                <a:lnTo>
                  <a:pt x="1013" y="2009"/>
                </a:lnTo>
                <a:lnTo>
                  <a:pt x="1010" y="2009"/>
                </a:lnTo>
                <a:lnTo>
                  <a:pt x="1001" y="2011"/>
                </a:lnTo>
                <a:lnTo>
                  <a:pt x="996" y="2011"/>
                </a:lnTo>
                <a:lnTo>
                  <a:pt x="993" y="2009"/>
                </a:lnTo>
                <a:lnTo>
                  <a:pt x="989" y="2008"/>
                </a:lnTo>
                <a:lnTo>
                  <a:pt x="986" y="2004"/>
                </a:lnTo>
                <a:lnTo>
                  <a:pt x="963" y="1957"/>
                </a:lnTo>
                <a:lnTo>
                  <a:pt x="940" y="1908"/>
                </a:lnTo>
                <a:lnTo>
                  <a:pt x="937" y="1896"/>
                </a:lnTo>
                <a:lnTo>
                  <a:pt x="935" y="1886"/>
                </a:lnTo>
                <a:lnTo>
                  <a:pt x="935" y="1861"/>
                </a:lnTo>
                <a:lnTo>
                  <a:pt x="937" y="1849"/>
                </a:lnTo>
                <a:lnTo>
                  <a:pt x="937" y="1839"/>
                </a:lnTo>
                <a:lnTo>
                  <a:pt x="935" y="1821"/>
                </a:lnTo>
                <a:lnTo>
                  <a:pt x="935" y="1818"/>
                </a:lnTo>
                <a:lnTo>
                  <a:pt x="930" y="1816"/>
                </a:lnTo>
                <a:lnTo>
                  <a:pt x="926" y="1814"/>
                </a:lnTo>
                <a:lnTo>
                  <a:pt x="925" y="1809"/>
                </a:lnTo>
                <a:lnTo>
                  <a:pt x="925" y="1804"/>
                </a:lnTo>
                <a:lnTo>
                  <a:pt x="925" y="1797"/>
                </a:lnTo>
                <a:lnTo>
                  <a:pt x="928" y="1773"/>
                </a:lnTo>
                <a:lnTo>
                  <a:pt x="926" y="1748"/>
                </a:lnTo>
                <a:lnTo>
                  <a:pt x="925" y="1726"/>
                </a:lnTo>
                <a:lnTo>
                  <a:pt x="919" y="1699"/>
                </a:lnTo>
                <a:lnTo>
                  <a:pt x="914" y="1689"/>
                </a:lnTo>
                <a:lnTo>
                  <a:pt x="912" y="1684"/>
                </a:lnTo>
                <a:lnTo>
                  <a:pt x="912" y="1678"/>
                </a:lnTo>
                <a:lnTo>
                  <a:pt x="916" y="1654"/>
                </a:lnTo>
                <a:lnTo>
                  <a:pt x="918" y="1642"/>
                </a:lnTo>
                <a:lnTo>
                  <a:pt x="923" y="1630"/>
                </a:lnTo>
                <a:lnTo>
                  <a:pt x="925" y="1628"/>
                </a:lnTo>
                <a:lnTo>
                  <a:pt x="923" y="1623"/>
                </a:lnTo>
                <a:lnTo>
                  <a:pt x="918" y="1609"/>
                </a:lnTo>
                <a:lnTo>
                  <a:pt x="909" y="1586"/>
                </a:lnTo>
                <a:lnTo>
                  <a:pt x="904" y="1564"/>
                </a:lnTo>
                <a:lnTo>
                  <a:pt x="897" y="1541"/>
                </a:lnTo>
                <a:lnTo>
                  <a:pt x="892" y="1518"/>
                </a:lnTo>
                <a:lnTo>
                  <a:pt x="888" y="1504"/>
                </a:lnTo>
                <a:lnTo>
                  <a:pt x="886" y="1497"/>
                </a:lnTo>
                <a:lnTo>
                  <a:pt x="886" y="1490"/>
                </a:lnTo>
                <a:lnTo>
                  <a:pt x="909" y="1443"/>
                </a:lnTo>
                <a:lnTo>
                  <a:pt x="914" y="1433"/>
                </a:lnTo>
                <a:lnTo>
                  <a:pt x="919" y="1424"/>
                </a:lnTo>
                <a:lnTo>
                  <a:pt x="921" y="1419"/>
                </a:lnTo>
                <a:lnTo>
                  <a:pt x="921" y="1414"/>
                </a:lnTo>
                <a:lnTo>
                  <a:pt x="921" y="1402"/>
                </a:lnTo>
                <a:lnTo>
                  <a:pt x="921" y="1389"/>
                </a:lnTo>
                <a:lnTo>
                  <a:pt x="921" y="1384"/>
                </a:lnTo>
                <a:lnTo>
                  <a:pt x="925" y="1381"/>
                </a:lnTo>
                <a:lnTo>
                  <a:pt x="925" y="1379"/>
                </a:lnTo>
                <a:lnTo>
                  <a:pt x="926" y="1377"/>
                </a:lnTo>
                <a:lnTo>
                  <a:pt x="925" y="1370"/>
                </a:lnTo>
                <a:lnTo>
                  <a:pt x="923" y="1360"/>
                </a:lnTo>
                <a:lnTo>
                  <a:pt x="918" y="1335"/>
                </a:lnTo>
                <a:lnTo>
                  <a:pt x="918" y="1323"/>
                </a:lnTo>
                <a:lnTo>
                  <a:pt x="918" y="1311"/>
                </a:lnTo>
                <a:lnTo>
                  <a:pt x="921" y="1288"/>
                </a:lnTo>
                <a:lnTo>
                  <a:pt x="928" y="1264"/>
                </a:lnTo>
                <a:lnTo>
                  <a:pt x="937" y="1241"/>
                </a:lnTo>
                <a:lnTo>
                  <a:pt x="944" y="1217"/>
                </a:lnTo>
                <a:lnTo>
                  <a:pt x="951" y="1193"/>
                </a:lnTo>
                <a:lnTo>
                  <a:pt x="952" y="1187"/>
                </a:lnTo>
                <a:lnTo>
                  <a:pt x="952" y="1182"/>
                </a:lnTo>
                <a:lnTo>
                  <a:pt x="951" y="1172"/>
                </a:lnTo>
                <a:lnTo>
                  <a:pt x="956" y="1123"/>
                </a:lnTo>
                <a:lnTo>
                  <a:pt x="958" y="1099"/>
                </a:lnTo>
                <a:lnTo>
                  <a:pt x="961" y="1074"/>
                </a:lnTo>
                <a:lnTo>
                  <a:pt x="968" y="1052"/>
                </a:lnTo>
                <a:lnTo>
                  <a:pt x="975" y="1029"/>
                </a:lnTo>
                <a:lnTo>
                  <a:pt x="993" y="928"/>
                </a:lnTo>
                <a:lnTo>
                  <a:pt x="1001" y="879"/>
                </a:lnTo>
                <a:lnTo>
                  <a:pt x="1012" y="829"/>
                </a:lnTo>
                <a:lnTo>
                  <a:pt x="1026" y="778"/>
                </a:lnTo>
                <a:lnTo>
                  <a:pt x="1033" y="752"/>
                </a:lnTo>
                <a:lnTo>
                  <a:pt x="1041" y="728"/>
                </a:lnTo>
                <a:lnTo>
                  <a:pt x="1052" y="707"/>
                </a:lnTo>
                <a:lnTo>
                  <a:pt x="1064" y="688"/>
                </a:lnTo>
                <a:lnTo>
                  <a:pt x="1080" y="672"/>
                </a:lnTo>
                <a:lnTo>
                  <a:pt x="1095" y="656"/>
                </a:lnTo>
                <a:lnTo>
                  <a:pt x="1113" y="644"/>
                </a:lnTo>
                <a:lnTo>
                  <a:pt x="1130" y="636"/>
                </a:lnTo>
                <a:lnTo>
                  <a:pt x="1151" y="627"/>
                </a:lnTo>
                <a:lnTo>
                  <a:pt x="1161" y="623"/>
                </a:lnTo>
                <a:lnTo>
                  <a:pt x="1170" y="616"/>
                </a:lnTo>
                <a:lnTo>
                  <a:pt x="1188" y="604"/>
                </a:lnTo>
                <a:lnTo>
                  <a:pt x="1207" y="592"/>
                </a:lnTo>
                <a:lnTo>
                  <a:pt x="1214" y="587"/>
                </a:lnTo>
                <a:lnTo>
                  <a:pt x="1222" y="583"/>
                </a:lnTo>
                <a:lnTo>
                  <a:pt x="1240" y="576"/>
                </a:lnTo>
                <a:lnTo>
                  <a:pt x="1261" y="564"/>
                </a:lnTo>
                <a:lnTo>
                  <a:pt x="1283" y="554"/>
                </a:lnTo>
                <a:lnTo>
                  <a:pt x="1299" y="547"/>
                </a:lnTo>
                <a:lnTo>
                  <a:pt x="1306" y="543"/>
                </a:lnTo>
                <a:lnTo>
                  <a:pt x="1311" y="535"/>
                </a:lnTo>
                <a:lnTo>
                  <a:pt x="1322" y="510"/>
                </a:lnTo>
                <a:lnTo>
                  <a:pt x="1330" y="486"/>
                </a:lnTo>
                <a:lnTo>
                  <a:pt x="1336" y="477"/>
                </a:lnTo>
                <a:lnTo>
                  <a:pt x="1342" y="470"/>
                </a:lnTo>
                <a:lnTo>
                  <a:pt x="1351" y="465"/>
                </a:lnTo>
                <a:lnTo>
                  <a:pt x="1360" y="461"/>
                </a:lnTo>
                <a:close/>
                <a:moveTo>
                  <a:pt x="0" y="1379"/>
                </a:moveTo>
                <a:lnTo>
                  <a:pt x="0" y="1379"/>
                </a:lnTo>
                <a:close/>
                <a:moveTo>
                  <a:pt x="1024" y="1896"/>
                </a:moveTo>
                <a:lnTo>
                  <a:pt x="1024" y="1896"/>
                </a:lnTo>
                <a:lnTo>
                  <a:pt x="1010" y="1910"/>
                </a:lnTo>
                <a:lnTo>
                  <a:pt x="1008" y="1915"/>
                </a:lnTo>
                <a:lnTo>
                  <a:pt x="1006" y="1919"/>
                </a:lnTo>
                <a:lnTo>
                  <a:pt x="1006" y="1929"/>
                </a:lnTo>
                <a:lnTo>
                  <a:pt x="1006" y="1934"/>
                </a:lnTo>
                <a:lnTo>
                  <a:pt x="1010" y="1936"/>
                </a:lnTo>
                <a:lnTo>
                  <a:pt x="1019" y="1934"/>
                </a:lnTo>
                <a:lnTo>
                  <a:pt x="1024" y="1936"/>
                </a:lnTo>
                <a:lnTo>
                  <a:pt x="1027" y="1940"/>
                </a:lnTo>
                <a:lnTo>
                  <a:pt x="1034" y="1947"/>
                </a:lnTo>
                <a:lnTo>
                  <a:pt x="1034" y="1917"/>
                </a:lnTo>
                <a:lnTo>
                  <a:pt x="1033" y="1912"/>
                </a:lnTo>
                <a:lnTo>
                  <a:pt x="1031" y="1907"/>
                </a:lnTo>
                <a:lnTo>
                  <a:pt x="1024" y="1896"/>
                </a:lnTo>
                <a:close/>
                <a:moveTo>
                  <a:pt x="1464" y="2086"/>
                </a:moveTo>
                <a:lnTo>
                  <a:pt x="1464" y="2086"/>
                </a:lnTo>
                <a:lnTo>
                  <a:pt x="1463" y="2082"/>
                </a:lnTo>
                <a:lnTo>
                  <a:pt x="1461" y="2082"/>
                </a:lnTo>
                <a:lnTo>
                  <a:pt x="1459" y="2089"/>
                </a:lnTo>
                <a:lnTo>
                  <a:pt x="1456" y="2107"/>
                </a:lnTo>
                <a:lnTo>
                  <a:pt x="1450" y="2176"/>
                </a:lnTo>
                <a:lnTo>
                  <a:pt x="1447" y="2223"/>
                </a:lnTo>
                <a:lnTo>
                  <a:pt x="1447" y="2269"/>
                </a:lnTo>
                <a:lnTo>
                  <a:pt x="1449" y="2293"/>
                </a:lnTo>
                <a:lnTo>
                  <a:pt x="1447" y="2316"/>
                </a:lnTo>
                <a:lnTo>
                  <a:pt x="1445" y="2328"/>
                </a:lnTo>
                <a:lnTo>
                  <a:pt x="1443" y="2340"/>
                </a:lnTo>
                <a:lnTo>
                  <a:pt x="1440" y="2352"/>
                </a:lnTo>
                <a:lnTo>
                  <a:pt x="1438" y="2366"/>
                </a:lnTo>
                <a:lnTo>
                  <a:pt x="1437" y="2391"/>
                </a:lnTo>
                <a:lnTo>
                  <a:pt x="1433" y="2417"/>
                </a:lnTo>
                <a:lnTo>
                  <a:pt x="1430" y="2438"/>
                </a:lnTo>
                <a:lnTo>
                  <a:pt x="1426" y="2460"/>
                </a:lnTo>
                <a:lnTo>
                  <a:pt x="1423" y="2488"/>
                </a:lnTo>
                <a:lnTo>
                  <a:pt x="1419" y="2516"/>
                </a:lnTo>
                <a:lnTo>
                  <a:pt x="1416" y="2528"/>
                </a:lnTo>
                <a:lnTo>
                  <a:pt x="1414" y="2539"/>
                </a:lnTo>
                <a:lnTo>
                  <a:pt x="1409" y="2551"/>
                </a:lnTo>
                <a:lnTo>
                  <a:pt x="1405" y="2563"/>
                </a:lnTo>
                <a:lnTo>
                  <a:pt x="1409" y="2560"/>
                </a:lnTo>
                <a:lnTo>
                  <a:pt x="1410" y="2556"/>
                </a:lnTo>
                <a:lnTo>
                  <a:pt x="1405" y="2608"/>
                </a:lnTo>
                <a:lnTo>
                  <a:pt x="1407" y="2617"/>
                </a:lnTo>
                <a:lnTo>
                  <a:pt x="1409" y="2626"/>
                </a:lnTo>
                <a:lnTo>
                  <a:pt x="1412" y="2643"/>
                </a:lnTo>
                <a:lnTo>
                  <a:pt x="1435" y="2767"/>
                </a:lnTo>
                <a:lnTo>
                  <a:pt x="1438" y="2789"/>
                </a:lnTo>
                <a:lnTo>
                  <a:pt x="1442" y="2812"/>
                </a:lnTo>
                <a:lnTo>
                  <a:pt x="1445" y="2857"/>
                </a:lnTo>
                <a:lnTo>
                  <a:pt x="1457" y="2963"/>
                </a:lnTo>
                <a:lnTo>
                  <a:pt x="1464" y="2918"/>
                </a:lnTo>
                <a:lnTo>
                  <a:pt x="1468" y="2896"/>
                </a:lnTo>
                <a:lnTo>
                  <a:pt x="1473" y="2873"/>
                </a:lnTo>
                <a:lnTo>
                  <a:pt x="1477" y="2864"/>
                </a:lnTo>
                <a:lnTo>
                  <a:pt x="1480" y="2854"/>
                </a:lnTo>
                <a:lnTo>
                  <a:pt x="1480" y="2838"/>
                </a:lnTo>
                <a:lnTo>
                  <a:pt x="1480" y="2772"/>
                </a:lnTo>
                <a:lnTo>
                  <a:pt x="1482" y="2728"/>
                </a:lnTo>
                <a:lnTo>
                  <a:pt x="1484" y="2683"/>
                </a:lnTo>
                <a:lnTo>
                  <a:pt x="1487" y="2641"/>
                </a:lnTo>
                <a:lnTo>
                  <a:pt x="1492" y="2619"/>
                </a:lnTo>
                <a:lnTo>
                  <a:pt x="1494" y="2613"/>
                </a:lnTo>
                <a:lnTo>
                  <a:pt x="1497" y="2610"/>
                </a:lnTo>
                <a:lnTo>
                  <a:pt x="1506" y="2605"/>
                </a:lnTo>
                <a:lnTo>
                  <a:pt x="1501" y="2603"/>
                </a:lnTo>
                <a:lnTo>
                  <a:pt x="1496" y="2601"/>
                </a:lnTo>
                <a:lnTo>
                  <a:pt x="1492" y="2600"/>
                </a:lnTo>
                <a:lnTo>
                  <a:pt x="1489" y="2594"/>
                </a:lnTo>
                <a:lnTo>
                  <a:pt x="1485" y="2586"/>
                </a:lnTo>
                <a:lnTo>
                  <a:pt x="1484" y="2573"/>
                </a:lnTo>
                <a:lnTo>
                  <a:pt x="1484" y="2560"/>
                </a:lnTo>
                <a:lnTo>
                  <a:pt x="1485" y="2547"/>
                </a:lnTo>
                <a:lnTo>
                  <a:pt x="1489" y="2526"/>
                </a:lnTo>
                <a:lnTo>
                  <a:pt x="1494" y="2516"/>
                </a:lnTo>
                <a:lnTo>
                  <a:pt x="1496" y="2511"/>
                </a:lnTo>
                <a:lnTo>
                  <a:pt x="1496" y="2507"/>
                </a:lnTo>
                <a:lnTo>
                  <a:pt x="1484" y="2483"/>
                </a:lnTo>
                <a:lnTo>
                  <a:pt x="1480" y="2471"/>
                </a:lnTo>
                <a:lnTo>
                  <a:pt x="1477" y="2460"/>
                </a:lnTo>
                <a:lnTo>
                  <a:pt x="1471" y="2436"/>
                </a:lnTo>
                <a:lnTo>
                  <a:pt x="1471" y="2424"/>
                </a:lnTo>
                <a:lnTo>
                  <a:pt x="1471" y="2412"/>
                </a:lnTo>
                <a:lnTo>
                  <a:pt x="1473" y="2387"/>
                </a:lnTo>
                <a:lnTo>
                  <a:pt x="1475" y="2378"/>
                </a:lnTo>
                <a:lnTo>
                  <a:pt x="1478" y="2368"/>
                </a:lnTo>
                <a:lnTo>
                  <a:pt x="1477" y="2335"/>
                </a:lnTo>
                <a:lnTo>
                  <a:pt x="1473" y="2288"/>
                </a:lnTo>
                <a:lnTo>
                  <a:pt x="1470" y="2241"/>
                </a:lnTo>
                <a:lnTo>
                  <a:pt x="1470" y="2222"/>
                </a:lnTo>
                <a:lnTo>
                  <a:pt x="1470" y="2204"/>
                </a:lnTo>
                <a:lnTo>
                  <a:pt x="1471" y="2197"/>
                </a:lnTo>
                <a:lnTo>
                  <a:pt x="1475" y="2190"/>
                </a:lnTo>
                <a:lnTo>
                  <a:pt x="1477" y="2183"/>
                </a:lnTo>
                <a:lnTo>
                  <a:pt x="1477" y="2176"/>
                </a:lnTo>
                <a:lnTo>
                  <a:pt x="1464" y="208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8" name="Freeform 17"/>
          <p:cNvSpPr>
            <a:spLocks noEditPoints="1"/>
          </p:cNvSpPr>
          <p:nvPr/>
        </p:nvSpPr>
        <p:spPr bwMode="auto">
          <a:xfrm flipH="1">
            <a:off x="5297488" y="992188"/>
            <a:ext cx="1454150" cy="4560887"/>
          </a:xfrm>
          <a:custGeom>
            <a:avLst/>
            <a:gdLst>
              <a:gd name="T0" fmla="*/ 882962863 w 975"/>
              <a:gd name="T1" fmla="*/ 851838864 h 3058"/>
              <a:gd name="T2" fmla="*/ 845153471 w 975"/>
              <a:gd name="T3" fmla="*/ 716168136 h 3058"/>
              <a:gd name="T4" fmla="*/ 818464226 w 975"/>
              <a:gd name="T5" fmla="*/ 513772436 h 3058"/>
              <a:gd name="T6" fmla="*/ 860721079 w 975"/>
              <a:gd name="T7" fmla="*/ 304705433 h 3058"/>
              <a:gd name="T8" fmla="*/ 878513910 w 975"/>
              <a:gd name="T9" fmla="*/ 197946672 h 3058"/>
              <a:gd name="T10" fmla="*/ 1065337136 w 975"/>
              <a:gd name="T11" fmla="*/ 46706585 h 3058"/>
              <a:gd name="T12" fmla="*/ 1221023655 w 975"/>
              <a:gd name="T13" fmla="*/ 4447536 h 3058"/>
              <a:gd name="T14" fmla="*/ 1445656273 w 975"/>
              <a:gd name="T15" fmla="*/ 37810022 h 3058"/>
              <a:gd name="T16" fmla="*/ 1572429815 w 975"/>
              <a:gd name="T17" fmla="*/ 122326629 h 3058"/>
              <a:gd name="T18" fmla="*/ 1632479499 w 975"/>
              <a:gd name="T19" fmla="*/ 326946096 h 3058"/>
              <a:gd name="T20" fmla="*/ 1643601136 w 975"/>
              <a:gd name="T21" fmla="*/ 571599353 h 3058"/>
              <a:gd name="T22" fmla="*/ 1594670107 w 975"/>
              <a:gd name="T23" fmla="*/ 733961262 h 3058"/>
              <a:gd name="T24" fmla="*/ 1521275055 w 975"/>
              <a:gd name="T25" fmla="*/ 1018648309 h 3058"/>
              <a:gd name="T26" fmla="*/ 1521275055 w 975"/>
              <a:gd name="T27" fmla="*/ 1194354318 h 3058"/>
              <a:gd name="T28" fmla="*/ 1772596919 w 975"/>
              <a:gd name="T29" fmla="*/ 1305560615 h 3058"/>
              <a:gd name="T30" fmla="*/ 1899370461 w 975"/>
              <a:gd name="T31" fmla="*/ 1521300414 h 3058"/>
              <a:gd name="T32" fmla="*/ 1986109390 w 975"/>
              <a:gd name="T33" fmla="*/ 1792643361 h 3058"/>
              <a:gd name="T34" fmla="*/ 2097313834 w 975"/>
              <a:gd name="T35" fmla="*/ 2147483646 h 3058"/>
              <a:gd name="T36" fmla="*/ 2119555617 w 975"/>
              <a:gd name="T37" fmla="*/ 2147483646 h 3058"/>
              <a:gd name="T38" fmla="*/ 2147483646 w 975"/>
              <a:gd name="T39" fmla="*/ 2147483646 h 3058"/>
              <a:gd name="T40" fmla="*/ 2081746226 w 975"/>
              <a:gd name="T41" fmla="*/ 2147483646 h 3058"/>
              <a:gd name="T42" fmla="*/ 1941628806 w 975"/>
              <a:gd name="T43" fmla="*/ 2147483646 h 3058"/>
              <a:gd name="T44" fmla="*/ 1899370461 w 975"/>
              <a:gd name="T45" fmla="*/ 2147483646 h 3058"/>
              <a:gd name="T46" fmla="*/ 1830424363 w 975"/>
              <a:gd name="T47" fmla="*/ 2147483646 h 3058"/>
              <a:gd name="T48" fmla="*/ 1716994697 w 975"/>
              <a:gd name="T49" fmla="*/ 2147483646 h 3058"/>
              <a:gd name="T50" fmla="*/ 1628032037 w 975"/>
              <a:gd name="T51" fmla="*/ 2147483646 h 3058"/>
              <a:gd name="T52" fmla="*/ 1685857990 w 975"/>
              <a:gd name="T53" fmla="*/ 2147483646 h 3058"/>
              <a:gd name="T54" fmla="*/ 1757029311 w 975"/>
              <a:gd name="T55" fmla="*/ 2147483646 h 3058"/>
              <a:gd name="T56" fmla="*/ 2035040419 w 975"/>
              <a:gd name="T57" fmla="*/ 2147483646 h 3058"/>
              <a:gd name="T58" fmla="*/ 1921610753 w 975"/>
              <a:gd name="T59" fmla="*/ 2147483646 h 3058"/>
              <a:gd name="T60" fmla="*/ 1503483717 w 975"/>
              <a:gd name="T61" fmla="*/ 2147483646 h 3058"/>
              <a:gd name="T62" fmla="*/ 1274402146 w 975"/>
              <a:gd name="T63" fmla="*/ 2147483646 h 3058"/>
              <a:gd name="T64" fmla="*/ 1252161854 w 975"/>
              <a:gd name="T65" fmla="*/ 2147483646 h 3058"/>
              <a:gd name="T66" fmla="*/ 1245489169 w 975"/>
              <a:gd name="T67" fmla="*/ 2147483646 h 3058"/>
              <a:gd name="T68" fmla="*/ 1272178415 w 975"/>
              <a:gd name="T69" fmla="*/ 2147483646 h 3058"/>
              <a:gd name="T70" fmla="*/ 1278849607 w 975"/>
              <a:gd name="T71" fmla="*/ 2147483646 h 3058"/>
              <a:gd name="T72" fmla="*/ 1209903509 w 975"/>
              <a:gd name="T73" fmla="*/ 2147483646 h 3058"/>
              <a:gd name="T74" fmla="*/ 1112042942 w 975"/>
              <a:gd name="T75" fmla="*/ 2147483646 h 3058"/>
              <a:gd name="T76" fmla="*/ 1054216990 w 975"/>
              <a:gd name="T77" fmla="*/ 2147483646 h 3058"/>
              <a:gd name="T78" fmla="*/ 1065337136 w 975"/>
              <a:gd name="T79" fmla="*/ 2147483646 h 3058"/>
              <a:gd name="T80" fmla="*/ 989718353 w 975"/>
              <a:gd name="T81" fmla="*/ 2147483646 h 3058"/>
              <a:gd name="T82" fmla="*/ 822911688 w 975"/>
              <a:gd name="T83" fmla="*/ 2147483646 h 3058"/>
              <a:gd name="T84" fmla="*/ 631641000 w 975"/>
              <a:gd name="T85" fmla="*/ 2147483646 h 3058"/>
              <a:gd name="T86" fmla="*/ 582711462 w 975"/>
              <a:gd name="T87" fmla="*/ 2147483646 h 3058"/>
              <a:gd name="T88" fmla="*/ 582711462 w 975"/>
              <a:gd name="T89" fmla="*/ 2147483646 h 3058"/>
              <a:gd name="T90" fmla="*/ 589382655 w 975"/>
              <a:gd name="T91" fmla="*/ 2147483646 h 3058"/>
              <a:gd name="T92" fmla="*/ 620520854 w 975"/>
              <a:gd name="T93" fmla="*/ 2147483646 h 3058"/>
              <a:gd name="T94" fmla="*/ 631641000 w 975"/>
              <a:gd name="T95" fmla="*/ 2147483646 h 3058"/>
              <a:gd name="T96" fmla="*/ 604951754 w 975"/>
              <a:gd name="T97" fmla="*/ 2147483646 h 3058"/>
              <a:gd name="T98" fmla="*/ 593831608 w 975"/>
              <a:gd name="T99" fmla="*/ 2147483646 h 3058"/>
              <a:gd name="T100" fmla="*/ 604951754 w 975"/>
              <a:gd name="T101" fmla="*/ 2147483646 h 3058"/>
              <a:gd name="T102" fmla="*/ 278011108 w 975"/>
              <a:gd name="T103" fmla="*/ 2147483646 h 3058"/>
              <a:gd name="T104" fmla="*/ 68946099 w 975"/>
              <a:gd name="T105" fmla="*/ 2147483646 h 3058"/>
              <a:gd name="T106" fmla="*/ 26689245 w 975"/>
              <a:gd name="T107" fmla="*/ 2147483646 h 3058"/>
              <a:gd name="T108" fmla="*/ 15569099 w 975"/>
              <a:gd name="T109" fmla="*/ 2147483646 h 3058"/>
              <a:gd name="T110" fmla="*/ 191272180 w 975"/>
              <a:gd name="T111" fmla="*/ 1650299838 h 3058"/>
              <a:gd name="T112" fmla="*/ 602728023 w 975"/>
              <a:gd name="T113" fmla="*/ 1227716804 h 3058"/>
              <a:gd name="T114" fmla="*/ 834033325 w 975"/>
              <a:gd name="T115" fmla="*/ 1069803922 h 3058"/>
              <a:gd name="T116" fmla="*/ 471507019 w 975"/>
              <a:gd name="T117" fmla="*/ 2147483646 h 3058"/>
              <a:gd name="T118" fmla="*/ 571589825 w 975"/>
              <a:gd name="T119" fmla="*/ 2147483646 h 3058"/>
              <a:gd name="T120" fmla="*/ 1852664655 w 975"/>
              <a:gd name="T121" fmla="*/ 2147483646 h 3058"/>
              <a:gd name="T122" fmla="*/ 1928283438 w 975"/>
              <a:gd name="T123" fmla="*/ 2147483646 h 3058"/>
              <a:gd name="T124" fmla="*/ 1890474046 w 975"/>
              <a:gd name="T125" fmla="*/ 2147483646 h 305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75"/>
              <a:gd name="T190" fmla="*/ 0 h 3058"/>
              <a:gd name="T191" fmla="*/ 975 w 975"/>
              <a:gd name="T192" fmla="*/ 3058 h 305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75" h="3058">
                <a:moveTo>
                  <a:pt x="406" y="462"/>
                </a:moveTo>
                <a:lnTo>
                  <a:pt x="406" y="462"/>
                </a:lnTo>
                <a:lnTo>
                  <a:pt x="411" y="440"/>
                </a:lnTo>
                <a:lnTo>
                  <a:pt x="416" y="417"/>
                </a:lnTo>
                <a:lnTo>
                  <a:pt x="416" y="407"/>
                </a:lnTo>
                <a:lnTo>
                  <a:pt x="416" y="404"/>
                </a:lnTo>
                <a:lnTo>
                  <a:pt x="412" y="399"/>
                </a:lnTo>
                <a:lnTo>
                  <a:pt x="406" y="390"/>
                </a:lnTo>
                <a:lnTo>
                  <a:pt x="397" y="383"/>
                </a:lnTo>
                <a:lnTo>
                  <a:pt x="387" y="366"/>
                </a:lnTo>
                <a:lnTo>
                  <a:pt x="380" y="356"/>
                </a:lnTo>
                <a:lnTo>
                  <a:pt x="378" y="351"/>
                </a:lnTo>
                <a:lnTo>
                  <a:pt x="377" y="345"/>
                </a:lnTo>
                <a:lnTo>
                  <a:pt x="378" y="340"/>
                </a:lnTo>
                <a:lnTo>
                  <a:pt x="382" y="337"/>
                </a:lnTo>
                <a:lnTo>
                  <a:pt x="385" y="335"/>
                </a:lnTo>
                <a:lnTo>
                  <a:pt x="387" y="332"/>
                </a:lnTo>
                <a:lnTo>
                  <a:pt x="380" y="322"/>
                </a:lnTo>
                <a:lnTo>
                  <a:pt x="377" y="311"/>
                </a:lnTo>
                <a:lnTo>
                  <a:pt x="375" y="306"/>
                </a:lnTo>
                <a:lnTo>
                  <a:pt x="377" y="301"/>
                </a:lnTo>
                <a:lnTo>
                  <a:pt x="378" y="291"/>
                </a:lnTo>
                <a:lnTo>
                  <a:pt x="380" y="281"/>
                </a:lnTo>
                <a:lnTo>
                  <a:pt x="380" y="275"/>
                </a:lnTo>
                <a:lnTo>
                  <a:pt x="378" y="270"/>
                </a:lnTo>
                <a:lnTo>
                  <a:pt x="373" y="251"/>
                </a:lnTo>
                <a:lnTo>
                  <a:pt x="368" y="231"/>
                </a:lnTo>
                <a:lnTo>
                  <a:pt x="368" y="221"/>
                </a:lnTo>
                <a:lnTo>
                  <a:pt x="370" y="210"/>
                </a:lnTo>
                <a:lnTo>
                  <a:pt x="375" y="190"/>
                </a:lnTo>
                <a:lnTo>
                  <a:pt x="382" y="163"/>
                </a:lnTo>
                <a:lnTo>
                  <a:pt x="383" y="154"/>
                </a:lnTo>
                <a:lnTo>
                  <a:pt x="383" y="145"/>
                </a:lnTo>
                <a:lnTo>
                  <a:pt x="385" y="140"/>
                </a:lnTo>
                <a:lnTo>
                  <a:pt x="387" y="137"/>
                </a:lnTo>
                <a:lnTo>
                  <a:pt x="392" y="130"/>
                </a:lnTo>
                <a:lnTo>
                  <a:pt x="389" y="135"/>
                </a:lnTo>
                <a:lnTo>
                  <a:pt x="387" y="125"/>
                </a:lnTo>
                <a:lnTo>
                  <a:pt x="385" y="115"/>
                </a:lnTo>
                <a:lnTo>
                  <a:pt x="387" y="106"/>
                </a:lnTo>
                <a:lnTo>
                  <a:pt x="389" y="101"/>
                </a:lnTo>
                <a:lnTo>
                  <a:pt x="392" y="96"/>
                </a:lnTo>
                <a:lnTo>
                  <a:pt x="394" y="92"/>
                </a:lnTo>
                <a:lnTo>
                  <a:pt x="395" y="89"/>
                </a:lnTo>
                <a:lnTo>
                  <a:pt x="399" y="80"/>
                </a:lnTo>
                <a:lnTo>
                  <a:pt x="402" y="70"/>
                </a:lnTo>
                <a:lnTo>
                  <a:pt x="409" y="60"/>
                </a:lnTo>
                <a:lnTo>
                  <a:pt x="416" y="53"/>
                </a:lnTo>
                <a:lnTo>
                  <a:pt x="423" y="44"/>
                </a:lnTo>
                <a:lnTo>
                  <a:pt x="431" y="38"/>
                </a:lnTo>
                <a:lnTo>
                  <a:pt x="442" y="33"/>
                </a:lnTo>
                <a:lnTo>
                  <a:pt x="460" y="26"/>
                </a:lnTo>
                <a:lnTo>
                  <a:pt x="479" y="21"/>
                </a:lnTo>
                <a:lnTo>
                  <a:pt x="500" y="15"/>
                </a:lnTo>
                <a:lnTo>
                  <a:pt x="505" y="15"/>
                </a:lnTo>
                <a:lnTo>
                  <a:pt x="510" y="12"/>
                </a:lnTo>
                <a:lnTo>
                  <a:pt x="518" y="7"/>
                </a:lnTo>
                <a:lnTo>
                  <a:pt x="529" y="3"/>
                </a:lnTo>
                <a:lnTo>
                  <a:pt x="539" y="2"/>
                </a:lnTo>
                <a:lnTo>
                  <a:pt x="544" y="0"/>
                </a:lnTo>
                <a:lnTo>
                  <a:pt x="549" y="2"/>
                </a:lnTo>
                <a:lnTo>
                  <a:pt x="560" y="3"/>
                </a:lnTo>
                <a:lnTo>
                  <a:pt x="570" y="2"/>
                </a:lnTo>
                <a:lnTo>
                  <a:pt x="580" y="2"/>
                </a:lnTo>
                <a:lnTo>
                  <a:pt x="590" y="0"/>
                </a:lnTo>
                <a:lnTo>
                  <a:pt x="601" y="2"/>
                </a:lnTo>
                <a:lnTo>
                  <a:pt x="621" y="7"/>
                </a:lnTo>
                <a:lnTo>
                  <a:pt x="630" y="10"/>
                </a:lnTo>
                <a:lnTo>
                  <a:pt x="640" y="14"/>
                </a:lnTo>
                <a:lnTo>
                  <a:pt x="650" y="17"/>
                </a:lnTo>
                <a:lnTo>
                  <a:pt x="655" y="21"/>
                </a:lnTo>
                <a:lnTo>
                  <a:pt x="659" y="24"/>
                </a:lnTo>
                <a:lnTo>
                  <a:pt x="662" y="26"/>
                </a:lnTo>
                <a:lnTo>
                  <a:pt x="667" y="27"/>
                </a:lnTo>
                <a:lnTo>
                  <a:pt x="672" y="27"/>
                </a:lnTo>
                <a:lnTo>
                  <a:pt x="678" y="29"/>
                </a:lnTo>
                <a:lnTo>
                  <a:pt x="693" y="41"/>
                </a:lnTo>
                <a:lnTo>
                  <a:pt x="700" y="48"/>
                </a:lnTo>
                <a:lnTo>
                  <a:pt x="707" y="55"/>
                </a:lnTo>
                <a:lnTo>
                  <a:pt x="712" y="63"/>
                </a:lnTo>
                <a:lnTo>
                  <a:pt x="715" y="74"/>
                </a:lnTo>
                <a:lnTo>
                  <a:pt x="722" y="92"/>
                </a:lnTo>
                <a:lnTo>
                  <a:pt x="725" y="103"/>
                </a:lnTo>
                <a:lnTo>
                  <a:pt x="725" y="111"/>
                </a:lnTo>
                <a:lnTo>
                  <a:pt x="727" y="121"/>
                </a:lnTo>
                <a:lnTo>
                  <a:pt x="731" y="132"/>
                </a:lnTo>
                <a:lnTo>
                  <a:pt x="734" y="142"/>
                </a:lnTo>
                <a:lnTo>
                  <a:pt x="734" y="147"/>
                </a:lnTo>
                <a:lnTo>
                  <a:pt x="736" y="151"/>
                </a:lnTo>
                <a:lnTo>
                  <a:pt x="739" y="159"/>
                </a:lnTo>
                <a:lnTo>
                  <a:pt x="743" y="169"/>
                </a:lnTo>
                <a:lnTo>
                  <a:pt x="744" y="180"/>
                </a:lnTo>
                <a:lnTo>
                  <a:pt x="744" y="192"/>
                </a:lnTo>
                <a:lnTo>
                  <a:pt x="743" y="212"/>
                </a:lnTo>
                <a:lnTo>
                  <a:pt x="741" y="234"/>
                </a:lnTo>
                <a:lnTo>
                  <a:pt x="739" y="257"/>
                </a:lnTo>
                <a:lnTo>
                  <a:pt x="736" y="267"/>
                </a:lnTo>
                <a:lnTo>
                  <a:pt x="732" y="275"/>
                </a:lnTo>
                <a:lnTo>
                  <a:pt x="729" y="281"/>
                </a:lnTo>
                <a:lnTo>
                  <a:pt x="729" y="286"/>
                </a:lnTo>
                <a:lnTo>
                  <a:pt x="729" y="294"/>
                </a:lnTo>
                <a:lnTo>
                  <a:pt x="727" y="304"/>
                </a:lnTo>
                <a:lnTo>
                  <a:pt x="725" y="316"/>
                </a:lnTo>
                <a:lnTo>
                  <a:pt x="720" y="327"/>
                </a:lnTo>
                <a:lnTo>
                  <a:pt x="717" y="330"/>
                </a:lnTo>
                <a:lnTo>
                  <a:pt x="713" y="334"/>
                </a:lnTo>
                <a:lnTo>
                  <a:pt x="712" y="337"/>
                </a:lnTo>
                <a:lnTo>
                  <a:pt x="710" y="342"/>
                </a:lnTo>
                <a:lnTo>
                  <a:pt x="708" y="354"/>
                </a:lnTo>
                <a:lnTo>
                  <a:pt x="710" y="378"/>
                </a:lnTo>
                <a:lnTo>
                  <a:pt x="707" y="399"/>
                </a:lnTo>
                <a:lnTo>
                  <a:pt x="701" y="419"/>
                </a:lnTo>
                <a:lnTo>
                  <a:pt x="695" y="440"/>
                </a:lnTo>
                <a:lnTo>
                  <a:pt x="684" y="458"/>
                </a:lnTo>
                <a:lnTo>
                  <a:pt x="672" y="479"/>
                </a:lnTo>
                <a:lnTo>
                  <a:pt x="666" y="487"/>
                </a:lnTo>
                <a:lnTo>
                  <a:pt x="659" y="496"/>
                </a:lnTo>
                <a:lnTo>
                  <a:pt x="655" y="501"/>
                </a:lnTo>
                <a:lnTo>
                  <a:pt x="657" y="505"/>
                </a:lnTo>
                <a:lnTo>
                  <a:pt x="664" y="511"/>
                </a:lnTo>
                <a:lnTo>
                  <a:pt x="672" y="520"/>
                </a:lnTo>
                <a:lnTo>
                  <a:pt x="679" y="528"/>
                </a:lnTo>
                <a:lnTo>
                  <a:pt x="684" y="537"/>
                </a:lnTo>
                <a:lnTo>
                  <a:pt x="690" y="546"/>
                </a:lnTo>
                <a:lnTo>
                  <a:pt x="693" y="549"/>
                </a:lnTo>
                <a:lnTo>
                  <a:pt x="700" y="552"/>
                </a:lnTo>
                <a:lnTo>
                  <a:pt x="712" y="556"/>
                </a:lnTo>
                <a:lnTo>
                  <a:pt x="731" y="563"/>
                </a:lnTo>
                <a:lnTo>
                  <a:pt x="749" y="568"/>
                </a:lnTo>
                <a:lnTo>
                  <a:pt x="766" y="573"/>
                </a:lnTo>
                <a:lnTo>
                  <a:pt x="782" y="580"/>
                </a:lnTo>
                <a:lnTo>
                  <a:pt x="797" y="587"/>
                </a:lnTo>
                <a:lnTo>
                  <a:pt x="811" y="597"/>
                </a:lnTo>
                <a:lnTo>
                  <a:pt x="816" y="602"/>
                </a:lnTo>
                <a:lnTo>
                  <a:pt x="821" y="609"/>
                </a:lnTo>
                <a:lnTo>
                  <a:pt x="830" y="623"/>
                </a:lnTo>
                <a:lnTo>
                  <a:pt x="837" y="638"/>
                </a:lnTo>
                <a:lnTo>
                  <a:pt x="842" y="652"/>
                </a:lnTo>
                <a:lnTo>
                  <a:pt x="847" y="669"/>
                </a:lnTo>
                <a:lnTo>
                  <a:pt x="850" y="676"/>
                </a:lnTo>
                <a:lnTo>
                  <a:pt x="854" y="684"/>
                </a:lnTo>
                <a:lnTo>
                  <a:pt x="861" y="698"/>
                </a:lnTo>
                <a:lnTo>
                  <a:pt x="867" y="711"/>
                </a:lnTo>
                <a:lnTo>
                  <a:pt x="873" y="729"/>
                </a:lnTo>
                <a:lnTo>
                  <a:pt x="876" y="746"/>
                </a:lnTo>
                <a:lnTo>
                  <a:pt x="879" y="780"/>
                </a:lnTo>
                <a:lnTo>
                  <a:pt x="878" y="763"/>
                </a:lnTo>
                <a:lnTo>
                  <a:pt x="886" y="783"/>
                </a:lnTo>
                <a:lnTo>
                  <a:pt x="893" y="806"/>
                </a:lnTo>
                <a:lnTo>
                  <a:pt x="900" y="826"/>
                </a:lnTo>
                <a:lnTo>
                  <a:pt x="902" y="836"/>
                </a:lnTo>
                <a:lnTo>
                  <a:pt x="903" y="847"/>
                </a:lnTo>
                <a:lnTo>
                  <a:pt x="917" y="889"/>
                </a:lnTo>
                <a:lnTo>
                  <a:pt x="929" y="932"/>
                </a:lnTo>
                <a:lnTo>
                  <a:pt x="937" y="977"/>
                </a:lnTo>
                <a:lnTo>
                  <a:pt x="941" y="999"/>
                </a:lnTo>
                <a:lnTo>
                  <a:pt x="943" y="1023"/>
                </a:lnTo>
                <a:lnTo>
                  <a:pt x="943" y="1045"/>
                </a:lnTo>
                <a:lnTo>
                  <a:pt x="943" y="1055"/>
                </a:lnTo>
                <a:lnTo>
                  <a:pt x="939" y="1067"/>
                </a:lnTo>
                <a:lnTo>
                  <a:pt x="936" y="1076"/>
                </a:lnTo>
                <a:lnTo>
                  <a:pt x="934" y="1079"/>
                </a:lnTo>
                <a:lnTo>
                  <a:pt x="934" y="1083"/>
                </a:lnTo>
                <a:lnTo>
                  <a:pt x="939" y="1105"/>
                </a:lnTo>
                <a:lnTo>
                  <a:pt x="946" y="1136"/>
                </a:lnTo>
                <a:lnTo>
                  <a:pt x="953" y="1168"/>
                </a:lnTo>
                <a:lnTo>
                  <a:pt x="961" y="1230"/>
                </a:lnTo>
                <a:lnTo>
                  <a:pt x="967" y="1293"/>
                </a:lnTo>
                <a:lnTo>
                  <a:pt x="967" y="1356"/>
                </a:lnTo>
                <a:lnTo>
                  <a:pt x="967" y="1317"/>
                </a:lnTo>
                <a:lnTo>
                  <a:pt x="967" y="1355"/>
                </a:lnTo>
                <a:lnTo>
                  <a:pt x="968" y="1392"/>
                </a:lnTo>
                <a:lnTo>
                  <a:pt x="970" y="1435"/>
                </a:lnTo>
                <a:lnTo>
                  <a:pt x="972" y="1443"/>
                </a:lnTo>
                <a:lnTo>
                  <a:pt x="972" y="1449"/>
                </a:lnTo>
                <a:lnTo>
                  <a:pt x="973" y="1452"/>
                </a:lnTo>
                <a:lnTo>
                  <a:pt x="975" y="1452"/>
                </a:lnTo>
                <a:lnTo>
                  <a:pt x="973" y="1455"/>
                </a:lnTo>
                <a:lnTo>
                  <a:pt x="970" y="1464"/>
                </a:lnTo>
                <a:lnTo>
                  <a:pt x="958" y="1486"/>
                </a:lnTo>
                <a:lnTo>
                  <a:pt x="953" y="1495"/>
                </a:lnTo>
                <a:lnTo>
                  <a:pt x="948" y="1503"/>
                </a:lnTo>
                <a:lnTo>
                  <a:pt x="936" y="1519"/>
                </a:lnTo>
                <a:lnTo>
                  <a:pt x="922" y="1538"/>
                </a:lnTo>
                <a:lnTo>
                  <a:pt x="908" y="1555"/>
                </a:lnTo>
                <a:lnTo>
                  <a:pt x="893" y="1570"/>
                </a:lnTo>
                <a:lnTo>
                  <a:pt x="884" y="1577"/>
                </a:lnTo>
                <a:lnTo>
                  <a:pt x="879" y="1580"/>
                </a:lnTo>
                <a:lnTo>
                  <a:pt x="874" y="1582"/>
                </a:lnTo>
                <a:lnTo>
                  <a:pt x="873" y="1587"/>
                </a:lnTo>
                <a:lnTo>
                  <a:pt x="873" y="1594"/>
                </a:lnTo>
                <a:lnTo>
                  <a:pt x="873" y="1604"/>
                </a:lnTo>
                <a:lnTo>
                  <a:pt x="867" y="1626"/>
                </a:lnTo>
                <a:lnTo>
                  <a:pt x="864" y="1647"/>
                </a:lnTo>
                <a:lnTo>
                  <a:pt x="864" y="1667"/>
                </a:lnTo>
                <a:lnTo>
                  <a:pt x="864" y="1714"/>
                </a:lnTo>
                <a:lnTo>
                  <a:pt x="864" y="1738"/>
                </a:lnTo>
                <a:lnTo>
                  <a:pt x="862" y="1760"/>
                </a:lnTo>
                <a:lnTo>
                  <a:pt x="859" y="1782"/>
                </a:lnTo>
                <a:lnTo>
                  <a:pt x="854" y="1803"/>
                </a:lnTo>
                <a:lnTo>
                  <a:pt x="845" y="1845"/>
                </a:lnTo>
                <a:lnTo>
                  <a:pt x="838" y="1890"/>
                </a:lnTo>
                <a:lnTo>
                  <a:pt x="831" y="1934"/>
                </a:lnTo>
                <a:lnTo>
                  <a:pt x="826" y="1982"/>
                </a:lnTo>
                <a:lnTo>
                  <a:pt x="821" y="2030"/>
                </a:lnTo>
                <a:lnTo>
                  <a:pt x="821" y="2052"/>
                </a:lnTo>
                <a:lnTo>
                  <a:pt x="821" y="2075"/>
                </a:lnTo>
                <a:lnTo>
                  <a:pt x="823" y="2081"/>
                </a:lnTo>
                <a:lnTo>
                  <a:pt x="823" y="2090"/>
                </a:lnTo>
                <a:lnTo>
                  <a:pt x="816" y="2121"/>
                </a:lnTo>
                <a:lnTo>
                  <a:pt x="808" y="2162"/>
                </a:lnTo>
                <a:lnTo>
                  <a:pt x="801" y="2203"/>
                </a:lnTo>
                <a:lnTo>
                  <a:pt x="794" y="2252"/>
                </a:lnTo>
                <a:lnTo>
                  <a:pt x="787" y="2300"/>
                </a:lnTo>
                <a:lnTo>
                  <a:pt x="772" y="2386"/>
                </a:lnTo>
                <a:lnTo>
                  <a:pt x="765" y="2432"/>
                </a:lnTo>
                <a:lnTo>
                  <a:pt x="760" y="2456"/>
                </a:lnTo>
                <a:lnTo>
                  <a:pt x="755" y="2480"/>
                </a:lnTo>
                <a:lnTo>
                  <a:pt x="753" y="2485"/>
                </a:lnTo>
                <a:lnTo>
                  <a:pt x="749" y="2490"/>
                </a:lnTo>
                <a:lnTo>
                  <a:pt x="748" y="2490"/>
                </a:lnTo>
                <a:lnTo>
                  <a:pt x="746" y="2492"/>
                </a:lnTo>
                <a:lnTo>
                  <a:pt x="743" y="2502"/>
                </a:lnTo>
                <a:lnTo>
                  <a:pt x="732" y="2529"/>
                </a:lnTo>
                <a:lnTo>
                  <a:pt x="729" y="2536"/>
                </a:lnTo>
                <a:lnTo>
                  <a:pt x="729" y="2540"/>
                </a:lnTo>
                <a:lnTo>
                  <a:pt x="732" y="2543"/>
                </a:lnTo>
                <a:lnTo>
                  <a:pt x="741" y="2550"/>
                </a:lnTo>
                <a:lnTo>
                  <a:pt x="746" y="2559"/>
                </a:lnTo>
                <a:lnTo>
                  <a:pt x="751" y="2567"/>
                </a:lnTo>
                <a:lnTo>
                  <a:pt x="755" y="2576"/>
                </a:lnTo>
                <a:lnTo>
                  <a:pt x="756" y="2582"/>
                </a:lnTo>
                <a:lnTo>
                  <a:pt x="758" y="2586"/>
                </a:lnTo>
                <a:lnTo>
                  <a:pt x="761" y="2589"/>
                </a:lnTo>
                <a:lnTo>
                  <a:pt x="766" y="2591"/>
                </a:lnTo>
                <a:lnTo>
                  <a:pt x="777" y="2596"/>
                </a:lnTo>
                <a:lnTo>
                  <a:pt x="784" y="2600"/>
                </a:lnTo>
                <a:lnTo>
                  <a:pt x="787" y="2603"/>
                </a:lnTo>
                <a:lnTo>
                  <a:pt x="787" y="2608"/>
                </a:lnTo>
                <a:lnTo>
                  <a:pt x="787" y="2613"/>
                </a:lnTo>
                <a:lnTo>
                  <a:pt x="787" y="2618"/>
                </a:lnTo>
                <a:lnTo>
                  <a:pt x="787" y="2620"/>
                </a:lnTo>
                <a:lnTo>
                  <a:pt x="790" y="2622"/>
                </a:lnTo>
                <a:lnTo>
                  <a:pt x="830" y="2646"/>
                </a:lnTo>
                <a:lnTo>
                  <a:pt x="849" y="2659"/>
                </a:lnTo>
                <a:lnTo>
                  <a:pt x="866" y="2673"/>
                </a:lnTo>
                <a:lnTo>
                  <a:pt x="883" y="2688"/>
                </a:lnTo>
                <a:lnTo>
                  <a:pt x="891" y="2697"/>
                </a:lnTo>
                <a:lnTo>
                  <a:pt x="898" y="2706"/>
                </a:lnTo>
                <a:lnTo>
                  <a:pt x="903" y="2714"/>
                </a:lnTo>
                <a:lnTo>
                  <a:pt x="908" y="2724"/>
                </a:lnTo>
                <a:lnTo>
                  <a:pt x="915" y="2745"/>
                </a:lnTo>
                <a:lnTo>
                  <a:pt x="917" y="2755"/>
                </a:lnTo>
                <a:lnTo>
                  <a:pt x="917" y="2765"/>
                </a:lnTo>
                <a:lnTo>
                  <a:pt x="914" y="2774"/>
                </a:lnTo>
                <a:lnTo>
                  <a:pt x="908" y="2783"/>
                </a:lnTo>
                <a:lnTo>
                  <a:pt x="900" y="2791"/>
                </a:lnTo>
                <a:lnTo>
                  <a:pt x="891" y="2796"/>
                </a:lnTo>
                <a:lnTo>
                  <a:pt x="881" y="2801"/>
                </a:lnTo>
                <a:lnTo>
                  <a:pt x="871" y="2805"/>
                </a:lnTo>
                <a:lnTo>
                  <a:pt x="864" y="2806"/>
                </a:lnTo>
                <a:lnTo>
                  <a:pt x="855" y="2806"/>
                </a:lnTo>
                <a:lnTo>
                  <a:pt x="835" y="2806"/>
                </a:lnTo>
                <a:lnTo>
                  <a:pt x="816" y="2805"/>
                </a:lnTo>
                <a:lnTo>
                  <a:pt x="808" y="2801"/>
                </a:lnTo>
                <a:lnTo>
                  <a:pt x="790" y="2791"/>
                </a:lnTo>
                <a:lnTo>
                  <a:pt x="751" y="2767"/>
                </a:lnTo>
                <a:lnTo>
                  <a:pt x="715" y="2741"/>
                </a:lnTo>
                <a:lnTo>
                  <a:pt x="676" y="2711"/>
                </a:lnTo>
                <a:lnTo>
                  <a:pt x="667" y="2704"/>
                </a:lnTo>
                <a:lnTo>
                  <a:pt x="660" y="2697"/>
                </a:lnTo>
                <a:lnTo>
                  <a:pt x="654" y="2688"/>
                </a:lnTo>
                <a:lnTo>
                  <a:pt x="647" y="2682"/>
                </a:lnTo>
                <a:lnTo>
                  <a:pt x="628" y="2671"/>
                </a:lnTo>
                <a:lnTo>
                  <a:pt x="609" y="2659"/>
                </a:lnTo>
                <a:lnTo>
                  <a:pt x="594" y="2646"/>
                </a:lnTo>
                <a:lnTo>
                  <a:pt x="587" y="2637"/>
                </a:lnTo>
                <a:lnTo>
                  <a:pt x="580" y="2629"/>
                </a:lnTo>
                <a:lnTo>
                  <a:pt x="573" y="2618"/>
                </a:lnTo>
                <a:lnTo>
                  <a:pt x="570" y="2610"/>
                </a:lnTo>
                <a:lnTo>
                  <a:pt x="566" y="2600"/>
                </a:lnTo>
                <a:lnTo>
                  <a:pt x="563" y="2589"/>
                </a:lnTo>
                <a:lnTo>
                  <a:pt x="563" y="2579"/>
                </a:lnTo>
                <a:lnTo>
                  <a:pt x="565" y="2569"/>
                </a:lnTo>
                <a:lnTo>
                  <a:pt x="566" y="2560"/>
                </a:lnTo>
                <a:lnTo>
                  <a:pt x="568" y="2550"/>
                </a:lnTo>
                <a:lnTo>
                  <a:pt x="566" y="2540"/>
                </a:lnTo>
                <a:lnTo>
                  <a:pt x="563" y="2529"/>
                </a:lnTo>
                <a:lnTo>
                  <a:pt x="560" y="2523"/>
                </a:lnTo>
                <a:lnTo>
                  <a:pt x="556" y="2517"/>
                </a:lnTo>
                <a:lnTo>
                  <a:pt x="553" y="2514"/>
                </a:lnTo>
                <a:lnTo>
                  <a:pt x="551" y="2509"/>
                </a:lnTo>
                <a:lnTo>
                  <a:pt x="553" y="2502"/>
                </a:lnTo>
                <a:lnTo>
                  <a:pt x="553" y="2490"/>
                </a:lnTo>
                <a:lnTo>
                  <a:pt x="554" y="2473"/>
                </a:lnTo>
                <a:lnTo>
                  <a:pt x="560" y="2379"/>
                </a:lnTo>
                <a:lnTo>
                  <a:pt x="566" y="2280"/>
                </a:lnTo>
                <a:lnTo>
                  <a:pt x="572" y="2235"/>
                </a:lnTo>
                <a:lnTo>
                  <a:pt x="577" y="2215"/>
                </a:lnTo>
                <a:lnTo>
                  <a:pt x="578" y="2204"/>
                </a:lnTo>
                <a:lnTo>
                  <a:pt x="578" y="2194"/>
                </a:lnTo>
                <a:lnTo>
                  <a:pt x="573" y="2172"/>
                </a:lnTo>
                <a:lnTo>
                  <a:pt x="572" y="2160"/>
                </a:lnTo>
                <a:lnTo>
                  <a:pt x="572" y="2150"/>
                </a:lnTo>
                <a:lnTo>
                  <a:pt x="572" y="2140"/>
                </a:lnTo>
                <a:lnTo>
                  <a:pt x="575" y="2129"/>
                </a:lnTo>
                <a:lnTo>
                  <a:pt x="575" y="2128"/>
                </a:lnTo>
                <a:lnTo>
                  <a:pt x="577" y="2128"/>
                </a:lnTo>
                <a:lnTo>
                  <a:pt x="578" y="2126"/>
                </a:lnTo>
                <a:lnTo>
                  <a:pt x="578" y="2124"/>
                </a:lnTo>
                <a:lnTo>
                  <a:pt x="577" y="2107"/>
                </a:lnTo>
                <a:lnTo>
                  <a:pt x="575" y="2086"/>
                </a:lnTo>
                <a:lnTo>
                  <a:pt x="572" y="2066"/>
                </a:lnTo>
                <a:lnTo>
                  <a:pt x="568" y="2044"/>
                </a:lnTo>
                <a:lnTo>
                  <a:pt x="565" y="2030"/>
                </a:lnTo>
                <a:lnTo>
                  <a:pt x="563" y="2027"/>
                </a:lnTo>
                <a:lnTo>
                  <a:pt x="560" y="2025"/>
                </a:lnTo>
                <a:lnTo>
                  <a:pt x="556" y="2025"/>
                </a:lnTo>
                <a:lnTo>
                  <a:pt x="554" y="2027"/>
                </a:lnTo>
                <a:lnTo>
                  <a:pt x="551" y="2033"/>
                </a:lnTo>
                <a:lnTo>
                  <a:pt x="548" y="2044"/>
                </a:lnTo>
                <a:lnTo>
                  <a:pt x="544" y="2057"/>
                </a:lnTo>
                <a:lnTo>
                  <a:pt x="539" y="2083"/>
                </a:lnTo>
                <a:lnTo>
                  <a:pt x="536" y="2098"/>
                </a:lnTo>
                <a:lnTo>
                  <a:pt x="513" y="2199"/>
                </a:lnTo>
                <a:lnTo>
                  <a:pt x="503" y="2237"/>
                </a:lnTo>
                <a:lnTo>
                  <a:pt x="501" y="2249"/>
                </a:lnTo>
                <a:lnTo>
                  <a:pt x="500" y="2261"/>
                </a:lnTo>
                <a:lnTo>
                  <a:pt x="501" y="2285"/>
                </a:lnTo>
                <a:lnTo>
                  <a:pt x="500" y="2307"/>
                </a:lnTo>
                <a:lnTo>
                  <a:pt x="498" y="2328"/>
                </a:lnTo>
                <a:lnTo>
                  <a:pt x="491" y="2372"/>
                </a:lnTo>
                <a:lnTo>
                  <a:pt x="488" y="2393"/>
                </a:lnTo>
                <a:lnTo>
                  <a:pt x="486" y="2405"/>
                </a:lnTo>
                <a:lnTo>
                  <a:pt x="483" y="2415"/>
                </a:lnTo>
                <a:lnTo>
                  <a:pt x="474" y="2434"/>
                </a:lnTo>
                <a:lnTo>
                  <a:pt x="472" y="2444"/>
                </a:lnTo>
                <a:lnTo>
                  <a:pt x="472" y="2454"/>
                </a:lnTo>
                <a:lnTo>
                  <a:pt x="474" y="2500"/>
                </a:lnTo>
                <a:lnTo>
                  <a:pt x="476" y="2548"/>
                </a:lnTo>
                <a:lnTo>
                  <a:pt x="476" y="2572"/>
                </a:lnTo>
                <a:lnTo>
                  <a:pt x="476" y="2594"/>
                </a:lnTo>
                <a:lnTo>
                  <a:pt x="477" y="2615"/>
                </a:lnTo>
                <a:lnTo>
                  <a:pt x="479" y="2637"/>
                </a:lnTo>
                <a:lnTo>
                  <a:pt x="479" y="2661"/>
                </a:lnTo>
                <a:lnTo>
                  <a:pt x="479" y="2685"/>
                </a:lnTo>
                <a:lnTo>
                  <a:pt x="479" y="2697"/>
                </a:lnTo>
                <a:lnTo>
                  <a:pt x="476" y="2707"/>
                </a:lnTo>
                <a:lnTo>
                  <a:pt x="471" y="2730"/>
                </a:lnTo>
                <a:lnTo>
                  <a:pt x="460" y="2771"/>
                </a:lnTo>
                <a:lnTo>
                  <a:pt x="457" y="2791"/>
                </a:lnTo>
                <a:lnTo>
                  <a:pt x="454" y="2813"/>
                </a:lnTo>
                <a:lnTo>
                  <a:pt x="445" y="2914"/>
                </a:lnTo>
                <a:lnTo>
                  <a:pt x="445" y="2935"/>
                </a:lnTo>
                <a:lnTo>
                  <a:pt x="445" y="2954"/>
                </a:lnTo>
                <a:lnTo>
                  <a:pt x="443" y="2976"/>
                </a:lnTo>
                <a:lnTo>
                  <a:pt x="440" y="2996"/>
                </a:lnTo>
                <a:lnTo>
                  <a:pt x="433" y="3015"/>
                </a:lnTo>
                <a:lnTo>
                  <a:pt x="430" y="3025"/>
                </a:lnTo>
                <a:lnTo>
                  <a:pt x="424" y="3034"/>
                </a:lnTo>
                <a:lnTo>
                  <a:pt x="418" y="3042"/>
                </a:lnTo>
                <a:lnTo>
                  <a:pt x="411" y="3049"/>
                </a:lnTo>
                <a:lnTo>
                  <a:pt x="400" y="3054"/>
                </a:lnTo>
                <a:lnTo>
                  <a:pt x="390" y="3058"/>
                </a:lnTo>
                <a:lnTo>
                  <a:pt x="370" y="3058"/>
                </a:lnTo>
                <a:lnTo>
                  <a:pt x="359" y="3058"/>
                </a:lnTo>
                <a:lnTo>
                  <a:pt x="349" y="3056"/>
                </a:lnTo>
                <a:lnTo>
                  <a:pt x="341" y="3053"/>
                </a:lnTo>
                <a:lnTo>
                  <a:pt x="332" y="3048"/>
                </a:lnTo>
                <a:lnTo>
                  <a:pt x="324" y="3042"/>
                </a:lnTo>
                <a:lnTo>
                  <a:pt x="317" y="3034"/>
                </a:lnTo>
                <a:lnTo>
                  <a:pt x="305" y="3017"/>
                </a:lnTo>
                <a:lnTo>
                  <a:pt x="294" y="2996"/>
                </a:lnTo>
                <a:lnTo>
                  <a:pt x="288" y="2976"/>
                </a:lnTo>
                <a:lnTo>
                  <a:pt x="284" y="2954"/>
                </a:lnTo>
                <a:lnTo>
                  <a:pt x="281" y="2931"/>
                </a:lnTo>
                <a:lnTo>
                  <a:pt x="279" y="2907"/>
                </a:lnTo>
                <a:lnTo>
                  <a:pt x="279" y="2861"/>
                </a:lnTo>
                <a:lnTo>
                  <a:pt x="281" y="2839"/>
                </a:lnTo>
                <a:lnTo>
                  <a:pt x="279" y="2827"/>
                </a:lnTo>
                <a:lnTo>
                  <a:pt x="277" y="2824"/>
                </a:lnTo>
                <a:lnTo>
                  <a:pt x="276" y="2818"/>
                </a:lnTo>
                <a:lnTo>
                  <a:pt x="269" y="2812"/>
                </a:lnTo>
                <a:lnTo>
                  <a:pt x="265" y="2801"/>
                </a:lnTo>
                <a:lnTo>
                  <a:pt x="262" y="2793"/>
                </a:lnTo>
                <a:lnTo>
                  <a:pt x="262" y="2783"/>
                </a:lnTo>
                <a:lnTo>
                  <a:pt x="262" y="2762"/>
                </a:lnTo>
                <a:lnTo>
                  <a:pt x="264" y="2752"/>
                </a:lnTo>
                <a:lnTo>
                  <a:pt x="265" y="2741"/>
                </a:lnTo>
                <a:lnTo>
                  <a:pt x="267" y="2738"/>
                </a:lnTo>
                <a:lnTo>
                  <a:pt x="265" y="2733"/>
                </a:lnTo>
                <a:lnTo>
                  <a:pt x="265" y="2724"/>
                </a:lnTo>
                <a:lnTo>
                  <a:pt x="262" y="2697"/>
                </a:lnTo>
                <a:lnTo>
                  <a:pt x="260" y="2675"/>
                </a:lnTo>
                <a:lnTo>
                  <a:pt x="260" y="2654"/>
                </a:lnTo>
                <a:lnTo>
                  <a:pt x="262" y="2632"/>
                </a:lnTo>
                <a:lnTo>
                  <a:pt x="262" y="2610"/>
                </a:lnTo>
                <a:lnTo>
                  <a:pt x="259" y="2564"/>
                </a:lnTo>
                <a:lnTo>
                  <a:pt x="259" y="2519"/>
                </a:lnTo>
                <a:lnTo>
                  <a:pt x="259" y="2471"/>
                </a:lnTo>
                <a:lnTo>
                  <a:pt x="262" y="2449"/>
                </a:lnTo>
                <a:lnTo>
                  <a:pt x="265" y="2427"/>
                </a:lnTo>
                <a:lnTo>
                  <a:pt x="269" y="2417"/>
                </a:lnTo>
                <a:lnTo>
                  <a:pt x="271" y="2408"/>
                </a:lnTo>
                <a:lnTo>
                  <a:pt x="272" y="2384"/>
                </a:lnTo>
                <a:lnTo>
                  <a:pt x="272" y="2362"/>
                </a:lnTo>
                <a:lnTo>
                  <a:pt x="276" y="2340"/>
                </a:lnTo>
                <a:lnTo>
                  <a:pt x="277" y="2329"/>
                </a:lnTo>
                <a:lnTo>
                  <a:pt x="279" y="2321"/>
                </a:lnTo>
                <a:lnTo>
                  <a:pt x="282" y="2317"/>
                </a:lnTo>
                <a:lnTo>
                  <a:pt x="286" y="2314"/>
                </a:lnTo>
                <a:lnTo>
                  <a:pt x="286" y="2309"/>
                </a:lnTo>
                <a:lnTo>
                  <a:pt x="286" y="2304"/>
                </a:lnTo>
                <a:lnTo>
                  <a:pt x="284" y="2261"/>
                </a:lnTo>
                <a:lnTo>
                  <a:pt x="282" y="2160"/>
                </a:lnTo>
                <a:lnTo>
                  <a:pt x="282" y="2140"/>
                </a:lnTo>
                <a:lnTo>
                  <a:pt x="284" y="2119"/>
                </a:lnTo>
                <a:lnTo>
                  <a:pt x="284" y="2097"/>
                </a:lnTo>
                <a:lnTo>
                  <a:pt x="284" y="2085"/>
                </a:lnTo>
                <a:lnTo>
                  <a:pt x="286" y="2075"/>
                </a:lnTo>
                <a:lnTo>
                  <a:pt x="288" y="2063"/>
                </a:lnTo>
                <a:lnTo>
                  <a:pt x="288" y="2049"/>
                </a:lnTo>
                <a:lnTo>
                  <a:pt x="282" y="2025"/>
                </a:lnTo>
                <a:lnTo>
                  <a:pt x="277" y="1980"/>
                </a:lnTo>
                <a:lnTo>
                  <a:pt x="272" y="1939"/>
                </a:lnTo>
                <a:lnTo>
                  <a:pt x="269" y="1898"/>
                </a:lnTo>
                <a:lnTo>
                  <a:pt x="265" y="1849"/>
                </a:lnTo>
                <a:lnTo>
                  <a:pt x="264" y="1799"/>
                </a:lnTo>
                <a:lnTo>
                  <a:pt x="262" y="1777"/>
                </a:lnTo>
                <a:lnTo>
                  <a:pt x="264" y="1755"/>
                </a:lnTo>
                <a:lnTo>
                  <a:pt x="265" y="1732"/>
                </a:lnTo>
                <a:lnTo>
                  <a:pt x="267" y="1722"/>
                </a:lnTo>
                <a:lnTo>
                  <a:pt x="269" y="1717"/>
                </a:lnTo>
                <a:lnTo>
                  <a:pt x="271" y="1712"/>
                </a:lnTo>
                <a:lnTo>
                  <a:pt x="271" y="1702"/>
                </a:lnTo>
                <a:lnTo>
                  <a:pt x="269" y="1691"/>
                </a:lnTo>
                <a:lnTo>
                  <a:pt x="267" y="1669"/>
                </a:lnTo>
                <a:lnTo>
                  <a:pt x="269" y="1647"/>
                </a:lnTo>
                <a:lnTo>
                  <a:pt x="271" y="1635"/>
                </a:lnTo>
                <a:lnTo>
                  <a:pt x="272" y="1625"/>
                </a:lnTo>
                <a:lnTo>
                  <a:pt x="274" y="1614"/>
                </a:lnTo>
                <a:lnTo>
                  <a:pt x="276" y="1602"/>
                </a:lnTo>
                <a:lnTo>
                  <a:pt x="276" y="1592"/>
                </a:lnTo>
                <a:lnTo>
                  <a:pt x="276" y="1587"/>
                </a:lnTo>
                <a:lnTo>
                  <a:pt x="276" y="1582"/>
                </a:lnTo>
                <a:lnTo>
                  <a:pt x="241" y="1544"/>
                </a:lnTo>
                <a:lnTo>
                  <a:pt x="183" y="1473"/>
                </a:lnTo>
                <a:lnTo>
                  <a:pt x="125" y="1401"/>
                </a:lnTo>
                <a:lnTo>
                  <a:pt x="103" y="1372"/>
                </a:lnTo>
                <a:lnTo>
                  <a:pt x="82" y="1341"/>
                </a:lnTo>
                <a:lnTo>
                  <a:pt x="58" y="1305"/>
                </a:lnTo>
                <a:lnTo>
                  <a:pt x="50" y="1286"/>
                </a:lnTo>
                <a:lnTo>
                  <a:pt x="45" y="1278"/>
                </a:lnTo>
                <a:lnTo>
                  <a:pt x="43" y="1267"/>
                </a:lnTo>
                <a:lnTo>
                  <a:pt x="41" y="1264"/>
                </a:lnTo>
                <a:lnTo>
                  <a:pt x="38" y="1260"/>
                </a:lnTo>
                <a:lnTo>
                  <a:pt x="31" y="1254"/>
                </a:lnTo>
                <a:lnTo>
                  <a:pt x="26" y="1247"/>
                </a:lnTo>
                <a:lnTo>
                  <a:pt x="21" y="1240"/>
                </a:lnTo>
                <a:lnTo>
                  <a:pt x="17" y="1231"/>
                </a:lnTo>
                <a:lnTo>
                  <a:pt x="14" y="1223"/>
                </a:lnTo>
                <a:lnTo>
                  <a:pt x="11" y="1204"/>
                </a:lnTo>
                <a:lnTo>
                  <a:pt x="11" y="1194"/>
                </a:lnTo>
                <a:lnTo>
                  <a:pt x="12" y="1183"/>
                </a:lnTo>
                <a:lnTo>
                  <a:pt x="14" y="1175"/>
                </a:lnTo>
                <a:lnTo>
                  <a:pt x="12" y="1165"/>
                </a:lnTo>
                <a:lnTo>
                  <a:pt x="11" y="1137"/>
                </a:lnTo>
                <a:lnTo>
                  <a:pt x="9" y="1134"/>
                </a:lnTo>
                <a:lnTo>
                  <a:pt x="9" y="1130"/>
                </a:lnTo>
                <a:lnTo>
                  <a:pt x="0" y="1129"/>
                </a:lnTo>
                <a:lnTo>
                  <a:pt x="16" y="1081"/>
                </a:lnTo>
                <a:lnTo>
                  <a:pt x="16" y="1077"/>
                </a:lnTo>
                <a:lnTo>
                  <a:pt x="14" y="1074"/>
                </a:lnTo>
                <a:lnTo>
                  <a:pt x="7" y="1069"/>
                </a:lnTo>
                <a:lnTo>
                  <a:pt x="2" y="1067"/>
                </a:lnTo>
                <a:lnTo>
                  <a:pt x="0" y="1064"/>
                </a:lnTo>
                <a:lnTo>
                  <a:pt x="2" y="1055"/>
                </a:lnTo>
                <a:lnTo>
                  <a:pt x="24" y="963"/>
                </a:lnTo>
                <a:lnTo>
                  <a:pt x="46" y="874"/>
                </a:lnTo>
                <a:lnTo>
                  <a:pt x="58" y="831"/>
                </a:lnTo>
                <a:lnTo>
                  <a:pt x="70" y="787"/>
                </a:lnTo>
                <a:lnTo>
                  <a:pt x="86" y="742"/>
                </a:lnTo>
                <a:lnTo>
                  <a:pt x="105" y="700"/>
                </a:lnTo>
                <a:lnTo>
                  <a:pt x="115" y="679"/>
                </a:lnTo>
                <a:lnTo>
                  <a:pt x="127" y="658"/>
                </a:lnTo>
                <a:lnTo>
                  <a:pt x="139" y="640"/>
                </a:lnTo>
                <a:lnTo>
                  <a:pt x="153" y="621"/>
                </a:lnTo>
                <a:lnTo>
                  <a:pt x="159" y="612"/>
                </a:lnTo>
                <a:lnTo>
                  <a:pt x="168" y="605"/>
                </a:lnTo>
                <a:lnTo>
                  <a:pt x="188" y="593"/>
                </a:lnTo>
                <a:lnTo>
                  <a:pt x="229" y="573"/>
                </a:lnTo>
                <a:lnTo>
                  <a:pt x="271" y="552"/>
                </a:lnTo>
                <a:lnTo>
                  <a:pt x="312" y="534"/>
                </a:lnTo>
                <a:lnTo>
                  <a:pt x="327" y="525"/>
                </a:lnTo>
                <a:lnTo>
                  <a:pt x="342" y="520"/>
                </a:lnTo>
                <a:lnTo>
                  <a:pt x="361" y="515"/>
                </a:lnTo>
                <a:lnTo>
                  <a:pt x="378" y="510"/>
                </a:lnTo>
                <a:lnTo>
                  <a:pt x="370" y="510"/>
                </a:lnTo>
                <a:lnTo>
                  <a:pt x="373" y="491"/>
                </a:lnTo>
                <a:lnTo>
                  <a:pt x="375" y="481"/>
                </a:lnTo>
                <a:lnTo>
                  <a:pt x="378" y="472"/>
                </a:lnTo>
                <a:lnTo>
                  <a:pt x="383" y="465"/>
                </a:lnTo>
                <a:lnTo>
                  <a:pt x="390" y="460"/>
                </a:lnTo>
                <a:lnTo>
                  <a:pt x="394" y="458"/>
                </a:lnTo>
                <a:lnTo>
                  <a:pt x="399" y="458"/>
                </a:lnTo>
                <a:lnTo>
                  <a:pt x="402" y="458"/>
                </a:lnTo>
                <a:lnTo>
                  <a:pt x="406" y="462"/>
                </a:lnTo>
                <a:close/>
                <a:moveTo>
                  <a:pt x="241" y="1089"/>
                </a:moveTo>
                <a:lnTo>
                  <a:pt x="241" y="1089"/>
                </a:lnTo>
                <a:lnTo>
                  <a:pt x="221" y="1110"/>
                </a:lnTo>
                <a:lnTo>
                  <a:pt x="212" y="1120"/>
                </a:lnTo>
                <a:lnTo>
                  <a:pt x="204" y="1132"/>
                </a:lnTo>
                <a:lnTo>
                  <a:pt x="195" y="1148"/>
                </a:lnTo>
                <a:lnTo>
                  <a:pt x="188" y="1163"/>
                </a:lnTo>
                <a:lnTo>
                  <a:pt x="187" y="1168"/>
                </a:lnTo>
                <a:lnTo>
                  <a:pt x="188" y="1173"/>
                </a:lnTo>
                <a:lnTo>
                  <a:pt x="195" y="1185"/>
                </a:lnTo>
                <a:lnTo>
                  <a:pt x="228" y="1243"/>
                </a:lnTo>
                <a:lnTo>
                  <a:pt x="243" y="1272"/>
                </a:lnTo>
                <a:lnTo>
                  <a:pt x="257" y="1303"/>
                </a:lnTo>
                <a:lnTo>
                  <a:pt x="248" y="1252"/>
                </a:lnTo>
                <a:lnTo>
                  <a:pt x="241" y="1201"/>
                </a:lnTo>
                <a:lnTo>
                  <a:pt x="236" y="1139"/>
                </a:lnTo>
                <a:lnTo>
                  <a:pt x="236" y="1113"/>
                </a:lnTo>
                <a:lnTo>
                  <a:pt x="238" y="1101"/>
                </a:lnTo>
                <a:lnTo>
                  <a:pt x="241" y="1089"/>
                </a:lnTo>
                <a:close/>
                <a:moveTo>
                  <a:pt x="837" y="1269"/>
                </a:moveTo>
                <a:lnTo>
                  <a:pt x="837" y="1269"/>
                </a:lnTo>
                <a:lnTo>
                  <a:pt x="833" y="1313"/>
                </a:lnTo>
                <a:lnTo>
                  <a:pt x="831" y="1360"/>
                </a:lnTo>
                <a:lnTo>
                  <a:pt x="831" y="1382"/>
                </a:lnTo>
                <a:lnTo>
                  <a:pt x="833" y="1404"/>
                </a:lnTo>
                <a:lnTo>
                  <a:pt x="837" y="1426"/>
                </a:lnTo>
                <a:lnTo>
                  <a:pt x="843" y="1447"/>
                </a:lnTo>
                <a:lnTo>
                  <a:pt x="855" y="1440"/>
                </a:lnTo>
                <a:lnTo>
                  <a:pt x="862" y="1438"/>
                </a:lnTo>
                <a:lnTo>
                  <a:pt x="869" y="1440"/>
                </a:lnTo>
                <a:lnTo>
                  <a:pt x="867" y="1430"/>
                </a:lnTo>
                <a:lnTo>
                  <a:pt x="867" y="1425"/>
                </a:lnTo>
                <a:lnTo>
                  <a:pt x="867" y="1421"/>
                </a:lnTo>
                <a:lnTo>
                  <a:pt x="871" y="1416"/>
                </a:lnTo>
                <a:lnTo>
                  <a:pt x="873" y="1414"/>
                </a:lnTo>
                <a:lnTo>
                  <a:pt x="874" y="1413"/>
                </a:lnTo>
                <a:lnTo>
                  <a:pt x="874" y="1408"/>
                </a:lnTo>
                <a:lnTo>
                  <a:pt x="861" y="1358"/>
                </a:lnTo>
                <a:lnTo>
                  <a:pt x="850" y="1312"/>
                </a:lnTo>
                <a:lnTo>
                  <a:pt x="845" y="1286"/>
                </a:lnTo>
                <a:lnTo>
                  <a:pt x="843" y="1274"/>
                </a:lnTo>
                <a:lnTo>
                  <a:pt x="842" y="1269"/>
                </a:lnTo>
                <a:lnTo>
                  <a:pt x="838" y="1269"/>
                </a:lnTo>
                <a:lnTo>
                  <a:pt x="837" y="12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9" name="Freeform 46"/>
          <p:cNvSpPr>
            <a:spLocks noEditPoints="1"/>
          </p:cNvSpPr>
          <p:nvPr/>
        </p:nvSpPr>
        <p:spPr bwMode="auto">
          <a:xfrm>
            <a:off x="4075113" y="371475"/>
            <a:ext cx="1222375" cy="4122738"/>
          </a:xfrm>
          <a:custGeom>
            <a:avLst/>
            <a:gdLst>
              <a:gd name="T0" fmla="*/ 140241633 w 413"/>
              <a:gd name="T1" fmla="*/ 2147483646 h 1392"/>
              <a:gd name="T2" fmla="*/ 552199767 w 413"/>
              <a:gd name="T3" fmla="*/ 2147483646 h 1392"/>
              <a:gd name="T4" fmla="*/ 815152460 w 413"/>
              <a:gd name="T5" fmla="*/ 2147483646 h 1392"/>
              <a:gd name="T6" fmla="*/ 1095635727 w 413"/>
              <a:gd name="T7" fmla="*/ 2017327970 h 1392"/>
              <a:gd name="T8" fmla="*/ 1235877360 w 413"/>
              <a:gd name="T9" fmla="*/ 1105145532 h 1392"/>
              <a:gd name="T10" fmla="*/ 1463768905 w 413"/>
              <a:gd name="T11" fmla="*/ 306984047 h 1392"/>
              <a:gd name="T12" fmla="*/ 1963379909 w 413"/>
              <a:gd name="T13" fmla="*/ 0 h 1392"/>
              <a:gd name="T14" fmla="*/ 2147483646 w 413"/>
              <a:gd name="T15" fmla="*/ 52627106 h 1392"/>
              <a:gd name="T16" fmla="*/ 2147483646 w 413"/>
              <a:gd name="T17" fmla="*/ 482404772 h 1392"/>
              <a:gd name="T18" fmla="*/ 2147483646 w 413"/>
              <a:gd name="T19" fmla="*/ 780619116 h 1392"/>
              <a:gd name="T20" fmla="*/ 2147483646 w 413"/>
              <a:gd name="T21" fmla="*/ 1587550304 h 1392"/>
              <a:gd name="T22" fmla="*/ 2147483646 w 413"/>
              <a:gd name="T23" fmla="*/ 2061182411 h 1392"/>
              <a:gd name="T24" fmla="*/ 2147483646 w 413"/>
              <a:gd name="T25" fmla="*/ 2147483646 h 1392"/>
              <a:gd name="T26" fmla="*/ 2147483646 w 413"/>
              <a:gd name="T27" fmla="*/ 2147483646 h 1392"/>
              <a:gd name="T28" fmla="*/ 2147483646 w 413"/>
              <a:gd name="T29" fmla="*/ 2147483646 h 1392"/>
              <a:gd name="T30" fmla="*/ 2147483646 w 413"/>
              <a:gd name="T31" fmla="*/ 2147483646 h 1392"/>
              <a:gd name="T32" fmla="*/ 2147483646 w 413"/>
              <a:gd name="T33" fmla="*/ 2147483646 h 1392"/>
              <a:gd name="T34" fmla="*/ 2147483646 w 413"/>
              <a:gd name="T35" fmla="*/ 2147483646 h 1392"/>
              <a:gd name="T36" fmla="*/ 2147483646 w 413"/>
              <a:gd name="T37" fmla="*/ 2147483646 h 1392"/>
              <a:gd name="T38" fmla="*/ 2147483646 w 413"/>
              <a:gd name="T39" fmla="*/ 2147483646 h 1392"/>
              <a:gd name="T40" fmla="*/ 2147483646 w 413"/>
              <a:gd name="T41" fmla="*/ 2147483646 h 1392"/>
              <a:gd name="T42" fmla="*/ 2147483646 w 413"/>
              <a:gd name="T43" fmla="*/ 2147483646 h 1392"/>
              <a:gd name="T44" fmla="*/ 2147483646 w 413"/>
              <a:gd name="T45" fmla="*/ 2147483646 h 1392"/>
              <a:gd name="T46" fmla="*/ 2147483646 w 413"/>
              <a:gd name="T47" fmla="*/ 2147483646 h 1392"/>
              <a:gd name="T48" fmla="*/ 2147483646 w 413"/>
              <a:gd name="T49" fmla="*/ 2147483646 h 1392"/>
              <a:gd name="T50" fmla="*/ 2147483646 w 413"/>
              <a:gd name="T51" fmla="*/ 2147483646 h 1392"/>
              <a:gd name="T52" fmla="*/ 2147483646 w 413"/>
              <a:gd name="T53" fmla="*/ 2147483646 h 1392"/>
              <a:gd name="T54" fmla="*/ 2147483646 w 413"/>
              <a:gd name="T55" fmla="*/ 2147483646 h 1392"/>
              <a:gd name="T56" fmla="*/ 1945849335 w 413"/>
              <a:gd name="T57" fmla="*/ 2147483646 h 1392"/>
              <a:gd name="T58" fmla="*/ 1726721597 w 413"/>
              <a:gd name="T59" fmla="*/ 2147483646 h 1392"/>
              <a:gd name="T60" fmla="*/ 1227113553 w 413"/>
              <a:gd name="T61" fmla="*/ 2147483646 h 1392"/>
              <a:gd name="T62" fmla="*/ 1165758023 w 413"/>
              <a:gd name="T63" fmla="*/ 2147483646 h 1392"/>
              <a:gd name="T64" fmla="*/ 1104402494 w 413"/>
              <a:gd name="T65" fmla="*/ 2147483646 h 1392"/>
              <a:gd name="T66" fmla="*/ 1183288597 w 413"/>
              <a:gd name="T67" fmla="*/ 2147483646 h 1392"/>
              <a:gd name="T68" fmla="*/ 990455242 w 413"/>
              <a:gd name="T69" fmla="*/ 2147483646 h 1392"/>
              <a:gd name="T70" fmla="*/ 946630286 w 413"/>
              <a:gd name="T71" fmla="*/ 2147483646 h 1392"/>
              <a:gd name="T72" fmla="*/ 1007985816 w 413"/>
              <a:gd name="T73" fmla="*/ 2147483646 h 1392"/>
              <a:gd name="T74" fmla="*/ 867744182 w 413"/>
              <a:gd name="T75" fmla="*/ 2147483646 h 1392"/>
              <a:gd name="T76" fmla="*/ 666147019 w 413"/>
              <a:gd name="T77" fmla="*/ 2147483646 h 1392"/>
              <a:gd name="T78" fmla="*/ 411958133 w 413"/>
              <a:gd name="T79" fmla="*/ 2147483646 h 1392"/>
              <a:gd name="T80" fmla="*/ 280483267 w 413"/>
              <a:gd name="T81" fmla="*/ 2147483646 h 1392"/>
              <a:gd name="T82" fmla="*/ 236658311 w 413"/>
              <a:gd name="T83" fmla="*/ 2147483646 h 1392"/>
              <a:gd name="T84" fmla="*/ 210360970 w 413"/>
              <a:gd name="T85" fmla="*/ 2147483646 h 1392"/>
              <a:gd name="T86" fmla="*/ 140241633 w 413"/>
              <a:gd name="T87" fmla="*/ 2147483646 h 1392"/>
              <a:gd name="T88" fmla="*/ 1858199424 w 413"/>
              <a:gd name="T89" fmla="*/ 2147483646 h 1392"/>
              <a:gd name="T90" fmla="*/ 1770549513 w 413"/>
              <a:gd name="T91" fmla="*/ 2147483646 h 1392"/>
              <a:gd name="T92" fmla="*/ 1753018939 w 413"/>
              <a:gd name="T93" fmla="*/ 2147483646 h 1392"/>
              <a:gd name="T94" fmla="*/ 1840668850 w 413"/>
              <a:gd name="T95" fmla="*/ 2147483646 h 1392"/>
              <a:gd name="T96" fmla="*/ 1945849335 w 413"/>
              <a:gd name="T97" fmla="*/ 2147483646 h 1392"/>
              <a:gd name="T98" fmla="*/ 2051029820 w 413"/>
              <a:gd name="T99" fmla="*/ 2147483646 h 1392"/>
              <a:gd name="T100" fmla="*/ 2094857735 w 413"/>
              <a:gd name="T101" fmla="*/ 2147483646 h 1392"/>
              <a:gd name="T102" fmla="*/ 2007204864 w 413"/>
              <a:gd name="T103" fmla="*/ 2147483646 h 1392"/>
              <a:gd name="T104" fmla="*/ 2147483646 w 413"/>
              <a:gd name="T105" fmla="*/ 2147483646 h 1392"/>
              <a:gd name="T106" fmla="*/ 2147483646 w 413"/>
              <a:gd name="T107" fmla="*/ 2147483646 h 1392"/>
              <a:gd name="T108" fmla="*/ 622322064 w 413"/>
              <a:gd name="T109" fmla="*/ 2147483646 h 1392"/>
              <a:gd name="T110" fmla="*/ 709971975 w 413"/>
              <a:gd name="T111" fmla="*/ 2147483646 h 1392"/>
              <a:gd name="T112" fmla="*/ 683677593 w 413"/>
              <a:gd name="T113" fmla="*/ 2147483646 h 1392"/>
              <a:gd name="T114" fmla="*/ 683677593 w 413"/>
              <a:gd name="T115" fmla="*/ 2147483646 h 1392"/>
              <a:gd name="T116" fmla="*/ 780094271 w 413"/>
              <a:gd name="T117" fmla="*/ 2147483646 h 139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13"/>
              <a:gd name="T178" fmla="*/ 0 h 1392"/>
              <a:gd name="T179" fmla="*/ 413 w 413"/>
              <a:gd name="T180" fmla="*/ 1392 h 139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13" h="1392">
                <a:moveTo>
                  <a:pt x="0" y="476"/>
                </a:moveTo>
                <a:lnTo>
                  <a:pt x="0" y="476"/>
                </a:lnTo>
                <a:lnTo>
                  <a:pt x="0" y="466"/>
                </a:lnTo>
                <a:lnTo>
                  <a:pt x="0" y="456"/>
                </a:lnTo>
                <a:lnTo>
                  <a:pt x="6" y="438"/>
                </a:lnTo>
                <a:lnTo>
                  <a:pt x="16" y="392"/>
                </a:lnTo>
                <a:lnTo>
                  <a:pt x="27" y="349"/>
                </a:lnTo>
                <a:lnTo>
                  <a:pt x="42" y="307"/>
                </a:lnTo>
                <a:lnTo>
                  <a:pt x="46" y="298"/>
                </a:lnTo>
                <a:lnTo>
                  <a:pt x="49" y="288"/>
                </a:lnTo>
                <a:lnTo>
                  <a:pt x="56" y="278"/>
                </a:lnTo>
                <a:lnTo>
                  <a:pt x="63" y="272"/>
                </a:lnTo>
                <a:lnTo>
                  <a:pt x="66" y="268"/>
                </a:lnTo>
                <a:lnTo>
                  <a:pt x="71" y="266"/>
                </a:lnTo>
                <a:lnTo>
                  <a:pt x="74" y="265"/>
                </a:lnTo>
                <a:lnTo>
                  <a:pt x="78" y="260"/>
                </a:lnTo>
                <a:lnTo>
                  <a:pt x="81" y="256"/>
                </a:lnTo>
                <a:lnTo>
                  <a:pt x="84" y="253"/>
                </a:lnTo>
                <a:lnTo>
                  <a:pt x="93" y="248"/>
                </a:lnTo>
                <a:lnTo>
                  <a:pt x="101" y="246"/>
                </a:lnTo>
                <a:lnTo>
                  <a:pt x="108" y="246"/>
                </a:lnTo>
                <a:lnTo>
                  <a:pt x="113" y="246"/>
                </a:lnTo>
                <a:lnTo>
                  <a:pt x="120" y="238"/>
                </a:lnTo>
                <a:lnTo>
                  <a:pt x="125" y="230"/>
                </a:lnTo>
                <a:lnTo>
                  <a:pt x="128" y="220"/>
                </a:lnTo>
                <a:lnTo>
                  <a:pt x="128" y="208"/>
                </a:lnTo>
                <a:lnTo>
                  <a:pt x="128" y="188"/>
                </a:lnTo>
                <a:lnTo>
                  <a:pt x="131" y="166"/>
                </a:lnTo>
                <a:lnTo>
                  <a:pt x="135" y="146"/>
                </a:lnTo>
                <a:lnTo>
                  <a:pt x="141" y="126"/>
                </a:lnTo>
                <a:lnTo>
                  <a:pt x="143" y="115"/>
                </a:lnTo>
                <a:lnTo>
                  <a:pt x="145" y="107"/>
                </a:lnTo>
                <a:lnTo>
                  <a:pt x="148" y="85"/>
                </a:lnTo>
                <a:lnTo>
                  <a:pt x="151" y="75"/>
                </a:lnTo>
                <a:lnTo>
                  <a:pt x="153" y="63"/>
                </a:lnTo>
                <a:lnTo>
                  <a:pt x="162" y="43"/>
                </a:lnTo>
                <a:lnTo>
                  <a:pt x="167" y="35"/>
                </a:lnTo>
                <a:lnTo>
                  <a:pt x="173" y="27"/>
                </a:lnTo>
                <a:lnTo>
                  <a:pt x="180" y="20"/>
                </a:lnTo>
                <a:lnTo>
                  <a:pt x="187" y="17"/>
                </a:lnTo>
                <a:lnTo>
                  <a:pt x="205" y="5"/>
                </a:lnTo>
                <a:lnTo>
                  <a:pt x="214" y="1"/>
                </a:lnTo>
                <a:lnTo>
                  <a:pt x="224" y="0"/>
                </a:lnTo>
                <a:lnTo>
                  <a:pt x="229" y="1"/>
                </a:lnTo>
                <a:lnTo>
                  <a:pt x="232" y="3"/>
                </a:lnTo>
                <a:lnTo>
                  <a:pt x="237" y="3"/>
                </a:lnTo>
                <a:lnTo>
                  <a:pt x="242" y="1"/>
                </a:lnTo>
                <a:lnTo>
                  <a:pt x="252" y="3"/>
                </a:lnTo>
                <a:lnTo>
                  <a:pt x="261" y="6"/>
                </a:lnTo>
                <a:lnTo>
                  <a:pt x="269" y="11"/>
                </a:lnTo>
                <a:lnTo>
                  <a:pt x="276" y="20"/>
                </a:lnTo>
                <a:lnTo>
                  <a:pt x="281" y="27"/>
                </a:lnTo>
                <a:lnTo>
                  <a:pt x="286" y="37"/>
                </a:lnTo>
                <a:lnTo>
                  <a:pt x="291" y="45"/>
                </a:lnTo>
                <a:lnTo>
                  <a:pt x="296" y="55"/>
                </a:lnTo>
                <a:lnTo>
                  <a:pt x="291" y="48"/>
                </a:lnTo>
                <a:lnTo>
                  <a:pt x="286" y="40"/>
                </a:lnTo>
                <a:lnTo>
                  <a:pt x="292" y="48"/>
                </a:lnTo>
                <a:lnTo>
                  <a:pt x="297" y="57"/>
                </a:lnTo>
                <a:lnTo>
                  <a:pt x="301" y="69"/>
                </a:lnTo>
                <a:lnTo>
                  <a:pt x="302" y="79"/>
                </a:lnTo>
                <a:lnTo>
                  <a:pt x="302" y="89"/>
                </a:lnTo>
                <a:lnTo>
                  <a:pt x="301" y="94"/>
                </a:lnTo>
                <a:lnTo>
                  <a:pt x="302" y="99"/>
                </a:lnTo>
                <a:lnTo>
                  <a:pt x="311" y="119"/>
                </a:lnTo>
                <a:lnTo>
                  <a:pt x="316" y="139"/>
                </a:lnTo>
                <a:lnTo>
                  <a:pt x="321" y="161"/>
                </a:lnTo>
                <a:lnTo>
                  <a:pt x="324" y="181"/>
                </a:lnTo>
                <a:lnTo>
                  <a:pt x="324" y="203"/>
                </a:lnTo>
                <a:lnTo>
                  <a:pt x="324" y="208"/>
                </a:lnTo>
                <a:lnTo>
                  <a:pt x="324" y="211"/>
                </a:lnTo>
                <a:lnTo>
                  <a:pt x="328" y="221"/>
                </a:lnTo>
                <a:lnTo>
                  <a:pt x="329" y="230"/>
                </a:lnTo>
                <a:lnTo>
                  <a:pt x="328" y="235"/>
                </a:lnTo>
                <a:lnTo>
                  <a:pt x="326" y="238"/>
                </a:lnTo>
                <a:lnTo>
                  <a:pt x="331" y="241"/>
                </a:lnTo>
                <a:lnTo>
                  <a:pt x="334" y="245"/>
                </a:lnTo>
                <a:lnTo>
                  <a:pt x="338" y="250"/>
                </a:lnTo>
                <a:lnTo>
                  <a:pt x="339" y="255"/>
                </a:lnTo>
                <a:lnTo>
                  <a:pt x="341" y="260"/>
                </a:lnTo>
                <a:lnTo>
                  <a:pt x="341" y="266"/>
                </a:lnTo>
                <a:lnTo>
                  <a:pt x="341" y="268"/>
                </a:lnTo>
                <a:lnTo>
                  <a:pt x="343" y="272"/>
                </a:lnTo>
                <a:lnTo>
                  <a:pt x="349" y="273"/>
                </a:lnTo>
                <a:lnTo>
                  <a:pt x="360" y="282"/>
                </a:lnTo>
                <a:lnTo>
                  <a:pt x="370" y="290"/>
                </a:lnTo>
                <a:lnTo>
                  <a:pt x="373" y="293"/>
                </a:lnTo>
                <a:lnTo>
                  <a:pt x="376" y="298"/>
                </a:lnTo>
                <a:lnTo>
                  <a:pt x="380" y="305"/>
                </a:lnTo>
                <a:lnTo>
                  <a:pt x="381" y="310"/>
                </a:lnTo>
                <a:lnTo>
                  <a:pt x="380" y="308"/>
                </a:lnTo>
                <a:lnTo>
                  <a:pt x="378" y="307"/>
                </a:lnTo>
                <a:lnTo>
                  <a:pt x="386" y="324"/>
                </a:lnTo>
                <a:lnTo>
                  <a:pt x="393" y="342"/>
                </a:lnTo>
                <a:lnTo>
                  <a:pt x="396" y="360"/>
                </a:lnTo>
                <a:lnTo>
                  <a:pt x="401" y="381"/>
                </a:lnTo>
                <a:lnTo>
                  <a:pt x="407" y="419"/>
                </a:lnTo>
                <a:lnTo>
                  <a:pt x="410" y="458"/>
                </a:lnTo>
                <a:lnTo>
                  <a:pt x="407" y="429"/>
                </a:lnTo>
                <a:lnTo>
                  <a:pt x="413" y="474"/>
                </a:lnTo>
                <a:lnTo>
                  <a:pt x="413" y="485"/>
                </a:lnTo>
                <a:lnTo>
                  <a:pt x="413" y="495"/>
                </a:lnTo>
                <a:lnTo>
                  <a:pt x="413" y="498"/>
                </a:lnTo>
                <a:lnTo>
                  <a:pt x="410" y="500"/>
                </a:lnTo>
                <a:lnTo>
                  <a:pt x="396" y="506"/>
                </a:lnTo>
                <a:lnTo>
                  <a:pt x="396" y="513"/>
                </a:lnTo>
                <a:lnTo>
                  <a:pt x="398" y="525"/>
                </a:lnTo>
                <a:lnTo>
                  <a:pt x="401" y="547"/>
                </a:lnTo>
                <a:lnTo>
                  <a:pt x="405" y="592"/>
                </a:lnTo>
                <a:lnTo>
                  <a:pt x="405" y="636"/>
                </a:lnTo>
                <a:lnTo>
                  <a:pt x="405" y="657"/>
                </a:lnTo>
                <a:lnTo>
                  <a:pt x="403" y="679"/>
                </a:lnTo>
                <a:lnTo>
                  <a:pt x="401" y="701"/>
                </a:lnTo>
                <a:lnTo>
                  <a:pt x="401" y="714"/>
                </a:lnTo>
                <a:lnTo>
                  <a:pt x="401" y="716"/>
                </a:lnTo>
                <a:lnTo>
                  <a:pt x="403" y="718"/>
                </a:lnTo>
                <a:lnTo>
                  <a:pt x="407" y="719"/>
                </a:lnTo>
                <a:lnTo>
                  <a:pt x="410" y="723"/>
                </a:lnTo>
                <a:lnTo>
                  <a:pt x="408" y="728"/>
                </a:lnTo>
                <a:lnTo>
                  <a:pt x="407" y="738"/>
                </a:lnTo>
                <a:lnTo>
                  <a:pt x="405" y="740"/>
                </a:lnTo>
                <a:lnTo>
                  <a:pt x="403" y="740"/>
                </a:lnTo>
                <a:lnTo>
                  <a:pt x="401" y="741"/>
                </a:lnTo>
                <a:lnTo>
                  <a:pt x="400" y="743"/>
                </a:lnTo>
                <a:lnTo>
                  <a:pt x="403" y="756"/>
                </a:lnTo>
                <a:lnTo>
                  <a:pt x="405" y="770"/>
                </a:lnTo>
                <a:lnTo>
                  <a:pt x="405" y="778"/>
                </a:lnTo>
                <a:lnTo>
                  <a:pt x="403" y="785"/>
                </a:lnTo>
                <a:lnTo>
                  <a:pt x="398" y="798"/>
                </a:lnTo>
                <a:lnTo>
                  <a:pt x="391" y="812"/>
                </a:lnTo>
                <a:lnTo>
                  <a:pt x="388" y="817"/>
                </a:lnTo>
                <a:lnTo>
                  <a:pt x="383" y="820"/>
                </a:lnTo>
                <a:lnTo>
                  <a:pt x="370" y="828"/>
                </a:lnTo>
                <a:lnTo>
                  <a:pt x="363" y="832"/>
                </a:lnTo>
                <a:lnTo>
                  <a:pt x="360" y="833"/>
                </a:lnTo>
                <a:lnTo>
                  <a:pt x="356" y="833"/>
                </a:lnTo>
                <a:lnTo>
                  <a:pt x="353" y="832"/>
                </a:lnTo>
                <a:lnTo>
                  <a:pt x="353" y="830"/>
                </a:lnTo>
                <a:lnTo>
                  <a:pt x="355" y="825"/>
                </a:lnTo>
                <a:lnTo>
                  <a:pt x="349" y="827"/>
                </a:lnTo>
                <a:lnTo>
                  <a:pt x="348" y="832"/>
                </a:lnTo>
                <a:lnTo>
                  <a:pt x="346" y="842"/>
                </a:lnTo>
                <a:lnTo>
                  <a:pt x="339" y="864"/>
                </a:lnTo>
                <a:lnTo>
                  <a:pt x="333" y="904"/>
                </a:lnTo>
                <a:lnTo>
                  <a:pt x="324" y="948"/>
                </a:lnTo>
                <a:lnTo>
                  <a:pt x="323" y="969"/>
                </a:lnTo>
                <a:lnTo>
                  <a:pt x="321" y="993"/>
                </a:lnTo>
                <a:lnTo>
                  <a:pt x="321" y="1015"/>
                </a:lnTo>
                <a:lnTo>
                  <a:pt x="321" y="1025"/>
                </a:lnTo>
                <a:lnTo>
                  <a:pt x="323" y="1035"/>
                </a:lnTo>
                <a:lnTo>
                  <a:pt x="324" y="1045"/>
                </a:lnTo>
                <a:lnTo>
                  <a:pt x="323" y="1055"/>
                </a:lnTo>
                <a:lnTo>
                  <a:pt x="321" y="1065"/>
                </a:lnTo>
                <a:lnTo>
                  <a:pt x="319" y="1077"/>
                </a:lnTo>
                <a:lnTo>
                  <a:pt x="316" y="1099"/>
                </a:lnTo>
                <a:lnTo>
                  <a:pt x="314" y="1122"/>
                </a:lnTo>
                <a:lnTo>
                  <a:pt x="313" y="1167"/>
                </a:lnTo>
                <a:lnTo>
                  <a:pt x="311" y="1206"/>
                </a:lnTo>
                <a:lnTo>
                  <a:pt x="308" y="1224"/>
                </a:lnTo>
                <a:lnTo>
                  <a:pt x="304" y="1243"/>
                </a:lnTo>
                <a:lnTo>
                  <a:pt x="297" y="1261"/>
                </a:lnTo>
                <a:lnTo>
                  <a:pt x="296" y="1271"/>
                </a:lnTo>
                <a:lnTo>
                  <a:pt x="296" y="1280"/>
                </a:lnTo>
                <a:lnTo>
                  <a:pt x="294" y="1290"/>
                </a:lnTo>
                <a:lnTo>
                  <a:pt x="292" y="1295"/>
                </a:lnTo>
                <a:lnTo>
                  <a:pt x="291" y="1298"/>
                </a:lnTo>
                <a:lnTo>
                  <a:pt x="286" y="1307"/>
                </a:lnTo>
                <a:lnTo>
                  <a:pt x="282" y="1310"/>
                </a:lnTo>
                <a:lnTo>
                  <a:pt x="279" y="1313"/>
                </a:lnTo>
                <a:lnTo>
                  <a:pt x="282" y="1332"/>
                </a:lnTo>
                <a:lnTo>
                  <a:pt x="281" y="1342"/>
                </a:lnTo>
                <a:lnTo>
                  <a:pt x="279" y="1352"/>
                </a:lnTo>
                <a:lnTo>
                  <a:pt x="277" y="1360"/>
                </a:lnTo>
                <a:lnTo>
                  <a:pt x="272" y="1369"/>
                </a:lnTo>
                <a:lnTo>
                  <a:pt x="266" y="1375"/>
                </a:lnTo>
                <a:lnTo>
                  <a:pt x="257" y="1382"/>
                </a:lnTo>
                <a:lnTo>
                  <a:pt x="249" y="1385"/>
                </a:lnTo>
                <a:lnTo>
                  <a:pt x="239" y="1387"/>
                </a:lnTo>
                <a:lnTo>
                  <a:pt x="230" y="1385"/>
                </a:lnTo>
                <a:lnTo>
                  <a:pt x="225" y="1384"/>
                </a:lnTo>
                <a:lnTo>
                  <a:pt x="222" y="1380"/>
                </a:lnTo>
                <a:lnTo>
                  <a:pt x="215" y="1374"/>
                </a:lnTo>
                <a:lnTo>
                  <a:pt x="212" y="1364"/>
                </a:lnTo>
                <a:lnTo>
                  <a:pt x="209" y="1355"/>
                </a:lnTo>
                <a:lnTo>
                  <a:pt x="207" y="1345"/>
                </a:lnTo>
                <a:lnTo>
                  <a:pt x="207" y="1355"/>
                </a:lnTo>
                <a:lnTo>
                  <a:pt x="205" y="1365"/>
                </a:lnTo>
                <a:lnTo>
                  <a:pt x="202" y="1374"/>
                </a:lnTo>
                <a:lnTo>
                  <a:pt x="197" y="1382"/>
                </a:lnTo>
                <a:lnTo>
                  <a:pt x="188" y="1389"/>
                </a:lnTo>
                <a:lnTo>
                  <a:pt x="178" y="1392"/>
                </a:lnTo>
                <a:lnTo>
                  <a:pt x="168" y="1392"/>
                </a:lnTo>
                <a:lnTo>
                  <a:pt x="157" y="1390"/>
                </a:lnTo>
                <a:lnTo>
                  <a:pt x="148" y="1387"/>
                </a:lnTo>
                <a:lnTo>
                  <a:pt x="143" y="1384"/>
                </a:lnTo>
                <a:lnTo>
                  <a:pt x="140" y="1380"/>
                </a:lnTo>
                <a:lnTo>
                  <a:pt x="135" y="1372"/>
                </a:lnTo>
                <a:lnTo>
                  <a:pt x="131" y="1362"/>
                </a:lnTo>
                <a:lnTo>
                  <a:pt x="130" y="1354"/>
                </a:lnTo>
                <a:lnTo>
                  <a:pt x="131" y="1343"/>
                </a:lnTo>
                <a:lnTo>
                  <a:pt x="133" y="1333"/>
                </a:lnTo>
                <a:lnTo>
                  <a:pt x="135" y="1328"/>
                </a:lnTo>
                <a:lnTo>
                  <a:pt x="135" y="1323"/>
                </a:lnTo>
                <a:lnTo>
                  <a:pt x="130" y="1313"/>
                </a:lnTo>
                <a:lnTo>
                  <a:pt x="128" y="1308"/>
                </a:lnTo>
                <a:lnTo>
                  <a:pt x="128" y="1303"/>
                </a:lnTo>
                <a:lnTo>
                  <a:pt x="126" y="1293"/>
                </a:lnTo>
                <a:lnTo>
                  <a:pt x="126" y="1281"/>
                </a:lnTo>
                <a:lnTo>
                  <a:pt x="128" y="1271"/>
                </a:lnTo>
                <a:lnTo>
                  <a:pt x="133" y="1263"/>
                </a:lnTo>
                <a:lnTo>
                  <a:pt x="135" y="1260"/>
                </a:lnTo>
                <a:lnTo>
                  <a:pt x="135" y="1253"/>
                </a:lnTo>
                <a:lnTo>
                  <a:pt x="135" y="1248"/>
                </a:lnTo>
                <a:lnTo>
                  <a:pt x="135" y="1243"/>
                </a:lnTo>
                <a:lnTo>
                  <a:pt x="123" y="1201"/>
                </a:lnTo>
                <a:lnTo>
                  <a:pt x="118" y="1181"/>
                </a:lnTo>
                <a:lnTo>
                  <a:pt x="115" y="1159"/>
                </a:lnTo>
                <a:lnTo>
                  <a:pt x="113" y="1137"/>
                </a:lnTo>
                <a:lnTo>
                  <a:pt x="113" y="1132"/>
                </a:lnTo>
                <a:lnTo>
                  <a:pt x="115" y="1127"/>
                </a:lnTo>
                <a:lnTo>
                  <a:pt x="111" y="1117"/>
                </a:lnTo>
                <a:lnTo>
                  <a:pt x="110" y="1095"/>
                </a:lnTo>
                <a:lnTo>
                  <a:pt x="108" y="1073"/>
                </a:lnTo>
                <a:lnTo>
                  <a:pt x="108" y="1052"/>
                </a:lnTo>
                <a:lnTo>
                  <a:pt x="111" y="1041"/>
                </a:lnTo>
                <a:lnTo>
                  <a:pt x="111" y="1030"/>
                </a:lnTo>
                <a:lnTo>
                  <a:pt x="111" y="1020"/>
                </a:lnTo>
                <a:lnTo>
                  <a:pt x="115" y="1011"/>
                </a:lnTo>
                <a:lnTo>
                  <a:pt x="115" y="1001"/>
                </a:lnTo>
                <a:lnTo>
                  <a:pt x="115" y="989"/>
                </a:lnTo>
                <a:lnTo>
                  <a:pt x="110" y="946"/>
                </a:lnTo>
                <a:lnTo>
                  <a:pt x="105" y="901"/>
                </a:lnTo>
                <a:lnTo>
                  <a:pt x="103" y="880"/>
                </a:lnTo>
                <a:lnTo>
                  <a:pt x="101" y="870"/>
                </a:lnTo>
                <a:lnTo>
                  <a:pt x="99" y="862"/>
                </a:lnTo>
                <a:lnTo>
                  <a:pt x="93" y="840"/>
                </a:lnTo>
                <a:lnTo>
                  <a:pt x="89" y="828"/>
                </a:lnTo>
                <a:lnTo>
                  <a:pt x="88" y="823"/>
                </a:lnTo>
                <a:lnTo>
                  <a:pt x="86" y="818"/>
                </a:lnTo>
                <a:lnTo>
                  <a:pt x="81" y="815"/>
                </a:lnTo>
                <a:lnTo>
                  <a:pt x="76" y="813"/>
                </a:lnTo>
                <a:lnTo>
                  <a:pt x="64" y="807"/>
                </a:lnTo>
                <a:lnTo>
                  <a:pt x="58" y="807"/>
                </a:lnTo>
                <a:lnTo>
                  <a:pt x="56" y="805"/>
                </a:lnTo>
                <a:lnTo>
                  <a:pt x="53" y="803"/>
                </a:lnTo>
                <a:lnTo>
                  <a:pt x="49" y="800"/>
                </a:lnTo>
                <a:lnTo>
                  <a:pt x="47" y="798"/>
                </a:lnTo>
                <a:lnTo>
                  <a:pt x="44" y="800"/>
                </a:lnTo>
                <a:lnTo>
                  <a:pt x="34" y="771"/>
                </a:lnTo>
                <a:lnTo>
                  <a:pt x="31" y="766"/>
                </a:lnTo>
                <a:lnTo>
                  <a:pt x="31" y="761"/>
                </a:lnTo>
                <a:lnTo>
                  <a:pt x="32" y="748"/>
                </a:lnTo>
                <a:lnTo>
                  <a:pt x="36" y="736"/>
                </a:lnTo>
                <a:lnTo>
                  <a:pt x="37" y="723"/>
                </a:lnTo>
                <a:lnTo>
                  <a:pt x="37" y="709"/>
                </a:lnTo>
                <a:lnTo>
                  <a:pt x="36" y="696"/>
                </a:lnTo>
                <a:lnTo>
                  <a:pt x="31" y="698"/>
                </a:lnTo>
                <a:lnTo>
                  <a:pt x="29" y="698"/>
                </a:lnTo>
                <a:lnTo>
                  <a:pt x="27" y="698"/>
                </a:lnTo>
                <a:lnTo>
                  <a:pt x="26" y="694"/>
                </a:lnTo>
                <a:lnTo>
                  <a:pt x="26" y="691"/>
                </a:lnTo>
                <a:lnTo>
                  <a:pt x="26" y="661"/>
                </a:lnTo>
                <a:lnTo>
                  <a:pt x="26" y="622"/>
                </a:lnTo>
                <a:lnTo>
                  <a:pt x="24" y="575"/>
                </a:lnTo>
                <a:lnTo>
                  <a:pt x="26" y="530"/>
                </a:lnTo>
                <a:lnTo>
                  <a:pt x="27" y="510"/>
                </a:lnTo>
                <a:lnTo>
                  <a:pt x="31" y="490"/>
                </a:lnTo>
                <a:lnTo>
                  <a:pt x="31" y="485"/>
                </a:lnTo>
                <a:lnTo>
                  <a:pt x="27" y="485"/>
                </a:lnTo>
                <a:lnTo>
                  <a:pt x="16" y="483"/>
                </a:lnTo>
                <a:lnTo>
                  <a:pt x="6" y="481"/>
                </a:lnTo>
                <a:lnTo>
                  <a:pt x="2" y="480"/>
                </a:lnTo>
                <a:lnTo>
                  <a:pt x="0" y="478"/>
                </a:lnTo>
                <a:lnTo>
                  <a:pt x="0" y="476"/>
                </a:lnTo>
                <a:close/>
                <a:moveTo>
                  <a:pt x="222" y="825"/>
                </a:moveTo>
                <a:lnTo>
                  <a:pt x="222" y="825"/>
                </a:lnTo>
                <a:lnTo>
                  <a:pt x="217" y="869"/>
                </a:lnTo>
                <a:lnTo>
                  <a:pt x="212" y="912"/>
                </a:lnTo>
                <a:lnTo>
                  <a:pt x="205" y="954"/>
                </a:lnTo>
                <a:lnTo>
                  <a:pt x="204" y="964"/>
                </a:lnTo>
                <a:lnTo>
                  <a:pt x="202" y="976"/>
                </a:lnTo>
                <a:lnTo>
                  <a:pt x="200" y="981"/>
                </a:lnTo>
                <a:lnTo>
                  <a:pt x="200" y="986"/>
                </a:lnTo>
                <a:lnTo>
                  <a:pt x="202" y="998"/>
                </a:lnTo>
                <a:lnTo>
                  <a:pt x="202" y="1008"/>
                </a:lnTo>
                <a:lnTo>
                  <a:pt x="200" y="1020"/>
                </a:lnTo>
                <a:lnTo>
                  <a:pt x="198" y="1040"/>
                </a:lnTo>
                <a:lnTo>
                  <a:pt x="197" y="1050"/>
                </a:lnTo>
                <a:lnTo>
                  <a:pt x="197" y="1060"/>
                </a:lnTo>
                <a:lnTo>
                  <a:pt x="200" y="1070"/>
                </a:lnTo>
                <a:lnTo>
                  <a:pt x="202" y="1080"/>
                </a:lnTo>
                <a:lnTo>
                  <a:pt x="207" y="1099"/>
                </a:lnTo>
                <a:lnTo>
                  <a:pt x="209" y="1109"/>
                </a:lnTo>
                <a:lnTo>
                  <a:pt x="210" y="1119"/>
                </a:lnTo>
                <a:lnTo>
                  <a:pt x="210" y="1169"/>
                </a:lnTo>
                <a:lnTo>
                  <a:pt x="210" y="1208"/>
                </a:lnTo>
                <a:lnTo>
                  <a:pt x="212" y="1186"/>
                </a:lnTo>
                <a:lnTo>
                  <a:pt x="217" y="1164"/>
                </a:lnTo>
                <a:lnTo>
                  <a:pt x="217" y="1161"/>
                </a:lnTo>
                <a:lnTo>
                  <a:pt x="220" y="1156"/>
                </a:lnTo>
                <a:lnTo>
                  <a:pt x="222" y="1152"/>
                </a:lnTo>
                <a:lnTo>
                  <a:pt x="222" y="1147"/>
                </a:lnTo>
                <a:lnTo>
                  <a:pt x="224" y="1125"/>
                </a:lnTo>
                <a:lnTo>
                  <a:pt x="227" y="1080"/>
                </a:lnTo>
                <a:lnTo>
                  <a:pt x="229" y="1070"/>
                </a:lnTo>
                <a:lnTo>
                  <a:pt x="232" y="1060"/>
                </a:lnTo>
                <a:lnTo>
                  <a:pt x="234" y="1057"/>
                </a:lnTo>
                <a:lnTo>
                  <a:pt x="237" y="1053"/>
                </a:lnTo>
                <a:lnTo>
                  <a:pt x="237" y="1050"/>
                </a:lnTo>
                <a:lnTo>
                  <a:pt x="237" y="1045"/>
                </a:lnTo>
                <a:lnTo>
                  <a:pt x="235" y="1036"/>
                </a:lnTo>
                <a:lnTo>
                  <a:pt x="237" y="1026"/>
                </a:lnTo>
                <a:lnTo>
                  <a:pt x="239" y="1021"/>
                </a:lnTo>
                <a:lnTo>
                  <a:pt x="240" y="1018"/>
                </a:lnTo>
                <a:lnTo>
                  <a:pt x="240" y="1008"/>
                </a:lnTo>
                <a:lnTo>
                  <a:pt x="240" y="983"/>
                </a:lnTo>
                <a:lnTo>
                  <a:pt x="237" y="959"/>
                </a:lnTo>
                <a:lnTo>
                  <a:pt x="234" y="919"/>
                </a:lnTo>
                <a:lnTo>
                  <a:pt x="229" y="877"/>
                </a:lnTo>
                <a:lnTo>
                  <a:pt x="222" y="825"/>
                </a:lnTo>
                <a:close/>
                <a:moveTo>
                  <a:pt x="370" y="783"/>
                </a:moveTo>
                <a:lnTo>
                  <a:pt x="370" y="783"/>
                </a:lnTo>
                <a:lnTo>
                  <a:pt x="365" y="813"/>
                </a:lnTo>
                <a:lnTo>
                  <a:pt x="371" y="808"/>
                </a:lnTo>
                <a:lnTo>
                  <a:pt x="375" y="807"/>
                </a:lnTo>
                <a:lnTo>
                  <a:pt x="378" y="807"/>
                </a:lnTo>
                <a:lnTo>
                  <a:pt x="376" y="805"/>
                </a:lnTo>
                <a:lnTo>
                  <a:pt x="378" y="803"/>
                </a:lnTo>
                <a:lnTo>
                  <a:pt x="380" y="800"/>
                </a:lnTo>
                <a:lnTo>
                  <a:pt x="378" y="790"/>
                </a:lnTo>
                <a:lnTo>
                  <a:pt x="376" y="785"/>
                </a:lnTo>
                <a:lnTo>
                  <a:pt x="375" y="783"/>
                </a:lnTo>
                <a:lnTo>
                  <a:pt x="370" y="783"/>
                </a:lnTo>
                <a:close/>
                <a:moveTo>
                  <a:pt x="69" y="768"/>
                </a:moveTo>
                <a:lnTo>
                  <a:pt x="69" y="768"/>
                </a:lnTo>
                <a:lnTo>
                  <a:pt x="69" y="773"/>
                </a:lnTo>
                <a:lnTo>
                  <a:pt x="69" y="778"/>
                </a:lnTo>
                <a:lnTo>
                  <a:pt x="71" y="785"/>
                </a:lnTo>
                <a:lnTo>
                  <a:pt x="73" y="792"/>
                </a:lnTo>
                <a:lnTo>
                  <a:pt x="76" y="793"/>
                </a:lnTo>
                <a:lnTo>
                  <a:pt x="78" y="795"/>
                </a:lnTo>
                <a:lnTo>
                  <a:pt x="79" y="798"/>
                </a:lnTo>
                <a:lnTo>
                  <a:pt x="81" y="798"/>
                </a:lnTo>
                <a:lnTo>
                  <a:pt x="81" y="797"/>
                </a:lnTo>
                <a:lnTo>
                  <a:pt x="81" y="793"/>
                </a:lnTo>
                <a:lnTo>
                  <a:pt x="83" y="795"/>
                </a:lnTo>
                <a:lnTo>
                  <a:pt x="81" y="787"/>
                </a:lnTo>
                <a:lnTo>
                  <a:pt x="79" y="785"/>
                </a:lnTo>
                <a:lnTo>
                  <a:pt x="78" y="781"/>
                </a:lnTo>
                <a:lnTo>
                  <a:pt x="73" y="775"/>
                </a:lnTo>
                <a:lnTo>
                  <a:pt x="69" y="768"/>
                </a:lnTo>
                <a:close/>
                <a:moveTo>
                  <a:pt x="89" y="532"/>
                </a:moveTo>
                <a:lnTo>
                  <a:pt x="89" y="532"/>
                </a:lnTo>
                <a:lnTo>
                  <a:pt x="88" y="557"/>
                </a:lnTo>
                <a:lnTo>
                  <a:pt x="84" y="584"/>
                </a:lnTo>
                <a:lnTo>
                  <a:pt x="78" y="612"/>
                </a:lnTo>
                <a:lnTo>
                  <a:pt x="78" y="624"/>
                </a:lnTo>
                <a:lnTo>
                  <a:pt x="79" y="636"/>
                </a:lnTo>
                <a:lnTo>
                  <a:pt x="81" y="630"/>
                </a:lnTo>
                <a:lnTo>
                  <a:pt x="84" y="625"/>
                </a:lnTo>
                <a:lnTo>
                  <a:pt x="88" y="612"/>
                </a:lnTo>
                <a:lnTo>
                  <a:pt x="89" y="599"/>
                </a:lnTo>
                <a:lnTo>
                  <a:pt x="89" y="587"/>
                </a:lnTo>
                <a:lnTo>
                  <a:pt x="91" y="558"/>
                </a:lnTo>
                <a:lnTo>
                  <a:pt x="91" y="545"/>
                </a:lnTo>
                <a:lnTo>
                  <a:pt x="89" y="5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193</Words>
  <Application>Microsoft Office PowerPoint</Application>
  <PresentationFormat>On-screen Show (4:3)</PresentationFormat>
  <Paragraphs>43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Podium Template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Wax Stamps and Badges</dc:title>
  <dc:creator>Presentation Magazine</dc:creator>
  <cp:lastModifiedBy>Jonty Pearce</cp:lastModifiedBy>
  <cp:revision>43</cp:revision>
  <dcterms:created xsi:type="dcterms:W3CDTF">2009-11-03T13:35:13Z</dcterms:created>
  <dcterms:modified xsi:type="dcterms:W3CDTF">2015-02-22T11:14:52Z</dcterms:modified>
</cp:coreProperties>
</file>